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7" r:id="rId5"/>
    <p:sldId id="264" r:id="rId6"/>
    <p:sldId id="275" r:id="rId7"/>
    <p:sldId id="256" r:id="rId8"/>
    <p:sldId id="303" r:id="rId9"/>
    <p:sldId id="304" r:id="rId10"/>
    <p:sldId id="258" r:id="rId11"/>
    <p:sldId id="306" r:id="rId12"/>
    <p:sldId id="267" r:id="rId13"/>
    <p:sldId id="305" r:id="rId14"/>
    <p:sldId id="265" r:id="rId15"/>
    <p:sldId id="295" r:id="rId16"/>
    <p:sldId id="271" r:id="rId17"/>
    <p:sldId id="296" r:id="rId18"/>
    <p:sldId id="320" r:id="rId19"/>
    <p:sldId id="272" r:id="rId20"/>
    <p:sldId id="313" r:id="rId21"/>
    <p:sldId id="307" r:id="rId22"/>
    <p:sldId id="269" r:id="rId23"/>
    <p:sldId id="302" r:id="rId24"/>
    <p:sldId id="298" r:id="rId25"/>
    <p:sldId id="279" r:id="rId26"/>
    <p:sldId id="319" r:id="rId27"/>
    <p:sldId id="315" r:id="rId28"/>
    <p:sldId id="31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o Cesar Ponce Torres" userId="bc139356-f67c-4a88-a895-00967b3cf3eb" providerId="ADAL" clId="{FB29D9D7-19DC-409C-826B-7F6D14902C16}"/>
    <pc:docChg chg="modSld">
      <pc:chgData name="Julio Cesar Ponce Torres" userId="bc139356-f67c-4a88-a895-00967b3cf3eb" providerId="ADAL" clId="{FB29D9D7-19DC-409C-826B-7F6D14902C16}" dt="2021-11-25T23:17:44.592" v="2" actId="1036"/>
      <pc:docMkLst>
        <pc:docMk/>
      </pc:docMkLst>
      <pc:sldChg chg="modSp mod">
        <pc:chgData name="Julio Cesar Ponce Torres" userId="bc139356-f67c-4a88-a895-00967b3cf3eb" providerId="ADAL" clId="{FB29D9D7-19DC-409C-826B-7F6D14902C16}" dt="2021-11-25T23:17:44.592" v="2" actId="1036"/>
        <pc:sldMkLst>
          <pc:docMk/>
          <pc:sldMk cId="609088575" sldId="320"/>
        </pc:sldMkLst>
        <pc:picChg chg="mod">
          <ac:chgData name="Julio Cesar Ponce Torres" userId="bc139356-f67c-4a88-a895-00967b3cf3eb" providerId="ADAL" clId="{FB29D9D7-19DC-409C-826B-7F6D14902C16}" dt="2021-11-25T23:17:44.592" v="2" actId="1036"/>
          <ac:picMkLst>
            <pc:docMk/>
            <pc:sldMk cId="609088575" sldId="320"/>
            <ac:picMk id="7" creationId="{8D613A83-5E27-43DA-B379-976973A9D5D2}"/>
          </ac:picMkLst>
        </pc:picChg>
      </pc:sldChg>
    </pc:docChg>
  </pc:docChgLst>
  <pc:docChgLst>
    <pc:chgData name="Julio Cesar Ponce Torres" userId="bc139356-f67c-4a88-a895-00967b3cf3eb" providerId="ADAL" clId="{64D9DAE4-6DE4-496A-BCF7-0CBEFC943709}"/>
    <pc:docChg chg="delSld modSld">
      <pc:chgData name="Julio Cesar Ponce Torres" userId="bc139356-f67c-4a88-a895-00967b3cf3eb" providerId="ADAL" clId="{64D9DAE4-6DE4-496A-BCF7-0CBEFC943709}" dt="2021-06-26T22:18:22.638" v="8" actId="2696"/>
      <pc:docMkLst>
        <pc:docMk/>
      </pc:docMkLst>
      <pc:sldChg chg="modTransition">
        <pc:chgData name="Julio Cesar Ponce Torres" userId="bc139356-f67c-4a88-a895-00967b3cf3eb" providerId="ADAL" clId="{64D9DAE4-6DE4-496A-BCF7-0CBEFC943709}" dt="2021-06-26T22:17:32.300" v="0"/>
        <pc:sldMkLst>
          <pc:docMk/>
          <pc:sldMk cId="2788009864" sldId="256"/>
        </pc:sldMkLst>
      </pc:sldChg>
      <pc:sldChg chg="del">
        <pc:chgData name="Julio Cesar Ponce Torres" userId="bc139356-f67c-4a88-a895-00967b3cf3eb" providerId="ADAL" clId="{64D9DAE4-6DE4-496A-BCF7-0CBEFC943709}" dt="2021-06-26T22:17:53.614" v="1" actId="2696"/>
        <pc:sldMkLst>
          <pc:docMk/>
          <pc:sldMk cId="1615897205" sldId="261"/>
        </pc:sldMkLst>
      </pc:sldChg>
      <pc:sldChg chg="del">
        <pc:chgData name="Julio Cesar Ponce Torres" userId="bc139356-f67c-4a88-a895-00967b3cf3eb" providerId="ADAL" clId="{64D9DAE4-6DE4-496A-BCF7-0CBEFC943709}" dt="2021-06-26T22:17:57.938" v="2" actId="2696"/>
        <pc:sldMkLst>
          <pc:docMk/>
          <pc:sldMk cId="125393815" sldId="262"/>
        </pc:sldMkLst>
      </pc:sldChg>
      <pc:sldChg chg="del">
        <pc:chgData name="Julio Cesar Ponce Torres" userId="bc139356-f67c-4a88-a895-00967b3cf3eb" providerId="ADAL" clId="{64D9DAE4-6DE4-496A-BCF7-0CBEFC943709}" dt="2021-06-26T22:18:03.743" v="3" actId="2696"/>
        <pc:sldMkLst>
          <pc:docMk/>
          <pc:sldMk cId="1469531726" sldId="263"/>
        </pc:sldMkLst>
      </pc:sldChg>
      <pc:sldChg chg="del">
        <pc:chgData name="Julio Cesar Ponce Torres" userId="bc139356-f67c-4a88-a895-00967b3cf3eb" providerId="ADAL" clId="{64D9DAE4-6DE4-496A-BCF7-0CBEFC943709}" dt="2021-06-26T22:18:15.224" v="6" actId="2696"/>
        <pc:sldMkLst>
          <pc:docMk/>
          <pc:sldMk cId="4211852432" sldId="266"/>
        </pc:sldMkLst>
      </pc:sldChg>
      <pc:sldChg chg="del">
        <pc:chgData name="Julio Cesar Ponce Torres" userId="bc139356-f67c-4a88-a895-00967b3cf3eb" providerId="ADAL" clId="{64D9DAE4-6DE4-496A-BCF7-0CBEFC943709}" dt="2021-06-26T22:18:22.638" v="8" actId="2696"/>
        <pc:sldMkLst>
          <pc:docMk/>
          <pc:sldMk cId="760628254" sldId="268"/>
        </pc:sldMkLst>
      </pc:sldChg>
      <pc:sldChg chg="del">
        <pc:chgData name="Julio Cesar Ponce Torres" userId="bc139356-f67c-4a88-a895-00967b3cf3eb" providerId="ADAL" clId="{64D9DAE4-6DE4-496A-BCF7-0CBEFC943709}" dt="2021-06-26T22:18:06.665" v="4" actId="2696"/>
        <pc:sldMkLst>
          <pc:docMk/>
          <pc:sldMk cId="35214093" sldId="316"/>
        </pc:sldMkLst>
      </pc:sldChg>
      <pc:sldChg chg="del">
        <pc:chgData name="Julio Cesar Ponce Torres" userId="bc139356-f67c-4a88-a895-00967b3cf3eb" providerId="ADAL" clId="{64D9DAE4-6DE4-496A-BCF7-0CBEFC943709}" dt="2021-06-26T22:18:12.764" v="5" actId="2696"/>
        <pc:sldMkLst>
          <pc:docMk/>
          <pc:sldMk cId="416891760" sldId="317"/>
        </pc:sldMkLst>
      </pc:sldChg>
      <pc:sldChg chg="del">
        <pc:chgData name="Julio Cesar Ponce Torres" userId="bc139356-f67c-4a88-a895-00967b3cf3eb" providerId="ADAL" clId="{64D9DAE4-6DE4-496A-BCF7-0CBEFC943709}" dt="2021-06-26T22:18:19.411" v="7" actId="2696"/>
        <pc:sldMkLst>
          <pc:docMk/>
          <pc:sldMk cId="321535850" sldId="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ED70C-007F-4DD1-AB38-ECEF4A554D08}" type="datetimeFigureOut">
              <a:rPr lang="en-UG" smtClean="0"/>
              <a:t>11/25/2021</a:t>
            </a:fld>
            <a:endParaRPr lang="en-U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5A458-9F3A-4FE4-B118-53BDEF313E9F}" type="slidenum">
              <a:rPr lang="en-UG" smtClean="0"/>
              <a:t>‹Nº›</a:t>
            </a:fld>
            <a:endParaRPr lang="en-UG"/>
          </a:p>
        </p:txBody>
      </p:sp>
    </p:spTree>
    <p:extLst>
      <p:ext uri="{BB962C8B-B14F-4D97-AF65-F5344CB8AC3E}">
        <p14:creationId xmlns:p14="http://schemas.microsoft.com/office/powerpoint/2010/main" val="37270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Lower Noise Levels:</a:t>
            </a:r>
          </a:p>
          <a:p>
            <a:r>
              <a:rPr lang="en-US" dirty="0"/>
              <a:t>Exposure to high levels of noise can cause permanent hearing loss. Neither surgery nor a hearing aid can help correct this type of hearing loss. Short term exposure to loud noise can also cause a temporary change in hearing (your ears may feel stuffed up) or a ringing in your ears (tinnitus). These short-term problems may go away within a few minutes or hours after leaving the noise. However, repeated exposures to loud noise can lead to permanent tinnitus and/or hearing loss.</a:t>
            </a:r>
          </a:p>
          <a:p>
            <a:endParaRPr lang="en-US" dirty="0"/>
          </a:p>
          <a:p>
            <a:r>
              <a:rPr lang="en-US" dirty="0"/>
              <a:t>Loud noise can create physical and psychological stress, reduce productivity, interfere with communication and concentration, and contribute to workplace accidents and injuries by making it difficult to hear warning signals. The effects of noise induced hearing loss can be profound, limiting your ability to hear high frequency sounds, understand speech, and seriously impairing your ability to communicate.</a:t>
            </a:r>
          </a:p>
          <a:p>
            <a:endParaRPr lang="en-US" dirty="0"/>
          </a:p>
          <a:p>
            <a:r>
              <a:rPr lang="en-US" dirty="0"/>
              <a:t>Atlas Copco recommends to use the silenced tool to help prevent the effect</a:t>
            </a:r>
            <a:r>
              <a:rPr lang="en-US" baseline="0" dirty="0"/>
              <a:t> of exposure to higher noise levels</a:t>
            </a:r>
            <a:endParaRPr lang="en-US" dirty="0"/>
          </a:p>
          <a:p>
            <a:endParaRPr lang="en-US" dirty="0"/>
          </a:p>
          <a:p>
            <a:r>
              <a:rPr lang="en-US" dirty="0"/>
              <a:t>Dust levels:</a:t>
            </a:r>
          </a:p>
          <a:p>
            <a:r>
              <a:rPr lang="en-US" sz="1200" b="0" i="0" kern="1200" dirty="0">
                <a:solidFill>
                  <a:schemeClr val="tx1"/>
                </a:solidFill>
                <a:effectLst/>
                <a:latin typeface="+mn-lt"/>
                <a:ea typeface="+mn-ea"/>
                <a:cs typeface="+mn-cs"/>
              </a:rPr>
              <a:t>Activities such as abrasive blasting with sand; sawing brick or concrete; sanding or drilling into concrete walls; grinding mortar; manufacturing brick, concrete blocks, stone countertops, or ceramic products; and cutting or crushing stone result in worker exposures to respirable crystalline silica dust. Industrial sand used in certain operations, such as foundry work and hydraulic fracturing (fracking), is also a source of respirable crystalline silica exposure. About 2.3 million people in the U.S. are exposed to silica at work.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Workers who inhale these very small crystalline silica particles are at increased risk of developing serious silica-related diseases, including: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Silicosis, an incurable lung disease that can lead to disability and death;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Lung cancer;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Chronic obstructive pulmonary disease (COPD); and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Kidney disease.</a:t>
            </a:r>
          </a:p>
          <a:p>
            <a:endParaRPr lang="en-US" dirty="0"/>
          </a:p>
        </p:txBody>
      </p:sp>
      <p:sp>
        <p:nvSpPr>
          <p:cNvPr id="4" name="Slide Number Placeholder 3"/>
          <p:cNvSpPr>
            <a:spLocks noGrp="1"/>
          </p:cNvSpPr>
          <p:nvPr>
            <p:ph type="sldNum" sz="quarter" idx="10"/>
          </p:nvPr>
        </p:nvSpPr>
        <p:spPr/>
        <p:txBody>
          <a:bodyPr/>
          <a:lstStyle/>
          <a:p>
            <a:fld id="{00B42F37-60CB-472B-9D15-22DCD5A916B5}" type="slidenum">
              <a:rPr lang="en-US" smtClean="0"/>
              <a:t>2</a:t>
            </a:fld>
            <a:endParaRPr lang="en-US"/>
          </a:p>
        </p:txBody>
      </p:sp>
    </p:spTree>
    <p:extLst>
      <p:ext uri="{BB962C8B-B14F-4D97-AF65-F5344CB8AC3E}">
        <p14:creationId xmlns:p14="http://schemas.microsoft.com/office/powerpoint/2010/main" val="43461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00B42F37-60CB-472B-9D15-22DCD5A916B5}" type="slidenum">
              <a:rPr lang="en-US" smtClean="0"/>
              <a:t>20</a:t>
            </a:fld>
            <a:endParaRPr lang="en-US"/>
          </a:p>
        </p:txBody>
      </p:sp>
    </p:spTree>
    <p:extLst>
      <p:ext uri="{BB962C8B-B14F-4D97-AF65-F5344CB8AC3E}">
        <p14:creationId xmlns:p14="http://schemas.microsoft.com/office/powerpoint/2010/main" val="4208739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Large Left – Blue">
    <p:spTree>
      <p:nvGrpSpPr>
        <p:cNvPr id="1" name=""/>
        <p:cNvGrpSpPr/>
        <p:nvPr/>
      </p:nvGrpSpPr>
      <p:grpSpPr>
        <a:xfrm>
          <a:off x="0" y="0"/>
          <a:ext cx="0" cy="0"/>
          <a:chOff x="0" y="0"/>
          <a:chExt cx="0" cy="0"/>
        </a:xfrm>
      </p:grpSpPr>
      <p:sp>
        <p:nvSpPr>
          <p:cNvPr id="9" name="Picture Placeholder 40">
            <a:extLst>
              <a:ext uri="{FF2B5EF4-FFF2-40B4-BE49-F238E27FC236}">
                <a16:creationId xmlns:a16="http://schemas.microsoft.com/office/drawing/2014/main" id="{496713F7-002A-4A2F-9BA9-2A07F13364F6}"/>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a:off x="0" y="2069333"/>
            <a:ext cx="56916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559129 h 4839941"/>
              <a:gd name="connsiteX5" fmla="*/ 1086393 w 5691478"/>
              <a:gd name="connsiteY5" fmla="*/ 0 h 4839941"/>
              <a:gd name="connsiteX0" fmla="*/ 941115 w 5691478"/>
              <a:gd name="connsiteY0" fmla="*/ 0 h 4788667"/>
              <a:gd name="connsiteX1" fmla="*/ 5691478 w 5691478"/>
              <a:gd name="connsiteY1" fmla="*/ 2826303 h 4788667"/>
              <a:gd name="connsiteX2" fmla="*/ 4465256 w 5691478"/>
              <a:gd name="connsiteY2" fmla="*/ 4788667 h 4788667"/>
              <a:gd name="connsiteX3" fmla="*/ 0 w 5691478"/>
              <a:gd name="connsiteY3" fmla="*/ 4788667 h 4788667"/>
              <a:gd name="connsiteX4" fmla="*/ 0 w 5691478"/>
              <a:gd name="connsiteY4" fmla="*/ 1507855 h 4788667"/>
              <a:gd name="connsiteX5" fmla="*/ 941115 w 5691478"/>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82932"/>
              <a:gd name="connsiteY0" fmla="*/ 0 h 4788667"/>
              <a:gd name="connsiteX1" fmla="*/ 5682932 w 5682932"/>
              <a:gd name="connsiteY1" fmla="*/ 2971581 h 4788667"/>
              <a:gd name="connsiteX2" fmla="*/ 4465256 w 5682932"/>
              <a:gd name="connsiteY2" fmla="*/ 4788667 h 4788667"/>
              <a:gd name="connsiteX3" fmla="*/ 0 w 5682932"/>
              <a:gd name="connsiteY3" fmla="*/ 4788667 h 4788667"/>
              <a:gd name="connsiteX4" fmla="*/ 0 w 5682932"/>
              <a:gd name="connsiteY4" fmla="*/ 1507855 h 4788667"/>
              <a:gd name="connsiteX5" fmla="*/ 941115 w 5682932"/>
              <a:gd name="connsiteY5" fmla="*/ 0 h 4788667"/>
              <a:gd name="connsiteX0" fmla="*/ 941115 w 5682932"/>
              <a:gd name="connsiteY0" fmla="*/ 0 h 4788667"/>
              <a:gd name="connsiteX1" fmla="*/ 5682932 w 5682932"/>
              <a:gd name="connsiteY1" fmla="*/ 2971581 h 4788667"/>
              <a:gd name="connsiteX2" fmla="*/ 4542168 w 5682932"/>
              <a:gd name="connsiteY2" fmla="*/ 4780121 h 4788667"/>
              <a:gd name="connsiteX3" fmla="*/ 0 w 5682932"/>
              <a:gd name="connsiteY3" fmla="*/ 4788667 h 4788667"/>
              <a:gd name="connsiteX4" fmla="*/ 0 w 5682932"/>
              <a:gd name="connsiteY4" fmla="*/ 1507855 h 4788667"/>
              <a:gd name="connsiteX5" fmla="*/ 941115 w 5682932"/>
              <a:gd name="connsiteY5" fmla="*/ 0 h 478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932" h="4788667">
                <a:moveTo>
                  <a:pt x="941115" y="0"/>
                </a:moveTo>
                <a:lnTo>
                  <a:pt x="5682932" y="2971581"/>
                </a:lnTo>
                <a:lnTo>
                  <a:pt x="4542168" y="4780121"/>
                </a:lnTo>
                <a:lnTo>
                  <a:pt x="0" y="4788667"/>
                </a:lnTo>
                <a:lnTo>
                  <a:pt x="0" y="1507855"/>
                </a:lnTo>
                <a:lnTo>
                  <a:pt x="941115" y="0"/>
                </a:lnTo>
                <a:close/>
              </a:path>
            </a:pathLst>
          </a:custGeom>
          <a:blipFill dpi="0" rotWithShape="1">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4" name="Subtitle 2">
            <a:extLst>
              <a:ext uri="{FF2B5EF4-FFF2-40B4-BE49-F238E27FC236}">
                <a16:creationId xmlns:a16="http://schemas.microsoft.com/office/drawing/2014/main" id="{9C36D962-405D-465C-8C41-BCC999E56287}"/>
              </a:ext>
            </a:extLst>
          </p:cNvPr>
          <p:cNvSpPr>
            <a:spLocks noGrp="1"/>
          </p:cNvSpPr>
          <p:nvPr>
            <p:ph type="subTitle" idx="1" hasCustomPrompt="1"/>
          </p:nvPr>
        </p:nvSpPr>
        <p:spPr bwMode="gray">
          <a:xfrm>
            <a:off x="514153" y="5715000"/>
            <a:ext cx="3883633" cy="308782"/>
          </a:xfrm>
        </p:spPr>
        <p:txBody>
          <a:bodyPr wrap="square" lIns="72000" tIns="72000" rIns="72000" bIns="72000" anchor="t" anchorCtr="0">
            <a:noAutofit/>
          </a:bodyPr>
          <a:lstStyle>
            <a:lvl1pPr marL="0" indent="0" algn="l">
              <a:lnSpc>
                <a:spcPct val="120000"/>
              </a:lnSpc>
              <a:spcBef>
                <a:spcPts val="800"/>
              </a:spcBef>
              <a:buNone/>
              <a:defRPr sz="14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6" name="Title 1">
            <a:extLst>
              <a:ext uri="{FF2B5EF4-FFF2-40B4-BE49-F238E27FC236}">
                <a16:creationId xmlns:a16="http://schemas.microsoft.com/office/drawing/2014/main" id="{DE8DB099-8D6B-44D2-899F-F8053BB12D08}"/>
              </a:ext>
            </a:extLst>
          </p:cNvPr>
          <p:cNvSpPr>
            <a:spLocks noGrp="1"/>
          </p:cNvSpPr>
          <p:nvPr>
            <p:ph type="ctrTitle" hasCustomPrompt="1"/>
          </p:nvPr>
        </p:nvSpPr>
        <p:spPr bwMode="gray">
          <a:xfrm>
            <a:off x="514153" y="4166311"/>
            <a:ext cx="3918147" cy="1510589"/>
          </a:xfrm>
          <a:custGeom>
            <a:avLst/>
            <a:gdLst>
              <a:gd name="connsiteX0" fmla="*/ 0 w 3883633"/>
              <a:gd name="connsiteY0" fmla="*/ 0 h 1497889"/>
              <a:gd name="connsiteX1" fmla="*/ 3883633 w 3883633"/>
              <a:gd name="connsiteY1" fmla="*/ 0 h 1497889"/>
              <a:gd name="connsiteX2" fmla="*/ 3883633 w 3883633"/>
              <a:gd name="connsiteY2" fmla="*/ 1497889 h 1497889"/>
              <a:gd name="connsiteX3" fmla="*/ 0 w 3883633"/>
              <a:gd name="connsiteY3" fmla="*/ 1497889 h 1497889"/>
              <a:gd name="connsiteX4" fmla="*/ 0 w 3883633"/>
              <a:gd name="connsiteY4" fmla="*/ 0 h 1497889"/>
              <a:gd name="connsiteX0" fmla="*/ 0 w 3883633"/>
              <a:gd name="connsiteY0" fmla="*/ 0 h 1497889"/>
              <a:gd name="connsiteX1" fmla="*/ 38836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388333 w 3883633"/>
              <a:gd name="connsiteY1" fmla="*/ 254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172433 w 3883633"/>
              <a:gd name="connsiteY1" fmla="*/ 127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29819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12700 h 1510589"/>
              <a:gd name="connsiteX1" fmla="*/ 28803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 name="connsiteX0" fmla="*/ 0 w 3883633"/>
              <a:gd name="connsiteY0" fmla="*/ 12700 h 1510589"/>
              <a:gd name="connsiteX1" fmla="*/ 27787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3" h="1510589">
                <a:moveTo>
                  <a:pt x="0" y="12700"/>
                </a:moveTo>
                <a:lnTo>
                  <a:pt x="2778733" y="0"/>
                </a:lnTo>
                <a:lnTo>
                  <a:pt x="3867347" y="812089"/>
                </a:lnTo>
                <a:lnTo>
                  <a:pt x="3883633" y="1510589"/>
                </a:lnTo>
                <a:lnTo>
                  <a:pt x="0" y="1510589"/>
                </a:lnTo>
                <a:lnTo>
                  <a:pt x="0" y="12700"/>
                </a:lnTo>
                <a:close/>
              </a:path>
            </a:pathLst>
          </a:custGeom>
        </p:spPr>
        <p:txBody>
          <a:bodyPr wrap="square" lIns="72000" tIns="72000" rIns="72000" bIns="72000" anchor="b" anchorCtr="0">
            <a:noAutofit/>
          </a:bodyPr>
          <a:lstStyle>
            <a:lvl1pPr>
              <a:defRPr sz="3000" b="1" cap="none">
                <a:solidFill>
                  <a:schemeClr val="bg1"/>
                </a:solidFill>
                <a:latin typeface="+mj-lt"/>
              </a:defRPr>
            </a:lvl1pPr>
          </a:lstStyle>
          <a:p>
            <a:r>
              <a:rPr lang="en-US" dirty="0"/>
              <a:t>Add title</a:t>
            </a:r>
          </a:p>
        </p:txBody>
      </p:sp>
      <p:sp>
        <p:nvSpPr>
          <p:cNvPr id="4" name="Picture Placeholder 3">
            <a:extLst>
              <a:ext uri="{FF2B5EF4-FFF2-40B4-BE49-F238E27FC236}">
                <a16:creationId xmlns:a16="http://schemas.microsoft.com/office/drawing/2014/main" id="{F4F55F94-E0EE-4D85-A09A-8608257A93CC}"/>
              </a:ext>
            </a:extLst>
          </p:cNvPr>
          <p:cNvSpPr>
            <a:spLocks noGrp="1"/>
          </p:cNvSpPr>
          <p:nvPr>
            <p:ph type="pic" sz="quarter" idx="16" hasCustomPrompt="1"/>
          </p:nvPr>
        </p:nvSpPr>
        <p:spPr>
          <a:xfrm>
            <a:off x="10300763" y="451051"/>
            <a:ext cx="1371243" cy="900000"/>
          </a:xfrm>
          <a:prstGeom prst="rect">
            <a:avLst/>
          </a:prstGeo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picture</a:t>
            </a:r>
            <a:endParaRPr lang="en-IN" dirty="0"/>
          </a:p>
        </p:txBody>
      </p:sp>
    </p:spTree>
    <p:custDataLst>
      <p:tags r:id="rId1"/>
    </p:custDataLst>
    <p:extLst>
      <p:ext uri="{BB962C8B-B14F-4D97-AF65-F5344CB8AC3E}">
        <p14:creationId xmlns:p14="http://schemas.microsoft.com/office/powerpoint/2010/main" val="295105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4E209E4F-4AE0-4CF4-BA46-30067A88DAED}"/>
              </a:ext>
            </a:extLst>
          </p:cNvPr>
          <p:cNvSpPr>
            <a:spLocks noGrp="1"/>
          </p:cNvSpPr>
          <p:nvPr>
            <p:ph type="title" hasCustomPrompt="1"/>
          </p:nvPr>
        </p:nvSpPr>
        <p:spPr>
          <a:xfrm>
            <a:off x="514666"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18" name="Date Placeholder 17">
            <a:extLst>
              <a:ext uri="{FF2B5EF4-FFF2-40B4-BE49-F238E27FC236}">
                <a16:creationId xmlns:a16="http://schemas.microsoft.com/office/drawing/2014/main" id="{FF88376B-194F-4A87-B72B-717946316382}"/>
              </a:ext>
            </a:extLst>
          </p:cNvPr>
          <p:cNvSpPr>
            <a:spLocks noGrp="1"/>
          </p:cNvSpPr>
          <p:nvPr>
            <p:ph type="dt" sz="half" idx="10"/>
          </p:nvPr>
        </p:nvSpPr>
        <p:spPr/>
        <p:txBody>
          <a:bodyPr/>
          <a:lstStyle/>
          <a:p>
            <a:fld id="{3FB3505D-8C3B-4EFC-BC6D-93339D6B8F71}" type="datetimeFigureOut">
              <a:rPr lang="en-UG" smtClean="0"/>
              <a:t>11/25/2021</a:t>
            </a:fld>
            <a:endParaRPr lang="en-UG"/>
          </a:p>
        </p:txBody>
      </p:sp>
      <p:sp>
        <p:nvSpPr>
          <p:cNvPr id="19" name="Footer Placeholder 18">
            <a:extLst>
              <a:ext uri="{FF2B5EF4-FFF2-40B4-BE49-F238E27FC236}">
                <a16:creationId xmlns:a16="http://schemas.microsoft.com/office/drawing/2014/main" id="{C4266365-AE6E-48E5-B5D4-2F6F4A48FDDC}"/>
              </a:ext>
            </a:extLst>
          </p:cNvPr>
          <p:cNvSpPr>
            <a:spLocks noGrp="1"/>
          </p:cNvSpPr>
          <p:nvPr>
            <p:ph type="ftr" sz="quarter" idx="11"/>
          </p:nvPr>
        </p:nvSpPr>
        <p:spPr/>
        <p:txBody>
          <a:bodyPr/>
          <a:lstStyle/>
          <a:p>
            <a:endParaRPr lang="en-UG"/>
          </a:p>
        </p:txBody>
      </p:sp>
      <p:sp>
        <p:nvSpPr>
          <p:cNvPr id="20" name="Slide Number Placeholder 19">
            <a:extLst>
              <a:ext uri="{FF2B5EF4-FFF2-40B4-BE49-F238E27FC236}">
                <a16:creationId xmlns:a16="http://schemas.microsoft.com/office/drawing/2014/main" id="{4361D7B8-89AC-4F5E-909F-FE8B223E556F}"/>
              </a:ext>
            </a:extLst>
          </p:cNvPr>
          <p:cNvSpPr>
            <a:spLocks noGrp="1"/>
          </p:cNvSpPr>
          <p:nvPr>
            <p:ph type="sldNum" sz="quarter" idx="12"/>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16298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5AE6270-DA41-40AD-805B-D20F63EF391A}"/>
              </a:ext>
            </a:extLst>
          </p:cNvPr>
          <p:cNvSpPr>
            <a:spLocks noGrp="1"/>
          </p:cNvSpPr>
          <p:nvPr>
            <p:ph type="title" hasCustomPrompt="1"/>
          </p:nvPr>
        </p:nvSpPr>
        <p:spPr>
          <a:xfrm>
            <a:off x="514666"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9" name="Subtitle">
            <a:extLst>
              <a:ext uri="{FF2B5EF4-FFF2-40B4-BE49-F238E27FC236}">
                <a16:creationId xmlns:a16="http://schemas.microsoft.com/office/drawing/2014/main" id="{B610D29E-7861-4D82-B064-81358FA09356}"/>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11" name="Date Placeholder 10">
            <a:extLst>
              <a:ext uri="{FF2B5EF4-FFF2-40B4-BE49-F238E27FC236}">
                <a16:creationId xmlns:a16="http://schemas.microsoft.com/office/drawing/2014/main" id="{12AA537F-1AA1-4D36-BB20-D5C4BF856CDD}"/>
              </a:ext>
            </a:extLst>
          </p:cNvPr>
          <p:cNvSpPr>
            <a:spLocks noGrp="1"/>
          </p:cNvSpPr>
          <p:nvPr>
            <p:ph type="dt" sz="half" idx="16"/>
          </p:nvPr>
        </p:nvSpPr>
        <p:spPr/>
        <p:txBody>
          <a:bodyPr/>
          <a:lstStyle/>
          <a:p>
            <a:fld id="{3FB3505D-8C3B-4EFC-BC6D-93339D6B8F71}" type="datetimeFigureOut">
              <a:rPr lang="en-UG" smtClean="0"/>
              <a:t>11/25/2021</a:t>
            </a:fld>
            <a:endParaRPr lang="en-UG"/>
          </a:p>
        </p:txBody>
      </p:sp>
      <p:sp>
        <p:nvSpPr>
          <p:cNvPr id="12" name="Footer Placeholder 11">
            <a:extLst>
              <a:ext uri="{FF2B5EF4-FFF2-40B4-BE49-F238E27FC236}">
                <a16:creationId xmlns:a16="http://schemas.microsoft.com/office/drawing/2014/main" id="{2B8A5A81-3CE8-4A4F-ADC5-E5A009F6680B}"/>
              </a:ext>
            </a:extLst>
          </p:cNvPr>
          <p:cNvSpPr>
            <a:spLocks noGrp="1"/>
          </p:cNvSpPr>
          <p:nvPr>
            <p:ph type="ftr" sz="quarter" idx="17"/>
          </p:nvPr>
        </p:nvSpPr>
        <p:spPr/>
        <p:txBody>
          <a:bodyPr/>
          <a:lstStyle/>
          <a:p>
            <a:endParaRPr lang="en-UG"/>
          </a:p>
        </p:txBody>
      </p:sp>
      <p:sp>
        <p:nvSpPr>
          <p:cNvPr id="13" name="Slide Number Placeholder 12">
            <a:extLst>
              <a:ext uri="{FF2B5EF4-FFF2-40B4-BE49-F238E27FC236}">
                <a16:creationId xmlns:a16="http://schemas.microsoft.com/office/drawing/2014/main" id="{37A950A0-4505-4D0D-AD11-A7CFC49E8C1B}"/>
              </a:ext>
            </a:extLst>
          </p:cNvPr>
          <p:cNvSpPr>
            <a:spLocks noGrp="1"/>
          </p:cNvSpPr>
          <p:nvPr>
            <p:ph type="sldNum" sz="quarter" idx="18"/>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177780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14666"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9" name="Content Placeholder">
            <a:extLst>
              <a:ext uri="{FF2B5EF4-FFF2-40B4-BE49-F238E27FC236}">
                <a16:creationId xmlns:a16="http://schemas.microsoft.com/office/drawing/2014/main" id="{CB910776-A0BC-4190-9215-970F4B54F90B}"/>
              </a:ext>
            </a:extLst>
          </p:cNvPr>
          <p:cNvSpPr>
            <a:spLocks noGrp="1"/>
          </p:cNvSpPr>
          <p:nvPr>
            <p:ph idx="1" hasCustomPrompt="1"/>
          </p:nvPr>
        </p:nvSpPr>
        <p:spPr>
          <a:xfrm>
            <a:off x="514666" y="1514476"/>
            <a:ext cx="11157095" cy="4314825"/>
          </a:xfrm>
        </p:spPr>
        <p:txBody>
          <a:bodyPr>
            <a:noAutofit/>
          </a:bodyPr>
          <a:lstStyle>
            <a:lvl1pPr>
              <a:defRPr sz="1799">
                <a:latin typeface="+mn-lt"/>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D8B12249-61D8-4E89-94F9-FC446535A2C2}"/>
              </a:ext>
            </a:extLst>
          </p:cNvPr>
          <p:cNvSpPr>
            <a:spLocks noGrp="1"/>
          </p:cNvSpPr>
          <p:nvPr>
            <p:ph type="dt" sz="half" idx="10"/>
          </p:nvPr>
        </p:nvSpPr>
        <p:spPr/>
        <p:txBody>
          <a:bodyPr/>
          <a:lstStyle/>
          <a:p>
            <a:fld id="{3FB3505D-8C3B-4EFC-BC6D-93339D6B8F71}" type="datetimeFigureOut">
              <a:rPr lang="en-UG" smtClean="0"/>
              <a:t>11/25/2021</a:t>
            </a:fld>
            <a:endParaRPr lang="en-UG"/>
          </a:p>
        </p:txBody>
      </p:sp>
      <p:sp>
        <p:nvSpPr>
          <p:cNvPr id="8" name="Footer Placeholder 7">
            <a:extLst>
              <a:ext uri="{FF2B5EF4-FFF2-40B4-BE49-F238E27FC236}">
                <a16:creationId xmlns:a16="http://schemas.microsoft.com/office/drawing/2014/main" id="{A649636F-1A48-4245-BB39-1797B06A8817}"/>
              </a:ext>
            </a:extLst>
          </p:cNvPr>
          <p:cNvSpPr>
            <a:spLocks noGrp="1"/>
          </p:cNvSpPr>
          <p:nvPr>
            <p:ph type="ftr" sz="quarter" idx="11"/>
          </p:nvPr>
        </p:nvSpPr>
        <p:spPr/>
        <p:txBody>
          <a:bodyPr/>
          <a:lstStyle/>
          <a:p>
            <a:endParaRPr lang="en-UG"/>
          </a:p>
        </p:txBody>
      </p:sp>
      <p:sp>
        <p:nvSpPr>
          <p:cNvPr id="10" name="Slide Number Placeholder 9">
            <a:extLst>
              <a:ext uri="{FF2B5EF4-FFF2-40B4-BE49-F238E27FC236}">
                <a16:creationId xmlns:a16="http://schemas.microsoft.com/office/drawing/2014/main" id="{4E4CA72E-F710-489C-998C-75C6279BDE47}"/>
              </a:ext>
            </a:extLst>
          </p:cNvPr>
          <p:cNvSpPr>
            <a:spLocks noGrp="1"/>
          </p:cNvSpPr>
          <p:nvPr>
            <p:ph type="sldNum" sz="quarter" idx="12"/>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17191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D8CB6212-F0DD-40E8-A7AD-DEEEED0DAB69}"/>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7" name="Content Placeholder">
            <a:extLst>
              <a:ext uri="{FF2B5EF4-FFF2-40B4-BE49-F238E27FC236}">
                <a16:creationId xmlns:a16="http://schemas.microsoft.com/office/drawing/2014/main" id="{87796EEA-10FC-424C-87C1-E4709DBC77E1}"/>
              </a:ext>
            </a:extLst>
          </p:cNvPr>
          <p:cNvSpPr>
            <a:spLocks noGrp="1"/>
          </p:cNvSpPr>
          <p:nvPr>
            <p:ph idx="1" hasCustomPrompt="1"/>
          </p:nvPr>
        </p:nvSpPr>
        <p:spPr>
          <a:xfrm>
            <a:off x="515242" y="1514476"/>
            <a:ext cx="11157095" cy="4314825"/>
          </a:xfrm>
        </p:spPr>
        <p:txBody>
          <a:bodyPr>
            <a:noAutofit/>
          </a:bodyPr>
          <a:lstStyle>
            <a:lvl1pPr>
              <a:defRPr sz="1799">
                <a:latin typeface="+mn-lt"/>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a:extLst>
              <a:ext uri="{FF2B5EF4-FFF2-40B4-BE49-F238E27FC236}">
                <a16:creationId xmlns:a16="http://schemas.microsoft.com/office/drawing/2014/main" id="{1C4F19B2-E3BB-406C-B54F-A0073F3B0391}"/>
              </a:ext>
            </a:extLst>
          </p:cNvPr>
          <p:cNvSpPr>
            <a:spLocks noGrp="1"/>
          </p:cNvSpPr>
          <p:nvPr>
            <p:ph type="title" hasCustomPrompt="1"/>
          </p:nvPr>
        </p:nvSpPr>
        <p:spPr>
          <a:xfrm>
            <a:off x="515242"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251135E0-D41A-4E27-B210-AC44EE1189A6}"/>
              </a:ext>
            </a:extLst>
          </p:cNvPr>
          <p:cNvSpPr>
            <a:spLocks noGrp="1"/>
          </p:cNvSpPr>
          <p:nvPr>
            <p:ph type="dt" sz="half" idx="16"/>
          </p:nvPr>
        </p:nvSpPr>
        <p:spPr/>
        <p:txBody>
          <a:bodyPr/>
          <a:lstStyle/>
          <a:p>
            <a:fld id="{3FB3505D-8C3B-4EFC-BC6D-93339D6B8F71}" type="datetimeFigureOut">
              <a:rPr lang="en-UG" smtClean="0"/>
              <a:t>11/25/2021</a:t>
            </a:fld>
            <a:endParaRPr lang="en-UG"/>
          </a:p>
        </p:txBody>
      </p:sp>
      <p:sp>
        <p:nvSpPr>
          <p:cNvPr id="3" name="Footer Placeholder 2">
            <a:extLst>
              <a:ext uri="{FF2B5EF4-FFF2-40B4-BE49-F238E27FC236}">
                <a16:creationId xmlns:a16="http://schemas.microsoft.com/office/drawing/2014/main" id="{1DC5C778-F838-4D29-83CE-90A9922DA59D}"/>
              </a:ext>
            </a:extLst>
          </p:cNvPr>
          <p:cNvSpPr>
            <a:spLocks noGrp="1"/>
          </p:cNvSpPr>
          <p:nvPr>
            <p:ph type="ftr" sz="quarter" idx="17"/>
          </p:nvPr>
        </p:nvSpPr>
        <p:spPr/>
        <p:txBody>
          <a:bodyPr/>
          <a:lstStyle/>
          <a:p>
            <a:endParaRPr lang="en-UG"/>
          </a:p>
        </p:txBody>
      </p:sp>
      <p:sp>
        <p:nvSpPr>
          <p:cNvPr id="4" name="Slide Number Placeholder 3">
            <a:extLst>
              <a:ext uri="{FF2B5EF4-FFF2-40B4-BE49-F238E27FC236}">
                <a16:creationId xmlns:a16="http://schemas.microsoft.com/office/drawing/2014/main" id="{BB072F3C-F272-46FB-8EF5-F7EB69E7DE96}"/>
              </a:ext>
            </a:extLst>
          </p:cNvPr>
          <p:cNvSpPr>
            <a:spLocks noGrp="1"/>
          </p:cNvSpPr>
          <p:nvPr>
            <p:ph type="sldNum" sz="quarter" idx="18"/>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10293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A9D5D00-F662-460E-A3EF-EE5473951C1F}"/>
              </a:ext>
            </a:extLst>
          </p:cNvPr>
          <p:cNvSpPr>
            <a:spLocks noGrp="1"/>
          </p:cNvSpPr>
          <p:nvPr>
            <p:ph type="dt" sz="half" idx="10"/>
          </p:nvPr>
        </p:nvSpPr>
        <p:spPr/>
        <p:txBody>
          <a:bodyPr/>
          <a:lstStyle/>
          <a:p>
            <a:fld id="{3FB3505D-8C3B-4EFC-BC6D-93339D6B8F71}" type="datetimeFigureOut">
              <a:rPr lang="en-UG" smtClean="0"/>
              <a:t>11/25/2021</a:t>
            </a:fld>
            <a:endParaRPr lang="en-UG"/>
          </a:p>
        </p:txBody>
      </p:sp>
      <p:sp>
        <p:nvSpPr>
          <p:cNvPr id="7" name="Footer Placeholder 6">
            <a:extLst>
              <a:ext uri="{FF2B5EF4-FFF2-40B4-BE49-F238E27FC236}">
                <a16:creationId xmlns:a16="http://schemas.microsoft.com/office/drawing/2014/main" id="{4C9F99BD-BD67-407F-AB36-20A305FB443F}"/>
              </a:ext>
            </a:extLst>
          </p:cNvPr>
          <p:cNvSpPr>
            <a:spLocks noGrp="1"/>
          </p:cNvSpPr>
          <p:nvPr>
            <p:ph type="ftr" sz="quarter" idx="11"/>
          </p:nvPr>
        </p:nvSpPr>
        <p:spPr/>
        <p:txBody>
          <a:bodyPr/>
          <a:lstStyle/>
          <a:p>
            <a:endParaRPr lang="en-UG"/>
          </a:p>
        </p:txBody>
      </p:sp>
      <p:sp>
        <p:nvSpPr>
          <p:cNvPr id="8" name="Slide Number Placeholder 7">
            <a:extLst>
              <a:ext uri="{FF2B5EF4-FFF2-40B4-BE49-F238E27FC236}">
                <a16:creationId xmlns:a16="http://schemas.microsoft.com/office/drawing/2014/main" id="{5AD40645-B4EC-4D7D-83BD-8591AAE82311}"/>
              </a:ext>
            </a:extLst>
          </p:cNvPr>
          <p:cNvSpPr>
            <a:spLocks noGrp="1"/>
          </p:cNvSpPr>
          <p:nvPr>
            <p:ph type="sldNum" sz="quarter" idx="12"/>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1449802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890BA-AD05-4E4A-9EF9-37C8825C15A8}"/>
              </a:ext>
            </a:extLst>
          </p:cNvPr>
          <p:cNvPicPr>
            <a:picLocks noChangeAspect="1"/>
          </p:cNvPicPr>
          <p:nvPr/>
        </p:nvPicPr>
        <p:blipFill>
          <a:blip r:embed="rId3"/>
          <a:stretch>
            <a:fillRect/>
          </a:stretch>
        </p:blipFill>
        <p:spPr>
          <a:xfrm>
            <a:off x="2369" y="762"/>
            <a:ext cx="12187261" cy="6856476"/>
          </a:xfrm>
          <a:prstGeom prst="rect">
            <a:avLst/>
          </a:prstGeom>
        </p:spPr>
      </p:pic>
      <p:sp>
        <p:nvSpPr>
          <p:cNvPr id="3" name="Text Placeholder 2">
            <a:extLst>
              <a:ext uri="{FF2B5EF4-FFF2-40B4-BE49-F238E27FC236}">
                <a16:creationId xmlns:a16="http://schemas.microsoft.com/office/drawing/2014/main" id="{927A0AEB-8DE8-4B42-8B76-CA38CFE96075}"/>
              </a:ext>
            </a:extLst>
          </p:cNvPr>
          <p:cNvSpPr>
            <a:spLocks noGrp="1"/>
          </p:cNvSpPr>
          <p:nvPr>
            <p:ph type="body" idx="1" hasCustomPrompt="1"/>
          </p:nvPr>
        </p:nvSpPr>
        <p:spPr>
          <a:xfrm>
            <a:off x="516063" y="3281956"/>
            <a:ext cx="7200000" cy="572400"/>
          </a:xfrm>
        </p:spPr>
        <p:txBody>
          <a:bodyPr anchor="t"/>
          <a:lstStyle>
            <a:lvl1pPr marL="0" indent="0">
              <a:buNone/>
              <a:defRPr sz="20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7" name="Title 6">
            <a:extLst>
              <a:ext uri="{FF2B5EF4-FFF2-40B4-BE49-F238E27FC236}">
                <a16:creationId xmlns:a16="http://schemas.microsoft.com/office/drawing/2014/main" id="{D3582F9C-D650-42C5-8F60-F5C06B4B3E83}"/>
              </a:ext>
            </a:extLst>
          </p:cNvPr>
          <p:cNvSpPr>
            <a:spLocks noGrp="1"/>
          </p:cNvSpPr>
          <p:nvPr>
            <p:ph type="title" hasCustomPrompt="1"/>
          </p:nvPr>
        </p:nvSpPr>
        <p:spPr>
          <a:xfrm>
            <a:off x="516063" y="2670296"/>
            <a:ext cx="7200000" cy="572400"/>
          </a:xfrm>
        </p:spPr>
        <p:txBody>
          <a:bodyPr anchor="t"/>
          <a:lstStyle>
            <a:lvl1pPr>
              <a:defRPr b="1">
                <a:solidFill>
                  <a:schemeClr val="bg1"/>
                </a:solidFill>
                <a:latin typeface="+mj-lt"/>
              </a:defRPr>
            </a:lvl1pPr>
          </a:lstStyle>
          <a:p>
            <a:r>
              <a:rPr lang="en-US" noProof="0" dirty="0"/>
              <a:t>Click to add section header</a:t>
            </a:r>
          </a:p>
        </p:txBody>
      </p:sp>
    </p:spTree>
    <p:custDataLst>
      <p:tags r:id="rId1"/>
    </p:custDataLst>
    <p:extLst>
      <p:ext uri="{BB962C8B-B14F-4D97-AF65-F5344CB8AC3E}">
        <p14:creationId xmlns:p14="http://schemas.microsoft.com/office/powerpoint/2010/main" val="1437738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514800" y="1514476"/>
            <a:ext cx="5308815" cy="4316400"/>
          </a:xfrm>
        </p:spPr>
        <p:txBody>
          <a:bodyPr rIns="90000">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7542" y="1514476"/>
            <a:ext cx="5312784" cy="4316400"/>
          </a:xfrm>
        </p:spPr>
        <p:txBody>
          <a:bodyPr>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lvl1pPr>
              <a:defRPr>
                <a:latin typeface="+mn-lt"/>
              </a:defRPr>
            </a:lvl1pPr>
          </a:lstStyle>
          <a:p>
            <a:fld id="{3FB3505D-8C3B-4EFC-BC6D-93339D6B8F71}" type="datetimeFigureOut">
              <a:rPr lang="en-UG" smtClean="0"/>
              <a:t>11/25/2021</a:t>
            </a:fld>
            <a:endParaRPr lang="en-UG"/>
          </a:p>
        </p:txBody>
      </p:sp>
      <p:sp>
        <p:nvSpPr>
          <p:cNvPr id="9" name="Footer Placeholder 8"/>
          <p:cNvSpPr>
            <a:spLocks noGrp="1"/>
          </p:cNvSpPr>
          <p:nvPr>
            <p:ph type="ftr" sz="quarter" idx="11"/>
          </p:nvPr>
        </p:nvSpPr>
        <p:spPr/>
        <p:txBody>
          <a:bodyPr/>
          <a:lstStyle>
            <a:lvl1pPr>
              <a:defRPr>
                <a:latin typeface="+mn-lt"/>
              </a:defRPr>
            </a:lvl1pPr>
          </a:lstStyle>
          <a:p>
            <a:endParaRPr lang="en-UG"/>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p:nvCxnSpPr>
        <p:spPr bwMode="gray">
          <a:xfrm>
            <a:off x="6091126"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lide Number Placeholder 7">
            <a:extLst>
              <a:ext uri="{FF2B5EF4-FFF2-40B4-BE49-F238E27FC236}">
                <a16:creationId xmlns:a16="http://schemas.microsoft.com/office/drawing/2014/main" id="{3C27BBCE-7E4A-489E-9776-65E443FF7250}"/>
              </a:ext>
            </a:extLst>
          </p:cNvPr>
          <p:cNvSpPr>
            <a:spLocks noGrp="1"/>
          </p:cNvSpPr>
          <p:nvPr>
            <p:ph type="sldNum" sz="quarter" idx="12"/>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349597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514800" y="1514476"/>
            <a:ext cx="5308815" cy="4316400"/>
          </a:xfrm>
        </p:spPr>
        <p:txBody>
          <a:bodyPr rIns="90000">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7542" y="1514476"/>
            <a:ext cx="5312784" cy="4316400"/>
          </a:xfrm>
        </p:spPr>
        <p:txBody>
          <a:bodyPr>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lvl1pPr>
              <a:defRPr>
                <a:latin typeface="+mn-lt"/>
              </a:defRPr>
            </a:lvl1pPr>
          </a:lstStyle>
          <a:p>
            <a:fld id="{3FB3505D-8C3B-4EFC-BC6D-93339D6B8F71}" type="datetimeFigureOut">
              <a:rPr lang="en-UG" smtClean="0"/>
              <a:t>11/25/2021</a:t>
            </a:fld>
            <a:endParaRPr lang="en-UG"/>
          </a:p>
        </p:txBody>
      </p:sp>
      <p:sp>
        <p:nvSpPr>
          <p:cNvPr id="9" name="Footer Placeholder 8"/>
          <p:cNvSpPr>
            <a:spLocks noGrp="1"/>
          </p:cNvSpPr>
          <p:nvPr>
            <p:ph type="ftr" sz="quarter" idx="11"/>
          </p:nvPr>
        </p:nvSpPr>
        <p:spPr/>
        <p:txBody>
          <a:bodyPr/>
          <a:lstStyle>
            <a:lvl1pPr>
              <a:defRPr>
                <a:latin typeface="+mn-lt"/>
              </a:defRPr>
            </a:lvl1pPr>
          </a:lstStyle>
          <a:p>
            <a:endParaRPr lang="en-UG"/>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p:nvCxnSpPr>
        <p:spPr bwMode="gray">
          <a:xfrm>
            <a:off x="6091126"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ubtitle">
            <a:extLst>
              <a:ext uri="{FF2B5EF4-FFF2-40B4-BE49-F238E27FC236}">
                <a16:creationId xmlns:a16="http://schemas.microsoft.com/office/drawing/2014/main" id="{CFDB65C5-7CFA-4542-927C-503416845A19}"/>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13" name="Slide Number Placeholder 7">
            <a:extLst>
              <a:ext uri="{FF2B5EF4-FFF2-40B4-BE49-F238E27FC236}">
                <a16:creationId xmlns:a16="http://schemas.microsoft.com/office/drawing/2014/main" id="{F5A37A22-DF5F-4270-B332-FBC9D40FACD3}"/>
              </a:ext>
            </a:extLst>
          </p:cNvPr>
          <p:cNvSpPr>
            <a:spLocks noGrp="1"/>
          </p:cNvSpPr>
          <p:nvPr>
            <p:ph type="sldNum" sz="quarter" idx="12"/>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2920486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and Picture to the righ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atin typeface="+mn-lt"/>
              </a:defRPr>
            </a:lvl1pPr>
          </a:lstStyle>
          <a:p>
            <a:r>
              <a:rPr lang="en-US" dirty="0"/>
              <a:t>Click to add title</a:t>
            </a:r>
          </a:p>
        </p:txBody>
      </p:sp>
      <p:sp>
        <p:nvSpPr>
          <p:cNvPr id="3" name="Content Placeholder 2"/>
          <p:cNvSpPr>
            <a:spLocks noGrp="1"/>
          </p:cNvSpPr>
          <p:nvPr>
            <p:ph sz="half" idx="1" hasCustomPrompt="1"/>
          </p:nvPr>
        </p:nvSpPr>
        <p:spPr>
          <a:xfrm>
            <a:off x="514800" y="1514476"/>
            <a:ext cx="6093641" cy="4316400"/>
          </a:xfrm>
        </p:spPr>
        <p:txBody>
          <a:bodyPr>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Picture Placeholder 8"/>
          <p:cNvSpPr>
            <a:spLocks noGrp="1"/>
          </p:cNvSpPr>
          <p:nvPr>
            <p:ph type="pic" sz="quarter" idx="13" hasCustomPrompt="1"/>
          </p:nvPr>
        </p:nvSpPr>
        <p:spPr>
          <a:xfrm>
            <a:off x="7132368" y="1514476"/>
            <a:ext cx="4527958" cy="43164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12" name="Subtitle">
            <a:extLst>
              <a:ext uri="{FF2B5EF4-FFF2-40B4-BE49-F238E27FC236}">
                <a16:creationId xmlns:a16="http://schemas.microsoft.com/office/drawing/2014/main" id="{D0C4F598-CF97-493C-9CD6-A244394933F4}"/>
              </a:ext>
            </a:extLst>
          </p:cNvPr>
          <p:cNvSpPr>
            <a:spLocks noGrp="1"/>
          </p:cNvSpPr>
          <p:nvPr>
            <p:ph type="body" sz="quarter" idx="17" hasCustomPrompt="1"/>
          </p:nvPr>
        </p:nvSpPr>
        <p:spPr>
          <a:xfrm>
            <a:off x="515242" y="957945"/>
            <a:ext cx="11157095" cy="395302"/>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cxnSp>
        <p:nvCxnSpPr>
          <p:cNvPr id="13" name="Straight Connector">
            <a:extLst>
              <a:ext uri="{FF2B5EF4-FFF2-40B4-BE49-F238E27FC236}">
                <a16:creationId xmlns:a16="http://schemas.microsoft.com/office/drawing/2014/main" id="{FA8DD6C8-00C5-4B4F-AD04-912091926A2A}"/>
              </a:ext>
            </a:extLst>
          </p:cNvPr>
          <p:cNvCxnSpPr>
            <a:cxnSpLocks/>
          </p:cNvCxnSpPr>
          <p:nvPr/>
        </p:nvCxnSpPr>
        <p:spPr bwMode="gray">
          <a:xfrm>
            <a:off x="6880462"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Date Placeholder 20">
            <a:extLst>
              <a:ext uri="{FF2B5EF4-FFF2-40B4-BE49-F238E27FC236}">
                <a16:creationId xmlns:a16="http://schemas.microsoft.com/office/drawing/2014/main" id="{1EA698F1-C153-4162-B364-BD354B7F9066}"/>
              </a:ext>
            </a:extLst>
          </p:cNvPr>
          <p:cNvSpPr>
            <a:spLocks noGrp="1"/>
          </p:cNvSpPr>
          <p:nvPr>
            <p:ph type="dt" sz="half" idx="18"/>
          </p:nvPr>
        </p:nvSpPr>
        <p:spPr/>
        <p:txBody>
          <a:bodyPr/>
          <a:lstStyle/>
          <a:p>
            <a:fld id="{3FB3505D-8C3B-4EFC-BC6D-93339D6B8F71}" type="datetimeFigureOut">
              <a:rPr lang="en-UG" smtClean="0"/>
              <a:t>11/25/2021</a:t>
            </a:fld>
            <a:endParaRPr lang="en-UG"/>
          </a:p>
        </p:txBody>
      </p:sp>
      <p:sp>
        <p:nvSpPr>
          <p:cNvPr id="22" name="Footer Placeholder 21">
            <a:extLst>
              <a:ext uri="{FF2B5EF4-FFF2-40B4-BE49-F238E27FC236}">
                <a16:creationId xmlns:a16="http://schemas.microsoft.com/office/drawing/2014/main" id="{4B1C2EB0-1E2F-4D98-9EBD-57697C17B745}"/>
              </a:ext>
            </a:extLst>
          </p:cNvPr>
          <p:cNvSpPr>
            <a:spLocks noGrp="1"/>
          </p:cNvSpPr>
          <p:nvPr>
            <p:ph type="ftr" sz="quarter" idx="19"/>
          </p:nvPr>
        </p:nvSpPr>
        <p:spPr/>
        <p:txBody>
          <a:bodyPr/>
          <a:lstStyle/>
          <a:p>
            <a:endParaRPr lang="en-UG"/>
          </a:p>
        </p:txBody>
      </p:sp>
      <p:sp>
        <p:nvSpPr>
          <p:cNvPr id="23" name="Slide Number Placeholder 22">
            <a:extLst>
              <a:ext uri="{FF2B5EF4-FFF2-40B4-BE49-F238E27FC236}">
                <a16:creationId xmlns:a16="http://schemas.microsoft.com/office/drawing/2014/main" id="{842071FE-A365-478B-9001-F295E4427B29}"/>
              </a:ext>
            </a:extLst>
          </p:cNvPr>
          <p:cNvSpPr>
            <a:spLocks noGrp="1"/>
          </p:cNvSpPr>
          <p:nvPr>
            <p:ph type="sldNum" sz="quarter" idx="20"/>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4235559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atin typeface="+mn-lt"/>
              </a:defRPr>
            </a:lvl1pPr>
          </a:lstStyle>
          <a:p>
            <a:r>
              <a:rPr lang="en-US" dirty="0"/>
              <a:t>Click to add title</a:t>
            </a:r>
          </a:p>
        </p:txBody>
      </p:sp>
      <p:sp>
        <p:nvSpPr>
          <p:cNvPr id="4" name="Content Placeholder 3"/>
          <p:cNvSpPr>
            <a:spLocks noGrp="1"/>
          </p:cNvSpPr>
          <p:nvPr>
            <p:ph sz="half" idx="2" hasCustomPrompt="1"/>
          </p:nvPr>
        </p:nvSpPr>
        <p:spPr>
          <a:xfrm>
            <a:off x="5578613" y="1514476"/>
            <a:ext cx="6081715" cy="4316400"/>
          </a:xfrm>
        </p:spPr>
        <p:txBody>
          <a:bodyPr>
            <a:noAutofit/>
          </a:bodyPr>
          <a:lstStyle>
            <a:lvl1pPr>
              <a:spcBef>
                <a:spcPts val="800"/>
              </a:spcBef>
              <a:defRPr sz="1798">
                <a:latin typeface="+mn-lt"/>
              </a:defRPr>
            </a:lvl1pPr>
            <a:lvl2pPr>
              <a:lnSpc>
                <a:spcPct val="105000"/>
              </a:lnSpc>
              <a:spcBef>
                <a:spcPts val="200"/>
              </a:spcBef>
              <a:spcAft>
                <a:spcPts val="200"/>
              </a:spcAft>
              <a:defRPr sz="1600">
                <a:latin typeface="+mn-lt"/>
              </a:defRPr>
            </a:lvl2pPr>
            <a:lvl3pPr>
              <a:defRPr sz="1400">
                <a:latin typeface="+mn-lt"/>
              </a:defRPr>
            </a:lvl3pPr>
            <a:lvl4pPr>
              <a:defRPr sz="1200">
                <a:latin typeface="+mn-lt"/>
              </a:defRPr>
            </a:lvl4pPr>
            <a:lvl5pPr>
              <a:defRPr sz="1200">
                <a:latin typeface="+mn-lt"/>
              </a:defRPr>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hasCustomPrompt="1"/>
          </p:nvPr>
        </p:nvSpPr>
        <p:spPr>
          <a:xfrm>
            <a:off x="514800" y="1514476"/>
            <a:ext cx="4522796" cy="43164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11" name="Text Placeholder 7"/>
          <p:cNvSpPr>
            <a:spLocks noGrp="1"/>
          </p:cNvSpPr>
          <p:nvPr>
            <p:ph type="body" sz="quarter" idx="17" hasCustomPrompt="1"/>
          </p:nvPr>
        </p:nvSpPr>
        <p:spPr>
          <a:xfrm>
            <a:off x="514800" y="957600"/>
            <a:ext cx="11125477" cy="395302"/>
          </a:xfrm>
        </p:spPr>
        <p:txBody>
          <a:bodyPr wrap="square" lIns="0" tIns="46800" rIns="90000" bIns="46800" anchor="t">
            <a:noAutofit/>
          </a:bodyPr>
          <a:lstStyle>
            <a:lvl1pPr marL="0" indent="0">
              <a:spcBef>
                <a:spcPts val="830"/>
              </a:spcBef>
              <a:buFontTx/>
              <a:buNone/>
              <a:defRPr sz="1998" b="1">
                <a:latin typeface="+mj-lt"/>
              </a:defRPr>
            </a:lvl1pPr>
          </a:lstStyle>
          <a:p>
            <a:pPr lvl="0"/>
            <a:r>
              <a:rPr lang="en-US" dirty="0"/>
              <a:t>Click to add subtitle</a:t>
            </a:r>
          </a:p>
        </p:txBody>
      </p:sp>
      <p:cxnSp>
        <p:nvCxnSpPr>
          <p:cNvPr id="12" name="Straight Connector">
            <a:extLst>
              <a:ext uri="{FF2B5EF4-FFF2-40B4-BE49-F238E27FC236}">
                <a16:creationId xmlns:a16="http://schemas.microsoft.com/office/drawing/2014/main" id="{61652C24-7502-43B1-B1A4-119196E2DE1B}"/>
              </a:ext>
            </a:extLst>
          </p:cNvPr>
          <p:cNvCxnSpPr>
            <a:cxnSpLocks/>
          </p:cNvCxnSpPr>
          <p:nvPr/>
        </p:nvCxnSpPr>
        <p:spPr bwMode="gray">
          <a:xfrm>
            <a:off x="5318161"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EEB185E4-FA3F-49C8-99D0-2E53CF4E628B}"/>
              </a:ext>
            </a:extLst>
          </p:cNvPr>
          <p:cNvSpPr>
            <a:spLocks noGrp="1"/>
          </p:cNvSpPr>
          <p:nvPr>
            <p:ph type="dt" sz="half" idx="18"/>
          </p:nvPr>
        </p:nvSpPr>
        <p:spPr/>
        <p:txBody>
          <a:bodyPr/>
          <a:lstStyle/>
          <a:p>
            <a:fld id="{3FB3505D-8C3B-4EFC-BC6D-93339D6B8F71}" type="datetimeFigureOut">
              <a:rPr lang="en-UG" smtClean="0"/>
              <a:t>11/25/2021</a:t>
            </a:fld>
            <a:endParaRPr lang="en-UG"/>
          </a:p>
        </p:txBody>
      </p:sp>
      <p:sp>
        <p:nvSpPr>
          <p:cNvPr id="5" name="Footer Placeholder 4">
            <a:extLst>
              <a:ext uri="{FF2B5EF4-FFF2-40B4-BE49-F238E27FC236}">
                <a16:creationId xmlns:a16="http://schemas.microsoft.com/office/drawing/2014/main" id="{F4D8DDC7-8B1D-46F5-9204-0234A65C93F5}"/>
              </a:ext>
            </a:extLst>
          </p:cNvPr>
          <p:cNvSpPr>
            <a:spLocks noGrp="1"/>
          </p:cNvSpPr>
          <p:nvPr>
            <p:ph type="ftr" sz="quarter" idx="19"/>
          </p:nvPr>
        </p:nvSpPr>
        <p:spPr/>
        <p:txBody>
          <a:bodyPr/>
          <a:lstStyle/>
          <a:p>
            <a:endParaRPr lang="en-UG"/>
          </a:p>
        </p:txBody>
      </p:sp>
      <p:sp>
        <p:nvSpPr>
          <p:cNvPr id="7" name="Slide Number Placeholder 6">
            <a:extLst>
              <a:ext uri="{FF2B5EF4-FFF2-40B4-BE49-F238E27FC236}">
                <a16:creationId xmlns:a16="http://schemas.microsoft.com/office/drawing/2014/main" id="{4ED11EDB-8DBF-41F5-89FD-A3F2C051A21B}"/>
              </a:ext>
            </a:extLst>
          </p:cNvPr>
          <p:cNvSpPr>
            <a:spLocks noGrp="1"/>
          </p:cNvSpPr>
          <p:nvPr>
            <p:ph type="sldNum" sz="quarter" idx="20"/>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305458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Large Left – White">
    <p:spTree>
      <p:nvGrpSpPr>
        <p:cNvPr id="1" name=""/>
        <p:cNvGrpSpPr/>
        <p:nvPr/>
      </p:nvGrpSpPr>
      <p:grpSpPr>
        <a:xfrm>
          <a:off x="0" y="0"/>
          <a:ext cx="0" cy="0"/>
          <a:chOff x="0" y="0"/>
          <a:chExt cx="0" cy="0"/>
        </a:xfrm>
      </p:grpSpPr>
      <p:sp>
        <p:nvSpPr>
          <p:cNvPr id="12" name="Picture Placeholder 40">
            <a:extLst>
              <a:ext uri="{FF2B5EF4-FFF2-40B4-BE49-F238E27FC236}">
                <a16:creationId xmlns:a16="http://schemas.microsoft.com/office/drawing/2014/main" id="{8A783B67-AD74-4CDC-ADE2-DDECAC277D72}"/>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3" name="Picture Placeholder 3">
            <a:extLst>
              <a:ext uri="{FF2B5EF4-FFF2-40B4-BE49-F238E27FC236}">
                <a16:creationId xmlns:a16="http://schemas.microsoft.com/office/drawing/2014/main" id="{BA15F6D1-58A5-47DE-8B41-AF97614F341D}"/>
              </a:ext>
            </a:extLst>
          </p:cNvPr>
          <p:cNvSpPr>
            <a:spLocks noGrp="1"/>
          </p:cNvSpPr>
          <p:nvPr>
            <p:ph type="pic" sz="quarter" idx="16"/>
          </p:nvPr>
        </p:nvSpPr>
        <p:spPr>
          <a:xfrm>
            <a:off x="10299600" y="450000"/>
            <a:ext cx="1371243" cy="900000"/>
          </a:xfrm>
          <a:blipFill dpi="0" rotWithShape="0">
            <a:blip r:embed="rId3"/>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3" name="Rectangle 2">
            <a:extLst>
              <a:ext uri="{FF2B5EF4-FFF2-40B4-BE49-F238E27FC236}">
                <a16:creationId xmlns:a16="http://schemas.microsoft.com/office/drawing/2014/main" id="{14182B4F-D3EE-4735-9D05-EB4F55EDD013}"/>
              </a:ext>
            </a:extLst>
          </p:cNvPr>
          <p:cNvSpPr/>
          <p:nvPr/>
        </p:nvSpPr>
        <p:spPr bwMode="gray">
          <a:xfrm>
            <a:off x="10226021" y="544514"/>
            <a:ext cx="1435893" cy="94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53" name="Picture Placeholder 52"/>
          <p:cNvSpPr>
            <a:spLocks noGrp="1"/>
          </p:cNvSpPr>
          <p:nvPr>
            <p:ph type="pic" sz="quarter" idx="13"/>
          </p:nvPr>
        </p:nvSpPr>
        <p:spPr>
          <a:xfrm>
            <a:off x="-15240" y="2079019"/>
            <a:ext cx="5691600" cy="4788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101633 w 5706718"/>
              <a:gd name="connsiteY0" fmla="*/ 0 h 4839941"/>
              <a:gd name="connsiteX1" fmla="*/ 5706718 w 5706718"/>
              <a:gd name="connsiteY1" fmla="*/ 2877577 h 4839941"/>
              <a:gd name="connsiteX2" fmla="*/ 4480496 w 5706718"/>
              <a:gd name="connsiteY2" fmla="*/ 4839941 h 4839941"/>
              <a:gd name="connsiteX3" fmla="*/ 15240 w 5706718"/>
              <a:gd name="connsiteY3" fmla="*/ 4839941 h 4839941"/>
              <a:gd name="connsiteX4" fmla="*/ 0 w 5706718"/>
              <a:gd name="connsiteY4" fmla="*/ 1578571 h 4839941"/>
              <a:gd name="connsiteX5" fmla="*/ 1101633 w 5706718"/>
              <a:gd name="connsiteY5" fmla="*/ 0 h 4839941"/>
              <a:gd name="connsiteX0" fmla="*/ 956853 w 5706718"/>
              <a:gd name="connsiteY0" fmla="*/ 0 h 4794221"/>
              <a:gd name="connsiteX1" fmla="*/ 5706718 w 5706718"/>
              <a:gd name="connsiteY1" fmla="*/ 2831857 h 4794221"/>
              <a:gd name="connsiteX2" fmla="*/ 4480496 w 5706718"/>
              <a:gd name="connsiteY2" fmla="*/ 4794221 h 4794221"/>
              <a:gd name="connsiteX3" fmla="*/ 15240 w 5706718"/>
              <a:gd name="connsiteY3" fmla="*/ 4794221 h 4794221"/>
              <a:gd name="connsiteX4" fmla="*/ 0 w 5706718"/>
              <a:gd name="connsiteY4" fmla="*/ 1532851 h 4794221"/>
              <a:gd name="connsiteX5" fmla="*/ 956853 w 570671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41613 w 5683858"/>
              <a:gd name="connsiteY0" fmla="*/ 0 h 4778981"/>
              <a:gd name="connsiteX1" fmla="*/ 5683858 w 5683858"/>
              <a:gd name="connsiteY1" fmla="*/ 2946157 h 4778981"/>
              <a:gd name="connsiteX2" fmla="*/ 4480496 w 5683858"/>
              <a:gd name="connsiteY2" fmla="*/ 4778981 h 4778981"/>
              <a:gd name="connsiteX3" fmla="*/ 15240 w 5683858"/>
              <a:gd name="connsiteY3" fmla="*/ 4778981 h 4778981"/>
              <a:gd name="connsiteX4" fmla="*/ 0 w 5683858"/>
              <a:gd name="connsiteY4" fmla="*/ 1517611 h 4778981"/>
              <a:gd name="connsiteX5" fmla="*/ 941613 w 5683858"/>
              <a:gd name="connsiteY5" fmla="*/ 0 h 47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3858" h="4778981">
                <a:moveTo>
                  <a:pt x="941613" y="0"/>
                </a:moveTo>
                <a:lnTo>
                  <a:pt x="5683858" y="2946157"/>
                </a:lnTo>
                <a:cubicBezTo>
                  <a:pt x="5328457" y="3572338"/>
                  <a:pt x="4881617" y="4168040"/>
                  <a:pt x="4480496" y="4778981"/>
                </a:cubicBezTo>
                <a:lnTo>
                  <a:pt x="15240" y="4778981"/>
                </a:lnTo>
                <a:lnTo>
                  <a:pt x="0" y="1517611"/>
                </a:lnTo>
                <a:lnTo>
                  <a:pt x="941613" y="0"/>
                </a:lnTo>
                <a:close/>
              </a:path>
            </a:pathLst>
          </a:custGeom>
          <a:blipFill dpi="0" rotWithShape="1">
            <a:blip r:embed="rId4"/>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6" name="Subtitle 2">
            <a:extLst>
              <a:ext uri="{FF2B5EF4-FFF2-40B4-BE49-F238E27FC236}">
                <a16:creationId xmlns:a16="http://schemas.microsoft.com/office/drawing/2014/main" id="{81D27A07-22B7-4A76-B9A1-449B4C7C8EC4}"/>
              </a:ext>
            </a:extLst>
          </p:cNvPr>
          <p:cNvSpPr>
            <a:spLocks noGrp="1"/>
          </p:cNvSpPr>
          <p:nvPr>
            <p:ph type="subTitle" idx="1" hasCustomPrompt="1"/>
          </p:nvPr>
        </p:nvSpPr>
        <p:spPr bwMode="gray">
          <a:xfrm>
            <a:off x="514153" y="5715000"/>
            <a:ext cx="3883633" cy="308782"/>
          </a:xfrm>
        </p:spPr>
        <p:txBody>
          <a:bodyPr wrap="square" lIns="72000" tIns="72000" rIns="72000" bIns="72000" anchor="t" anchorCtr="0">
            <a:noAutofit/>
          </a:bodyPr>
          <a:lstStyle>
            <a:lvl1pPr marL="0" indent="0" algn="l">
              <a:lnSpc>
                <a:spcPct val="120000"/>
              </a:lnSpc>
              <a:spcBef>
                <a:spcPts val="800"/>
              </a:spcBef>
              <a:buNone/>
              <a:defRPr sz="14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D8AD650-E85E-46E8-9F33-91B4CC9B5325}"/>
              </a:ext>
            </a:extLst>
          </p:cNvPr>
          <p:cNvSpPr>
            <a:spLocks noGrp="1"/>
          </p:cNvSpPr>
          <p:nvPr>
            <p:ph type="ctrTitle" hasCustomPrompt="1"/>
          </p:nvPr>
        </p:nvSpPr>
        <p:spPr bwMode="gray">
          <a:xfrm>
            <a:off x="514153" y="4179011"/>
            <a:ext cx="3892747" cy="1497889"/>
          </a:xfrm>
          <a:custGeom>
            <a:avLst/>
            <a:gdLst>
              <a:gd name="connsiteX0" fmla="*/ 0 w 3892747"/>
              <a:gd name="connsiteY0" fmla="*/ 0 h 1497889"/>
              <a:gd name="connsiteX1" fmla="*/ 3892747 w 3892747"/>
              <a:gd name="connsiteY1" fmla="*/ 0 h 1497889"/>
              <a:gd name="connsiteX2" fmla="*/ 3892747 w 3892747"/>
              <a:gd name="connsiteY2" fmla="*/ 1497889 h 1497889"/>
              <a:gd name="connsiteX3" fmla="*/ 0 w 3892747"/>
              <a:gd name="connsiteY3" fmla="*/ 1497889 h 1497889"/>
              <a:gd name="connsiteX4" fmla="*/ 0 w 3892747"/>
              <a:gd name="connsiteY4" fmla="*/ 0 h 1497889"/>
              <a:gd name="connsiteX0" fmla="*/ 0 w 3892747"/>
              <a:gd name="connsiteY0" fmla="*/ 0 h 1497889"/>
              <a:gd name="connsiteX1" fmla="*/ 3892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 name="connsiteX0" fmla="*/ 0 w 3892747"/>
              <a:gd name="connsiteY0" fmla="*/ 0 h 1497889"/>
              <a:gd name="connsiteX1" fmla="*/ 2749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2747" h="1497889">
                <a:moveTo>
                  <a:pt x="0" y="0"/>
                </a:moveTo>
                <a:lnTo>
                  <a:pt x="2749747" y="0"/>
                </a:lnTo>
                <a:lnTo>
                  <a:pt x="3892747" y="799389"/>
                </a:lnTo>
                <a:lnTo>
                  <a:pt x="3892747" y="1497889"/>
                </a:lnTo>
                <a:lnTo>
                  <a:pt x="0" y="1497889"/>
                </a:lnTo>
                <a:lnTo>
                  <a:pt x="0" y="0"/>
                </a:lnTo>
                <a:close/>
              </a:path>
            </a:pathLst>
          </a:custGeom>
        </p:spPr>
        <p:txBody>
          <a:bodyPr wrap="square" lIns="72000" tIns="72000" rIns="72000" bIns="72000" anchor="b" anchorCtr="0">
            <a:noAutofit/>
          </a:bodyPr>
          <a:lstStyle>
            <a:lvl1pPr>
              <a:defRPr sz="3000"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35926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ft Text and Wide Right Image">
    <p:spTree>
      <p:nvGrpSpPr>
        <p:cNvPr id="1" name=""/>
        <p:cNvGrpSpPr/>
        <p:nvPr/>
      </p:nvGrpSpPr>
      <p:grpSpPr>
        <a:xfrm>
          <a:off x="0" y="0"/>
          <a:ext cx="0" cy="0"/>
          <a:chOff x="0" y="0"/>
          <a:chExt cx="0" cy="0"/>
        </a:xfrm>
      </p:grpSpPr>
      <p:sp>
        <p:nvSpPr>
          <p:cNvPr id="15" name="Subtitle">
            <a:extLst>
              <a:ext uri="{FF2B5EF4-FFF2-40B4-BE49-F238E27FC236}">
                <a16:creationId xmlns:a16="http://schemas.microsoft.com/office/drawing/2014/main" id="{A3F21AEB-9EB3-41BB-9110-F6EACB40A4BF}"/>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7489697A-2964-4055-9D20-3E699F185822}"/>
              </a:ext>
            </a:extLst>
          </p:cNvPr>
          <p:cNvSpPr>
            <a:spLocks noGrp="1"/>
          </p:cNvSpPr>
          <p:nvPr>
            <p:ph type="title" hasCustomPrompt="1"/>
          </p:nvPr>
        </p:nvSpPr>
        <p:spPr>
          <a:xfrm>
            <a:off x="514800" y="446012"/>
            <a:ext cx="11157095" cy="525401"/>
          </a:xfrm>
          <a:prstGeom prst="rect">
            <a:avLst/>
          </a:prstGeom>
        </p:spPr>
        <p:txBody>
          <a:bodyPr anchor="t"/>
          <a:lstStyle>
            <a:lvl1pPr>
              <a:defRPr>
                <a:latin typeface="+mn-lt"/>
              </a:defRPr>
            </a:lvl1pPr>
          </a:lstStyle>
          <a:p>
            <a:r>
              <a:rPr lang="en-US" dirty="0"/>
              <a:t>Click to add title</a:t>
            </a:r>
            <a:endParaRPr lang="en-IN" dirty="0"/>
          </a:p>
        </p:txBody>
      </p:sp>
      <p:sp>
        <p:nvSpPr>
          <p:cNvPr id="9" name="Content Placeholder 1">
            <a:extLst>
              <a:ext uri="{FF2B5EF4-FFF2-40B4-BE49-F238E27FC236}">
                <a16:creationId xmlns:a16="http://schemas.microsoft.com/office/drawing/2014/main" id="{6FD0FAA9-BC58-4C79-BB53-B6B192E6DBAD}"/>
              </a:ext>
            </a:extLst>
          </p:cNvPr>
          <p:cNvSpPr>
            <a:spLocks noGrp="1"/>
          </p:cNvSpPr>
          <p:nvPr>
            <p:ph idx="21" hasCustomPrompt="1"/>
          </p:nvPr>
        </p:nvSpPr>
        <p:spPr>
          <a:xfrm>
            <a:off x="514800" y="1514476"/>
            <a:ext cx="3701835" cy="3844924"/>
          </a:xfrm>
        </p:spPr>
        <p:txBody>
          <a:bodyPr>
            <a:noAutofit/>
          </a:bodyPr>
          <a:lstStyle>
            <a:lvl1pPr>
              <a:defRPr sz="1799">
                <a:solidFill>
                  <a:schemeClr val="tx1"/>
                </a:solidFill>
                <a:latin typeface="+mn-lt"/>
              </a:defRPr>
            </a:lvl1pPr>
            <a:lvl2pPr>
              <a:defRPr sz="1600">
                <a:solidFill>
                  <a:schemeClr val="tx1"/>
                </a:solidFill>
                <a:latin typeface="+mn-lt"/>
              </a:defRPr>
            </a:lvl2pPr>
            <a:lvl3pPr>
              <a:defRPr sz="1400">
                <a:solidFill>
                  <a:schemeClr val="tx1"/>
                </a:solidFill>
                <a:latin typeface="+mn-lt"/>
              </a:defRPr>
            </a:lvl3pPr>
            <a:lvl4pPr>
              <a:defRPr sz="1200">
                <a:solidFill>
                  <a:schemeClr val="tx1"/>
                </a:solidFill>
                <a:latin typeface="+mn-lt"/>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Picture Placeholder 1">
            <a:extLst>
              <a:ext uri="{FF2B5EF4-FFF2-40B4-BE49-F238E27FC236}">
                <a16:creationId xmlns:a16="http://schemas.microsoft.com/office/drawing/2014/main" id="{05B9C819-349B-4C1A-B40A-BB7DF4FF8D5D}"/>
              </a:ext>
            </a:extLst>
          </p:cNvPr>
          <p:cNvSpPr>
            <a:spLocks noGrp="1"/>
          </p:cNvSpPr>
          <p:nvPr>
            <p:ph type="pic" sz="quarter" idx="22" hasCustomPrompt="1"/>
          </p:nvPr>
        </p:nvSpPr>
        <p:spPr>
          <a:xfrm>
            <a:off x="4503061" y="1514475"/>
            <a:ext cx="7188627" cy="3844924"/>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7" name="Date Placeholder 6">
            <a:extLst>
              <a:ext uri="{FF2B5EF4-FFF2-40B4-BE49-F238E27FC236}">
                <a16:creationId xmlns:a16="http://schemas.microsoft.com/office/drawing/2014/main" id="{DFEA85A8-500F-476E-BB71-9146A6021349}"/>
              </a:ext>
            </a:extLst>
          </p:cNvPr>
          <p:cNvSpPr>
            <a:spLocks noGrp="1"/>
          </p:cNvSpPr>
          <p:nvPr>
            <p:ph type="dt" sz="half" idx="23"/>
          </p:nvPr>
        </p:nvSpPr>
        <p:spPr/>
        <p:txBody>
          <a:bodyPr/>
          <a:lstStyle/>
          <a:p>
            <a:fld id="{3FB3505D-8C3B-4EFC-BC6D-93339D6B8F71}" type="datetimeFigureOut">
              <a:rPr lang="en-UG" smtClean="0"/>
              <a:t>11/25/2021</a:t>
            </a:fld>
            <a:endParaRPr lang="en-UG"/>
          </a:p>
        </p:txBody>
      </p:sp>
      <p:sp>
        <p:nvSpPr>
          <p:cNvPr id="8" name="Footer Placeholder 7">
            <a:extLst>
              <a:ext uri="{FF2B5EF4-FFF2-40B4-BE49-F238E27FC236}">
                <a16:creationId xmlns:a16="http://schemas.microsoft.com/office/drawing/2014/main" id="{C6DC5911-8CE1-4A8A-BEE5-FE015F689662}"/>
              </a:ext>
            </a:extLst>
          </p:cNvPr>
          <p:cNvSpPr>
            <a:spLocks noGrp="1"/>
          </p:cNvSpPr>
          <p:nvPr>
            <p:ph type="ftr" sz="quarter" idx="24"/>
          </p:nvPr>
        </p:nvSpPr>
        <p:spPr/>
        <p:txBody>
          <a:bodyPr/>
          <a:lstStyle/>
          <a:p>
            <a:endParaRPr lang="en-UG"/>
          </a:p>
        </p:txBody>
      </p:sp>
      <p:sp>
        <p:nvSpPr>
          <p:cNvPr id="12" name="Slide Number Placeholder 11">
            <a:extLst>
              <a:ext uri="{FF2B5EF4-FFF2-40B4-BE49-F238E27FC236}">
                <a16:creationId xmlns:a16="http://schemas.microsoft.com/office/drawing/2014/main" id="{5A83EDB2-2FFF-46BE-BB7A-072DF113B506}"/>
              </a:ext>
            </a:extLst>
          </p:cNvPr>
          <p:cNvSpPr>
            <a:spLocks noGrp="1"/>
          </p:cNvSpPr>
          <p:nvPr>
            <p:ph type="sldNum" sz="quarter" idx="25"/>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97850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ight Text and Wide Left image">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7973525" y="1514476"/>
            <a:ext cx="3701835" cy="3844924"/>
          </a:xfrm>
        </p:spPr>
        <p:txBody>
          <a:bodyPr>
            <a:noAutofit/>
          </a:bodyPr>
          <a:lstStyle>
            <a:lvl1pPr>
              <a:defRPr sz="1799">
                <a:solidFill>
                  <a:schemeClr val="tx1"/>
                </a:solidFill>
                <a:latin typeface="+mn-lt"/>
              </a:defRPr>
            </a:lvl1pPr>
            <a:lvl2pPr>
              <a:defRPr sz="1600">
                <a:solidFill>
                  <a:schemeClr val="tx1"/>
                </a:solidFill>
                <a:latin typeface="+mn-lt"/>
              </a:defRPr>
            </a:lvl2pPr>
            <a:lvl3pPr>
              <a:defRPr sz="1400">
                <a:solidFill>
                  <a:schemeClr val="tx1"/>
                </a:solidFill>
                <a:latin typeface="+mn-lt"/>
              </a:defRPr>
            </a:lvl3pPr>
            <a:lvl4pPr>
              <a:defRPr sz="1200">
                <a:solidFill>
                  <a:schemeClr val="tx1"/>
                </a:solidFill>
                <a:latin typeface="+mn-lt"/>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514800" y="1514475"/>
            <a:ext cx="7188627" cy="3844924"/>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16" name="Subtitle">
            <a:extLst>
              <a:ext uri="{FF2B5EF4-FFF2-40B4-BE49-F238E27FC236}">
                <a16:creationId xmlns:a16="http://schemas.microsoft.com/office/drawing/2014/main" id="{CBFC6761-E9A5-45FF-8B53-2DA809A37FF9}"/>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17" name="Title">
            <a:extLst>
              <a:ext uri="{FF2B5EF4-FFF2-40B4-BE49-F238E27FC236}">
                <a16:creationId xmlns:a16="http://schemas.microsoft.com/office/drawing/2014/main" id="{62FF28CD-229F-4150-A034-29D0730E9618}"/>
              </a:ext>
            </a:extLst>
          </p:cNvPr>
          <p:cNvSpPr>
            <a:spLocks noGrp="1"/>
          </p:cNvSpPr>
          <p:nvPr>
            <p:ph type="title" hasCustomPrompt="1"/>
          </p:nvPr>
        </p:nvSpPr>
        <p:spPr>
          <a:xfrm>
            <a:off x="514800" y="446012"/>
            <a:ext cx="11157095" cy="525401"/>
          </a:xfrm>
          <a:prstGeom prst="rect">
            <a:avLst/>
          </a:prstGeom>
        </p:spPr>
        <p:txBody>
          <a:bodyPr anchor="t"/>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DA9A7A73-1FB0-48F1-9259-2CD1263D7B7C}"/>
              </a:ext>
            </a:extLst>
          </p:cNvPr>
          <p:cNvSpPr>
            <a:spLocks noGrp="1"/>
          </p:cNvSpPr>
          <p:nvPr>
            <p:ph type="dt" sz="half" idx="22"/>
          </p:nvPr>
        </p:nvSpPr>
        <p:spPr/>
        <p:txBody>
          <a:bodyPr/>
          <a:lstStyle>
            <a:lvl1pPr>
              <a:defRPr>
                <a:latin typeface="+mn-lt"/>
              </a:defRPr>
            </a:lvl1pPr>
          </a:lstStyle>
          <a:p>
            <a:fld id="{3FB3505D-8C3B-4EFC-BC6D-93339D6B8F71}" type="datetimeFigureOut">
              <a:rPr lang="en-UG" smtClean="0"/>
              <a:t>11/25/2021</a:t>
            </a:fld>
            <a:endParaRPr lang="en-UG"/>
          </a:p>
        </p:txBody>
      </p:sp>
      <p:sp>
        <p:nvSpPr>
          <p:cNvPr id="3" name="Footer Placeholder 2">
            <a:extLst>
              <a:ext uri="{FF2B5EF4-FFF2-40B4-BE49-F238E27FC236}">
                <a16:creationId xmlns:a16="http://schemas.microsoft.com/office/drawing/2014/main" id="{7B00CE0F-81FE-4566-8142-2DD207F08CE8}"/>
              </a:ext>
            </a:extLst>
          </p:cNvPr>
          <p:cNvSpPr>
            <a:spLocks noGrp="1"/>
          </p:cNvSpPr>
          <p:nvPr>
            <p:ph type="ftr" sz="quarter" idx="23"/>
          </p:nvPr>
        </p:nvSpPr>
        <p:spPr/>
        <p:txBody>
          <a:bodyPr/>
          <a:lstStyle>
            <a:lvl1pPr>
              <a:defRPr>
                <a:latin typeface="+mn-lt"/>
              </a:defRPr>
            </a:lvl1pPr>
          </a:lstStyle>
          <a:p>
            <a:endParaRPr lang="en-UG"/>
          </a:p>
        </p:txBody>
      </p:sp>
      <p:sp>
        <p:nvSpPr>
          <p:cNvPr id="10" name="Slide Number Placeholder 11">
            <a:extLst>
              <a:ext uri="{FF2B5EF4-FFF2-40B4-BE49-F238E27FC236}">
                <a16:creationId xmlns:a16="http://schemas.microsoft.com/office/drawing/2014/main" id="{7B01D26C-D963-4092-9D79-9BB156665CC8}"/>
              </a:ext>
            </a:extLst>
          </p:cNvPr>
          <p:cNvSpPr>
            <a:spLocks noGrp="1"/>
          </p:cNvSpPr>
          <p:nvPr>
            <p:ph type="sldNum" sz="quarter" idx="25"/>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7209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Pictures with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atin typeface="+mn-lt"/>
              </a:defRPr>
            </a:lvl1pPr>
          </a:lstStyle>
          <a:p>
            <a:r>
              <a:rPr lang="en-US" dirty="0"/>
              <a:t>Click to add title</a:t>
            </a:r>
          </a:p>
        </p:txBody>
      </p:sp>
      <p:sp>
        <p:nvSpPr>
          <p:cNvPr id="7" name="Picture Placeholder 6"/>
          <p:cNvSpPr>
            <a:spLocks noGrp="1"/>
          </p:cNvSpPr>
          <p:nvPr>
            <p:ph type="pic" sz="quarter" idx="13" hasCustomPrompt="1"/>
          </p:nvPr>
        </p:nvSpPr>
        <p:spPr>
          <a:xfrm>
            <a:off x="514800" y="1514476"/>
            <a:ext cx="5300869" cy="42480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9" name="Picture Placeholder 8"/>
          <p:cNvSpPr>
            <a:spLocks noGrp="1"/>
          </p:cNvSpPr>
          <p:nvPr>
            <p:ph type="pic" sz="quarter" idx="14" hasCustomPrompt="1"/>
          </p:nvPr>
        </p:nvSpPr>
        <p:spPr>
          <a:xfrm>
            <a:off x="6357869" y="1514476"/>
            <a:ext cx="5302457" cy="4248000"/>
          </a:xfrm>
        </p:spPr>
        <p:txBody>
          <a:bodyPr wrap="none" tIns="1080000" rtlCol="0" anchor="ctr">
            <a:normAutofit/>
          </a:bodyPr>
          <a:lstStyle>
            <a:lvl1pPr algn="ctr">
              <a:buNone/>
              <a:defRPr>
                <a:latin typeface="+mn-lt"/>
              </a:defRPr>
            </a:lvl1pPr>
          </a:lstStyle>
          <a:p>
            <a:pPr lvl="0"/>
            <a:r>
              <a:rPr lang="en-US" noProof="0" dirty="0"/>
              <a:t>Click to add picture</a:t>
            </a:r>
          </a:p>
        </p:txBody>
      </p:sp>
      <p:sp>
        <p:nvSpPr>
          <p:cNvPr id="8" name="Text Placeholder 7"/>
          <p:cNvSpPr>
            <a:spLocks noGrp="1"/>
          </p:cNvSpPr>
          <p:nvPr>
            <p:ph type="body" sz="quarter" idx="18" hasCustomPrompt="1"/>
          </p:nvPr>
        </p:nvSpPr>
        <p:spPr>
          <a:xfrm>
            <a:off x="514800" y="957600"/>
            <a:ext cx="11125477" cy="395302"/>
          </a:xfrm>
        </p:spPr>
        <p:txBody>
          <a:bodyPr wrap="square" lIns="0" tIns="46800" rIns="90000" bIns="46800" anchor="t">
            <a:noAutofit/>
          </a:bodyPr>
          <a:lstStyle>
            <a:lvl1pPr marL="0" indent="0">
              <a:spcBef>
                <a:spcPts val="830"/>
              </a:spcBef>
              <a:buFontTx/>
              <a:buNone/>
              <a:defRPr sz="1998" b="1">
                <a:latin typeface="+mj-lt"/>
              </a:defRPr>
            </a:lvl1pPr>
          </a:lstStyle>
          <a:p>
            <a:pPr lvl="0"/>
            <a:r>
              <a:rPr lang="en-US" dirty="0"/>
              <a:t>Click to add subtitle</a:t>
            </a:r>
          </a:p>
        </p:txBody>
      </p:sp>
      <p:cxnSp>
        <p:nvCxnSpPr>
          <p:cNvPr id="11" name="Straight Connector">
            <a:extLst>
              <a:ext uri="{FF2B5EF4-FFF2-40B4-BE49-F238E27FC236}">
                <a16:creationId xmlns:a16="http://schemas.microsoft.com/office/drawing/2014/main" id="{5AE4799E-B01D-49D8-BC75-8B0FDBA5D4AC}"/>
              </a:ext>
            </a:extLst>
          </p:cNvPr>
          <p:cNvCxnSpPr>
            <a:cxnSpLocks/>
          </p:cNvCxnSpPr>
          <p:nvPr/>
        </p:nvCxnSpPr>
        <p:spPr bwMode="gray">
          <a:xfrm>
            <a:off x="6088569"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4742585-2B53-4B16-903F-6055779E0716}"/>
              </a:ext>
            </a:extLst>
          </p:cNvPr>
          <p:cNvSpPr>
            <a:spLocks noGrp="1"/>
          </p:cNvSpPr>
          <p:nvPr>
            <p:ph type="dt" sz="half" idx="19"/>
          </p:nvPr>
        </p:nvSpPr>
        <p:spPr/>
        <p:txBody>
          <a:bodyPr/>
          <a:lstStyle/>
          <a:p>
            <a:fld id="{3FB3505D-8C3B-4EFC-BC6D-93339D6B8F71}" type="datetimeFigureOut">
              <a:rPr lang="en-UG" smtClean="0"/>
              <a:t>11/25/2021</a:t>
            </a:fld>
            <a:endParaRPr lang="en-UG"/>
          </a:p>
        </p:txBody>
      </p:sp>
      <p:sp>
        <p:nvSpPr>
          <p:cNvPr id="5" name="Footer Placeholder 4">
            <a:extLst>
              <a:ext uri="{FF2B5EF4-FFF2-40B4-BE49-F238E27FC236}">
                <a16:creationId xmlns:a16="http://schemas.microsoft.com/office/drawing/2014/main" id="{F7E72960-E744-4C7F-ADED-F7FB159002C9}"/>
              </a:ext>
            </a:extLst>
          </p:cNvPr>
          <p:cNvSpPr>
            <a:spLocks noGrp="1"/>
          </p:cNvSpPr>
          <p:nvPr>
            <p:ph type="ftr" sz="quarter" idx="20"/>
          </p:nvPr>
        </p:nvSpPr>
        <p:spPr/>
        <p:txBody>
          <a:bodyPr/>
          <a:lstStyle/>
          <a:p>
            <a:endParaRPr lang="en-UG"/>
          </a:p>
        </p:txBody>
      </p:sp>
      <p:sp>
        <p:nvSpPr>
          <p:cNvPr id="10" name="Slide Number Placeholder 9">
            <a:extLst>
              <a:ext uri="{FF2B5EF4-FFF2-40B4-BE49-F238E27FC236}">
                <a16:creationId xmlns:a16="http://schemas.microsoft.com/office/drawing/2014/main" id="{1879DE96-A81C-4941-9A37-2800B417D1C4}"/>
              </a:ext>
            </a:extLst>
          </p:cNvPr>
          <p:cNvSpPr>
            <a:spLocks noGrp="1"/>
          </p:cNvSpPr>
          <p:nvPr>
            <p:ph type="sldNum" sz="quarter" idx="21"/>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321884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igh picture to the left and Content to right">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7458075" y="0"/>
            <a:ext cx="4733925" cy="5962650"/>
          </a:xfrm>
        </p:spPr>
        <p:txBody>
          <a:bodyPr lIns="396000" tIns="756000">
            <a:noAutofit/>
          </a:bodyPr>
          <a:lstStyle>
            <a:lvl1pPr>
              <a:defRPr sz="1799">
                <a:solidFill>
                  <a:schemeClr val="tx1"/>
                </a:solidFill>
                <a:latin typeface="+mn-lt"/>
              </a:defRPr>
            </a:lvl1pPr>
            <a:lvl2pPr>
              <a:defRPr sz="1600">
                <a:solidFill>
                  <a:schemeClr val="tx1"/>
                </a:solidFill>
                <a:latin typeface="+mn-lt"/>
              </a:defRPr>
            </a:lvl2pPr>
            <a:lvl3pPr>
              <a:defRPr sz="1400">
                <a:solidFill>
                  <a:schemeClr val="tx1"/>
                </a:solidFill>
                <a:latin typeface="+mn-lt"/>
              </a:defRPr>
            </a:lvl3pPr>
            <a:lvl4pPr>
              <a:defRPr sz="1200">
                <a:solidFill>
                  <a:schemeClr val="tx1"/>
                </a:solidFill>
                <a:latin typeface="+mn-lt"/>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0" y="0"/>
            <a:ext cx="7458075" cy="5962650"/>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lvl1pPr>
              <a:defRPr>
                <a:latin typeface="+mn-lt"/>
              </a:defRPr>
            </a:lvl1pPr>
          </a:lstStyle>
          <a:p>
            <a:fld id="{3FB3505D-8C3B-4EFC-BC6D-93339D6B8F71}" type="datetimeFigureOut">
              <a:rPr lang="en-UG" smtClean="0"/>
              <a:t>11/25/2021</a:t>
            </a:fld>
            <a:endParaRPr lang="en-UG"/>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lvl1pPr>
              <a:defRPr>
                <a:latin typeface="+mn-lt"/>
              </a:defRPr>
            </a:lvl1pPr>
          </a:lstStyle>
          <a:p>
            <a:endParaRPr lang="en-UG"/>
          </a:p>
        </p:txBody>
      </p:sp>
      <p:grpSp>
        <p:nvGrpSpPr>
          <p:cNvPr id="24" name="Group 23">
            <a:extLst>
              <a:ext uri="{FF2B5EF4-FFF2-40B4-BE49-F238E27FC236}">
                <a16:creationId xmlns:a16="http://schemas.microsoft.com/office/drawing/2014/main" id="{537D9D7D-9396-4A09-B55A-CDBB46B37024}"/>
              </a:ext>
            </a:extLst>
          </p:cNvPr>
          <p:cNvGrpSpPr/>
          <p:nvPr/>
        </p:nvGrpSpPr>
        <p:grpSpPr>
          <a:xfrm>
            <a:off x="10807241" y="6197707"/>
            <a:ext cx="876744"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
        <p:nvSpPr>
          <p:cNvPr id="15" name="Slide Number Placeholder 7">
            <a:extLst>
              <a:ext uri="{FF2B5EF4-FFF2-40B4-BE49-F238E27FC236}">
                <a16:creationId xmlns:a16="http://schemas.microsoft.com/office/drawing/2014/main" id="{712A33BF-659D-4390-B2F1-32D3657A9AAF}"/>
              </a:ext>
            </a:extLst>
          </p:cNvPr>
          <p:cNvSpPr>
            <a:spLocks noGrp="1"/>
          </p:cNvSpPr>
          <p:nvPr>
            <p:ph type="sldNum" sz="quarter" idx="12"/>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248982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igh picture to the right and Content to left">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0" y="0"/>
            <a:ext cx="4733925" cy="5962650"/>
          </a:xfrm>
        </p:spPr>
        <p:txBody>
          <a:bodyPr lIns="396000" tIns="756000">
            <a:noAutofit/>
          </a:bodyPr>
          <a:lstStyle>
            <a:lvl1pPr>
              <a:defRPr sz="1799">
                <a:solidFill>
                  <a:schemeClr val="tx1"/>
                </a:solidFill>
                <a:latin typeface="+mn-lt"/>
              </a:defRPr>
            </a:lvl1pPr>
            <a:lvl2pPr>
              <a:defRPr sz="1600">
                <a:solidFill>
                  <a:schemeClr val="tx1"/>
                </a:solidFill>
                <a:latin typeface="+mn-lt"/>
              </a:defRPr>
            </a:lvl2pPr>
            <a:lvl3pPr>
              <a:defRPr sz="1400">
                <a:solidFill>
                  <a:schemeClr val="tx1"/>
                </a:solidFill>
                <a:latin typeface="+mn-lt"/>
              </a:defRPr>
            </a:lvl3pPr>
            <a:lvl4pPr>
              <a:defRPr sz="1200">
                <a:solidFill>
                  <a:schemeClr val="tx1"/>
                </a:solidFill>
                <a:latin typeface="+mn-lt"/>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4737100" y="0"/>
            <a:ext cx="7458075" cy="5962650"/>
          </a:xfrm>
        </p:spPr>
        <p:txBody>
          <a:bodyPr anchor="ctr"/>
          <a:lstStyle>
            <a:lvl1pPr marL="0" indent="0" algn="ctr">
              <a:buFontTx/>
              <a:buNone/>
              <a:defRPr>
                <a:solidFill>
                  <a:schemeClr val="tx1"/>
                </a:solidFill>
                <a:latin typeface="+mn-lt"/>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lvl1pPr>
              <a:defRPr>
                <a:latin typeface="+mn-lt"/>
              </a:defRPr>
            </a:lvl1pPr>
          </a:lstStyle>
          <a:p>
            <a:fld id="{3FB3505D-8C3B-4EFC-BC6D-93339D6B8F71}" type="datetimeFigureOut">
              <a:rPr lang="en-UG" smtClean="0"/>
              <a:t>11/25/2021</a:t>
            </a:fld>
            <a:endParaRPr lang="en-UG"/>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lvl1pPr>
              <a:defRPr>
                <a:latin typeface="+mn-lt"/>
              </a:defRPr>
            </a:lvl1pPr>
          </a:lstStyle>
          <a:p>
            <a:endParaRPr lang="en-UG"/>
          </a:p>
        </p:txBody>
      </p:sp>
      <p:grpSp>
        <p:nvGrpSpPr>
          <p:cNvPr id="24" name="Group 23">
            <a:extLst>
              <a:ext uri="{FF2B5EF4-FFF2-40B4-BE49-F238E27FC236}">
                <a16:creationId xmlns:a16="http://schemas.microsoft.com/office/drawing/2014/main" id="{537D9D7D-9396-4A09-B55A-CDBB46B37024}"/>
              </a:ext>
            </a:extLst>
          </p:cNvPr>
          <p:cNvGrpSpPr/>
          <p:nvPr/>
        </p:nvGrpSpPr>
        <p:grpSpPr>
          <a:xfrm>
            <a:off x="10807241" y="6197707"/>
            <a:ext cx="876744"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
        <p:nvSpPr>
          <p:cNvPr id="14" name="Slide Number Placeholder 7">
            <a:extLst>
              <a:ext uri="{FF2B5EF4-FFF2-40B4-BE49-F238E27FC236}">
                <a16:creationId xmlns:a16="http://schemas.microsoft.com/office/drawing/2014/main" id="{FEEFF2EF-57E3-45FD-9502-1CA08E3EDB50}"/>
              </a:ext>
            </a:extLst>
          </p:cNvPr>
          <p:cNvSpPr>
            <a:spLocks noGrp="1"/>
          </p:cNvSpPr>
          <p:nvPr>
            <p:ph type="sldNum" sz="quarter" idx="12"/>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221945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and High picture to the right with Subtitle">
    <p:spTree>
      <p:nvGrpSpPr>
        <p:cNvPr id="1" name=""/>
        <p:cNvGrpSpPr/>
        <p:nvPr/>
      </p:nvGrpSpPr>
      <p:grpSpPr>
        <a:xfrm>
          <a:off x="0" y="0"/>
          <a:ext cx="0" cy="0"/>
          <a:chOff x="0" y="0"/>
          <a:chExt cx="0" cy="0"/>
        </a:xfrm>
      </p:grpSpPr>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1282385" y="5198860"/>
            <a:ext cx="4373878" cy="379871"/>
          </a:xfrm>
        </p:spPr>
        <p:txBody>
          <a:bodyPr/>
          <a:lstStyle>
            <a:lvl1pPr marL="0" indent="0">
              <a:buFontTx/>
              <a:buNone/>
              <a:defRPr sz="140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1282385" y="4865485"/>
            <a:ext cx="4373878" cy="317500"/>
          </a:xfrm>
        </p:spPr>
        <p:txBody>
          <a:bodyPr/>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1282385" y="3970135"/>
            <a:ext cx="4372425" cy="379871"/>
          </a:xfrm>
        </p:spPr>
        <p:txBody>
          <a:bodyPr/>
          <a:lstStyle>
            <a:lvl1pPr marL="0" indent="0">
              <a:buFontTx/>
              <a:buNone/>
              <a:defRPr sz="140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1282385" y="3636760"/>
            <a:ext cx="4372425" cy="317500"/>
          </a:xfrm>
        </p:spPr>
        <p:txBody>
          <a:bodyPr/>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1282385" y="2760460"/>
            <a:ext cx="4372425" cy="379871"/>
          </a:xfrm>
        </p:spPr>
        <p:txBody>
          <a:bodyPr/>
          <a:lstStyle>
            <a:lvl1pPr marL="0" indent="0">
              <a:buFontTx/>
              <a:buNone/>
              <a:defRPr sz="140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1282385" y="2427085"/>
            <a:ext cx="4372425" cy="317500"/>
          </a:xfrm>
        </p:spPr>
        <p:txBody>
          <a:bodyPr/>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552115" y="4859238"/>
            <a:ext cx="612615" cy="727200"/>
          </a:xfrm>
        </p:spPr>
        <p:txBody>
          <a:bodyPr anchor="ctr"/>
          <a:lstStyle>
            <a:lvl1pPr marL="0" indent="0" algn="ctr">
              <a:buFontTx/>
              <a:buNone/>
              <a:defRPr sz="1000">
                <a:latin typeface="+mn-lt"/>
              </a:defRPr>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552115" y="3630054"/>
            <a:ext cx="612615" cy="727200"/>
          </a:xfrm>
        </p:spPr>
        <p:txBody>
          <a:bodyPr anchor="ctr"/>
          <a:lstStyle>
            <a:lvl1pPr marL="0" indent="0" algn="ctr">
              <a:buFontTx/>
              <a:buNone/>
              <a:defRPr sz="1000">
                <a:latin typeface="+mn-lt"/>
              </a:defRPr>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552115" y="2413131"/>
            <a:ext cx="612615" cy="727200"/>
          </a:xfrm>
        </p:spPr>
        <p:txBody>
          <a:bodyPr anchor="ctr"/>
          <a:lstStyle>
            <a:lvl1pPr marL="0" indent="0" algn="ctr">
              <a:buFontTx/>
              <a:buNone/>
              <a:defRPr sz="1000">
                <a:latin typeface="+mn-lt"/>
              </a:defRPr>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5834131" y="0"/>
            <a:ext cx="6357869" cy="6858000"/>
          </a:xfrm>
        </p:spPr>
        <p:txBody>
          <a:bodyPr anchor="ctr"/>
          <a:lstStyle>
            <a:lvl1pPr marL="0" indent="0" algn="ctr">
              <a:buFontTx/>
              <a:buNone/>
              <a:defRPr>
                <a:latin typeface="+mn-lt"/>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p:nvCxnSpPr>
        <p:spPr>
          <a:xfrm>
            <a:off x="552450" y="5955149"/>
            <a:ext cx="51023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518400" y="957600"/>
            <a:ext cx="5104150" cy="396000"/>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518400" y="446012"/>
            <a:ext cx="5104150" cy="525401"/>
          </a:xfrm>
          <a:prstGeom prst="rect">
            <a:avLst/>
          </a:prstGeom>
        </p:spPr>
        <p:txBody>
          <a:bodyPr anchor="t"/>
          <a:lstStyle>
            <a:lvl1pPr>
              <a:defRPr>
                <a:latin typeface="+mn-lt"/>
              </a:defRPr>
            </a:lvl1pPr>
          </a:lstStyle>
          <a:p>
            <a:r>
              <a:rPr lang="en-US" dirty="0"/>
              <a:t>Click to add title</a:t>
            </a:r>
            <a:endParaRPr lang="en-IN" dirty="0"/>
          </a:p>
        </p:txBody>
      </p:sp>
      <p:sp>
        <p:nvSpPr>
          <p:cNvPr id="10" name="Slide Number Placeholder 9">
            <a:extLst>
              <a:ext uri="{FF2B5EF4-FFF2-40B4-BE49-F238E27FC236}">
                <a16:creationId xmlns:a16="http://schemas.microsoft.com/office/drawing/2014/main" id="{580E48B1-5263-40EF-A7D0-DB75E113FD65}"/>
              </a:ext>
            </a:extLst>
          </p:cNvPr>
          <p:cNvSpPr>
            <a:spLocks noGrp="1"/>
          </p:cNvSpPr>
          <p:nvPr>
            <p:ph type="sldNum" sz="quarter" idx="46"/>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41524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High picture to the left and Content with Subtitle">
    <p:spTree>
      <p:nvGrpSpPr>
        <p:cNvPr id="1" name=""/>
        <p:cNvGrpSpPr/>
        <p:nvPr/>
      </p:nvGrpSpPr>
      <p:grpSpPr>
        <a:xfrm>
          <a:off x="0" y="0"/>
          <a:ext cx="0" cy="0"/>
          <a:chOff x="0" y="0"/>
          <a:chExt cx="0" cy="0"/>
        </a:xfrm>
      </p:grpSpPr>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7302185" y="5198860"/>
            <a:ext cx="4373878" cy="379871"/>
          </a:xfrm>
        </p:spPr>
        <p:txBody>
          <a:bodyPr anchor="t"/>
          <a:lstStyle>
            <a:lvl1pPr marL="0" indent="0">
              <a:buFontTx/>
              <a:buNone/>
              <a:defRPr sz="140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7302185" y="4865485"/>
            <a:ext cx="4373878" cy="317500"/>
          </a:xfrm>
        </p:spPr>
        <p:txBody>
          <a:bodyPr anchor="t"/>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7302185" y="3970135"/>
            <a:ext cx="4372425" cy="379871"/>
          </a:xfrm>
        </p:spPr>
        <p:txBody>
          <a:bodyPr anchor="t"/>
          <a:lstStyle>
            <a:lvl1pPr marL="0" indent="0">
              <a:buFontTx/>
              <a:buNone/>
              <a:defRPr sz="140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7302185" y="3636760"/>
            <a:ext cx="4372425" cy="317500"/>
          </a:xfrm>
        </p:spPr>
        <p:txBody>
          <a:bodyPr anchor="t"/>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7302185" y="2760460"/>
            <a:ext cx="4372425" cy="379871"/>
          </a:xfrm>
        </p:spPr>
        <p:txBody>
          <a:bodyPr anchor="t"/>
          <a:lstStyle>
            <a:lvl1pPr marL="0" indent="0">
              <a:buFontTx/>
              <a:buNone/>
              <a:defRPr sz="140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7302185" y="2427085"/>
            <a:ext cx="4372425" cy="317500"/>
          </a:xfrm>
        </p:spPr>
        <p:txBody>
          <a:bodyPr anchor="t"/>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6571915" y="4859238"/>
            <a:ext cx="612615" cy="727200"/>
          </a:xfrm>
        </p:spPr>
        <p:txBody>
          <a:bodyPr anchor="ctr"/>
          <a:lstStyle>
            <a:lvl1pPr marL="0" indent="0" algn="ctr">
              <a:buFontTx/>
              <a:buNone/>
              <a:defRPr sz="1000">
                <a:latin typeface="+mn-lt"/>
              </a:defRPr>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6571915" y="3630054"/>
            <a:ext cx="612615" cy="727200"/>
          </a:xfrm>
        </p:spPr>
        <p:txBody>
          <a:bodyPr anchor="ctr"/>
          <a:lstStyle>
            <a:lvl1pPr marL="0" indent="0" algn="ctr">
              <a:buFontTx/>
              <a:buNone/>
              <a:defRPr sz="1000">
                <a:latin typeface="+mn-lt"/>
              </a:defRPr>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6571915" y="2413131"/>
            <a:ext cx="612615" cy="727200"/>
          </a:xfrm>
        </p:spPr>
        <p:txBody>
          <a:bodyPr anchor="ctr"/>
          <a:lstStyle>
            <a:lvl1pPr marL="0" indent="0" algn="ctr">
              <a:buFontTx/>
              <a:buNone/>
              <a:defRPr sz="1000">
                <a:latin typeface="+mn-lt"/>
              </a:defRPr>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1" y="0"/>
            <a:ext cx="6357869" cy="6858000"/>
          </a:xfrm>
        </p:spPr>
        <p:txBody>
          <a:bodyPr anchor="ctr"/>
          <a:lstStyle>
            <a:lvl1pPr marL="0" indent="0" algn="ctr">
              <a:buFontTx/>
              <a:buNone/>
              <a:defRPr>
                <a:latin typeface="+mn-lt"/>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p:nvCxnSpPr>
        <p:spPr>
          <a:xfrm>
            <a:off x="6572250" y="5955149"/>
            <a:ext cx="51023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6571913" y="971413"/>
            <a:ext cx="5104150" cy="396000"/>
          </a:xfrm>
        </p:spPr>
        <p:txBody>
          <a:bodyPr wrap="square" lIns="0" tIns="46800" rIns="0" bIns="46800" anchor="t">
            <a:noAutofit/>
          </a:bodyPr>
          <a:lstStyle>
            <a:lvl1pPr marL="0" indent="0">
              <a:spcBef>
                <a:spcPts val="830"/>
              </a:spcBef>
              <a:buFontTx/>
              <a:buNone/>
              <a:defRPr sz="1998" b="1">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6571913" y="446012"/>
            <a:ext cx="5104150" cy="525401"/>
          </a:xfrm>
          <a:prstGeom prst="rect">
            <a:avLst/>
          </a:prstGeom>
        </p:spPr>
        <p:txBody>
          <a:bodyPr anchor="t"/>
          <a:lstStyle>
            <a:lvl1pPr>
              <a:defRPr>
                <a:latin typeface="+mn-lt"/>
              </a:defRPr>
            </a:lvl1pPr>
          </a:lstStyle>
          <a:p>
            <a:r>
              <a:rPr lang="en-US" dirty="0"/>
              <a:t>Click to add title</a:t>
            </a:r>
            <a:endParaRPr lang="en-IN" dirty="0"/>
          </a:p>
        </p:txBody>
      </p:sp>
      <p:grpSp>
        <p:nvGrpSpPr>
          <p:cNvPr id="16" name="Group 15">
            <a:extLst>
              <a:ext uri="{FF2B5EF4-FFF2-40B4-BE49-F238E27FC236}">
                <a16:creationId xmlns:a16="http://schemas.microsoft.com/office/drawing/2014/main" id="{23FB7A32-C398-4552-BABD-E975E40E4BF2}"/>
              </a:ext>
            </a:extLst>
          </p:cNvPr>
          <p:cNvGrpSpPr/>
          <p:nvPr/>
        </p:nvGrpSpPr>
        <p:grpSpPr>
          <a:xfrm>
            <a:off x="10807241" y="6197707"/>
            <a:ext cx="876744" cy="422027"/>
            <a:chOff x="10807237" y="6204057"/>
            <a:chExt cx="876744" cy="422027"/>
          </a:xfrm>
        </p:grpSpPr>
        <p:sp>
          <p:nvSpPr>
            <p:cNvPr id="17" name="Freeform 5">
              <a:extLst>
                <a:ext uri="{FF2B5EF4-FFF2-40B4-BE49-F238E27FC236}">
                  <a16:creationId xmlns:a16="http://schemas.microsoft.com/office/drawing/2014/main" id="{3C349B5C-2794-4E80-851D-A3ED43CD4BAC}"/>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8" name="Freeform 6">
              <a:extLst>
                <a:ext uri="{FF2B5EF4-FFF2-40B4-BE49-F238E27FC236}">
                  <a16:creationId xmlns:a16="http://schemas.microsoft.com/office/drawing/2014/main" id="{06ACCB1F-4659-43E7-8DE1-C6366C40B583}"/>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9" name="Freeform 7">
              <a:extLst>
                <a:ext uri="{FF2B5EF4-FFF2-40B4-BE49-F238E27FC236}">
                  <a16:creationId xmlns:a16="http://schemas.microsoft.com/office/drawing/2014/main" id="{0385DA69-7FAA-4062-8D99-0FB2B57928ED}"/>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1" name="Freeform 8">
              <a:extLst>
                <a:ext uri="{FF2B5EF4-FFF2-40B4-BE49-F238E27FC236}">
                  <a16:creationId xmlns:a16="http://schemas.microsoft.com/office/drawing/2014/main" id="{9C273246-5122-49FD-A190-BC8851D70FB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Tree>
    <p:custDataLst>
      <p:tags r:id="rId1"/>
    </p:custDataLst>
    <p:extLst>
      <p:ext uri="{BB962C8B-B14F-4D97-AF65-F5344CB8AC3E}">
        <p14:creationId xmlns:p14="http://schemas.microsoft.com/office/powerpoint/2010/main" val="98222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Picture with Subtitle">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0C6DB4EE-00A4-454D-AB86-3BF110B50474}"/>
              </a:ext>
            </a:extLst>
          </p:cNvPr>
          <p:cNvSpPr>
            <a:spLocks noGrp="1"/>
          </p:cNvSpPr>
          <p:nvPr>
            <p:ph type="body" sz="quarter" idx="15" hasCustomPrompt="1"/>
          </p:nvPr>
        </p:nvSpPr>
        <p:spPr>
          <a:xfrm>
            <a:off x="514666" y="957945"/>
            <a:ext cx="11157095" cy="395302"/>
          </a:xfrm>
        </p:spPr>
        <p:txBody>
          <a:bodyPr wrap="square" lIns="0" tIns="46800" rIns="0" bIns="46800">
            <a:noAutofit/>
          </a:bodyPr>
          <a:lstStyle>
            <a:lvl1pPr marL="0" indent="0">
              <a:spcBef>
                <a:spcPts val="830"/>
              </a:spcBef>
              <a:buFontTx/>
              <a:buNone/>
              <a:defRPr sz="1998" b="1">
                <a:solidFill>
                  <a:schemeClr val="tx1"/>
                </a:solidFill>
                <a:latin typeface="+mj-lt"/>
              </a:defRPr>
            </a:lvl1pPr>
          </a:lstStyle>
          <a:p>
            <a:pPr lvl="0"/>
            <a:r>
              <a:rPr lang="en-US" dirty="0"/>
              <a:t>Click to add subtitle</a:t>
            </a:r>
          </a:p>
        </p:txBody>
      </p:sp>
      <p:sp>
        <p:nvSpPr>
          <p:cNvPr id="11" name="Title">
            <a:extLst>
              <a:ext uri="{FF2B5EF4-FFF2-40B4-BE49-F238E27FC236}">
                <a16:creationId xmlns:a16="http://schemas.microsoft.com/office/drawing/2014/main" id="{AE08ECBD-0168-4B18-B856-4B3AE490D72F}"/>
              </a:ext>
            </a:extLst>
          </p:cNvPr>
          <p:cNvSpPr>
            <a:spLocks noGrp="1"/>
          </p:cNvSpPr>
          <p:nvPr>
            <p:ph type="title" hasCustomPrompt="1"/>
          </p:nvPr>
        </p:nvSpPr>
        <p:spPr>
          <a:xfrm>
            <a:off x="514666"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5" name="Picture Placeholder 2">
            <a:extLst>
              <a:ext uri="{FF2B5EF4-FFF2-40B4-BE49-F238E27FC236}">
                <a16:creationId xmlns:a16="http://schemas.microsoft.com/office/drawing/2014/main" id="{A79086FA-6DE7-4D62-848D-69F2E0EA1754}"/>
              </a:ext>
            </a:extLst>
          </p:cNvPr>
          <p:cNvSpPr>
            <a:spLocks noGrp="1"/>
          </p:cNvSpPr>
          <p:nvPr>
            <p:ph type="pic" idx="1" hasCustomPrompt="1"/>
          </p:nvPr>
        </p:nvSpPr>
        <p:spPr>
          <a:xfrm>
            <a:off x="0" y="1514475"/>
            <a:ext cx="12192000" cy="5343525"/>
          </a:xfrm>
        </p:spPr>
        <p:txBody>
          <a:bodyPr wrap="none" tIns="1080000" rtlCol="0" anchor="ctr">
            <a:normAutofit/>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dirty="0"/>
              <a:t>Click to add picture</a:t>
            </a:r>
          </a:p>
        </p:txBody>
      </p:sp>
    </p:spTree>
    <p:custDataLst>
      <p:tags r:id="rId1"/>
    </p:custDataLst>
    <p:extLst>
      <p:ext uri="{BB962C8B-B14F-4D97-AF65-F5344CB8AC3E}">
        <p14:creationId xmlns:p14="http://schemas.microsoft.com/office/powerpoint/2010/main" val="126183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op Full Image with bottom Content">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429E5CD7-5DBA-4ED0-98A1-1C0E8143845A}"/>
              </a:ext>
            </a:extLst>
          </p:cNvPr>
          <p:cNvSpPr>
            <a:spLocks noGrp="1"/>
          </p:cNvSpPr>
          <p:nvPr>
            <p:ph type="body" sz="quarter" idx="20" hasCustomPrompt="1"/>
          </p:nvPr>
        </p:nvSpPr>
        <p:spPr>
          <a:xfrm>
            <a:off x="514666" y="5502860"/>
            <a:ext cx="11157095" cy="329615"/>
          </a:xfrm>
        </p:spPr>
        <p:txBody>
          <a:bodyPr/>
          <a:lstStyle>
            <a:lvl1pPr marL="0" indent="0" algn="ctr">
              <a:buFontTx/>
              <a:buNone/>
              <a:defRPr sz="1600">
                <a:solidFill>
                  <a:schemeClr val="tx1"/>
                </a:solidFill>
                <a:latin typeface="+mn-lt"/>
              </a:defRPr>
            </a:lvl1pPr>
            <a:lvl2pPr marL="257021" indent="0" algn="ctr">
              <a:buFontTx/>
              <a:buNone/>
              <a:defRPr/>
            </a:lvl2pPr>
            <a:lvl3pPr marL="542599" indent="0" algn="ctr">
              <a:buFontTx/>
              <a:buNone/>
              <a:defRPr/>
            </a:lvl3pPr>
            <a:lvl4pPr marL="752024" indent="0" algn="ctr">
              <a:buFontTx/>
              <a:buNone/>
              <a:defRPr/>
            </a:lvl4pPr>
            <a:lvl5pPr marL="990006" indent="0" algn="ctr">
              <a:buFontTx/>
              <a:buNone/>
              <a:defRPr/>
            </a:lvl5pPr>
          </a:lstStyle>
          <a:p>
            <a:pPr lvl="0"/>
            <a:r>
              <a:rPr lang="en-US" dirty="0"/>
              <a:t>Click to add text</a:t>
            </a:r>
          </a:p>
        </p:txBody>
      </p:sp>
      <p:sp>
        <p:nvSpPr>
          <p:cNvPr id="10" name="Title">
            <a:extLst>
              <a:ext uri="{FF2B5EF4-FFF2-40B4-BE49-F238E27FC236}">
                <a16:creationId xmlns:a16="http://schemas.microsoft.com/office/drawing/2014/main" id="{124A5642-8E35-48B6-9FB1-3548F0F8DE78}"/>
              </a:ext>
            </a:extLst>
          </p:cNvPr>
          <p:cNvSpPr>
            <a:spLocks noGrp="1"/>
          </p:cNvSpPr>
          <p:nvPr>
            <p:ph type="title" hasCustomPrompt="1"/>
          </p:nvPr>
        </p:nvSpPr>
        <p:spPr>
          <a:xfrm>
            <a:off x="514666" y="4936824"/>
            <a:ext cx="11157095" cy="525401"/>
          </a:xfrm>
          <a:prstGeom prst="rect">
            <a:avLst/>
          </a:prstGeom>
        </p:spPr>
        <p:txBody>
          <a:bodyPr/>
          <a:lstStyle>
            <a:lvl1pPr algn="ctr">
              <a:defRPr>
                <a:latin typeface="+mn-lt"/>
              </a:defRPr>
            </a:lvl1pPr>
          </a:lstStyle>
          <a:p>
            <a:r>
              <a:rPr lang="en-US" noProof="0" dirty="0"/>
              <a:t>Click to add main text</a:t>
            </a:r>
          </a:p>
        </p:txBody>
      </p:sp>
      <p:sp>
        <p:nvSpPr>
          <p:cNvPr id="11" name="Picture Placeholder 2">
            <a:extLst>
              <a:ext uri="{FF2B5EF4-FFF2-40B4-BE49-F238E27FC236}">
                <a16:creationId xmlns:a16="http://schemas.microsoft.com/office/drawing/2014/main" id="{9AD5620A-F668-4766-8E52-84B0BC35DEBE}"/>
              </a:ext>
            </a:extLst>
          </p:cNvPr>
          <p:cNvSpPr>
            <a:spLocks noGrp="1"/>
          </p:cNvSpPr>
          <p:nvPr>
            <p:ph type="pic" idx="1" hasCustomPrompt="1"/>
          </p:nvPr>
        </p:nvSpPr>
        <p:spPr>
          <a:xfrm>
            <a:off x="0" y="1"/>
            <a:ext cx="12192000" cy="4686299"/>
          </a:xfrm>
        </p:spPr>
        <p:txBody>
          <a:bodyPr wrap="none" tIns="1080000" rtlCol="0" anchor="ctr">
            <a:normAutofit/>
          </a:bodyPr>
          <a:lstStyle>
            <a:lvl1pPr marL="0" indent="0" algn="ctr">
              <a:buNone/>
              <a:defRPr sz="19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r>
              <a:rPr lang="en-US" noProof="0" dirty="0"/>
              <a:t>Click to add picture</a:t>
            </a:r>
          </a:p>
        </p:txBody>
      </p:sp>
      <p:sp>
        <p:nvSpPr>
          <p:cNvPr id="4" name="Date Placeholder 3">
            <a:extLst>
              <a:ext uri="{FF2B5EF4-FFF2-40B4-BE49-F238E27FC236}">
                <a16:creationId xmlns:a16="http://schemas.microsoft.com/office/drawing/2014/main" id="{FE4C796A-2D84-4A7B-A145-2C656B137806}"/>
              </a:ext>
            </a:extLst>
          </p:cNvPr>
          <p:cNvSpPr>
            <a:spLocks noGrp="1"/>
          </p:cNvSpPr>
          <p:nvPr>
            <p:ph type="dt" sz="half" idx="21"/>
          </p:nvPr>
        </p:nvSpPr>
        <p:spPr/>
        <p:txBody>
          <a:bodyPr/>
          <a:lstStyle/>
          <a:p>
            <a:fld id="{3FB3505D-8C3B-4EFC-BC6D-93339D6B8F71}" type="datetimeFigureOut">
              <a:rPr lang="en-UG" smtClean="0"/>
              <a:t>11/25/2021</a:t>
            </a:fld>
            <a:endParaRPr lang="en-UG"/>
          </a:p>
        </p:txBody>
      </p:sp>
      <p:sp>
        <p:nvSpPr>
          <p:cNvPr id="5" name="Footer Placeholder 4">
            <a:extLst>
              <a:ext uri="{FF2B5EF4-FFF2-40B4-BE49-F238E27FC236}">
                <a16:creationId xmlns:a16="http://schemas.microsoft.com/office/drawing/2014/main" id="{3E29F6D7-8AF6-43D2-A33D-FFD60820CCEA}"/>
              </a:ext>
            </a:extLst>
          </p:cNvPr>
          <p:cNvSpPr>
            <a:spLocks noGrp="1"/>
          </p:cNvSpPr>
          <p:nvPr>
            <p:ph type="ftr" sz="quarter" idx="22"/>
          </p:nvPr>
        </p:nvSpPr>
        <p:spPr/>
        <p:txBody>
          <a:bodyPr/>
          <a:lstStyle/>
          <a:p>
            <a:endParaRPr lang="en-UG"/>
          </a:p>
        </p:txBody>
      </p:sp>
      <p:sp>
        <p:nvSpPr>
          <p:cNvPr id="6" name="Slide Number Placeholder 5">
            <a:extLst>
              <a:ext uri="{FF2B5EF4-FFF2-40B4-BE49-F238E27FC236}">
                <a16:creationId xmlns:a16="http://schemas.microsoft.com/office/drawing/2014/main" id="{32771C22-AF28-4DDF-92A4-5C3E11329B0E}"/>
              </a:ext>
            </a:extLst>
          </p:cNvPr>
          <p:cNvSpPr>
            <a:spLocks noGrp="1"/>
          </p:cNvSpPr>
          <p:nvPr>
            <p:ph type="sldNum" sz="quarter" idx="23"/>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138818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Text with Subtitle">
    <p:spTree>
      <p:nvGrpSpPr>
        <p:cNvPr id="1" name=""/>
        <p:cNvGrpSpPr/>
        <p:nvPr/>
      </p:nvGrpSpPr>
      <p:grpSpPr>
        <a:xfrm>
          <a:off x="0" y="0"/>
          <a:ext cx="0" cy="0"/>
          <a:chOff x="0" y="0"/>
          <a:chExt cx="0" cy="0"/>
        </a:xfrm>
      </p:grpSpPr>
      <p:cxnSp>
        <p:nvCxnSpPr>
          <p:cNvPr id="44" name="Straight Connector 3">
            <a:extLst>
              <a:ext uri="{FF2B5EF4-FFF2-40B4-BE49-F238E27FC236}">
                <a16:creationId xmlns:a16="http://schemas.microsoft.com/office/drawing/2014/main" id="{0D149806-CB15-4854-A8B5-BEAD33EB95DC}"/>
              </a:ext>
            </a:extLst>
          </p:cNvPr>
          <p:cNvCxnSpPr/>
          <p:nvPr/>
        </p:nvCxnSpPr>
        <p:spPr>
          <a:xfrm>
            <a:off x="8913338"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
            <a:extLst>
              <a:ext uri="{FF2B5EF4-FFF2-40B4-BE49-F238E27FC236}">
                <a16:creationId xmlns:a16="http://schemas.microsoft.com/office/drawing/2014/main" id="{1552D481-FEEC-43D6-9BEF-95F6EE88FBC4}"/>
              </a:ext>
            </a:extLst>
          </p:cNvPr>
          <p:cNvCxnSpPr/>
          <p:nvPr/>
        </p:nvCxnSpPr>
        <p:spPr>
          <a:xfrm>
            <a:off x="1485772"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11D92DC5-29CD-43A0-834C-109118ECD383}"/>
              </a:ext>
            </a:extLst>
          </p:cNvPr>
          <p:cNvSpPr>
            <a:spLocks noGrp="1"/>
          </p:cNvSpPr>
          <p:nvPr>
            <p:ph type="body" sz="quarter" idx="26" hasCustomPrompt="1"/>
          </p:nvPr>
        </p:nvSpPr>
        <p:spPr>
          <a:xfrm>
            <a:off x="8222696" y="3092280"/>
            <a:ext cx="3058900" cy="1740568"/>
          </a:xfrm>
        </p:spPr>
        <p:txBody>
          <a:bodyPr/>
          <a:lstStyle>
            <a:lvl1pPr>
              <a:spcBef>
                <a:spcPts val="0"/>
              </a:spcBef>
              <a:defRPr sz="1600">
                <a:solidFill>
                  <a:schemeClr val="tx1"/>
                </a:solidFill>
                <a:latin typeface="+mn-lt"/>
              </a:defRPr>
            </a:lvl1pPr>
            <a:lvl2pPr>
              <a:spcBef>
                <a:spcPts val="0"/>
              </a:spcBef>
              <a:defRPr sz="1400">
                <a:solidFill>
                  <a:schemeClr val="tx1"/>
                </a:solidFill>
                <a:latin typeface="+mn-lt"/>
              </a:defRPr>
            </a:lvl2pPr>
            <a:lvl3pPr>
              <a:spcBef>
                <a:spcPts val="0"/>
              </a:spcBef>
              <a:defRPr sz="1200">
                <a:solidFill>
                  <a:schemeClr val="tx1"/>
                </a:solidFill>
                <a:latin typeface="+mn-lt"/>
              </a:defRPr>
            </a:lvl3pPr>
            <a:lvl4pPr>
              <a:spcBef>
                <a:spcPts val="0"/>
              </a:spcBef>
              <a:defRPr sz="1200">
                <a:solidFill>
                  <a:schemeClr val="tx1"/>
                </a:solidFill>
                <a:latin typeface="+mn-lt"/>
              </a:defRPr>
            </a:lvl4pPr>
            <a:lvl5pPr>
              <a:defRPr sz="1100"/>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7" name="Text Placeholder 4">
            <a:extLst>
              <a:ext uri="{FF2B5EF4-FFF2-40B4-BE49-F238E27FC236}">
                <a16:creationId xmlns:a16="http://schemas.microsoft.com/office/drawing/2014/main" id="{C7296648-43DF-486D-90AC-2A1A816D2CC0}"/>
              </a:ext>
            </a:extLst>
          </p:cNvPr>
          <p:cNvSpPr>
            <a:spLocks noGrp="1"/>
          </p:cNvSpPr>
          <p:nvPr>
            <p:ph type="body" sz="quarter" idx="25" hasCustomPrompt="1"/>
          </p:nvPr>
        </p:nvSpPr>
        <p:spPr>
          <a:xfrm>
            <a:off x="4508762" y="3092280"/>
            <a:ext cx="3059903" cy="1740738"/>
          </a:xfrm>
        </p:spPr>
        <p:txBody>
          <a:bodyPr/>
          <a:lstStyle>
            <a:lvl1pPr>
              <a:spcBef>
                <a:spcPts val="0"/>
              </a:spcBef>
              <a:defRPr sz="1600">
                <a:solidFill>
                  <a:schemeClr val="tx1"/>
                </a:solidFill>
                <a:latin typeface="+mn-lt"/>
              </a:defRPr>
            </a:lvl1pPr>
            <a:lvl2pPr>
              <a:spcBef>
                <a:spcPts val="0"/>
              </a:spcBef>
              <a:defRPr sz="1400">
                <a:solidFill>
                  <a:schemeClr val="tx1"/>
                </a:solidFill>
                <a:latin typeface="+mn-lt"/>
              </a:defRPr>
            </a:lvl2pPr>
            <a:lvl3pPr>
              <a:spcBef>
                <a:spcPts val="0"/>
              </a:spcBef>
              <a:defRPr sz="1200">
                <a:solidFill>
                  <a:schemeClr val="tx1"/>
                </a:solidFill>
                <a:latin typeface="+mn-lt"/>
              </a:defRPr>
            </a:lvl3pPr>
            <a:lvl4pPr>
              <a:spcBef>
                <a:spcPts val="0"/>
              </a:spcBef>
              <a:defRPr sz="1200">
                <a:solidFill>
                  <a:schemeClr val="tx1"/>
                </a:solidFill>
                <a:latin typeface="+mn-lt"/>
              </a:defRPr>
            </a:lvl4pPr>
            <a:lvl5pPr>
              <a:defRPr sz="1100"/>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11" name="Text Placeholder 2">
            <a:extLst>
              <a:ext uri="{FF2B5EF4-FFF2-40B4-BE49-F238E27FC236}">
                <a16:creationId xmlns:a16="http://schemas.microsoft.com/office/drawing/2014/main" id="{41523C04-FEF3-4473-9F9E-4486EB68B16C}"/>
              </a:ext>
            </a:extLst>
          </p:cNvPr>
          <p:cNvSpPr>
            <a:spLocks noGrp="1"/>
          </p:cNvSpPr>
          <p:nvPr>
            <p:ph type="body" sz="quarter" idx="27" hasCustomPrompt="1"/>
          </p:nvPr>
        </p:nvSpPr>
        <p:spPr>
          <a:xfrm>
            <a:off x="794828" y="3092280"/>
            <a:ext cx="3059903" cy="1740738"/>
          </a:xfrm>
        </p:spPr>
        <p:txBody>
          <a:bodyPr/>
          <a:lstStyle>
            <a:lvl1pPr>
              <a:spcBef>
                <a:spcPts val="0"/>
              </a:spcBef>
              <a:defRPr sz="1600">
                <a:solidFill>
                  <a:schemeClr val="tx1"/>
                </a:solidFill>
                <a:latin typeface="+mn-lt"/>
              </a:defRPr>
            </a:lvl1pPr>
            <a:lvl2pPr>
              <a:spcBef>
                <a:spcPts val="0"/>
              </a:spcBef>
              <a:defRPr sz="1400">
                <a:solidFill>
                  <a:schemeClr val="tx1"/>
                </a:solidFill>
                <a:latin typeface="+mn-lt"/>
              </a:defRPr>
            </a:lvl2pPr>
            <a:lvl3pPr>
              <a:spcBef>
                <a:spcPts val="0"/>
              </a:spcBef>
              <a:defRPr sz="1200">
                <a:solidFill>
                  <a:schemeClr val="tx1"/>
                </a:solidFill>
                <a:latin typeface="+mn-lt"/>
              </a:defRPr>
            </a:lvl3pPr>
            <a:lvl4pPr>
              <a:defRPr sz="1050"/>
            </a:lvl4pPr>
            <a:lvl5pPr>
              <a:defRPr sz="1050"/>
            </a:lvl5pPr>
          </a:lstStyle>
          <a:p>
            <a:pPr lvl="0"/>
            <a:r>
              <a:rPr lang="en-US" dirty="0"/>
              <a:t>Click to add text</a:t>
            </a:r>
          </a:p>
          <a:p>
            <a:pPr lvl="1"/>
            <a:r>
              <a:rPr lang="en-US" dirty="0"/>
              <a:t>Second level</a:t>
            </a:r>
          </a:p>
          <a:p>
            <a:pPr lvl="2"/>
            <a:r>
              <a:rPr lang="en-US" dirty="0"/>
              <a:t>Third level</a:t>
            </a:r>
          </a:p>
        </p:txBody>
      </p:sp>
      <p:sp>
        <p:nvSpPr>
          <p:cNvPr id="3" name="Text Placeholder 1">
            <a:extLst>
              <a:ext uri="{FF2B5EF4-FFF2-40B4-BE49-F238E27FC236}">
                <a16:creationId xmlns:a16="http://schemas.microsoft.com/office/drawing/2014/main" id="{2614DF48-AE6A-4434-9444-3046B97BF476}"/>
              </a:ext>
            </a:extLst>
          </p:cNvPr>
          <p:cNvSpPr>
            <a:spLocks noGrp="1"/>
          </p:cNvSpPr>
          <p:nvPr>
            <p:ph type="body" sz="quarter" idx="28" hasCustomPrompt="1"/>
          </p:nvPr>
        </p:nvSpPr>
        <p:spPr>
          <a:xfrm>
            <a:off x="1512281" y="2038025"/>
            <a:ext cx="2342450"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sp>
        <p:nvSpPr>
          <p:cNvPr id="20" name="Text Placeholder 3">
            <a:extLst>
              <a:ext uri="{FF2B5EF4-FFF2-40B4-BE49-F238E27FC236}">
                <a16:creationId xmlns:a16="http://schemas.microsoft.com/office/drawing/2014/main" id="{5C12279E-15A4-4F1C-B723-983928D80158}"/>
              </a:ext>
            </a:extLst>
          </p:cNvPr>
          <p:cNvSpPr>
            <a:spLocks noGrp="1"/>
          </p:cNvSpPr>
          <p:nvPr>
            <p:ph type="body" sz="quarter" idx="29" hasCustomPrompt="1"/>
          </p:nvPr>
        </p:nvSpPr>
        <p:spPr>
          <a:xfrm>
            <a:off x="5280413" y="2038025"/>
            <a:ext cx="2288252"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cxnSp>
        <p:nvCxnSpPr>
          <p:cNvPr id="23" name="Straight Connector 1">
            <a:extLst>
              <a:ext uri="{FF2B5EF4-FFF2-40B4-BE49-F238E27FC236}">
                <a16:creationId xmlns:a16="http://schemas.microsoft.com/office/drawing/2014/main" id="{CE3978B7-9851-4431-9CE7-444C63EB255F}"/>
              </a:ext>
            </a:extLst>
          </p:cNvPr>
          <p:cNvCxnSpPr/>
          <p:nvPr/>
        </p:nvCxnSpPr>
        <p:spPr>
          <a:xfrm>
            <a:off x="5253903"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BB83E848-310A-4CE9-AAB5-A7062CD12B55}"/>
              </a:ext>
            </a:extLst>
          </p:cNvPr>
          <p:cNvSpPr>
            <a:spLocks noGrp="1"/>
          </p:cNvSpPr>
          <p:nvPr>
            <p:ph type="body" sz="quarter" idx="30" hasCustomPrompt="1"/>
          </p:nvPr>
        </p:nvSpPr>
        <p:spPr>
          <a:xfrm>
            <a:off x="8937061" y="2038025"/>
            <a:ext cx="2344535"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sp>
        <p:nvSpPr>
          <p:cNvPr id="17" name="Subtitle">
            <a:extLst>
              <a:ext uri="{FF2B5EF4-FFF2-40B4-BE49-F238E27FC236}">
                <a16:creationId xmlns:a16="http://schemas.microsoft.com/office/drawing/2014/main" id="{296CA895-A283-4839-B3BF-4E279E03DB72}"/>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18" name="Title">
            <a:extLst>
              <a:ext uri="{FF2B5EF4-FFF2-40B4-BE49-F238E27FC236}">
                <a16:creationId xmlns:a16="http://schemas.microsoft.com/office/drawing/2014/main" id="{136D102B-546C-409E-9E46-CCC05F10AA75}"/>
              </a:ext>
            </a:extLst>
          </p:cNvPr>
          <p:cNvSpPr>
            <a:spLocks noGrp="1"/>
          </p:cNvSpPr>
          <p:nvPr>
            <p:ph type="title" hasCustomPrompt="1"/>
          </p:nvPr>
        </p:nvSpPr>
        <p:spPr>
          <a:xfrm>
            <a:off x="514800"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9CA22242-FA7C-46E1-91CE-454677010177}"/>
              </a:ext>
            </a:extLst>
          </p:cNvPr>
          <p:cNvSpPr>
            <a:spLocks noGrp="1"/>
          </p:cNvSpPr>
          <p:nvPr>
            <p:ph type="dt" sz="half" idx="31"/>
          </p:nvPr>
        </p:nvSpPr>
        <p:spPr/>
        <p:txBody>
          <a:bodyPr/>
          <a:lstStyle>
            <a:lvl1pPr>
              <a:defRPr>
                <a:latin typeface="+mn-lt"/>
              </a:defRPr>
            </a:lvl1pPr>
          </a:lstStyle>
          <a:p>
            <a:fld id="{3FB3505D-8C3B-4EFC-BC6D-93339D6B8F71}" type="datetimeFigureOut">
              <a:rPr lang="en-UG" smtClean="0"/>
              <a:t>11/25/2021</a:t>
            </a:fld>
            <a:endParaRPr lang="en-UG"/>
          </a:p>
        </p:txBody>
      </p:sp>
      <p:sp>
        <p:nvSpPr>
          <p:cNvPr id="4" name="Footer Placeholder 3">
            <a:extLst>
              <a:ext uri="{FF2B5EF4-FFF2-40B4-BE49-F238E27FC236}">
                <a16:creationId xmlns:a16="http://schemas.microsoft.com/office/drawing/2014/main" id="{CD299184-E956-4DB7-928D-5DC522DFFFE3}"/>
              </a:ext>
            </a:extLst>
          </p:cNvPr>
          <p:cNvSpPr>
            <a:spLocks noGrp="1"/>
          </p:cNvSpPr>
          <p:nvPr>
            <p:ph type="ftr" sz="quarter" idx="32"/>
          </p:nvPr>
        </p:nvSpPr>
        <p:spPr/>
        <p:txBody>
          <a:bodyPr/>
          <a:lstStyle>
            <a:lvl1pPr>
              <a:defRPr>
                <a:latin typeface="+mn-lt"/>
              </a:defRPr>
            </a:lvl1pPr>
          </a:lstStyle>
          <a:p>
            <a:endParaRPr lang="en-UG"/>
          </a:p>
        </p:txBody>
      </p:sp>
      <p:sp>
        <p:nvSpPr>
          <p:cNvPr id="8" name="Picture Placeholder 1">
            <a:extLst>
              <a:ext uri="{FF2B5EF4-FFF2-40B4-BE49-F238E27FC236}">
                <a16:creationId xmlns:a16="http://schemas.microsoft.com/office/drawing/2014/main" id="{C0E2FC60-43A7-4FE4-82A6-940AE0EFAF14}"/>
              </a:ext>
            </a:extLst>
          </p:cNvPr>
          <p:cNvSpPr>
            <a:spLocks noGrp="1"/>
          </p:cNvSpPr>
          <p:nvPr>
            <p:ph type="pic" sz="quarter" idx="34" hasCustomPrompt="1"/>
          </p:nvPr>
        </p:nvSpPr>
        <p:spPr>
          <a:xfrm>
            <a:off x="794828" y="2043615"/>
            <a:ext cx="623233" cy="712551"/>
          </a:xfrm>
        </p:spPr>
        <p:txBody>
          <a:bodyPr anchor="ctr"/>
          <a:lstStyle>
            <a:lvl1pPr marL="0" indent="0" algn="ctr">
              <a:buFontTx/>
              <a:buNone/>
              <a:defRPr sz="1200">
                <a:solidFill>
                  <a:schemeClr val="tx1"/>
                </a:solidFill>
                <a:latin typeface="+mn-lt"/>
              </a:defRPr>
            </a:lvl1pPr>
          </a:lstStyle>
          <a:p>
            <a:r>
              <a:rPr lang="en-US" noProof="0" dirty="0"/>
              <a:t>Click to add Icon</a:t>
            </a:r>
          </a:p>
        </p:txBody>
      </p:sp>
      <p:sp>
        <p:nvSpPr>
          <p:cNvPr id="12" name="Picture Placeholder 2">
            <a:extLst>
              <a:ext uri="{FF2B5EF4-FFF2-40B4-BE49-F238E27FC236}">
                <a16:creationId xmlns:a16="http://schemas.microsoft.com/office/drawing/2014/main" id="{409918A7-47C8-4AA8-8037-F48F25524CB9}"/>
              </a:ext>
            </a:extLst>
          </p:cNvPr>
          <p:cNvSpPr>
            <a:spLocks noGrp="1"/>
          </p:cNvSpPr>
          <p:nvPr>
            <p:ph type="pic" sz="quarter" idx="35" hasCustomPrompt="1"/>
          </p:nvPr>
        </p:nvSpPr>
        <p:spPr>
          <a:xfrm>
            <a:off x="4508762" y="2043366"/>
            <a:ext cx="622800" cy="712800"/>
          </a:xfrm>
        </p:spPr>
        <p:txBody>
          <a:bodyPr/>
          <a:lstStyle>
            <a:lvl1pPr marL="0" indent="0" algn="ctr" defTabSz="914400" rtl="0" eaLnBrk="1" latinLnBrk="0" hangingPunct="1">
              <a:lnSpc>
                <a:spcPct val="105000"/>
              </a:lnSpc>
              <a:spcBef>
                <a:spcPts val="1000"/>
              </a:spcBef>
              <a:buClr>
                <a:schemeClr val="tx2"/>
              </a:buClr>
              <a:buFontTx/>
              <a:buNone/>
              <a:defRPr lang="en-IN" sz="1200" kern="1200" dirty="0">
                <a:solidFill>
                  <a:schemeClr val="tx1"/>
                </a:solidFill>
                <a:latin typeface="+mn-lt"/>
                <a:ea typeface="+mn-ea"/>
                <a:cs typeface="+mn-cs"/>
              </a:defRPr>
            </a:lvl1pPr>
          </a:lstStyle>
          <a:p>
            <a:r>
              <a:rPr lang="en-US" noProof="0" dirty="0"/>
              <a:t>Click to add Icon</a:t>
            </a:r>
          </a:p>
        </p:txBody>
      </p:sp>
      <p:sp>
        <p:nvSpPr>
          <p:cNvPr id="15" name="Picture Placeholder 14">
            <a:extLst>
              <a:ext uri="{FF2B5EF4-FFF2-40B4-BE49-F238E27FC236}">
                <a16:creationId xmlns:a16="http://schemas.microsoft.com/office/drawing/2014/main" id="{2E7EDC4E-22FF-403A-AE84-574821E5EAEE}"/>
              </a:ext>
            </a:extLst>
          </p:cNvPr>
          <p:cNvSpPr>
            <a:spLocks noGrp="1"/>
          </p:cNvSpPr>
          <p:nvPr>
            <p:ph type="pic" sz="quarter" idx="36" hasCustomPrompt="1"/>
          </p:nvPr>
        </p:nvSpPr>
        <p:spPr>
          <a:xfrm>
            <a:off x="8222696" y="2043366"/>
            <a:ext cx="622800" cy="712800"/>
          </a:xfrm>
        </p:spPr>
        <p:txBody>
          <a:bodyPr anchor="ctr"/>
          <a:lstStyle>
            <a:lvl1pPr marL="0" marR="0" indent="0" algn="ctr" defTabSz="914400" rtl="0" eaLnBrk="1" fontAlgn="auto" latinLnBrk="0" hangingPunct="1">
              <a:lnSpc>
                <a:spcPct val="105000"/>
              </a:lnSpc>
              <a:spcBef>
                <a:spcPts val="1000"/>
              </a:spcBef>
              <a:spcAft>
                <a:spcPts val="0"/>
              </a:spcAft>
              <a:buClr>
                <a:schemeClr val="tx2"/>
              </a:buClr>
              <a:buSzTx/>
              <a:buFontTx/>
              <a:buNone/>
              <a:tabLst/>
              <a:defRPr lang="en-IN" sz="1200" kern="1200" dirty="0">
                <a:solidFill>
                  <a:schemeClr val="tx1"/>
                </a:solidFill>
                <a:latin typeface="+mn-lt"/>
                <a:ea typeface="+mn-ea"/>
                <a:cs typeface="+mn-cs"/>
              </a:defRPr>
            </a:lvl1pPr>
          </a:lstStyle>
          <a:p>
            <a:r>
              <a:rPr lang="en-US" noProof="0" dirty="0"/>
              <a:t>Click to add Icon</a:t>
            </a:r>
          </a:p>
        </p:txBody>
      </p:sp>
      <p:sp>
        <p:nvSpPr>
          <p:cNvPr id="21" name="Slide Number Placeholder 11">
            <a:extLst>
              <a:ext uri="{FF2B5EF4-FFF2-40B4-BE49-F238E27FC236}">
                <a16:creationId xmlns:a16="http://schemas.microsoft.com/office/drawing/2014/main" id="{736C7D53-8DFC-4374-A769-7D3F2E98CBAD}"/>
              </a:ext>
            </a:extLst>
          </p:cNvPr>
          <p:cNvSpPr>
            <a:spLocks noGrp="1"/>
          </p:cNvSpPr>
          <p:nvPr>
            <p:ph type="sldNum" sz="quarter" idx="42"/>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420316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Large Right – Blue">
    <p:spTree>
      <p:nvGrpSpPr>
        <p:cNvPr id="1" name=""/>
        <p:cNvGrpSpPr/>
        <p:nvPr/>
      </p:nvGrpSpPr>
      <p:grpSpPr>
        <a:xfrm>
          <a:off x="0" y="0"/>
          <a:ext cx="0" cy="0"/>
          <a:chOff x="0" y="0"/>
          <a:chExt cx="0" cy="0"/>
        </a:xfrm>
      </p:grpSpPr>
      <p:sp>
        <p:nvSpPr>
          <p:cNvPr id="8" name="Picture Placeholder 40">
            <a:extLst>
              <a:ext uri="{FF2B5EF4-FFF2-40B4-BE49-F238E27FC236}">
                <a16:creationId xmlns:a16="http://schemas.microsoft.com/office/drawing/2014/main" id="{8C01F28A-86BD-495C-8981-B0F28501F689}"/>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flipH="1">
            <a:off x="6506054" y="2064146"/>
            <a:ext cx="5693123"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55208 w 5691478"/>
              <a:gd name="connsiteY2" fmla="*/ 4819844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1086393 w 5691478"/>
              <a:gd name="connsiteY5" fmla="*/ 0 h 4819844"/>
              <a:gd name="connsiteX0" fmla="*/ 935564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935564 w 5691478"/>
              <a:gd name="connsiteY5" fmla="*/ 0 h 4819844"/>
              <a:gd name="connsiteX0" fmla="*/ 973271 w 5729185"/>
              <a:gd name="connsiteY0" fmla="*/ 0 h 4819844"/>
              <a:gd name="connsiteX1" fmla="*/ 5729185 w 5729185"/>
              <a:gd name="connsiteY1" fmla="*/ 2877577 h 4819844"/>
              <a:gd name="connsiteX2" fmla="*/ 4492915 w 5729185"/>
              <a:gd name="connsiteY2" fmla="*/ 4819844 h 4819844"/>
              <a:gd name="connsiteX3" fmla="*/ 37707 w 5729185"/>
              <a:gd name="connsiteY3" fmla="*/ 4809796 h 4819844"/>
              <a:gd name="connsiteX4" fmla="*/ 0 w 5729185"/>
              <a:gd name="connsiteY4" fmla="*/ 1531201 h 4819844"/>
              <a:gd name="connsiteX5" fmla="*/ 973271 w 5729185"/>
              <a:gd name="connsiteY5" fmla="*/ 0 h 4819844"/>
              <a:gd name="connsiteX0" fmla="*/ 973271 w 5710331"/>
              <a:gd name="connsiteY0" fmla="*/ 0 h 4819844"/>
              <a:gd name="connsiteX1" fmla="*/ 5710331 w 5710331"/>
              <a:gd name="connsiteY1" fmla="*/ 2990699 h 4819844"/>
              <a:gd name="connsiteX2" fmla="*/ 4492915 w 5710331"/>
              <a:gd name="connsiteY2" fmla="*/ 4819844 h 4819844"/>
              <a:gd name="connsiteX3" fmla="*/ 37707 w 5710331"/>
              <a:gd name="connsiteY3" fmla="*/ 4809796 h 4819844"/>
              <a:gd name="connsiteX4" fmla="*/ 0 w 5710331"/>
              <a:gd name="connsiteY4" fmla="*/ 1531201 h 4819844"/>
              <a:gd name="connsiteX5" fmla="*/ 973271 w 5710331"/>
              <a:gd name="connsiteY5" fmla="*/ 0 h 4819844"/>
              <a:gd name="connsiteX0" fmla="*/ 973271 w 5710331"/>
              <a:gd name="connsiteY0" fmla="*/ 0 h 4829271"/>
              <a:gd name="connsiteX1" fmla="*/ 5710331 w 5710331"/>
              <a:gd name="connsiteY1" fmla="*/ 2990699 h 4829271"/>
              <a:gd name="connsiteX2" fmla="*/ 4558903 w 5710331"/>
              <a:gd name="connsiteY2" fmla="*/ 4829271 h 4829271"/>
              <a:gd name="connsiteX3" fmla="*/ 37707 w 5710331"/>
              <a:gd name="connsiteY3" fmla="*/ 4809796 h 4829271"/>
              <a:gd name="connsiteX4" fmla="*/ 0 w 5710331"/>
              <a:gd name="connsiteY4" fmla="*/ 1531201 h 4829271"/>
              <a:gd name="connsiteX5" fmla="*/ 973271 w 5710331"/>
              <a:gd name="connsiteY5" fmla="*/ 0 h 4829271"/>
              <a:gd name="connsiteX0" fmla="*/ 986596 w 5723656"/>
              <a:gd name="connsiteY0" fmla="*/ 0 h 4861034"/>
              <a:gd name="connsiteX1" fmla="*/ 5723656 w 5723656"/>
              <a:gd name="connsiteY1" fmla="*/ 2990699 h 4861034"/>
              <a:gd name="connsiteX2" fmla="*/ 4572228 w 5723656"/>
              <a:gd name="connsiteY2" fmla="*/ 4829271 h 4861034"/>
              <a:gd name="connsiteX3" fmla="*/ 0 w 5723656"/>
              <a:gd name="connsiteY3" fmla="*/ 4861034 h 4861034"/>
              <a:gd name="connsiteX4" fmla="*/ 13325 w 5723656"/>
              <a:gd name="connsiteY4" fmla="*/ 1531201 h 4861034"/>
              <a:gd name="connsiteX5" fmla="*/ 986596 w 5723656"/>
              <a:gd name="connsiteY5" fmla="*/ 0 h 4861034"/>
              <a:gd name="connsiteX0" fmla="*/ 986596 w 5723656"/>
              <a:gd name="connsiteY0" fmla="*/ 0 h 4886694"/>
              <a:gd name="connsiteX1" fmla="*/ 5723656 w 5723656"/>
              <a:gd name="connsiteY1" fmla="*/ 2990699 h 4886694"/>
              <a:gd name="connsiteX2" fmla="*/ 4534260 w 5723656"/>
              <a:gd name="connsiteY2" fmla="*/ 4886694 h 4886694"/>
              <a:gd name="connsiteX3" fmla="*/ 0 w 5723656"/>
              <a:gd name="connsiteY3" fmla="*/ 4861034 h 4886694"/>
              <a:gd name="connsiteX4" fmla="*/ 13325 w 5723656"/>
              <a:gd name="connsiteY4" fmla="*/ 1531201 h 4886694"/>
              <a:gd name="connsiteX5" fmla="*/ 986596 w 5723656"/>
              <a:gd name="connsiteY5" fmla="*/ 0 h 4886694"/>
              <a:gd name="connsiteX0" fmla="*/ 1002296 w 5739356"/>
              <a:gd name="connsiteY0" fmla="*/ 0 h 4886694"/>
              <a:gd name="connsiteX1" fmla="*/ 5739356 w 5739356"/>
              <a:gd name="connsiteY1" fmla="*/ 2990699 h 4886694"/>
              <a:gd name="connsiteX2" fmla="*/ 4549960 w 5739356"/>
              <a:gd name="connsiteY2" fmla="*/ 4886694 h 4886694"/>
              <a:gd name="connsiteX3" fmla="*/ 15700 w 5739356"/>
              <a:gd name="connsiteY3" fmla="*/ 4861034 h 4886694"/>
              <a:gd name="connsiteX4" fmla="*/ 550 w 5739356"/>
              <a:gd name="connsiteY4" fmla="*/ 1550342 h 4886694"/>
              <a:gd name="connsiteX5" fmla="*/ 1002296 w 5739356"/>
              <a:gd name="connsiteY5" fmla="*/ 0 h 4886694"/>
              <a:gd name="connsiteX0" fmla="*/ 1003832 w 5740892"/>
              <a:gd name="connsiteY0" fmla="*/ 0 h 4886694"/>
              <a:gd name="connsiteX1" fmla="*/ 5740892 w 5740892"/>
              <a:gd name="connsiteY1" fmla="*/ 2990699 h 4886694"/>
              <a:gd name="connsiteX2" fmla="*/ 4551496 w 5740892"/>
              <a:gd name="connsiteY2" fmla="*/ 4886694 h 4886694"/>
              <a:gd name="connsiteX3" fmla="*/ 0 w 5740892"/>
              <a:gd name="connsiteY3" fmla="*/ 4878412 h 4886694"/>
              <a:gd name="connsiteX4" fmla="*/ 2086 w 5740892"/>
              <a:gd name="connsiteY4" fmla="*/ 1550342 h 4886694"/>
              <a:gd name="connsiteX5" fmla="*/ 1003832 w 5740892"/>
              <a:gd name="connsiteY5" fmla="*/ 0 h 48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0892" h="4886694">
                <a:moveTo>
                  <a:pt x="1003832" y="0"/>
                </a:moveTo>
                <a:lnTo>
                  <a:pt x="5740892" y="2990699"/>
                </a:lnTo>
                <a:lnTo>
                  <a:pt x="4551496" y="4886694"/>
                </a:lnTo>
                <a:lnTo>
                  <a:pt x="0" y="4878412"/>
                </a:lnTo>
                <a:cubicBezTo>
                  <a:pt x="4442" y="3768468"/>
                  <a:pt x="-2356" y="2660286"/>
                  <a:pt x="2086" y="1550342"/>
                </a:cubicBezTo>
                <a:lnTo>
                  <a:pt x="1003832" y="0"/>
                </a:ln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2192A91D-B79D-4F60-A3D0-9DEB16BA756E}"/>
              </a:ext>
            </a:extLst>
          </p:cNvPr>
          <p:cNvSpPr>
            <a:spLocks noGrp="1"/>
          </p:cNvSpPr>
          <p:nvPr>
            <p:ph type="pic" sz="quarter" idx="16"/>
          </p:nvPr>
        </p:nvSpPr>
        <p:spPr>
          <a:xfrm>
            <a:off x="519200" y="451844"/>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10" name="Subtitle 2">
            <a:extLst>
              <a:ext uri="{FF2B5EF4-FFF2-40B4-BE49-F238E27FC236}">
                <a16:creationId xmlns:a16="http://schemas.microsoft.com/office/drawing/2014/main" id="{FF774C61-86B5-4D1A-B399-4A62967FBCC2}"/>
              </a:ext>
            </a:extLst>
          </p:cNvPr>
          <p:cNvSpPr>
            <a:spLocks noGrp="1"/>
          </p:cNvSpPr>
          <p:nvPr>
            <p:ph type="subTitle" idx="1" hasCustomPrompt="1"/>
          </p:nvPr>
        </p:nvSpPr>
        <p:spPr bwMode="gray">
          <a:xfrm>
            <a:off x="7779804" y="5715000"/>
            <a:ext cx="3883633" cy="308782"/>
          </a:xfrm>
        </p:spPr>
        <p:txBody>
          <a:bodyPr wrap="square" lIns="72000" tIns="72000" rIns="72000" bIns="72000" anchor="t" anchorCtr="0">
            <a:noAutofit/>
          </a:bodyPr>
          <a:lstStyle>
            <a:lvl1pPr marL="0" indent="0" algn="r">
              <a:lnSpc>
                <a:spcPct val="120000"/>
              </a:lnSpc>
              <a:spcBef>
                <a:spcPts val="800"/>
              </a:spcBef>
              <a:buNone/>
              <a:defRPr sz="14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1" name="Title 1">
            <a:extLst>
              <a:ext uri="{FF2B5EF4-FFF2-40B4-BE49-F238E27FC236}">
                <a16:creationId xmlns:a16="http://schemas.microsoft.com/office/drawing/2014/main" id="{71F3064B-29A4-4CB2-B89B-87A232C2E115}"/>
              </a:ext>
            </a:extLst>
          </p:cNvPr>
          <p:cNvSpPr>
            <a:spLocks noGrp="1"/>
          </p:cNvSpPr>
          <p:nvPr>
            <p:ph type="ctrTitle" hasCustomPrompt="1"/>
          </p:nvPr>
        </p:nvSpPr>
        <p:spPr bwMode="gray">
          <a:xfrm>
            <a:off x="7772399" y="4179011"/>
            <a:ext cx="3891037"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037" h="1497889">
                <a:moveTo>
                  <a:pt x="1188505" y="12700"/>
                </a:moveTo>
                <a:lnTo>
                  <a:pt x="3891037" y="0"/>
                </a:lnTo>
                <a:lnTo>
                  <a:pt x="3891037" y="1497889"/>
                </a:lnTo>
                <a:lnTo>
                  <a:pt x="7405" y="1497889"/>
                </a:lnTo>
                <a:cubicBezTo>
                  <a:pt x="4937" y="1231189"/>
                  <a:pt x="2468" y="964489"/>
                  <a:pt x="0" y="697789"/>
                </a:cubicBezTo>
                <a:cubicBezTo>
                  <a:pt x="573968" y="401693"/>
                  <a:pt x="893937" y="181796"/>
                  <a:pt x="1188505" y="12700"/>
                </a:cubicBezTo>
                <a:close/>
              </a:path>
            </a:pathLst>
          </a:custGeom>
        </p:spPr>
        <p:txBody>
          <a:bodyPr wrap="square" lIns="72000" tIns="72000" rIns="72000" bIns="72000" anchor="b" anchorCtr="0">
            <a:noAutofit/>
          </a:bodyPr>
          <a:lstStyle>
            <a:lvl1pPr algn="r">
              <a:defRPr sz="3000"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7776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Column Text with Subtitle">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7796EEA-10FC-424C-87C1-E4709DBC77E1}"/>
              </a:ext>
            </a:extLst>
          </p:cNvPr>
          <p:cNvSpPr>
            <a:spLocks noGrp="1"/>
          </p:cNvSpPr>
          <p:nvPr>
            <p:ph idx="1" hasCustomPrompt="1"/>
          </p:nvPr>
        </p:nvSpPr>
        <p:spPr>
          <a:xfrm>
            <a:off x="518265" y="1514475"/>
            <a:ext cx="2659707" cy="4316400"/>
          </a:xfrm>
        </p:spPr>
        <p:txBody>
          <a:bodyPr>
            <a:noAutofit/>
          </a:bodyPr>
          <a:lstStyle>
            <a:lvl1pPr>
              <a:defRPr sz="1600">
                <a:solidFill>
                  <a:schemeClr val="tx1"/>
                </a:solidFill>
                <a:latin typeface="+mn-lt"/>
              </a:defRPr>
            </a:lvl1pPr>
            <a:lvl2pPr>
              <a:defRPr sz="1400">
                <a:solidFill>
                  <a:schemeClr val="tx1"/>
                </a:solidFill>
                <a:latin typeface="+mn-lt"/>
              </a:defRPr>
            </a:lvl2pPr>
            <a:lvl3pPr>
              <a:defRPr sz="1200">
                <a:solidFill>
                  <a:schemeClr val="tx1"/>
                </a:solidFill>
                <a:latin typeface="+mn-lt"/>
              </a:defRPr>
            </a:lvl3pPr>
            <a:lvl4pPr>
              <a:defRPr sz="1100">
                <a:solidFill>
                  <a:schemeClr val="tx1"/>
                </a:solidFill>
                <a:latin typeface="+mn-lt"/>
              </a:defRPr>
            </a:lvl4pPr>
            <a:lvl5pPr>
              <a:defRPr sz="11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2D6D80C4-DFA9-4D5C-B304-C89C9C90AB50}"/>
              </a:ext>
            </a:extLst>
          </p:cNvPr>
          <p:cNvSpPr>
            <a:spLocks noGrp="1"/>
          </p:cNvSpPr>
          <p:nvPr>
            <p:ph idx="16" hasCustomPrompt="1"/>
          </p:nvPr>
        </p:nvSpPr>
        <p:spPr>
          <a:xfrm>
            <a:off x="3323832" y="1514475"/>
            <a:ext cx="2699297" cy="4316400"/>
          </a:xfrm>
        </p:spPr>
        <p:txBody>
          <a:bodyPr>
            <a:noAutofit/>
          </a:bodyPr>
          <a:lstStyle>
            <a:lvl1pPr>
              <a:defRPr sz="1600">
                <a:solidFill>
                  <a:schemeClr val="tx1"/>
                </a:solidFill>
                <a:latin typeface="+mn-lt"/>
              </a:defRPr>
            </a:lvl1pPr>
            <a:lvl2pPr>
              <a:defRPr sz="1400">
                <a:solidFill>
                  <a:schemeClr val="tx1"/>
                </a:solidFill>
                <a:latin typeface="+mn-lt"/>
              </a:defRPr>
            </a:lvl2pPr>
            <a:lvl3pPr>
              <a:defRPr sz="1200">
                <a:solidFill>
                  <a:schemeClr val="tx1"/>
                </a:solidFill>
                <a:latin typeface="+mn-lt"/>
              </a:defRPr>
            </a:lvl3pPr>
            <a:lvl4pPr>
              <a:defRPr sz="1100">
                <a:solidFill>
                  <a:schemeClr val="tx1"/>
                </a:solidFill>
                <a:latin typeface="+mn-lt"/>
              </a:defRPr>
            </a:lvl4pPr>
            <a:lvl5pPr>
              <a:defRPr sz="11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2" name="Straight Connector">
            <a:extLst>
              <a:ext uri="{FF2B5EF4-FFF2-40B4-BE49-F238E27FC236}">
                <a16:creationId xmlns:a16="http://schemas.microsoft.com/office/drawing/2014/main" id="{30E05731-CDE6-4A2F-B07E-21AB82B136C9}"/>
              </a:ext>
            </a:extLst>
          </p:cNvPr>
          <p:cNvCxnSpPr>
            <a:cxnSpLocks/>
          </p:cNvCxnSpPr>
          <p:nvPr/>
        </p:nvCxnSpPr>
        <p:spPr bwMode="gray">
          <a:xfrm>
            <a:off x="3250902"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1F10B083-A72E-4899-B992-124BEE5230B2}"/>
              </a:ext>
            </a:extLst>
          </p:cNvPr>
          <p:cNvSpPr>
            <a:spLocks noGrp="1"/>
          </p:cNvSpPr>
          <p:nvPr>
            <p:ph sz="quarter" idx="17" hasCustomPrompt="1"/>
          </p:nvPr>
        </p:nvSpPr>
        <p:spPr>
          <a:xfrm>
            <a:off x="6168990" y="1514476"/>
            <a:ext cx="2699297" cy="4316413"/>
          </a:xfrm>
        </p:spPr>
        <p:txBody>
          <a:bodyPr/>
          <a:lstStyle>
            <a:lvl1pPr>
              <a:defRPr sz="1600">
                <a:latin typeface="+mn-lt"/>
              </a:defRPr>
            </a:lvl1pPr>
            <a:lvl2pPr>
              <a:defRPr sz="1400">
                <a:latin typeface="+mn-lt"/>
              </a:defRPr>
            </a:lvl2pPr>
            <a:lvl3pPr>
              <a:defRPr sz="1200">
                <a:latin typeface="+mn-lt"/>
              </a:defRPr>
            </a:lvl3pPr>
            <a:lvl4pPr>
              <a:defRPr sz="1100">
                <a:latin typeface="+mn-lt"/>
              </a:defRPr>
            </a:lvl4pPr>
            <a:lvl5pPr>
              <a:defRPr sz="11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Content Placeholder 4">
            <a:extLst>
              <a:ext uri="{FF2B5EF4-FFF2-40B4-BE49-F238E27FC236}">
                <a16:creationId xmlns:a16="http://schemas.microsoft.com/office/drawing/2014/main" id="{03B6E17A-CC21-4FBD-B68D-BF491BD9324E}"/>
              </a:ext>
            </a:extLst>
          </p:cNvPr>
          <p:cNvSpPr>
            <a:spLocks noGrp="1"/>
          </p:cNvSpPr>
          <p:nvPr>
            <p:ph sz="quarter" idx="18" hasCustomPrompt="1"/>
          </p:nvPr>
        </p:nvSpPr>
        <p:spPr>
          <a:xfrm>
            <a:off x="9014145" y="1514476"/>
            <a:ext cx="2661215" cy="4316399"/>
          </a:xfrm>
        </p:spPr>
        <p:txBody>
          <a:bodyPr/>
          <a:lstStyle>
            <a:lvl1pPr>
              <a:defRPr sz="1600">
                <a:latin typeface="+mn-lt"/>
              </a:defRPr>
            </a:lvl1pPr>
            <a:lvl2pPr>
              <a:defRPr sz="1400">
                <a:latin typeface="+mn-lt"/>
              </a:defRPr>
            </a:lvl2pPr>
            <a:lvl3pPr>
              <a:defRPr sz="1200">
                <a:latin typeface="+mn-lt"/>
              </a:defRPr>
            </a:lvl3pPr>
            <a:lvl4pPr>
              <a:defRPr sz="1100">
                <a:latin typeface="+mn-lt"/>
              </a:defRPr>
            </a:lvl4pPr>
            <a:lvl5pPr>
              <a:defRPr sz="11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4" name="Straight Connector">
            <a:extLst>
              <a:ext uri="{FF2B5EF4-FFF2-40B4-BE49-F238E27FC236}">
                <a16:creationId xmlns:a16="http://schemas.microsoft.com/office/drawing/2014/main" id="{1DAABA11-7ACB-4924-86F4-D4D0146E793B}"/>
              </a:ext>
            </a:extLst>
          </p:cNvPr>
          <p:cNvCxnSpPr>
            <a:cxnSpLocks/>
          </p:cNvCxnSpPr>
          <p:nvPr/>
        </p:nvCxnSpPr>
        <p:spPr bwMode="gray">
          <a:xfrm>
            <a:off x="6096059"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a:extLst>
              <a:ext uri="{FF2B5EF4-FFF2-40B4-BE49-F238E27FC236}">
                <a16:creationId xmlns:a16="http://schemas.microsoft.com/office/drawing/2014/main" id="{B553F4DC-C561-4B19-BBF6-52035EC32581}"/>
              </a:ext>
            </a:extLst>
          </p:cNvPr>
          <p:cNvCxnSpPr>
            <a:cxnSpLocks/>
          </p:cNvCxnSpPr>
          <p:nvPr/>
        </p:nvCxnSpPr>
        <p:spPr bwMode="gray">
          <a:xfrm>
            <a:off x="8941217"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Subtitle">
            <a:extLst>
              <a:ext uri="{FF2B5EF4-FFF2-40B4-BE49-F238E27FC236}">
                <a16:creationId xmlns:a16="http://schemas.microsoft.com/office/drawing/2014/main" id="{41BCB700-DD8E-4425-955D-48418C87FC7D}"/>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22" name="Title">
            <a:extLst>
              <a:ext uri="{FF2B5EF4-FFF2-40B4-BE49-F238E27FC236}">
                <a16:creationId xmlns:a16="http://schemas.microsoft.com/office/drawing/2014/main" id="{D0F98D8F-A5AF-4E12-B691-B426930D8E93}"/>
              </a:ext>
            </a:extLst>
          </p:cNvPr>
          <p:cNvSpPr>
            <a:spLocks noGrp="1"/>
          </p:cNvSpPr>
          <p:nvPr>
            <p:ph type="title" hasCustomPrompt="1"/>
          </p:nvPr>
        </p:nvSpPr>
        <p:spPr>
          <a:xfrm>
            <a:off x="515242"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11" name="Date Placeholder 10">
            <a:extLst>
              <a:ext uri="{FF2B5EF4-FFF2-40B4-BE49-F238E27FC236}">
                <a16:creationId xmlns:a16="http://schemas.microsoft.com/office/drawing/2014/main" id="{4CCBE8B2-28E1-4F05-8041-9A12C4EF3A8E}"/>
              </a:ext>
            </a:extLst>
          </p:cNvPr>
          <p:cNvSpPr>
            <a:spLocks noGrp="1"/>
          </p:cNvSpPr>
          <p:nvPr>
            <p:ph type="dt" sz="half" idx="19"/>
          </p:nvPr>
        </p:nvSpPr>
        <p:spPr/>
        <p:txBody>
          <a:bodyPr/>
          <a:lstStyle/>
          <a:p>
            <a:fld id="{3FB3505D-8C3B-4EFC-BC6D-93339D6B8F71}" type="datetimeFigureOut">
              <a:rPr lang="en-UG" smtClean="0"/>
              <a:t>11/25/2021</a:t>
            </a:fld>
            <a:endParaRPr lang="en-UG"/>
          </a:p>
        </p:txBody>
      </p:sp>
      <p:sp>
        <p:nvSpPr>
          <p:cNvPr id="13" name="Footer Placeholder 12">
            <a:extLst>
              <a:ext uri="{FF2B5EF4-FFF2-40B4-BE49-F238E27FC236}">
                <a16:creationId xmlns:a16="http://schemas.microsoft.com/office/drawing/2014/main" id="{DFE58BCA-B262-463F-96E6-E256B93D8A9A}"/>
              </a:ext>
            </a:extLst>
          </p:cNvPr>
          <p:cNvSpPr>
            <a:spLocks noGrp="1"/>
          </p:cNvSpPr>
          <p:nvPr>
            <p:ph type="ftr" sz="quarter" idx="20"/>
          </p:nvPr>
        </p:nvSpPr>
        <p:spPr/>
        <p:txBody>
          <a:bodyPr/>
          <a:lstStyle/>
          <a:p>
            <a:endParaRPr lang="en-UG"/>
          </a:p>
        </p:txBody>
      </p:sp>
      <p:sp>
        <p:nvSpPr>
          <p:cNvPr id="19" name="Slide Number Placeholder 18">
            <a:extLst>
              <a:ext uri="{FF2B5EF4-FFF2-40B4-BE49-F238E27FC236}">
                <a16:creationId xmlns:a16="http://schemas.microsoft.com/office/drawing/2014/main" id="{DB594C54-F129-4470-B23B-01C3C8D2CCCD}"/>
              </a:ext>
            </a:extLst>
          </p:cNvPr>
          <p:cNvSpPr>
            <a:spLocks noGrp="1"/>
          </p:cNvSpPr>
          <p:nvPr>
            <p:ph type="sldNum" sz="quarter" idx="21"/>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345682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Column Text with Icon and Subtitle">
    <p:spTree>
      <p:nvGrpSpPr>
        <p:cNvPr id="1" name=""/>
        <p:cNvGrpSpPr/>
        <p:nvPr/>
      </p:nvGrpSpPr>
      <p:grpSpPr>
        <a:xfrm>
          <a:off x="0" y="0"/>
          <a:ext cx="0" cy="0"/>
          <a:chOff x="0" y="0"/>
          <a:chExt cx="0" cy="0"/>
        </a:xfrm>
      </p:grpSpPr>
      <p:sp>
        <p:nvSpPr>
          <p:cNvPr id="7" name="Flowchart: Process 4">
            <a:extLst>
              <a:ext uri="{FF2B5EF4-FFF2-40B4-BE49-F238E27FC236}">
                <a16:creationId xmlns:a16="http://schemas.microsoft.com/office/drawing/2014/main" id="{81EA39F4-D60A-4EF0-91B3-59AFA71C688C}"/>
              </a:ext>
            </a:extLst>
          </p:cNvPr>
          <p:cNvSpPr/>
          <p:nvPr/>
        </p:nvSpPr>
        <p:spPr>
          <a:xfrm>
            <a:off x="8906336" y="2694377"/>
            <a:ext cx="2366950"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 name="Flowchart: Process 3">
            <a:extLst>
              <a:ext uri="{FF2B5EF4-FFF2-40B4-BE49-F238E27FC236}">
                <a16:creationId xmlns:a16="http://schemas.microsoft.com/office/drawing/2014/main" id="{4ADFB8B6-E0E8-47A2-AFE2-E185047CE699}"/>
              </a:ext>
            </a:extLst>
          </p:cNvPr>
          <p:cNvSpPr/>
          <p:nvPr/>
        </p:nvSpPr>
        <p:spPr>
          <a:xfrm>
            <a:off x="6239870" y="2694377"/>
            <a:ext cx="2366950"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1" name="Flowchart: Process 2">
            <a:extLst>
              <a:ext uri="{FF2B5EF4-FFF2-40B4-BE49-F238E27FC236}">
                <a16:creationId xmlns:a16="http://schemas.microsoft.com/office/drawing/2014/main" id="{CA02093E-5B9E-4B68-87B2-795AB7704707}"/>
              </a:ext>
            </a:extLst>
          </p:cNvPr>
          <p:cNvSpPr/>
          <p:nvPr/>
        </p:nvSpPr>
        <p:spPr>
          <a:xfrm>
            <a:off x="3570397" y="2694377"/>
            <a:ext cx="2366950"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 name="Flowchart: Process 1">
            <a:extLst>
              <a:ext uri="{FF2B5EF4-FFF2-40B4-BE49-F238E27FC236}">
                <a16:creationId xmlns:a16="http://schemas.microsoft.com/office/drawing/2014/main" id="{E59520D0-E558-46A0-8AF2-57D7DA295402}"/>
              </a:ext>
            </a:extLst>
          </p:cNvPr>
          <p:cNvSpPr/>
          <p:nvPr/>
        </p:nvSpPr>
        <p:spPr>
          <a:xfrm>
            <a:off x="922095" y="2694377"/>
            <a:ext cx="2366950"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 name="Pentagon 4">
            <a:extLst>
              <a:ext uri="{FF2B5EF4-FFF2-40B4-BE49-F238E27FC236}">
                <a16:creationId xmlns:a16="http://schemas.microsoft.com/office/drawing/2014/main" id="{22F9F5FD-530E-49B1-815F-D4B9A80F391E}"/>
              </a:ext>
            </a:extLst>
          </p:cNvPr>
          <p:cNvSpPr/>
          <p:nvPr/>
        </p:nvSpPr>
        <p:spPr>
          <a:xfrm rot="5400000">
            <a:off x="9262193" y="1171110"/>
            <a:ext cx="1655236" cy="2366949"/>
          </a:xfrm>
          <a:prstGeom prst="homePlate">
            <a:avLst>
              <a:gd name="adj" fmla="val 8077"/>
            </a:avLst>
          </a:prstGeom>
          <a:solidFill>
            <a:schemeClr val="accent5"/>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5" name="Pentagon 3">
            <a:extLst>
              <a:ext uri="{FF2B5EF4-FFF2-40B4-BE49-F238E27FC236}">
                <a16:creationId xmlns:a16="http://schemas.microsoft.com/office/drawing/2014/main" id="{690AAD1C-1224-4B1D-8F58-27E82521E67F}"/>
              </a:ext>
            </a:extLst>
          </p:cNvPr>
          <p:cNvSpPr/>
          <p:nvPr/>
        </p:nvSpPr>
        <p:spPr>
          <a:xfrm rot="5400000">
            <a:off x="6595727" y="1171110"/>
            <a:ext cx="1655236" cy="2366949"/>
          </a:xfrm>
          <a:prstGeom prst="homePlate">
            <a:avLst>
              <a:gd name="adj" fmla="val 8077"/>
            </a:avLst>
          </a:prstGeom>
          <a:solidFill>
            <a:schemeClr val="accent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7" name="Pentagon 2">
            <a:extLst>
              <a:ext uri="{FF2B5EF4-FFF2-40B4-BE49-F238E27FC236}">
                <a16:creationId xmlns:a16="http://schemas.microsoft.com/office/drawing/2014/main" id="{719A9AE9-4617-4495-8104-8E7130E5970C}"/>
              </a:ext>
            </a:extLst>
          </p:cNvPr>
          <p:cNvSpPr/>
          <p:nvPr/>
        </p:nvSpPr>
        <p:spPr>
          <a:xfrm rot="5400000">
            <a:off x="3926254" y="1171110"/>
            <a:ext cx="1655236" cy="2366949"/>
          </a:xfrm>
          <a:prstGeom prst="homePlate">
            <a:avLst>
              <a:gd name="adj" fmla="val 8077"/>
            </a:avLst>
          </a:prstGeom>
          <a:solidFill>
            <a:srgbClr val="FFC20E"/>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9" name="Pentagon 1">
            <a:extLst>
              <a:ext uri="{FF2B5EF4-FFF2-40B4-BE49-F238E27FC236}">
                <a16:creationId xmlns:a16="http://schemas.microsoft.com/office/drawing/2014/main" id="{E04BEBC7-8568-49C6-A506-0524C54A4F2E}"/>
              </a:ext>
            </a:extLst>
          </p:cNvPr>
          <p:cNvSpPr/>
          <p:nvPr/>
        </p:nvSpPr>
        <p:spPr>
          <a:xfrm rot="5400000">
            <a:off x="1277952" y="1170926"/>
            <a:ext cx="1655236" cy="2366949"/>
          </a:xfrm>
          <a:prstGeom prst="homePlate">
            <a:avLst>
              <a:gd name="adj" fmla="val 8077"/>
            </a:avLst>
          </a:prstGeom>
          <a:solidFill>
            <a:srgbClr val="0066B3"/>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7" name="Rectangle 4">
            <a:extLst>
              <a:ext uri="{FF2B5EF4-FFF2-40B4-BE49-F238E27FC236}">
                <a16:creationId xmlns:a16="http://schemas.microsoft.com/office/drawing/2014/main" id="{64DCA1C2-4959-4514-A1DE-89E240853545}"/>
              </a:ext>
            </a:extLst>
          </p:cNvPr>
          <p:cNvSpPr/>
          <p:nvPr/>
        </p:nvSpPr>
        <p:spPr bwMode="gray">
          <a:xfrm>
            <a:off x="8906335" y="1526781"/>
            <a:ext cx="2366952" cy="536400"/>
          </a:xfrm>
          <a:prstGeom prst="rect">
            <a:avLst/>
          </a:prstGeom>
          <a:solidFill>
            <a:srgbClr val="CAE8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36" name="Rectangle 3">
            <a:extLst>
              <a:ext uri="{FF2B5EF4-FFF2-40B4-BE49-F238E27FC236}">
                <a16:creationId xmlns:a16="http://schemas.microsoft.com/office/drawing/2014/main" id="{A1A89226-09BA-4E4F-9725-B48F3544FA4C}"/>
              </a:ext>
            </a:extLst>
          </p:cNvPr>
          <p:cNvSpPr/>
          <p:nvPr/>
        </p:nvSpPr>
        <p:spPr bwMode="gray">
          <a:xfrm>
            <a:off x="6239869" y="1526781"/>
            <a:ext cx="2366952" cy="536400"/>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35" name="Rectangle 2">
            <a:extLst>
              <a:ext uri="{FF2B5EF4-FFF2-40B4-BE49-F238E27FC236}">
                <a16:creationId xmlns:a16="http://schemas.microsoft.com/office/drawing/2014/main" id="{0903CE20-C807-46A3-ABF4-CDDAE8D5240E}"/>
              </a:ext>
            </a:extLst>
          </p:cNvPr>
          <p:cNvSpPr/>
          <p:nvPr/>
        </p:nvSpPr>
        <p:spPr bwMode="gray">
          <a:xfrm>
            <a:off x="3570396" y="1526781"/>
            <a:ext cx="2366952" cy="536400"/>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8" name="Rectangle 1">
            <a:extLst>
              <a:ext uri="{FF2B5EF4-FFF2-40B4-BE49-F238E27FC236}">
                <a16:creationId xmlns:a16="http://schemas.microsoft.com/office/drawing/2014/main" id="{A2864607-7F83-4D5E-B9B9-C10C0923D36B}"/>
              </a:ext>
            </a:extLst>
          </p:cNvPr>
          <p:cNvSpPr/>
          <p:nvPr/>
        </p:nvSpPr>
        <p:spPr bwMode="gray">
          <a:xfrm>
            <a:off x="922093" y="1526781"/>
            <a:ext cx="2366952" cy="536400"/>
          </a:xfrm>
          <a:prstGeom prst="rect">
            <a:avLst/>
          </a:prstGeom>
          <a:solidFill>
            <a:srgbClr val="95AE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latin typeface="Calibri" panose="020F0502020204030204" pitchFamily="34" charset="0"/>
            </a:endParaRPr>
          </a:p>
        </p:txBody>
      </p:sp>
      <p:sp>
        <p:nvSpPr>
          <p:cNvPr id="60" name="Text Placeholder 8">
            <a:extLst>
              <a:ext uri="{FF2B5EF4-FFF2-40B4-BE49-F238E27FC236}">
                <a16:creationId xmlns:a16="http://schemas.microsoft.com/office/drawing/2014/main" id="{F7DC1CA1-7922-4740-B970-D8CA3E1610EF}"/>
              </a:ext>
            </a:extLst>
          </p:cNvPr>
          <p:cNvSpPr>
            <a:spLocks noGrp="1"/>
          </p:cNvSpPr>
          <p:nvPr>
            <p:ph type="body" sz="quarter" idx="34" hasCustomPrompt="1"/>
          </p:nvPr>
        </p:nvSpPr>
        <p:spPr>
          <a:xfrm>
            <a:off x="9097423" y="3402014"/>
            <a:ext cx="1980684" cy="2189162"/>
          </a:xfrm>
        </p:spPr>
        <p:txBody>
          <a:bodyPr/>
          <a:lstStyle>
            <a:lvl1pPr marL="0" indent="0" algn="ctr">
              <a:buFontTx/>
              <a:buNone/>
              <a:defRPr sz="1600">
                <a:latin typeface="+mn-lt"/>
              </a:defRPr>
            </a:lvl1pPr>
          </a:lstStyle>
          <a:p>
            <a:pPr lvl="0"/>
            <a:r>
              <a:rPr lang="en-US" dirty="0"/>
              <a:t>Click to add text</a:t>
            </a:r>
          </a:p>
        </p:txBody>
      </p:sp>
      <p:sp>
        <p:nvSpPr>
          <p:cNvPr id="61" name="Text Placeholder 7">
            <a:extLst>
              <a:ext uri="{FF2B5EF4-FFF2-40B4-BE49-F238E27FC236}">
                <a16:creationId xmlns:a16="http://schemas.microsoft.com/office/drawing/2014/main" id="{3B1D2A3C-0A94-494C-8F07-99EFBAADA6EB}"/>
              </a:ext>
            </a:extLst>
          </p:cNvPr>
          <p:cNvSpPr>
            <a:spLocks noGrp="1"/>
          </p:cNvSpPr>
          <p:nvPr>
            <p:ph type="body" sz="quarter" idx="35" hasCustomPrompt="1"/>
          </p:nvPr>
        </p:nvSpPr>
        <p:spPr>
          <a:xfrm>
            <a:off x="8910341"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58" name="Text Placeholder 6">
            <a:extLst>
              <a:ext uri="{FF2B5EF4-FFF2-40B4-BE49-F238E27FC236}">
                <a16:creationId xmlns:a16="http://schemas.microsoft.com/office/drawing/2014/main" id="{634BE9B9-5F29-47C4-8C39-5A26E41A5E78}"/>
              </a:ext>
            </a:extLst>
          </p:cNvPr>
          <p:cNvSpPr>
            <a:spLocks noGrp="1"/>
          </p:cNvSpPr>
          <p:nvPr>
            <p:ph type="body" sz="quarter" idx="32" hasCustomPrompt="1"/>
          </p:nvPr>
        </p:nvSpPr>
        <p:spPr>
          <a:xfrm>
            <a:off x="6444123" y="3402014"/>
            <a:ext cx="1980684" cy="2189162"/>
          </a:xfrm>
        </p:spPr>
        <p:txBody>
          <a:bodyPr/>
          <a:lstStyle>
            <a:lvl1pPr marL="0" indent="0" algn="ctr">
              <a:buFontTx/>
              <a:buNone/>
              <a:defRPr sz="1600">
                <a:latin typeface="+mn-lt"/>
              </a:defRPr>
            </a:lvl1pPr>
          </a:lstStyle>
          <a:p>
            <a:pPr lvl="0"/>
            <a:r>
              <a:rPr lang="en-US" dirty="0"/>
              <a:t>Click to add text</a:t>
            </a:r>
          </a:p>
        </p:txBody>
      </p:sp>
      <p:sp>
        <p:nvSpPr>
          <p:cNvPr id="59" name="Text Placeholder 5">
            <a:extLst>
              <a:ext uri="{FF2B5EF4-FFF2-40B4-BE49-F238E27FC236}">
                <a16:creationId xmlns:a16="http://schemas.microsoft.com/office/drawing/2014/main" id="{34679C5B-27C2-47DA-8A8C-19D4EB9E65B2}"/>
              </a:ext>
            </a:extLst>
          </p:cNvPr>
          <p:cNvSpPr>
            <a:spLocks noGrp="1"/>
          </p:cNvSpPr>
          <p:nvPr>
            <p:ph type="body" sz="quarter" idx="33" hasCustomPrompt="1"/>
          </p:nvPr>
        </p:nvSpPr>
        <p:spPr>
          <a:xfrm>
            <a:off x="6245893"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48" name="Text Placeholder 4">
            <a:extLst>
              <a:ext uri="{FF2B5EF4-FFF2-40B4-BE49-F238E27FC236}">
                <a16:creationId xmlns:a16="http://schemas.microsoft.com/office/drawing/2014/main" id="{AF70A5DA-7A3D-4AE1-BC98-7C2B421D01BD}"/>
              </a:ext>
            </a:extLst>
          </p:cNvPr>
          <p:cNvSpPr>
            <a:spLocks noGrp="1"/>
          </p:cNvSpPr>
          <p:nvPr>
            <p:ph type="body" sz="quarter" idx="30" hasCustomPrompt="1"/>
          </p:nvPr>
        </p:nvSpPr>
        <p:spPr>
          <a:xfrm>
            <a:off x="3768527" y="3402014"/>
            <a:ext cx="1980684" cy="2189162"/>
          </a:xfrm>
        </p:spPr>
        <p:txBody>
          <a:bodyPr/>
          <a:lstStyle>
            <a:lvl1pPr marL="0" indent="0" algn="ctr">
              <a:buFontTx/>
              <a:buNone/>
              <a:defRPr sz="1600">
                <a:latin typeface="+mn-lt"/>
              </a:defRPr>
            </a:lvl1pPr>
          </a:lstStyle>
          <a:p>
            <a:pPr lvl="0"/>
            <a:r>
              <a:rPr lang="en-US" dirty="0"/>
              <a:t>Click to add text</a:t>
            </a:r>
          </a:p>
        </p:txBody>
      </p:sp>
      <p:sp>
        <p:nvSpPr>
          <p:cNvPr id="53" name="Text Placeholder 3">
            <a:extLst>
              <a:ext uri="{FF2B5EF4-FFF2-40B4-BE49-F238E27FC236}">
                <a16:creationId xmlns:a16="http://schemas.microsoft.com/office/drawing/2014/main" id="{13E3AE7B-53B7-4996-A0A0-D5F95039E17B}"/>
              </a:ext>
            </a:extLst>
          </p:cNvPr>
          <p:cNvSpPr>
            <a:spLocks noGrp="1"/>
          </p:cNvSpPr>
          <p:nvPr>
            <p:ph type="body" sz="quarter" idx="31" hasCustomPrompt="1"/>
          </p:nvPr>
        </p:nvSpPr>
        <p:spPr>
          <a:xfrm>
            <a:off x="3581445"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3" name="Text Placeholder 2">
            <a:extLst>
              <a:ext uri="{FF2B5EF4-FFF2-40B4-BE49-F238E27FC236}">
                <a16:creationId xmlns:a16="http://schemas.microsoft.com/office/drawing/2014/main" id="{1CF222B7-F0B2-457B-8D4B-AB21E1F4E72A}"/>
              </a:ext>
            </a:extLst>
          </p:cNvPr>
          <p:cNvSpPr>
            <a:spLocks noGrp="1"/>
          </p:cNvSpPr>
          <p:nvPr>
            <p:ph type="body" sz="quarter" idx="28" hasCustomPrompt="1"/>
          </p:nvPr>
        </p:nvSpPr>
        <p:spPr>
          <a:xfrm>
            <a:off x="1115228" y="3402014"/>
            <a:ext cx="1980684" cy="2189162"/>
          </a:xfrm>
        </p:spPr>
        <p:txBody>
          <a:bodyPr/>
          <a:lstStyle>
            <a:lvl1pPr marL="0" indent="0" algn="ctr">
              <a:buFontTx/>
              <a:buNone/>
              <a:defRPr sz="1600">
                <a:latin typeface="+mn-lt"/>
              </a:defRPr>
            </a:lvl1pPr>
          </a:lstStyle>
          <a:p>
            <a:pPr lvl="0"/>
            <a:r>
              <a:rPr lang="en-US" dirty="0"/>
              <a:t>Click to add text</a:t>
            </a:r>
          </a:p>
        </p:txBody>
      </p:sp>
      <p:sp>
        <p:nvSpPr>
          <p:cNvPr id="41" name="Text Placeholder 1">
            <a:extLst>
              <a:ext uri="{FF2B5EF4-FFF2-40B4-BE49-F238E27FC236}">
                <a16:creationId xmlns:a16="http://schemas.microsoft.com/office/drawing/2014/main" id="{4FFDAE7E-3025-4485-B3C1-4404DA75B3A3}"/>
              </a:ext>
            </a:extLst>
          </p:cNvPr>
          <p:cNvSpPr>
            <a:spLocks noGrp="1"/>
          </p:cNvSpPr>
          <p:nvPr>
            <p:ph type="body" sz="quarter" idx="29" hasCustomPrompt="1"/>
          </p:nvPr>
        </p:nvSpPr>
        <p:spPr>
          <a:xfrm>
            <a:off x="928146"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5" name="Picture Placeholder 1">
            <a:extLst>
              <a:ext uri="{FF2B5EF4-FFF2-40B4-BE49-F238E27FC236}">
                <a16:creationId xmlns:a16="http://schemas.microsoft.com/office/drawing/2014/main" id="{A7F662EA-29E1-4C2F-9DDB-07ED2D8F2DB0}"/>
              </a:ext>
            </a:extLst>
          </p:cNvPr>
          <p:cNvSpPr>
            <a:spLocks noGrp="1"/>
          </p:cNvSpPr>
          <p:nvPr>
            <p:ph type="pic" sz="quarter" idx="36" hasCustomPrompt="1"/>
          </p:nvPr>
        </p:nvSpPr>
        <p:spPr>
          <a:xfrm>
            <a:off x="1634820" y="2247900"/>
            <a:ext cx="926082" cy="690562"/>
          </a:xfrm>
        </p:spPr>
        <p:txBody>
          <a:bodyPr anchor="ctr"/>
          <a:lstStyle>
            <a:lvl1pPr marL="0" indent="0" algn="ctr">
              <a:buFontTx/>
              <a:buNone/>
              <a:defRPr sz="1000">
                <a:latin typeface="+mn-lt"/>
              </a:defRPr>
            </a:lvl1pPr>
          </a:lstStyle>
          <a:p>
            <a:r>
              <a:rPr lang="en-US" dirty="0"/>
              <a:t>Click to add picture</a:t>
            </a:r>
          </a:p>
        </p:txBody>
      </p:sp>
      <p:sp>
        <p:nvSpPr>
          <p:cNvPr id="62" name="Picture Placeholder 2">
            <a:extLst>
              <a:ext uri="{FF2B5EF4-FFF2-40B4-BE49-F238E27FC236}">
                <a16:creationId xmlns:a16="http://schemas.microsoft.com/office/drawing/2014/main" id="{67F42A5B-C84E-4A80-80C5-CE513399D3B0}"/>
              </a:ext>
            </a:extLst>
          </p:cNvPr>
          <p:cNvSpPr>
            <a:spLocks noGrp="1"/>
          </p:cNvSpPr>
          <p:nvPr>
            <p:ph type="pic" sz="quarter" idx="37" hasCustomPrompt="1"/>
          </p:nvPr>
        </p:nvSpPr>
        <p:spPr>
          <a:xfrm>
            <a:off x="4290832" y="2247900"/>
            <a:ext cx="926082" cy="690562"/>
          </a:xfrm>
        </p:spPr>
        <p:txBody>
          <a:bodyPr anchor="ctr"/>
          <a:lstStyle>
            <a:lvl1pPr marL="0" indent="0" algn="ctr">
              <a:buFontTx/>
              <a:buNone/>
              <a:defRPr sz="1000">
                <a:latin typeface="+mn-lt"/>
              </a:defRPr>
            </a:lvl1pPr>
          </a:lstStyle>
          <a:p>
            <a:r>
              <a:rPr lang="en-US" dirty="0"/>
              <a:t>Click to add picture</a:t>
            </a:r>
          </a:p>
        </p:txBody>
      </p:sp>
      <p:sp>
        <p:nvSpPr>
          <p:cNvPr id="63" name="Picture Placeholder 3">
            <a:extLst>
              <a:ext uri="{FF2B5EF4-FFF2-40B4-BE49-F238E27FC236}">
                <a16:creationId xmlns:a16="http://schemas.microsoft.com/office/drawing/2014/main" id="{6729648B-4E98-4C96-BC17-5B353C77CCF3}"/>
              </a:ext>
            </a:extLst>
          </p:cNvPr>
          <p:cNvSpPr>
            <a:spLocks noGrp="1"/>
          </p:cNvSpPr>
          <p:nvPr>
            <p:ph type="pic" sz="quarter" idx="38" hasCustomPrompt="1"/>
          </p:nvPr>
        </p:nvSpPr>
        <p:spPr>
          <a:xfrm>
            <a:off x="6952567" y="2247900"/>
            <a:ext cx="926082" cy="690562"/>
          </a:xfrm>
        </p:spPr>
        <p:txBody>
          <a:bodyPr anchor="ctr"/>
          <a:lstStyle>
            <a:lvl1pPr marL="0" indent="0" algn="ctr">
              <a:buFontTx/>
              <a:buNone/>
              <a:defRPr sz="1000">
                <a:latin typeface="+mn-lt"/>
              </a:defRPr>
            </a:lvl1pPr>
          </a:lstStyle>
          <a:p>
            <a:r>
              <a:rPr lang="en-US" dirty="0"/>
              <a:t>Click to add picture</a:t>
            </a:r>
          </a:p>
        </p:txBody>
      </p:sp>
      <p:sp>
        <p:nvSpPr>
          <p:cNvPr id="64" name="Picture Placeholder 4">
            <a:extLst>
              <a:ext uri="{FF2B5EF4-FFF2-40B4-BE49-F238E27FC236}">
                <a16:creationId xmlns:a16="http://schemas.microsoft.com/office/drawing/2014/main" id="{79DD5C62-064E-4781-8EBE-FCAECA373FD5}"/>
              </a:ext>
            </a:extLst>
          </p:cNvPr>
          <p:cNvSpPr>
            <a:spLocks noGrp="1"/>
          </p:cNvSpPr>
          <p:nvPr>
            <p:ph type="pic" sz="quarter" idx="39" hasCustomPrompt="1"/>
          </p:nvPr>
        </p:nvSpPr>
        <p:spPr>
          <a:xfrm>
            <a:off x="9626771" y="2247900"/>
            <a:ext cx="926082" cy="690562"/>
          </a:xfrm>
        </p:spPr>
        <p:txBody>
          <a:bodyPr anchor="ctr"/>
          <a:lstStyle>
            <a:lvl1pPr marL="0" indent="0" algn="ctr">
              <a:buFontTx/>
              <a:buNone/>
              <a:defRPr sz="1000">
                <a:latin typeface="+mn-lt"/>
              </a:defRPr>
            </a:lvl1pPr>
          </a:lstStyle>
          <a:p>
            <a:r>
              <a:rPr lang="en-US" dirty="0"/>
              <a:t>Click to add picture</a:t>
            </a:r>
          </a:p>
        </p:txBody>
      </p:sp>
      <p:sp>
        <p:nvSpPr>
          <p:cNvPr id="31" name="Subtitle">
            <a:extLst>
              <a:ext uri="{FF2B5EF4-FFF2-40B4-BE49-F238E27FC236}">
                <a16:creationId xmlns:a16="http://schemas.microsoft.com/office/drawing/2014/main" id="{AAAFBE65-3270-4A44-8EAA-BB4B1F558BC9}"/>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32" name="Title">
            <a:extLst>
              <a:ext uri="{FF2B5EF4-FFF2-40B4-BE49-F238E27FC236}">
                <a16:creationId xmlns:a16="http://schemas.microsoft.com/office/drawing/2014/main" id="{4B4DA10C-581F-4C74-8BFC-76EE3696623B}"/>
              </a:ext>
            </a:extLst>
          </p:cNvPr>
          <p:cNvSpPr>
            <a:spLocks noGrp="1"/>
          </p:cNvSpPr>
          <p:nvPr>
            <p:ph type="title" hasCustomPrompt="1"/>
          </p:nvPr>
        </p:nvSpPr>
        <p:spPr>
          <a:xfrm>
            <a:off x="515242"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6" name="Date Placeholder 5">
            <a:extLst>
              <a:ext uri="{FF2B5EF4-FFF2-40B4-BE49-F238E27FC236}">
                <a16:creationId xmlns:a16="http://schemas.microsoft.com/office/drawing/2014/main" id="{FB66760F-1ECB-4550-92C9-D16AE69281F2}"/>
              </a:ext>
            </a:extLst>
          </p:cNvPr>
          <p:cNvSpPr>
            <a:spLocks noGrp="1"/>
          </p:cNvSpPr>
          <p:nvPr>
            <p:ph type="dt" sz="half" idx="40"/>
          </p:nvPr>
        </p:nvSpPr>
        <p:spPr/>
        <p:txBody>
          <a:bodyPr/>
          <a:lstStyle/>
          <a:p>
            <a:fld id="{3FB3505D-8C3B-4EFC-BC6D-93339D6B8F71}" type="datetimeFigureOut">
              <a:rPr lang="en-UG" smtClean="0"/>
              <a:t>11/25/2021</a:t>
            </a:fld>
            <a:endParaRPr lang="en-UG"/>
          </a:p>
        </p:txBody>
      </p:sp>
      <p:sp>
        <p:nvSpPr>
          <p:cNvPr id="10" name="Footer Placeholder 9">
            <a:extLst>
              <a:ext uri="{FF2B5EF4-FFF2-40B4-BE49-F238E27FC236}">
                <a16:creationId xmlns:a16="http://schemas.microsoft.com/office/drawing/2014/main" id="{02E84058-9BC0-4048-9BCE-CAB9741A7FB9}"/>
              </a:ext>
            </a:extLst>
          </p:cNvPr>
          <p:cNvSpPr>
            <a:spLocks noGrp="1"/>
          </p:cNvSpPr>
          <p:nvPr>
            <p:ph type="ftr" sz="quarter" idx="41"/>
          </p:nvPr>
        </p:nvSpPr>
        <p:spPr/>
        <p:txBody>
          <a:bodyPr/>
          <a:lstStyle/>
          <a:p>
            <a:endParaRPr lang="en-UG"/>
          </a:p>
        </p:txBody>
      </p:sp>
      <p:sp>
        <p:nvSpPr>
          <p:cNvPr id="12" name="Slide Number Placeholder 11">
            <a:extLst>
              <a:ext uri="{FF2B5EF4-FFF2-40B4-BE49-F238E27FC236}">
                <a16:creationId xmlns:a16="http://schemas.microsoft.com/office/drawing/2014/main" id="{257979F6-7DD7-430E-94D3-35C2BE825C2D}"/>
              </a:ext>
            </a:extLst>
          </p:cNvPr>
          <p:cNvSpPr>
            <a:spLocks noGrp="1"/>
          </p:cNvSpPr>
          <p:nvPr>
            <p:ph type="sldNum" sz="quarter" idx="42"/>
          </p:nvPr>
        </p:nvSpPr>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423903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Images and Content with Subtitl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63E72827-BAE4-46D1-ACC8-FFFDC9D3B45F}"/>
              </a:ext>
            </a:extLst>
          </p:cNvPr>
          <p:cNvSpPr>
            <a:spLocks noGrp="1"/>
          </p:cNvSpPr>
          <p:nvPr>
            <p:ph type="pic" sz="quarter" idx="16" hasCustomPrompt="1"/>
          </p:nvPr>
        </p:nvSpPr>
        <p:spPr>
          <a:xfrm>
            <a:off x="723467" y="1529562"/>
            <a:ext cx="2429367" cy="3323954"/>
          </a:xfrm>
        </p:spPr>
        <p:txBody>
          <a:bodyPr anchor="ctr"/>
          <a:lstStyle>
            <a:lvl1pPr marL="0" indent="0" algn="ctr">
              <a:buFontTx/>
              <a:buNone/>
              <a:defRPr sz="1400">
                <a:solidFill>
                  <a:schemeClr val="tx1"/>
                </a:solidFill>
                <a:latin typeface="+mn-lt"/>
              </a:defRPr>
            </a:lvl1pPr>
          </a:lstStyle>
          <a:p>
            <a:r>
              <a:rPr lang="en-US" dirty="0"/>
              <a:t>Click to add picture</a:t>
            </a:r>
          </a:p>
        </p:txBody>
      </p:sp>
      <p:sp>
        <p:nvSpPr>
          <p:cNvPr id="6" name="Text Placeholder 1">
            <a:extLst>
              <a:ext uri="{FF2B5EF4-FFF2-40B4-BE49-F238E27FC236}">
                <a16:creationId xmlns:a16="http://schemas.microsoft.com/office/drawing/2014/main" id="{72DA89DC-F531-4D39-BE82-DD646F4E77E9}"/>
              </a:ext>
            </a:extLst>
          </p:cNvPr>
          <p:cNvSpPr>
            <a:spLocks noGrp="1"/>
          </p:cNvSpPr>
          <p:nvPr>
            <p:ph type="body" sz="quarter" idx="24" hasCustomPrompt="1"/>
          </p:nvPr>
        </p:nvSpPr>
        <p:spPr>
          <a:xfrm>
            <a:off x="723467"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27" name="Picture Placeholder 2">
            <a:extLst>
              <a:ext uri="{FF2B5EF4-FFF2-40B4-BE49-F238E27FC236}">
                <a16:creationId xmlns:a16="http://schemas.microsoft.com/office/drawing/2014/main" id="{AD03A4DE-48F1-42E0-BF7A-B0AC7C03EC10}"/>
              </a:ext>
            </a:extLst>
          </p:cNvPr>
          <p:cNvSpPr>
            <a:spLocks noGrp="1"/>
          </p:cNvSpPr>
          <p:nvPr>
            <p:ph type="pic" sz="quarter" idx="25" hasCustomPrompt="1"/>
          </p:nvPr>
        </p:nvSpPr>
        <p:spPr>
          <a:xfrm>
            <a:off x="3475475" y="1529562"/>
            <a:ext cx="2429367" cy="3323954"/>
          </a:xfrm>
        </p:spPr>
        <p:txBody>
          <a:bodyPr anchor="ctr"/>
          <a:lstStyle>
            <a:lvl1pPr marL="0" indent="0" algn="ctr">
              <a:buFontTx/>
              <a:buNone/>
              <a:defRPr sz="1400">
                <a:solidFill>
                  <a:schemeClr val="tx1"/>
                </a:solidFill>
                <a:latin typeface="+mn-lt"/>
              </a:defRPr>
            </a:lvl1pPr>
          </a:lstStyle>
          <a:p>
            <a:r>
              <a:rPr lang="en-US" dirty="0"/>
              <a:t>Click to add picture</a:t>
            </a:r>
          </a:p>
        </p:txBody>
      </p:sp>
      <p:sp>
        <p:nvSpPr>
          <p:cNvPr id="28" name="Text Placeholder 2">
            <a:extLst>
              <a:ext uri="{FF2B5EF4-FFF2-40B4-BE49-F238E27FC236}">
                <a16:creationId xmlns:a16="http://schemas.microsoft.com/office/drawing/2014/main" id="{35A12F69-C44E-4BE5-B42F-12CCD2BC1E2B}"/>
              </a:ext>
            </a:extLst>
          </p:cNvPr>
          <p:cNvSpPr>
            <a:spLocks noGrp="1"/>
          </p:cNvSpPr>
          <p:nvPr>
            <p:ph type="body" sz="quarter" idx="26" hasCustomPrompt="1"/>
          </p:nvPr>
        </p:nvSpPr>
        <p:spPr>
          <a:xfrm>
            <a:off x="3475476"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29" name="Picture Placeholder 3">
            <a:extLst>
              <a:ext uri="{FF2B5EF4-FFF2-40B4-BE49-F238E27FC236}">
                <a16:creationId xmlns:a16="http://schemas.microsoft.com/office/drawing/2014/main" id="{713873F7-9D90-4BFD-B160-078F6BDBBD26}"/>
              </a:ext>
            </a:extLst>
          </p:cNvPr>
          <p:cNvSpPr>
            <a:spLocks noGrp="1"/>
          </p:cNvSpPr>
          <p:nvPr>
            <p:ph type="pic" sz="quarter" idx="27" hasCustomPrompt="1"/>
          </p:nvPr>
        </p:nvSpPr>
        <p:spPr>
          <a:xfrm>
            <a:off x="6237006" y="1529562"/>
            <a:ext cx="2429367" cy="3323954"/>
          </a:xfrm>
        </p:spPr>
        <p:txBody>
          <a:bodyPr anchor="ctr"/>
          <a:lstStyle>
            <a:lvl1pPr marL="0" indent="0" algn="ctr">
              <a:buFontTx/>
              <a:buNone/>
              <a:defRPr sz="1400">
                <a:solidFill>
                  <a:schemeClr val="tx1"/>
                </a:solidFill>
                <a:latin typeface="+mn-lt"/>
              </a:defRPr>
            </a:lvl1pPr>
          </a:lstStyle>
          <a:p>
            <a:r>
              <a:rPr lang="en-US" dirty="0"/>
              <a:t>Click to add picture</a:t>
            </a:r>
          </a:p>
        </p:txBody>
      </p:sp>
      <p:sp>
        <p:nvSpPr>
          <p:cNvPr id="30" name="Text Placeholder 3">
            <a:extLst>
              <a:ext uri="{FF2B5EF4-FFF2-40B4-BE49-F238E27FC236}">
                <a16:creationId xmlns:a16="http://schemas.microsoft.com/office/drawing/2014/main" id="{CF6DF924-EDAE-44B4-85A0-D2072A5731CD}"/>
              </a:ext>
            </a:extLst>
          </p:cNvPr>
          <p:cNvSpPr>
            <a:spLocks noGrp="1"/>
          </p:cNvSpPr>
          <p:nvPr>
            <p:ph type="body" sz="quarter" idx="28" hasCustomPrompt="1"/>
          </p:nvPr>
        </p:nvSpPr>
        <p:spPr>
          <a:xfrm>
            <a:off x="6237006"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31" name="Picture Placeholder 4">
            <a:extLst>
              <a:ext uri="{FF2B5EF4-FFF2-40B4-BE49-F238E27FC236}">
                <a16:creationId xmlns:a16="http://schemas.microsoft.com/office/drawing/2014/main" id="{84435F61-5104-4F87-9B16-7D19BF8832AE}"/>
              </a:ext>
            </a:extLst>
          </p:cNvPr>
          <p:cNvSpPr>
            <a:spLocks noGrp="1"/>
          </p:cNvSpPr>
          <p:nvPr>
            <p:ph type="pic" sz="quarter" idx="29" hasCustomPrompt="1"/>
          </p:nvPr>
        </p:nvSpPr>
        <p:spPr>
          <a:xfrm>
            <a:off x="9008059" y="1529562"/>
            <a:ext cx="2429367" cy="3323954"/>
          </a:xfrm>
        </p:spPr>
        <p:txBody>
          <a:bodyPr anchor="ctr"/>
          <a:lstStyle>
            <a:lvl1pPr marL="0" indent="0" algn="ctr">
              <a:buFontTx/>
              <a:buNone/>
              <a:defRPr sz="1400">
                <a:solidFill>
                  <a:schemeClr val="tx1"/>
                </a:solidFill>
                <a:latin typeface="+mn-lt"/>
              </a:defRPr>
            </a:lvl1pPr>
          </a:lstStyle>
          <a:p>
            <a:r>
              <a:rPr lang="en-US" dirty="0"/>
              <a:t>Click to add picture</a:t>
            </a:r>
          </a:p>
        </p:txBody>
      </p:sp>
      <p:sp>
        <p:nvSpPr>
          <p:cNvPr id="32" name="Text Placeholder 4">
            <a:extLst>
              <a:ext uri="{FF2B5EF4-FFF2-40B4-BE49-F238E27FC236}">
                <a16:creationId xmlns:a16="http://schemas.microsoft.com/office/drawing/2014/main" id="{A3B41CE6-F9A3-475B-9680-33A8BBB590A9}"/>
              </a:ext>
            </a:extLst>
          </p:cNvPr>
          <p:cNvSpPr>
            <a:spLocks noGrp="1"/>
          </p:cNvSpPr>
          <p:nvPr>
            <p:ph type="body" sz="quarter" idx="30" hasCustomPrompt="1"/>
          </p:nvPr>
        </p:nvSpPr>
        <p:spPr>
          <a:xfrm>
            <a:off x="9008060"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15" name="Subtitle">
            <a:extLst>
              <a:ext uri="{FF2B5EF4-FFF2-40B4-BE49-F238E27FC236}">
                <a16:creationId xmlns:a16="http://schemas.microsoft.com/office/drawing/2014/main" id="{34A86A08-9874-4CA4-B232-D1FDC60B1D3F}"/>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DE03D53F-C2D1-4CE4-AC7B-26AD24A8E812}"/>
              </a:ext>
            </a:extLst>
          </p:cNvPr>
          <p:cNvSpPr>
            <a:spLocks noGrp="1"/>
          </p:cNvSpPr>
          <p:nvPr>
            <p:ph type="title" hasCustomPrompt="1"/>
          </p:nvPr>
        </p:nvSpPr>
        <p:spPr>
          <a:xfrm>
            <a:off x="514800"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E2CC6B26-873A-4518-A442-C9794664A5BD}"/>
              </a:ext>
            </a:extLst>
          </p:cNvPr>
          <p:cNvSpPr>
            <a:spLocks noGrp="1"/>
          </p:cNvSpPr>
          <p:nvPr>
            <p:ph type="dt" sz="half" idx="31"/>
          </p:nvPr>
        </p:nvSpPr>
        <p:spPr/>
        <p:txBody>
          <a:bodyPr/>
          <a:lstStyle>
            <a:lvl1pPr>
              <a:defRPr>
                <a:latin typeface="+mn-lt"/>
              </a:defRPr>
            </a:lvl1pPr>
          </a:lstStyle>
          <a:p>
            <a:fld id="{3FB3505D-8C3B-4EFC-BC6D-93339D6B8F71}" type="datetimeFigureOut">
              <a:rPr lang="en-UG" smtClean="0"/>
              <a:t>11/25/2021</a:t>
            </a:fld>
            <a:endParaRPr lang="en-UG"/>
          </a:p>
        </p:txBody>
      </p:sp>
      <p:sp>
        <p:nvSpPr>
          <p:cNvPr id="3" name="Footer Placeholder 2">
            <a:extLst>
              <a:ext uri="{FF2B5EF4-FFF2-40B4-BE49-F238E27FC236}">
                <a16:creationId xmlns:a16="http://schemas.microsoft.com/office/drawing/2014/main" id="{EE6B384C-E3E1-4CE2-B5E2-4E424F515038}"/>
              </a:ext>
            </a:extLst>
          </p:cNvPr>
          <p:cNvSpPr>
            <a:spLocks noGrp="1"/>
          </p:cNvSpPr>
          <p:nvPr>
            <p:ph type="ftr" sz="quarter" idx="32"/>
          </p:nvPr>
        </p:nvSpPr>
        <p:spPr/>
        <p:txBody>
          <a:bodyPr/>
          <a:lstStyle>
            <a:lvl1pPr>
              <a:defRPr>
                <a:latin typeface="+mn-lt"/>
              </a:defRPr>
            </a:lvl1pPr>
          </a:lstStyle>
          <a:p>
            <a:endParaRPr lang="en-UG"/>
          </a:p>
        </p:txBody>
      </p:sp>
      <p:sp>
        <p:nvSpPr>
          <p:cNvPr id="19" name="Slide Number Placeholder 11">
            <a:extLst>
              <a:ext uri="{FF2B5EF4-FFF2-40B4-BE49-F238E27FC236}">
                <a16:creationId xmlns:a16="http://schemas.microsoft.com/office/drawing/2014/main" id="{8FAFD7FA-E4B0-4F6C-9E1F-A600192CE74B}"/>
              </a:ext>
            </a:extLst>
          </p:cNvPr>
          <p:cNvSpPr>
            <a:spLocks noGrp="1"/>
          </p:cNvSpPr>
          <p:nvPr>
            <p:ph type="sldNum" sz="quarter" idx="42"/>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9985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ven box Grid with Title and Sub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lvl1pPr>
              <a:defRPr>
                <a:latin typeface="+mn-lt"/>
              </a:defRPr>
            </a:lvl1pPr>
          </a:lstStyle>
          <a:p>
            <a:fld id="{3FB3505D-8C3B-4EFC-BC6D-93339D6B8F71}" type="datetimeFigureOut">
              <a:rPr lang="en-UG" smtClean="0"/>
              <a:t>11/25/2021</a:t>
            </a:fld>
            <a:endParaRPr lang="en-UG"/>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lvl1pPr>
              <a:defRPr>
                <a:latin typeface="+mn-lt"/>
              </a:defRPr>
            </a:lvl1pPr>
          </a:lstStyle>
          <a:p>
            <a:endParaRPr lang="en-UG"/>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799565"/>
            <a:ext cx="3290400" cy="1800000"/>
          </a:xfrm>
        </p:spPr>
        <p:txBody>
          <a:bodyPr lIns="180000" tIns="180000"/>
          <a:lstStyle>
            <a:lvl1pPr algn="l">
              <a:defRPr sz="1600">
                <a:latin typeface="+mn-lt"/>
              </a:defRPr>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3293576" y="1799565"/>
            <a:ext cx="2808000" cy="3605162"/>
          </a:xfrm>
        </p:spPr>
        <p:txBody>
          <a:bodyPr lIns="180000" tIns="180000"/>
          <a:lstStyle>
            <a:lvl1pPr>
              <a:defRPr sz="1600">
                <a:latin typeface="+mn-lt"/>
              </a:defRPr>
            </a:lvl1pPr>
          </a:lstStyle>
          <a:p>
            <a:pPr lvl="0"/>
            <a:r>
              <a:rPr lang="en-US" noProof="0"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6105002" y="1799565"/>
            <a:ext cx="2437200" cy="1800000"/>
          </a:xfrm>
        </p:spPr>
        <p:txBody>
          <a:bodyPr lIns="180000" tIns="180000"/>
          <a:lstStyle>
            <a:lvl1pPr>
              <a:defRPr sz="1600">
                <a:latin typeface="+mn-lt"/>
              </a:defRPr>
            </a:lvl1pPr>
          </a:lstStyle>
          <a:p>
            <a:pPr lvl="0"/>
            <a:r>
              <a:rPr lang="en-US" noProof="0"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8546963" y="1799565"/>
            <a:ext cx="3644809" cy="1800000"/>
          </a:xfrm>
        </p:spPr>
        <p:txBody>
          <a:bodyPr lIns="180000" tIns="180000"/>
          <a:lstStyle>
            <a:lvl1pPr>
              <a:defRPr sz="1600">
                <a:latin typeface="+mn-lt"/>
              </a:defRPr>
            </a:lvl1pPr>
          </a:lstStyle>
          <a:p>
            <a:pPr lvl="0"/>
            <a:r>
              <a:rPr lang="en-US" noProof="0"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8546963" y="3604727"/>
            <a:ext cx="3644809" cy="1800000"/>
          </a:xfrm>
        </p:spPr>
        <p:txBody>
          <a:bodyPr lIns="180000" tIns="180000"/>
          <a:lstStyle>
            <a:lvl1pPr>
              <a:defRPr sz="1600">
                <a:latin typeface="+mn-lt"/>
              </a:defRPr>
            </a:lvl1pPr>
          </a:lstStyle>
          <a:p>
            <a:pPr lvl="0"/>
            <a:r>
              <a:rPr lang="en-US" noProof="0"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604727"/>
            <a:ext cx="3290400" cy="1800000"/>
          </a:xfrm>
        </p:spPr>
        <p:txBody>
          <a:bodyPr lIns="180000" tIns="180000"/>
          <a:lstStyle>
            <a:lvl1pPr>
              <a:defRPr sz="1600">
                <a:latin typeface="+mn-lt"/>
              </a:defRPr>
            </a:lvl1pPr>
          </a:lstStyle>
          <a:p>
            <a:pPr lvl="0"/>
            <a:r>
              <a:rPr lang="en-US" noProof="0"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6106371" y="3604727"/>
            <a:ext cx="2437200" cy="1800000"/>
          </a:xfrm>
        </p:spPr>
        <p:txBody>
          <a:bodyPr lIns="180000" tIns="180000"/>
          <a:lstStyle>
            <a:lvl1pPr>
              <a:defRPr sz="1600">
                <a:latin typeface="+mn-lt"/>
              </a:defRPr>
            </a:lvl1pPr>
          </a:lstStyle>
          <a:p>
            <a:pPr lvl="0"/>
            <a:r>
              <a:rPr lang="en-US" noProof="0" dirty="0"/>
              <a:t>Click to add text /picture</a:t>
            </a:r>
          </a:p>
        </p:txBody>
      </p:sp>
      <p:sp>
        <p:nvSpPr>
          <p:cNvPr id="14" name="Subtitle">
            <a:extLst>
              <a:ext uri="{FF2B5EF4-FFF2-40B4-BE49-F238E27FC236}">
                <a16:creationId xmlns:a16="http://schemas.microsoft.com/office/drawing/2014/main" id="{5CD9CD56-CB0C-472F-97D8-42A1AC0312D3}"/>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1">
                <a:latin typeface="+mj-lt"/>
              </a:defRPr>
            </a:lvl1pPr>
          </a:lstStyle>
          <a:p>
            <a:pPr lvl="0"/>
            <a:r>
              <a:rPr lang="en-US" dirty="0"/>
              <a:t>Click to add subtitle</a:t>
            </a:r>
          </a:p>
        </p:txBody>
      </p:sp>
      <p:sp>
        <p:nvSpPr>
          <p:cNvPr id="15" name="Title">
            <a:extLst>
              <a:ext uri="{FF2B5EF4-FFF2-40B4-BE49-F238E27FC236}">
                <a16:creationId xmlns:a16="http://schemas.microsoft.com/office/drawing/2014/main" id="{D158B171-8B81-4BF3-A8F3-2A8275A78BF4}"/>
              </a:ext>
            </a:extLst>
          </p:cNvPr>
          <p:cNvSpPr>
            <a:spLocks noGrp="1"/>
          </p:cNvSpPr>
          <p:nvPr>
            <p:ph type="title" hasCustomPrompt="1"/>
          </p:nvPr>
        </p:nvSpPr>
        <p:spPr>
          <a:xfrm>
            <a:off x="514800"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19" name="Slide Number Placeholder 11">
            <a:extLst>
              <a:ext uri="{FF2B5EF4-FFF2-40B4-BE49-F238E27FC236}">
                <a16:creationId xmlns:a16="http://schemas.microsoft.com/office/drawing/2014/main" id="{0F02F886-ABFF-4721-ACE3-5BD754FA6DD7}"/>
              </a:ext>
            </a:extLst>
          </p:cNvPr>
          <p:cNvSpPr>
            <a:spLocks noGrp="1"/>
          </p:cNvSpPr>
          <p:nvPr>
            <p:ph type="sldNum" sz="quarter" idx="42"/>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335639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v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502840" y="4739192"/>
            <a:ext cx="11138400" cy="651600"/>
          </a:xfrm>
        </p:spPr>
        <p:txBody>
          <a:bodyPr anchor="t"/>
          <a:lstStyle>
            <a:lvl1pPr marL="0" indent="0" algn="ctr">
              <a:buFontTx/>
              <a:buNone/>
              <a:defRPr sz="1600">
                <a:solidFill>
                  <a:schemeClr val="tx1"/>
                </a:solidFill>
                <a:latin typeface="+mn-lt"/>
              </a:defRPr>
            </a:lvl1pPr>
          </a:lstStyle>
          <a:p>
            <a:pPr lvl="0"/>
            <a:r>
              <a:rPr lang="en-US" noProof="0"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501692" y="4167568"/>
            <a:ext cx="11138400" cy="525401"/>
          </a:xfrm>
          <a:prstGeom prst="rect">
            <a:avLst/>
          </a:prstGeom>
        </p:spPr>
        <p:txBody>
          <a:bodyPr anchor="t"/>
          <a:lstStyle>
            <a:lvl1pPr algn="ctr">
              <a:defRPr>
                <a:latin typeface="+mn-lt"/>
              </a:defRPr>
            </a:lvl1pPr>
          </a:lstStyle>
          <a:p>
            <a:r>
              <a:rPr lang="en-US" noProof="0" dirty="0"/>
              <a:t>Click to add main text</a:t>
            </a:r>
          </a:p>
        </p:txBody>
      </p:sp>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lvl1pPr>
              <a:defRPr>
                <a:latin typeface="+mn-lt"/>
              </a:defRPr>
            </a:lvl1pPr>
          </a:lstStyle>
          <a:p>
            <a:fld id="{3FB3505D-8C3B-4EFC-BC6D-93339D6B8F71}" type="datetimeFigureOut">
              <a:rPr lang="en-UG" smtClean="0"/>
              <a:t>11/25/2021</a:t>
            </a:fld>
            <a:endParaRPr lang="en-UG"/>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lvl1pPr>
              <a:defRPr>
                <a:latin typeface="+mn-lt"/>
              </a:defRPr>
            </a:lvl1pPr>
          </a:lstStyle>
          <a:p>
            <a:endParaRPr lang="en-UG"/>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3835"/>
            <a:ext cx="3285605" cy="1800000"/>
          </a:xfrm>
        </p:spPr>
        <p:txBody>
          <a:bodyPr lIns="180000" tIns="180000"/>
          <a:lstStyle>
            <a:lvl1pPr algn="l">
              <a:defRPr sz="1600">
                <a:latin typeface="+mn-lt"/>
              </a:defRPr>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3293576" y="-3835"/>
            <a:ext cx="2808000" cy="3603710"/>
          </a:xfrm>
        </p:spPr>
        <p:txBody>
          <a:bodyPr lIns="180000" tIns="180000"/>
          <a:lstStyle>
            <a:lvl1pPr>
              <a:defRPr sz="1600">
                <a:latin typeface="+mn-lt"/>
              </a:defRPr>
            </a:lvl1pPr>
          </a:lstStyle>
          <a:p>
            <a:pPr lvl="0"/>
            <a:r>
              <a:rPr lang="en-US" noProof="0"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6105002" y="-3835"/>
            <a:ext cx="2437200" cy="1800000"/>
          </a:xfrm>
        </p:spPr>
        <p:txBody>
          <a:bodyPr lIns="180000" tIns="180000"/>
          <a:lstStyle>
            <a:lvl1pPr>
              <a:defRPr sz="1600">
                <a:latin typeface="+mn-lt"/>
              </a:defRPr>
            </a:lvl1pPr>
          </a:lstStyle>
          <a:p>
            <a:pPr lvl="0"/>
            <a:r>
              <a:rPr lang="en-US" noProof="0" dirty="0"/>
              <a:t>Click to add </a:t>
            </a:r>
            <a:br>
              <a:rPr lang="en-US" noProof="0" dirty="0"/>
            </a:br>
            <a:r>
              <a:rPr lang="en-US" noProof="0" dirty="0"/>
              <a:t>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8546963" y="-3835"/>
            <a:ext cx="3644809" cy="1800000"/>
          </a:xfrm>
        </p:spPr>
        <p:txBody>
          <a:bodyPr lIns="180000" tIns="180000"/>
          <a:lstStyle>
            <a:lvl1pPr>
              <a:defRPr sz="1600">
                <a:latin typeface="+mn-lt"/>
              </a:defRPr>
            </a:lvl1pPr>
          </a:lstStyle>
          <a:p>
            <a:pPr lvl="0"/>
            <a:r>
              <a:rPr lang="en-US" noProof="0"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8546963" y="1799875"/>
            <a:ext cx="3644809" cy="1800000"/>
          </a:xfrm>
        </p:spPr>
        <p:txBody>
          <a:bodyPr lIns="180000" tIns="180000"/>
          <a:lstStyle>
            <a:lvl1pPr>
              <a:defRPr sz="1600">
                <a:latin typeface="+mn-lt"/>
              </a:defRPr>
            </a:lvl1pPr>
          </a:lstStyle>
          <a:p>
            <a:pPr lvl="0"/>
            <a:r>
              <a:rPr lang="en-US" noProof="0"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1801327"/>
            <a:ext cx="3290400" cy="1800000"/>
          </a:xfrm>
        </p:spPr>
        <p:txBody>
          <a:bodyPr lIns="180000" tIns="180000"/>
          <a:lstStyle>
            <a:lvl1pPr>
              <a:defRPr sz="1600">
                <a:latin typeface="+mn-lt"/>
              </a:defRPr>
            </a:lvl1pPr>
          </a:lstStyle>
          <a:p>
            <a:pPr lvl="0"/>
            <a:r>
              <a:rPr lang="en-US" noProof="0"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6106371" y="1799875"/>
            <a:ext cx="2437200" cy="1800000"/>
          </a:xfrm>
        </p:spPr>
        <p:txBody>
          <a:bodyPr lIns="180000" tIns="180000"/>
          <a:lstStyle>
            <a:lvl1pPr>
              <a:defRPr sz="1600">
                <a:latin typeface="+mn-lt"/>
              </a:defRPr>
            </a:lvl1pPr>
          </a:lstStyle>
          <a:p>
            <a:pPr lvl="0"/>
            <a:r>
              <a:rPr lang="en-US" noProof="0" dirty="0"/>
              <a:t>Click to add text /picture</a:t>
            </a:r>
          </a:p>
        </p:txBody>
      </p:sp>
      <p:sp>
        <p:nvSpPr>
          <p:cNvPr id="16" name="Slide Number Placeholder 11">
            <a:extLst>
              <a:ext uri="{FF2B5EF4-FFF2-40B4-BE49-F238E27FC236}">
                <a16:creationId xmlns:a16="http://schemas.microsoft.com/office/drawing/2014/main" id="{A30F3388-1C0C-4692-8B48-100EA615A0D4}"/>
              </a:ext>
            </a:extLst>
          </p:cNvPr>
          <p:cNvSpPr>
            <a:spLocks noGrp="1"/>
          </p:cNvSpPr>
          <p:nvPr>
            <p:ph type="sldNum" sz="quarter" idx="42"/>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230287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en box Grid with Titl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079500"/>
            <a:ext cx="2437200" cy="2437200"/>
          </a:xfrm>
        </p:spPr>
        <p:txBody>
          <a:bodyPr wrap="square" lIns="180000" tIns="180000" rIns="180000" bIns="180000"/>
          <a:lstStyle>
            <a:lvl1pPr algn="l">
              <a:defRPr sz="1400">
                <a:latin typeface="+mn-lt"/>
              </a:defRPr>
            </a:lvl1pPr>
          </a:lstStyle>
          <a:p>
            <a:pPr lvl="0"/>
            <a:r>
              <a:rPr lang="en-US" dirty="0"/>
              <a:t>Click to add text/picture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40408" y="10795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877640" y="10795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7314872" y="10795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9752105" y="10795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243870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87740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731610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9754800" y="35210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 name="Date Placeholder 1">
            <a:extLst>
              <a:ext uri="{FF2B5EF4-FFF2-40B4-BE49-F238E27FC236}">
                <a16:creationId xmlns:a16="http://schemas.microsoft.com/office/drawing/2014/main" id="{0C422C24-1B0E-4715-85DF-A64292DC264A}"/>
              </a:ext>
            </a:extLst>
          </p:cNvPr>
          <p:cNvSpPr>
            <a:spLocks noGrp="1"/>
          </p:cNvSpPr>
          <p:nvPr>
            <p:ph type="dt" sz="half" idx="44"/>
          </p:nvPr>
        </p:nvSpPr>
        <p:spPr/>
        <p:txBody>
          <a:bodyPr/>
          <a:lstStyle>
            <a:lvl1pPr>
              <a:defRPr>
                <a:latin typeface="+mn-lt"/>
              </a:defRPr>
            </a:lvl1pPr>
          </a:lstStyle>
          <a:p>
            <a:fld id="{3FB3505D-8C3B-4EFC-BC6D-93339D6B8F71}" type="datetimeFigureOut">
              <a:rPr lang="en-UG" smtClean="0"/>
              <a:t>11/25/2021</a:t>
            </a:fld>
            <a:endParaRPr lang="en-UG"/>
          </a:p>
        </p:txBody>
      </p:sp>
      <p:sp>
        <p:nvSpPr>
          <p:cNvPr id="3" name="Footer Placeholder 2">
            <a:extLst>
              <a:ext uri="{FF2B5EF4-FFF2-40B4-BE49-F238E27FC236}">
                <a16:creationId xmlns:a16="http://schemas.microsoft.com/office/drawing/2014/main" id="{20432A0B-F4E8-4DEB-972E-82BBF312DE2C}"/>
              </a:ext>
            </a:extLst>
          </p:cNvPr>
          <p:cNvSpPr>
            <a:spLocks noGrp="1"/>
          </p:cNvSpPr>
          <p:nvPr>
            <p:ph type="ftr" sz="quarter" idx="45"/>
          </p:nvPr>
        </p:nvSpPr>
        <p:spPr/>
        <p:txBody>
          <a:bodyPr/>
          <a:lstStyle>
            <a:lvl1pPr>
              <a:defRPr>
                <a:latin typeface="+mn-lt"/>
              </a:defRPr>
            </a:lvl1pPr>
          </a:lstStyle>
          <a:p>
            <a:endParaRPr lang="en-UG"/>
          </a:p>
        </p:txBody>
      </p:sp>
      <p:grpSp>
        <p:nvGrpSpPr>
          <p:cNvPr id="20" name="Group 19">
            <a:extLst>
              <a:ext uri="{FF2B5EF4-FFF2-40B4-BE49-F238E27FC236}">
                <a16:creationId xmlns:a16="http://schemas.microsoft.com/office/drawing/2014/main" id="{4479DBB2-1A26-4A9B-BEC6-306786F7A70E}"/>
              </a:ext>
            </a:extLst>
          </p:cNvPr>
          <p:cNvGrpSpPr/>
          <p:nvPr/>
        </p:nvGrpSpPr>
        <p:grpSpPr>
          <a:xfrm>
            <a:off x="10807241" y="6197707"/>
            <a:ext cx="876744" cy="422027"/>
            <a:chOff x="10807237" y="6204057"/>
            <a:chExt cx="876744" cy="422027"/>
          </a:xfrm>
        </p:grpSpPr>
        <p:sp>
          <p:nvSpPr>
            <p:cNvPr id="21" name="Freeform 5">
              <a:extLst>
                <a:ext uri="{FF2B5EF4-FFF2-40B4-BE49-F238E27FC236}">
                  <a16:creationId xmlns:a16="http://schemas.microsoft.com/office/drawing/2014/main" id="{1758EB7A-5303-49F8-BD68-7AB113E0DC7D}"/>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2" name="Freeform 6">
              <a:extLst>
                <a:ext uri="{FF2B5EF4-FFF2-40B4-BE49-F238E27FC236}">
                  <a16:creationId xmlns:a16="http://schemas.microsoft.com/office/drawing/2014/main" id="{8C14E4BB-19FE-4F5E-93C0-E461092EA47E}"/>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4" name="Freeform 7">
              <a:extLst>
                <a:ext uri="{FF2B5EF4-FFF2-40B4-BE49-F238E27FC236}">
                  <a16:creationId xmlns:a16="http://schemas.microsoft.com/office/drawing/2014/main" id="{CECA5B92-2849-435E-8108-FAF491E854CE}"/>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25" name="Freeform 8">
              <a:extLst>
                <a:ext uri="{FF2B5EF4-FFF2-40B4-BE49-F238E27FC236}">
                  <a16:creationId xmlns:a16="http://schemas.microsoft.com/office/drawing/2014/main" id="{90A44676-2D58-4CD5-AD77-5D15D312235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
        <p:nvSpPr>
          <p:cNvPr id="32" name="Title">
            <a:extLst>
              <a:ext uri="{FF2B5EF4-FFF2-40B4-BE49-F238E27FC236}">
                <a16:creationId xmlns:a16="http://schemas.microsoft.com/office/drawing/2014/main" id="{B299C081-2443-4A4D-8F7B-07355DE687C2}"/>
              </a:ext>
            </a:extLst>
          </p:cNvPr>
          <p:cNvSpPr>
            <a:spLocks noGrp="1"/>
          </p:cNvSpPr>
          <p:nvPr>
            <p:ph type="title" hasCustomPrompt="1"/>
          </p:nvPr>
        </p:nvSpPr>
        <p:spPr>
          <a:xfrm>
            <a:off x="515242" y="446012"/>
            <a:ext cx="11157095" cy="525401"/>
          </a:xfrm>
          <a:prstGeom prst="rect">
            <a:avLst/>
          </a:prstGeom>
        </p:spPr>
        <p:txBody>
          <a:bodyPr/>
          <a:lstStyle>
            <a:lvl1pPr>
              <a:defRPr>
                <a:latin typeface="+mn-lt"/>
              </a:defRPr>
            </a:lvl1pPr>
          </a:lstStyle>
          <a:p>
            <a:r>
              <a:rPr lang="en-US" dirty="0"/>
              <a:t>Click to add title</a:t>
            </a:r>
            <a:endParaRPr lang="en-IN" dirty="0"/>
          </a:p>
        </p:txBody>
      </p:sp>
      <p:sp>
        <p:nvSpPr>
          <p:cNvPr id="29" name="Slide Number Placeholder 11">
            <a:extLst>
              <a:ext uri="{FF2B5EF4-FFF2-40B4-BE49-F238E27FC236}">
                <a16:creationId xmlns:a16="http://schemas.microsoft.com/office/drawing/2014/main" id="{CB8227D0-6023-42A1-914D-9F8843202181}"/>
              </a:ext>
            </a:extLst>
          </p:cNvPr>
          <p:cNvSpPr>
            <a:spLocks noGrp="1"/>
          </p:cNvSpPr>
          <p:nvPr>
            <p:ph type="sldNum" sz="quarter" idx="46"/>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2933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912" y="5399592"/>
            <a:ext cx="12190861" cy="432884"/>
          </a:xfrm>
        </p:spPr>
        <p:txBody>
          <a:bodyPr anchor="t"/>
          <a:lstStyle>
            <a:lvl1pPr marL="0" indent="0" algn="ctr">
              <a:buFontTx/>
              <a:buNone/>
              <a:defRPr sz="1600">
                <a:solidFill>
                  <a:schemeClr val="tx1"/>
                </a:solidFill>
                <a:latin typeface="+mn-lt"/>
              </a:defRPr>
            </a:lvl1pPr>
          </a:lstStyle>
          <a:p>
            <a:pPr lvl="0"/>
            <a:r>
              <a:rPr lang="en-US"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236" y="4954968"/>
            <a:ext cx="12192010" cy="525401"/>
          </a:xfrm>
          <a:prstGeom prst="rect">
            <a:avLst/>
          </a:prstGeom>
        </p:spPr>
        <p:txBody>
          <a:bodyPr anchor="t"/>
          <a:lstStyle>
            <a:lvl1pPr algn="ctr">
              <a:defRPr>
                <a:latin typeface="+mn-lt"/>
              </a:defRPr>
            </a:lvl1pPr>
          </a:lstStyle>
          <a:p>
            <a:r>
              <a:rPr lang="en-US" noProof="0" dirty="0"/>
              <a:t>Click to add main text</a:t>
            </a:r>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2700"/>
            <a:ext cx="2437200" cy="2437200"/>
          </a:xfrm>
        </p:spPr>
        <p:txBody>
          <a:bodyPr lIns="180000" tIns="180000" rIns="180000" bIns="180000"/>
          <a:lstStyle>
            <a:lvl1pPr algn="l">
              <a:defRPr sz="1400">
                <a:latin typeface="+mn-lt"/>
              </a:defRPr>
            </a:lvl1pPr>
          </a:lstStyle>
          <a:p>
            <a:pPr lvl="0"/>
            <a:r>
              <a:rPr lang="en-US" dirty="0"/>
              <a:t>Click to add text/picture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40408" y="-127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877640" y="-127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7314872" y="-127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9752105" y="-12700"/>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243870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87740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731610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9754800" y="2428871"/>
            <a:ext cx="2437200" cy="2437200"/>
          </a:xfrm>
        </p:spPr>
        <p:txBody>
          <a:bodyPr lIns="180000" tIns="180000" rIns="180000" bIns="180000"/>
          <a:lstStyle>
            <a:lvl1pPr>
              <a:defRPr sz="1400">
                <a:latin typeface="+mn-lt"/>
              </a:defRPr>
            </a:lvl1pPr>
          </a:lstStyle>
          <a:p>
            <a:pPr lvl="0"/>
            <a:r>
              <a:rPr lang="en-US" noProof="0" dirty="0"/>
              <a:t>Click to add text/picture</a:t>
            </a:r>
          </a:p>
        </p:txBody>
      </p:sp>
      <p:sp>
        <p:nvSpPr>
          <p:cNvPr id="2" name="Date Placeholder 1">
            <a:extLst>
              <a:ext uri="{FF2B5EF4-FFF2-40B4-BE49-F238E27FC236}">
                <a16:creationId xmlns:a16="http://schemas.microsoft.com/office/drawing/2014/main" id="{5B04806E-1DED-4A0A-B71F-55DA256973B5}"/>
              </a:ext>
            </a:extLst>
          </p:cNvPr>
          <p:cNvSpPr>
            <a:spLocks noGrp="1"/>
          </p:cNvSpPr>
          <p:nvPr>
            <p:ph type="dt" sz="half" idx="44"/>
          </p:nvPr>
        </p:nvSpPr>
        <p:spPr/>
        <p:txBody>
          <a:bodyPr/>
          <a:lstStyle/>
          <a:p>
            <a:fld id="{3FB3505D-8C3B-4EFC-BC6D-93339D6B8F71}" type="datetimeFigureOut">
              <a:rPr lang="en-UG" smtClean="0"/>
              <a:t>11/25/2021</a:t>
            </a:fld>
            <a:endParaRPr lang="en-UG"/>
          </a:p>
        </p:txBody>
      </p:sp>
      <p:sp>
        <p:nvSpPr>
          <p:cNvPr id="3" name="Footer Placeholder 2">
            <a:extLst>
              <a:ext uri="{FF2B5EF4-FFF2-40B4-BE49-F238E27FC236}">
                <a16:creationId xmlns:a16="http://schemas.microsoft.com/office/drawing/2014/main" id="{94F46FDC-7AA2-4694-BCDF-8EE9A9C81FBE}"/>
              </a:ext>
            </a:extLst>
          </p:cNvPr>
          <p:cNvSpPr>
            <a:spLocks noGrp="1"/>
          </p:cNvSpPr>
          <p:nvPr>
            <p:ph type="ftr" sz="quarter" idx="45"/>
          </p:nvPr>
        </p:nvSpPr>
        <p:spPr/>
        <p:txBody>
          <a:bodyPr/>
          <a:lstStyle/>
          <a:p>
            <a:endParaRPr lang="en-UG"/>
          </a:p>
        </p:txBody>
      </p:sp>
      <p:sp>
        <p:nvSpPr>
          <p:cNvPr id="21" name="Slide Number Placeholder 11">
            <a:extLst>
              <a:ext uri="{FF2B5EF4-FFF2-40B4-BE49-F238E27FC236}">
                <a16:creationId xmlns:a16="http://schemas.microsoft.com/office/drawing/2014/main" id="{B7D063E6-C3D1-4375-9F6C-ABDCADC75CD7}"/>
              </a:ext>
            </a:extLst>
          </p:cNvPr>
          <p:cNvSpPr>
            <a:spLocks noGrp="1"/>
          </p:cNvSpPr>
          <p:nvPr>
            <p:ph type="sldNum" sz="quarter" idx="46"/>
          </p:nvPr>
        </p:nvSpPr>
        <p:spPr>
          <a:xfrm>
            <a:off x="515939" y="6247919"/>
            <a:ext cx="306912" cy="317241"/>
          </a:xfrm>
        </p:spPr>
        <p:txBody>
          <a:body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223486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essag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815E25-1639-45D6-B5D5-9DE8CF966177}"/>
              </a:ext>
            </a:extLst>
          </p:cNvPr>
          <p:cNvPicPr>
            <a:picLocks noChangeAspect="1"/>
          </p:cNvPicPr>
          <p:nvPr/>
        </p:nvPicPr>
        <p:blipFill>
          <a:blip r:embed="rId3"/>
          <a:stretch>
            <a:fillRect/>
          </a:stretch>
        </p:blipFill>
        <p:spPr>
          <a:xfrm>
            <a:off x="-7916" y="191"/>
            <a:ext cx="12189630"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p:nvGrpSpPr>
        <p:grpSpPr>
          <a:xfrm>
            <a:off x="5127876" y="1700109"/>
            <a:ext cx="1933074" cy="930741"/>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grpSp>
      <p:sp>
        <p:nvSpPr>
          <p:cNvPr id="23" name="Subtitle 2">
            <a:extLst>
              <a:ext uri="{FF2B5EF4-FFF2-40B4-BE49-F238E27FC236}">
                <a16:creationId xmlns:a16="http://schemas.microsoft.com/office/drawing/2014/main" id="{98A3BC37-0F27-43D4-A9B0-25D63B9F865C}"/>
              </a:ext>
            </a:extLst>
          </p:cNvPr>
          <p:cNvSpPr>
            <a:spLocks noGrp="1"/>
          </p:cNvSpPr>
          <p:nvPr>
            <p:ph type="subTitle" idx="1" hasCustomPrompt="1"/>
          </p:nvPr>
        </p:nvSpPr>
        <p:spPr>
          <a:xfrm>
            <a:off x="912576" y="3409349"/>
            <a:ext cx="10363675" cy="517065"/>
          </a:xfrm>
        </p:spPr>
        <p:txBody>
          <a:bodyPr>
            <a:noAutofit/>
          </a:bodyPr>
          <a:lstStyle>
            <a:lvl1pPr marL="0" indent="0" algn="ctr">
              <a:buNone/>
              <a:defRPr sz="2399">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Click to add message</a:t>
            </a:r>
          </a:p>
        </p:txBody>
      </p:sp>
      <p:sp>
        <p:nvSpPr>
          <p:cNvPr id="5" name="Text Placeholder 4">
            <a:extLst>
              <a:ext uri="{FF2B5EF4-FFF2-40B4-BE49-F238E27FC236}">
                <a16:creationId xmlns:a16="http://schemas.microsoft.com/office/drawing/2014/main" id="{3F6673AB-1F2F-4FD8-8886-B83E66502447}"/>
              </a:ext>
            </a:extLst>
          </p:cNvPr>
          <p:cNvSpPr>
            <a:spLocks noGrp="1"/>
          </p:cNvSpPr>
          <p:nvPr>
            <p:ph type="body" sz="quarter" idx="10" hasCustomPrompt="1"/>
          </p:nvPr>
        </p:nvSpPr>
        <p:spPr>
          <a:xfrm>
            <a:off x="4482307" y="5999911"/>
            <a:ext cx="3224213" cy="289426"/>
          </a:xfrm>
        </p:spPr>
        <p:txBody>
          <a:bodyPr/>
          <a:lstStyle>
            <a:lvl1pPr marL="0" indent="0" algn="ctr">
              <a:buFontTx/>
              <a:buNone/>
              <a:defRPr sz="1200">
                <a:solidFill>
                  <a:schemeClr val="bg1"/>
                </a:solidFill>
                <a:latin typeface="+mn-lt"/>
              </a:defRPr>
            </a:lvl1pPr>
            <a:lvl2pPr>
              <a:defRPr sz="1000"/>
            </a:lvl2pPr>
            <a:lvl3pPr>
              <a:defRPr sz="1000"/>
            </a:lvl3pPr>
            <a:lvl4pPr>
              <a:defRPr sz="1000"/>
            </a:lvl4pPr>
            <a:lvl5pPr>
              <a:defRPr sz="100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326748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6893C-D5A1-40A9-A0A8-8095F1AD57AE}"/>
              </a:ext>
            </a:extLst>
          </p:cNvPr>
          <p:cNvPicPr>
            <a:picLocks noChangeAspect="1"/>
          </p:cNvPicPr>
          <p:nvPr/>
        </p:nvPicPr>
        <p:blipFill>
          <a:blip r:embed="rId3"/>
          <a:stretch>
            <a:fillRect/>
          </a:stretch>
        </p:blipFill>
        <p:spPr>
          <a:xfrm>
            <a:off x="-7916" y="191"/>
            <a:ext cx="12189630"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p:nvGrpSpPr>
        <p:grpSpPr>
          <a:xfrm>
            <a:off x="4753324" y="2773000"/>
            <a:ext cx="2685353" cy="1292950"/>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latin typeface="Calibri" panose="020F0502020204030204" pitchFamily="34" charset="0"/>
              </a:endParaRPr>
            </a:p>
          </p:txBody>
        </p:sp>
      </p:grpSp>
      <p:sp>
        <p:nvSpPr>
          <p:cNvPr id="10" name="Text Placeholder 4">
            <a:extLst>
              <a:ext uri="{FF2B5EF4-FFF2-40B4-BE49-F238E27FC236}">
                <a16:creationId xmlns:a16="http://schemas.microsoft.com/office/drawing/2014/main" id="{C99C4C1F-7562-4D8D-8284-8EA5F723FAF9}"/>
              </a:ext>
            </a:extLst>
          </p:cNvPr>
          <p:cNvSpPr>
            <a:spLocks noGrp="1"/>
          </p:cNvSpPr>
          <p:nvPr>
            <p:ph type="body" sz="quarter" idx="10" hasCustomPrompt="1"/>
          </p:nvPr>
        </p:nvSpPr>
        <p:spPr>
          <a:xfrm>
            <a:off x="4482307" y="4818811"/>
            <a:ext cx="3224213" cy="289426"/>
          </a:xfrm>
        </p:spPr>
        <p:txBody>
          <a:bodyPr/>
          <a:lstStyle>
            <a:lvl1pPr marL="0" indent="0" algn="ctr">
              <a:buFontTx/>
              <a:buNone/>
              <a:defRPr sz="1200">
                <a:solidFill>
                  <a:schemeClr val="bg1"/>
                </a:solidFill>
                <a:latin typeface="+mn-lt"/>
              </a:defRPr>
            </a:lvl1pPr>
            <a:lvl2pPr>
              <a:defRPr sz="1000"/>
            </a:lvl2pPr>
            <a:lvl3pPr>
              <a:defRPr sz="1000"/>
            </a:lvl3pPr>
            <a:lvl4pPr>
              <a:defRPr sz="1000"/>
            </a:lvl4pPr>
            <a:lvl5pPr>
              <a:defRPr sz="100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27119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5FF1-8595-4271-8858-C22C8E81E3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G"/>
          </a:p>
        </p:txBody>
      </p:sp>
      <p:sp>
        <p:nvSpPr>
          <p:cNvPr id="3" name="Subtitle 2">
            <a:extLst>
              <a:ext uri="{FF2B5EF4-FFF2-40B4-BE49-F238E27FC236}">
                <a16:creationId xmlns:a16="http://schemas.microsoft.com/office/drawing/2014/main" id="{11DD4B5C-221C-451F-BDE6-0E9D6DC66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G"/>
          </a:p>
        </p:txBody>
      </p:sp>
      <p:sp>
        <p:nvSpPr>
          <p:cNvPr id="4" name="Date Placeholder 3">
            <a:extLst>
              <a:ext uri="{FF2B5EF4-FFF2-40B4-BE49-F238E27FC236}">
                <a16:creationId xmlns:a16="http://schemas.microsoft.com/office/drawing/2014/main" id="{49137C95-5CF0-4E2B-B2D2-27437BBC1CCD}"/>
              </a:ext>
            </a:extLst>
          </p:cNvPr>
          <p:cNvSpPr>
            <a:spLocks noGrp="1"/>
          </p:cNvSpPr>
          <p:nvPr>
            <p:ph type="dt" sz="half" idx="10"/>
          </p:nvPr>
        </p:nvSpPr>
        <p:spPr/>
        <p:txBody>
          <a:bodyPr/>
          <a:lstStyle/>
          <a:p>
            <a:fld id="{3FB3505D-8C3B-4EFC-BC6D-93339D6B8F71}" type="datetimeFigureOut">
              <a:rPr lang="en-UG" smtClean="0"/>
              <a:t>11/25/2021</a:t>
            </a:fld>
            <a:endParaRPr lang="en-UG"/>
          </a:p>
        </p:txBody>
      </p:sp>
      <p:sp>
        <p:nvSpPr>
          <p:cNvPr id="5" name="Footer Placeholder 4">
            <a:extLst>
              <a:ext uri="{FF2B5EF4-FFF2-40B4-BE49-F238E27FC236}">
                <a16:creationId xmlns:a16="http://schemas.microsoft.com/office/drawing/2014/main" id="{E44C03C8-4C8F-416F-994B-1A79F01DCD3E}"/>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3B8F42A4-EFD5-4CE8-89CE-E6EE2EAEA7F7}"/>
              </a:ext>
            </a:extLst>
          </p:cNvPr>
          <p:cNvSpPr>
            <a:spLocks noGrp="1"/>
          </p:cNvSpPr>
          <p:nvPr>
            <p:ph type="sldNum" sz="quarter" idx="12"/>
          </p:nvPr>
        </p:nvSpPr>
        <p:spPr/>
        <p:txBody>
          <a:bodyPr/>
          <a:lstStyle/>
          <a:p>
            <a:fld id="{B8EAB911-0954-447C-A92A-4C7975B82156}" type="slidenum">
              <a:rPr lang="en-UG" smtClean="0"/>
              <a:t>‹Nº›</a:t>
            </a:fld>
            <a:endParaRPr lang="en-UG"/>
          </a:p>
        </p:txBody>
      </p:sp>
    </p:spTree>
    <p:extLst>
      <p:ext uri="{BB962C8B-B14F-4D97-AF65-F5344CB8AC3E}">
        <p14:creationId xmlns:p14="http://schemas.microsoft.com/office/powerpoint/2010/main" val="216462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Large Righ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4DA0F014-2F6E-4819-A881-8B6D662AD858}"/>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a:solidFill>
            <a:schemeClr val="bg1">
              <a:alpha val="0"/>
            </a:schemeClr>
          </a:solidFill>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53" name="Picture Placeholder 52"/>
          <p:cNvSpPr>
            <a:spLocks noGrp="1"/>
          </p:cNvSpPr>
          <p:nvPr>
            <p:ph type="pic" sz="quarter" idx="13"/>
          </p:nvPr>
        </p:nvSpPr>
        <p:spPr>
          <a:xfrm flipH="1">
            <a:off x="6488187" y="2056159"/>
            <a:ext cx="5713176" cy="4814545"/>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579527 w 5691478"/>
              <a:gd name="connsiteY2" fmla="*/ 4839941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767658"/>
              <a:gd name="connsiteY0" fmla="*/ 0 h 4839941"/>
              <a:gd name="connsiteX1" fmla="*/ 5767658 w 5767658"/>
              <a:gd name="connsiteY1" fmla="*/ 2953777 h 4839941"/>
              <a:gd name="connsiteX2" fmla="*/ 4579527 w 5767658"/>
              <a:gd name="connsiteY2" fmla="*/ 4839941 h 4839941"/>
              <a:gd name="connsiteX3" fmla="*/ 0 w 5767658"/>
              <a:gd name="connsiteY3" fmla="*/ 4839941 h 4839941"/>
              <a:gd name="connsiteX4" fmla="*/ 0 w 5767658"/>
              <a:gd name="connsiteY4" fmla="*/ 1738591 h 4839941"/>
              <a:gd name="connsiteX5" fmla="*/ 1086393 w 5767658"/>
              <a:gd name="connsiteY5" fmla="*/ 0 h 4839941"/>
              <a:gd name="connsiteX0" fmla="*/ 1134006 w 5767658"/>
              <a:gd name="connsiteY0" fmla="*/ 0 h 4801841"/>
              <a:gd name="connsiteX1" fmla="*/ 5767658 w 5767658"/>
              <a:gd name="connsiteY1" fmla="*/ 2915677 h 4801841"/>
              <a:gd name="connsiteX2" fmla="*/ 4579527 w 5767658"/>
              <a:gd name="connsiteY2" fmla="*/ 4801841 h 4801841"/>
              <a:gd name="connsiteX3" fmla="*/ 0 w 5767658"/>
              <a:gd name="connsiteY3" fmla="*/ 4801841 h 4801841"/>
              <a:gd name="connsiteX4" fmla="*/ 0 w 5767658"/>
              <a:gd name="connsiteY4" fmla="*/ 1700491 h 4801841"/>
              <a:gd name="connsiteX5" fmla="*/ 1134006 w 5767658"/>
              <a:gd name="connsiteY5" fmla="*/ 0 h 4801841"/>
              <a:gd name="connsiteX0" fmla="*/ 1153051 w 5786703"/>
              <a:gd name="connsiteY0" fmla="*/ 0 h 4801841"/>
              <a:gd name="connsiteX1" fmla="*/ 5786703 w 5786703"/>
              <a:gd name="connsiteY1" fmla="*/ 2915677 h 4801841"/>
              <a:gd name="connsiteX2" fmla="*/ 4598572 w 5786703"/>
              <a:gd name="connsiteY2" fmla="*/ 4801841 h 4801841"/>
              <a:gd name="connsiteX3" fmla="*/ 19045 w 5786703"/>
              <a:gd name="connsiteY3" fmla="*/ 4801841 h 4801841"/>
              <a:gd name="connsiteX4" fmla="*/ 0 w 5786703"/>
              <a:gd name="connsiteY4" fmla="*/ 1833841 h 4801841"/>
              <a:gd name="connsiteX5" fmla="*/ 1153051 w 5786703"/>
              <a:gd name="connsiteY5" fmla="*/ 0 h 4801841"/>
              <a:gd name="connsiteX0" fmla="*/ 1153051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1153051 w 5760879"/>
              <a:gd name="connsiteY5" fmla="*/ 0 h 4801841"/>
              <a:gd name="connsiteX0" fmla="*/ 946456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946456 w 5760879"/>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31957 w 5773791"/>
              <a:gd name="connsiteY3" fmla="*/ 4801841 h 4801841"/>
              <a:gd name="connsiteX4" fmla="*/ 0 w 5773791"/>
              <a:gd name="connsiteY4" fmla="*/ 1490941 h 4801841"/>
              <a:gd name="connsiteX5" fmla="*/ 959368 w 5773791"/>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12789 w 5773791"/>
              <a:gd name="connsiteY3" fmla="*/ 4801841 h 4801841"/>
              <a:gd name="connsiteX4" fmla="*/ 0 w 5773791"/>
              <a:gd name="connsiteY4" fmla="*/ 1490941 h 4801841"/>
              <a:gd name="connsiteX5" fmla="*/ 959368 w 5773791"/>
              <a:gd name="connsiteY5" fmla="*/ 0 h 4801841"/>
              <a:gd name="connsiteX0" fmla="*/ 981256 w 5795679"/>
              <a:gd name="connsiteY0" fmla="*/ 0 h 4810379"/>
              <a:gd name="connsiteX1" fmla="*/ 5795679 w 5795679"/>
              <a:gd name="connsiteY1" fmla="*/ 2979177 h 4810379"/>
              <a:gd name="connsiteX2" fmla="*/ 4633372 w 5795679"/>
              <a:gd name="connsiteY2" fmla="*/ 4801841 h 4810379"/>
              <a:gd name="connsiteX3" fmla="*/ 0 w 5795679"/>
              <a:gd name="connsiteY3" fmla="*/ 4810379 h 4810379"/>
              <a:gd name="connsiteX4" fmla="*/ 21888 w 5795679"/>
              <a:gd name="connsiteY4" fmla="*/ 1490941 h 4810379"/>
              <a:gd name="connsiteX5" fmla="*/ 981256 w 5795679"/>
              <a:gd name="connsiteY5" fmla="*/ 0 h 4810379"/>
              <a:gd name="connsiteX0" fmla="*/ 981256 w 5795679"/>
              <a:gd name="connsiteY0" fmla="*/ 0 h 4810379"/>
              <a:gd name="connsiteX1" fmla="*/ 5795679 w 5795679"/>
              <a:gd name="connsiteY1" fmla="*/ 2979177 h 4810379"/>
              <a:gd name="connsiteX2" fmla="*/ 4633372 w 5795679"/>
              <a:gd name="connsiteY2" fmla="*/ 4801841 h 4810379"/>
              <a:gd name="connsiteX3" fmla="*/ 0 w 5795679"/>
              <a:gd name="connsiteY3" fmla="*/ 4810379 h 4810379"/>
              <a:gd name="connsiteX4" fmla="*/ 4550 w 5795679"/>
              <a:gd name="connsiteY4" fmla="*/ 1490941 h 4810379"/>
              <a:gd name="connsiteX5" fmla="*/ 981256 w 5795679"/>
              <a:gd name="connsiteY5" fmla="*/ 0 h 481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5679" h="4810379">
                <a:moveTo>
                  <a:pt x="981256" y="0"/>
                </a:moveTo>
                <a:lnTo>
                  <a:pt x="5795679" y="2979177"/>
                </a:lnTo>
                <a:lnTo>
                  <a:pt x="4633372" y="4801841"/>
                </a:lnTo>
                <a:lnTo>
                  <a:pt x="0" y="4810379"/>
                </a:lnTo>
                <a:cubicBezTo>
                  <a:pt x="1517" y="3703900"/>
                  <a:pt x="3033" y="2597420"/>
                  <a:pt x="4550" y="1490941"/>
                </a:cubicBezTo>
                <a:lnTo>
                  <a:pt x="981256" y="0"/>
                </a:ln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6" name="Picture Placeholder 3">
            <a:extLst>
              <a:ext uri="{FF2B5EF4-FFF2-40B4-BE49-F238E27FC236}">
                <a16:creationId xmlns:a16="http://schemas.microsoft.com/office/drawing/2014/main" id="{015052C4-2CCC-427B-8C94-CD25879A1162}"/>
              </a:ext>
            </a:extLst>
          </p:cNvPr>
          <p:cNvSpPr>
            <a:spLocks noGrp="1"/>
          </p:cNvSpPr>
          <p:nvPr>
            <p:ph type="pic" sz="quarter" idx="16"/>
          </p:nvPr>
        </p:nvSpPr>
        <p:spPr>
          <a:xfrm>
            <a:off x="5184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8" name="Subtitle 2">
            <a:extLst>
              <a:ext uri="{FF2B5EF4-FFF2-40B4-BE49-F238E27FC236}">
                <a16:creationId xmlns:a16="http://schemas.microsoft.com/office/drawing/2014/main" id="{B9388D79-EFAC-41C8-B033-89D51F521C32}"/>
              </a:ext>
            </a:extLst>
          </p:cNvPr>
          <p:cNvSpPr>
            <a:spLocks noGrp="1"/>
          </p:cNvSpPr>
          <p:nvPr>
            <p:ph type="subTitle" idx="1" hasCustomPrompt="1"/>
          </p:nvPr>
        </p:nvSpPr>
        <p:spPr bwMode="gray">
          <a:xfrm>
            <a:off x="7779804" y="5715000"/>
            <a:ext cx="3883633" cy="308782"/>
          </a:xfrm>
        </p:spPr>
        <p:txBody>
          <a:bodyPr wrap="square" lIns="72000" tIns="72000" rIns="72000" bIns="72000" anchor="t" anchorCtr="0">
            <a:noAutofit/>
          </a:bodyPr>
          <a:lstStyle>
            <a:lvl1pPr marL="0" indent="0" algn="r">
              <a:lnSpc>
                <a:spcPct val="120000"/>
              </a:lnSpc>
              <a:spcBef>
                <a:spcPts val="800"/>
              </a:spcBef>
              <a:buNone/>
              <a:defRPr sz="14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9" name="Title 1">
            <a:extLst>
              <a:ext uri="{FF2B5EF4-FFF2-40B4-BE49-F238E27FC236}">
                <a16:creationId xmlns:a16="http://schemas.microsoft.com/office/drawing/2014/main" id="{C9239CA2-7186-4499-AFA5-5E7A6B356493}"/>
              </a:ext>
            </a:extLst>
          </p:cNvPr>
          <p:cNvSpPr>
            <a:spLocks noGrp="1"/>
          </p:cNvSpPr>
          <p:nvPr>
            <p:ph type="ctrTitle" hasCustomPrompt="1"/>
          </p:nvPr>
        </p:nvSpPr>
        <p:spPr bwMode="gray">
          <a:xfrm>
            <a:off x="7779805" y="4179011"/>
            <a:ext cx="3883632"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0 w 3883632"/>
              <a:gd name="connsiteY5" fmla="*/ 0 h 1497889"/>
              <a:gd name="connsiteX0" fmla="*/ 125730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1257300 w 3883632"/>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2" h="1497889">
                <a:moveTo>
                  <a:pt x="1257300" y="0"/>
                </a:moveTo>
                <a:lnTo>
                  <a:pt x="3883632" y="0"/>
                </a:lnTo>
                <a:lnTo>
                  <a:pt x="3883632" y="1497889"/>
                </a:lnTo>
                <a:lnTo>
                  <a:pt x="0" y="1497889"/>
                </a:lnTo>
                <a:lnTo>
                  <a:pt x="5295" y="824789"/>
                </a:lnTo>
                <a:lnTo>
                  <a:pt x="1257300" y="0"/>
                </a:lnTo>
                <a:close/>
              </a:path>
            </a:pathLst>
          </a:custGeom>
        </p:spPr>
        <p:txBody>
          <a:bodyPr wrap="square" lIns="72000" tIns="72000" rIns="72000" bIns="72000" anchor="b" anchorCtr="0">
            <a:noAutofit/>
          </a:bodyPr>
          <a:lstStyle>
            <a:lvl1pPr algn="r">
              <a:defRPr sz="3000"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51216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Small Left – Blue">
    <p:spTree>
      <p:nvGrpSpPr>
        <p:cNvPr id="1" name=""/>
        <p:cNvGrpSpPr/>
        <p:nvPr/>
      </p:nvGrpSpPr>
      <p:grpSpPr>
        <a:xfrm>
          <a:off x="0" y="0"/>
          <a:ext cx="0" cy="0"/>
          <a:chOff x="0" y="0"/>
          <a:chExt cx="0" cy="0"/>
        </a:xfrm>
      </p:grpSpPr>
      <p:sp>
        <p:nvSpPr>
          <p:cNvPr id="13" name="Picture Placeholder 40">
            <a:extLst>
              <a:ext uri="{FF2B5EF4-FFF2-40B4-BE49-F238E27FC236}">
                <a16:creationId xmlns:a16="http://schemas.microsoft.com/office/drawing/2014/main" id="{6CB4D508-CC47-4714-9907-E5EF2733851C}"/>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2" name="Picture Placeholder 52">
            <a:extLst>
              <a:ext uri="{FF2B5EF4-FFF2-40B4-BE49-F238E27FC236}">
                <a16:creationId xmlns:a16="http://schemas.microsoft.com/office/drawing/2014/main" id="{F4F85227-D5B1-4F01-81B8-97DBCA398D5C}"/>
              </a:ext>
            </a:extLst>
          </p:cNvPr>
          <p:cNvSpPr>
            <a:spLocks noGrp="1"/>
          </p:cNvSpPr>
          <p:nvPr>
            <p:ph type="pic" sz="quarter" idx="14"/>
          </p:nvPr>
        </p:nvSpPr>
        <p:spPr>
          <a:xfrm>
            <a:off x="-8491" y="3372440"/>
            <a:ext cx="4143600"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314608 h 3430120"/>
              <a:gd name="connsiteX5" fmla="*/ 657139 w 4060870"/>
              <a:gd name="connsiteY5" fmla="*/ 0 h 3430120"/>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092843 h 3430120"/>
              <a:gd name="connsiteX5" fmla="*/ 657139 w 4060870"/>
              <a:gd name="connsiteY5" fmla="*/ 0 h 3430120"/>
              <a:gd name="connsiteX0" fmla="*/ 665462 w 4069193"/>
              <a:gd name="connsiteY0" fmla="*/ 0 h 3430120"/>
              <a:gd name="connsiteX1" fmla="*/ 4069193 w 4069193"/>
              <a:gd name="connsiteY1" fmla="*/ 2121806 h 3430120"/>
              <a:gd name="connsiteX2" fmla="*/ 3261962 w 4069193"/>
              <a:gd name="connsiteY2" fmla="*/ 3430120 h 3430120"/>
              <a:gd name="connsiteX3" fmla="*/ 9240 w 4069193"/>
              <a:gd name="connsiteY3" fmla="*/ 3430120 h 3430120"/>
              <a:gd name="connsiteX4" fmla="*/ 0 w 4069193"/>
              <a:gd name="connsiteY4" fmla="*/ 1065122 h 3430120"/>
              <a:gd name="connsiteX5" fmla="*/ 665462 w 4069193"/>
              <a:gd name="connsiteY5" fmla="*/ 0 h 34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193" h="3430120">
                <a:moveTo>
                  <a:pt x="665462" y="0"/>
                </a:moveTo>
                <a:lnTo>
                  <a:pt x="4069193" y="2121806"/>
                </a:lnTo>
                <a:lnTo>
                  <a:pt x="3261962" y="3430120"/>
                </a:lnTo>
                <a:lnTo>
                  <a:pt x="9240" y="3430120"/>
                </a:lnTo>
                <a:cubicBezTo>
                  <a:pt x="6066" y="2637637"/>
                  <a:pt x="3174" y="1857605"/>
                  <a:pt x="0" y="1065122"/>
                </a:cubicBezTo>
                <a:cubicBezTo>
                  <a:pt x="362131" y="485592"/>
                  <a:pt x="316028" y="579530"/>
                  <a:pt x="665462" y="0"/>
                </a:cubicBezTo>
                <a:close/>
              </a:path>
            </a:pathLst>
          </a:custGeom>
          <a:blipFill dpi="0" rotWithShape="1">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5" name="Picture Placeholder 3">
            <a:extLst>
              <a:ext uri="{FF2B5EF4-FFF2-40B4-BE49-F238E27FC236}">
                <a16:creationId xmlns:a16="http://schemas.microsoft.com/office/drawing/2014/main" id="{808865D5-B4B6-4032-9D13-EE47CA4E5F46}"/>
              </a:ext>
            </a:extLst>
          </p:cNvPr>
          <p:cNvSpPr>
            <a:spLocks noGrp="1"/>
          </p:cNvSpPr>
          <p:nvPr>
            <p:ph type="pic" sz="quarter" idx="16"/>
          </p:nvPr>
        </p:nvSpPr>
        <p:spPr>
          <a:xfrm>
            <a:off x="102996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18" name="Subtitle 2">
            <a:extLst>
              <a:ext uri="{FF2B5EF4-FFF2-40B4-BE49-F238E27FC236}">
                <a16:creationId xmlns:a16="http://schemas.microsoft.com/office/drawing/2014/main" id="{8516DE58-D11A-4F79-94E2-86D150B227BC}"/>
              </a:ext>
            </a:extLst>
          </p:cNvPr>
          <p:cNvSpPr>
            <a:spLocks noGrp="1"/>
          </p:cNvSpPr>
          <p:nvPr>
            <p:ph type="subTitle" idx="1" hasCustomPrompt="1"/>
          </p:nvPr>
        </p:nvSpPr>
        <p:spPr bwMode="gray">
          <a:xfrm>
            <a:off x="261511" y="5715000"/>
            <a:ext cx="3049114" cy="308782"/>
          </a:xfrm>
        </p:spPr>
        <p:txBody>
          <a:bodyPr wrap="square" lIns="72000" tIns="72000" rIns="72000" bIns="72000" anchor="t" anchorCtr="0">
            <a:noAutofit/>
          </a:bodyPr>
          <a:lstStyle>
            <a:lvl1pPr marL="0" indent="0" algn="l">
              <a:lnSpc>
                <a:spcPct val="120000"/>
              </a:lnSpc>
              <a:spcBef>
                <a:spcPts val="800"/>
              </a:spcBef>
              <a:buNone/>
              <a:defRPr sz="12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25" name="Title 1">
            <a:extLst>
              <a:ext uri="{FF2B5EF4-FFF2-40B4-BE49-F238E27FC236}">
                <a16:creationId xmlns:a16="http://schemas.microsoft.com/office/drawing/2014/main" id="{647EB2DE-D8A0-41C9-8E99-6E170E888664}"/>
              </a:ext>
            </a:extLst>
          </p:cNvPr>
          <p:cNvSpPr>
            <a:spLocks noGrp="1"/>
          </p:cNvSpPr>
          <p:nvPr>
            <p:ph type="ctrTitle" hasCustomPrompt="1"/>
          </p:nvPr>
        </p:nvSpPr>
        <p:spPr bwMode="gray">
          <a:xfrm>
            <a:off x="261509" y="4911477"/>
            <a:ext cx="3049115"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09162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09162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2599"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34100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Small Lef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18E9023F-58D7-4856-9F6D-F699BBAFAE15}"/>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9" name="Picture Placeholder 52">
            <a:extLst>
              <a:ext uri="{FF2B5EF4-FFF2-40B4-BE49-F238E27FC236}">
                <a16:creationId xmlns:a16="http://schemas.microsoft.com/office/drawing/2014/main" id="{99B10921-C2E3-484E-847C-AD64DE2CA7F1}"/>
              </a:ext>
            </a:extLst>
          </p:cNvPr>
          <p:cNvSpPr>
            <a:spLocks noGrp="1"/>
          </p:cNvSpPr>
          <p:nvPr>
            <p:ph type="pic" sz="quarter" idx="14"/>
          </p:nvPr>
        </p:nvSpPr>
        <p:spPr>
          <a:xfrm>
            <a:off x="0" y="3381867"/>
            <a:ext cx="4142859" cy="3489947"/>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000439 h 3374678"/>
              <a:gd name="connsiteX5" fmla="*/ 758782 w 4060870"/>
              <a:gd name="connsiteY5" fmla="*/ 0 h 3374678"/>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870" h="3420879">
                <a:moveTo>
                  <a:pt x="657139" y="0"/>
                </a:moveTo>
                <a:lnTo>
                  <a:pt x="4060870" y="2112565"/>
                </a:lnTo>
                <a:lnTo>
                  <a:pt x="3253639" y="3420879"/>
                </a:lnTo>
                <a:lnTo>
                  <a:pt x="917" y="3420879"/>
                </a:lnTo>
                <a:cubicBezTo>
                  <a:pt x="-2257" y="2628396"/>
                  <a:pt x="4091" y="1839123"/>
                  <a:pt x="917" y="1046640"/>
                </a:cubicBezTo>
                <a:cubicBezTo>
                  <a:pt x="11918" y="1030765"/>
                  <a:pt x="631114" y="6635"/>
                  <a:pt x="657139"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663498BD-D60F-495F-BF72-1ECD5C6F5F02}"/>
              </a:ext>
            </a:extLst>
          </p:cNvPr>
          <p:cNvSpPr>
            <a:spLocks noGrp="1"/>
          </p:cNvSpPr>
          <p:nvPr>
            <p:ph type="pic" sz="quarter" idx="16"/>
          </p:nvPr>
        </p:nvSpPr>
        <p:spPr>
          <a:xfrm>
            <a:off x="10299600" y="4500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11" name="Subtitle 2">
            <a:extLst>
              <a:ext uri="{FF2B5EF4-FFF2-40B4-BE49-F238E27FC236}">
                <a16:creationId xmlns:a16="http://schemas.microsoft.com/office/drawing/2014/main" id="{C9CB8668-0F13-4345-9DB6-680EC05618A6}"/>
              </a:ext>
            </a:extLst>
          </p:cNvPr>
          <p:cNvSpPr>
            <a:spLocks noGrp="1"/>
          </p:cNvSpPr>
          <p:nvPr>
            <p:ph type="subTitle" idx="1" hasCustomPrompt="1"/>
          </p:nvPr>
        </p:nvSpPr>
        <p:spPr bwMode="gray">
          <a:xfrm>
            <a:off x="261511" y="5715000"/>
            <a:ext cx="3049114" cy="308782"/>
          </a:xfrm>
        </p:spPr>
        <p:txBody>
          <a:bodyPr wrap="square" lIns="72000" tIns="72000" rIns="72000" bIns="72000" anchor="t" anchorCtr="0">
            <a:noAutofit/>
          </a:bodyPr>
          <a:lstStyle>
            <a:lvl1pPr marL="0" indent="0" algn="l">
              <a:lnSpc>
                <a:spcPct val="120000"/>
              </a:lnSpc>
              <a:spcBef>
                <a:spcPts val="800"/>
              </a:spcBef>
              <a:buNone/>
              <a:defRPr sz="12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8" name="Title 1">
            <a:extLst>
              <a:ext uri="{FF2B5EF4-FFF2-40B4-BE49-F238E27FC236}">
                <a16:creationId xmlns:a16="http://schemas.microsoft.com/office/drawing/2014/main" id="{FE5879BC-A7BC-4B6E-B7D4-25D7ED4140C0}"/>
              </a:ext>
            </a:extLst>
          </p:cNvPr>
          <p:cNvSpPr>
            <a:spLocks noGrp="1"/>
          </p:cNvSpPr>
          <p:nvPr>
            <p:ph type="ctrTitle" hasCustomPrompt="1"/>
          </p:nvPr>
        </p:nvSpPr>
        <p:spPr bwMode="gray">
          <a:xfrm>
            <a:off x="261509" y="4911477"/>
            <a:ext cx="3049115"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11067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11067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2599"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33835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Small Right – Blue">
    <p:spTree>
      <p:nvGrpSpPr>
        <p:cNvPr id="1" name=""/>
        <p:cNvGrpSpPr/>
        <p:nvPr/>
      </p:nvGrpSpPr>
      <p:grpSpPr>
        <a:xfrm>
          <a:off x="0" y="0"/>
          <a:ext cx="0" cy="0"/>
          <a:chOff x="0" y="0"/>
          <a:chExt cx="0" cy="0"/>
        </a:xfrm>
      </p:grpSpPr>
      <p:sp>
        <p:nvSpPr>
          <p:cNvPr id="7" name="Picture Placeholder 40">
            <a:extLst>
              <a:ext uri="{FF2B5EF4-FFF2-40B4-BE49-F238E27FC236}">
                <a16:creationId xmlns:a16="http://schemas.microsoft.com/office/drawing/2014/main" id="{F4B5146D-F80E-4D76-AF19-25724F17D222}"/>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8" name="Picture Placeholder 52">
            <a:extLst>
              <a:ext uri="{FF2B5EF4-FFF2-40B4-BE49-F238E27FC236}">
                <a16:creationId xmlns:a16="http://schemas.microsoft.com/office/drawing/2014/main" id="{9103A69A-1950-46CA-975F-79D61153DB6A}"/>
              </a:ext>
            </a:extLst>
          </p:cNvPr>
          <p:cNvSpPr>
            <a:spLocks noGrp="1"/>
          </p:cNvSpPr>
          <p:nvPr>
            <p:ph type="pic" sz="quarter" idx="16"/>
          </p:nvPr>
        </p:nvSpPr>
        <p:spPr>
          <a:xfrm flipH="1">
            <a:off x="8042621" y="3381866"/>
            <a:ext cx="4160691"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75620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305367 h 3420879"/>
              <a:gd name="connsiteX5" fmla="*/ 675620 w 4060870"/>
              <a:gd name="connsiteY5" fmla="*/ 0 h 3420879"/>
              <a:gd name="connsiteX0" fmla="*/ 693182 w 4078432"/>
              <a:gd name="connsiteY0" fmla="*/ 0 h 3420879"/>
              <a:gd name="connsiteX1" fmla="*/ 4078432 w 4078432"/>
              <a:gd name="connsiteY1" fmla="*/ 2112565 h 3420879"/>
              <a:gd name="connsiteX2" fmla="*/ 3271201 w 4078432"/>
              <a:gd name="connsiteY2" fmla="*/ 3420879 h 3420879"/>
              <a:gd name="connsiteX3" fmla="*/ 18479 w 4078432"/>
              <a:gd name="connsiteY3" fmla="*/ 3420879 h 3420879"/>
              <a:gd name="connsiteX4" fmla="*/ 0 w 4078432"/>
              <a:gd name="connsiteY4" fmla="*/ 1083602 h 3420879"/>
              <a:gd name="connsiteX5" fmla="*/ 693182 w 4078432"/>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35301 w 4095254"/>
              <a:gd name="connsiteY3" fmla="*/ 3420879 h 3420879"/>
              <a:gd name="connsiteX4" fmla="*/ 0 w 4095254"/>
              <a:gd name="connsiteY4" fmla="*/ 1083602 h 3420879"/>
              <a:gd name="connsiteX5" fmla="*/ 710004 w 4095254"/>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10066 w 4095254"/>
              <a:gd name="connsiteY3" fmla="*/ 3420879 h 3420879"/>
              <a:gd name="connsiteX4" fmla="*/ 0 w 4095254"/>
              <a:gd name="connsiteY4" fmla="*/ 1083602 h 3420879"/>
              <a:gd name="connsiteX5" fmla="*/ 710004 w 4095254"/>
              <a:gd name="connsiteY5" fmla="*/ 0 h 3420879"/>
              <a:gd name="connsiteX0" fmla="*/ 710004 w 4095254"/>
              <a:gd name="connsiteY0" fmla="*/ 0 h 3420879"/>
              <a:gd name="connsiteX1" fmla="*/ 4095254 w 4095254"/>
              <a:gd name="connsiteY1" fmla="*/ 2112565 h 3420879"/>
              <a:gd name="connsiteX2" fmla="*/ 3288023 w 4095254"/>
              <a:gd name="connsiteY2" fmla="*/ 3420879 h 3420879"/>
              <a:gd name="connsiteX3" fmla="*/ 1655 w 4095254"/>
              <a:gd name="connsiteY3" fmla="*/ 3420879 h 3420879"/>
              <a:gd name="connsiteX4" fmla="*/ 0 w 4095254"/>
              <a:gd name="connsiteY4" fmla="*/ 1083602 h 3420879"/>
              <a:gd name="connsiteX5" fmla="*/ 710004 w 4095254"/>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254" h="3420879">
                <a:moveTo>
                  <a:pt x="710004" y="0"/>
                </a:moveTo>
                <a:lnTo>
                  <a:pt x="4095254" y="2112565"/>
                </a:lnTo>
                <a:lnTo>
                  <a:pt x="3288023" y="3420879"/>
                </a:lnTo>
                <a:lnTo>
                  <a:pt x="1655" y="3420879"/>
                </a:lnTo>
                <a:cubicBezTo>
                  <a:pt x="-1519" y="2628396"/>
                  <a:pt x="3174" y="1876085"/>
                  <a:pt x="0" y="1083602"/>
                </a:cubicBezTo>
                <a:cubicBezTo>
                  <a:pt x="362131" y="504072"/>
                  <a:pt x="360570" y="579530"/>
                  <a:pt x="710004"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2" name="Picture Placeholder 3">
            <a:extLst>
              <a:ext uri="{FF2B5EF4-FFF2-40B4-BE49-F238E27FC236}">
                <a16:creationId xmlns:a16="http://schemas.microsoft.com/office/drawing/2014/main" id="{3561FA82-DD88-4E7C-BAC5-181A590651DA}"/>
              </a:ext>
            </a:extLst>
          </p:cNvPr>
          <p:cNvSpPr>
            <a:spLocks noGrp="1"/>
          </p:cNvSpPr>
          <p:nvPr>
            <p:ph type="pic" sz="quarter" idx="17"/>
          </p:nvPr>
        </p:nvSpPr>
        <p:spPr>
          <a:xfrm>
            <a:off x="528074" y="4500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a:t>Click icon to add picture</a:t>
            </a:r>
            <a:endParaRPr lang="en-IN" dirty="0"/>
          </a:p>
        </p:txBody>
      </p:sp>
      <p:sp>
        <p:nvSpPr>
          <p:cNvPr id="13" name="Subtitle 2">
            <a:extLst>
              <a:ext uri="{FF2B5EF4-FFF2-40B4-BE49-F238E27FC236}">
                <a16:creationId xmlns:a16="http://schemas.microsoft.com/office/drawing/2014/main" id="{4E831205-C7FE-448E-B063-4480423432AA}"/>
              </a:ext>
            </a:extLst>
          </p:cNvPr>
          <p:cNvSpPr>
            <a:spLocks noGrp="1"/>
          </p:cNvSpPr>
          <p:nvPr>
            <p:ph type="subTitle" idx="1" hasCustomPrompt="1"/>
          </p:nvPr>
        </p:nvSpPr>
        <p:spPr bwMode="gray">
          <a:xfrm>
            <a:off x="8886720" y="5715000"/>
            <a:ext cx="3027057" cy="308782"/>
          </a:xfrm>
        </p:spPr>
        <p:txBody>
          <a:bodyPr wrap="square" lIns="72000" tIns="72000" rIns="72000" bIns="72000" anchor="t" anchorCtr="0">
            <a:noAutofit/>
          </a:bodyPr>
          <a:lstStyle>
            <a:lvl1pPr marL="0" indent="0" algn="r">
              <a:lnSpc>
                <a:spcPct val="120000"/>
              </a:lnSpc>
              <a:spcBef>
                <a:spcPts val="800"/>
              </a:spcBef>
              <a:buNone/>
              <a:defRPr sz="12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5" name="Title 1">
            <a:extLst>
              <a:ext uri="{FF2B5EF4-FFF2-40B4-BE49-F238E27FC236}">
                <a16:creationId xmlns:a16="http://schemas.microsoft.com/office/drawing/2014/main" id="{1BC93D1F-E777-4D46-B193-4FE3A3E87AFF}"/>
              </a:ext>
            </a:extLst>
          </p:cNvPr>
          <p:cNvSpPr>
            <a:spLocks noGrp="1"/>
          </p:cNvSpPr>
          <p:nvPr>
            <p:ph type="ctrTitle" hasCustomPrompt="1"/>
          </p:nvPr>
        </p:nvSpPr>
        <p:spPr bwMode="gray">
          <a:xfrm>
            <a:off x="8886720" y="4917827"/>
            <a:ext cx="3027057" cy="756000"/>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0 w 2796472"/>
              <a:gd name="connsiteY5" fmla="*/ 0 h 756000"/>
              <a:gd name="connsiteX0" fmla="*/ 681037 w 2796472"/>
              <a:gd name="connsiteY0" fmla="*/ 0 h 760763"/>
              <a:gd name="connsiteX1" fmla="*/ 2796472 w 2796472"/>
              <a:gd name="connsiteY1" fmla="*/ 4763 h 760763"/>
              <a:gd name="connsiteX2" fmla="*/ 2796472 w 2796472"/>
              <a:gd name="connsiteY2" fmla="*/ 760763 h 760763"/>
              <a:gd name="connsiteX3" fmla="*/ 0 w 2796472"/>
              <a:gd name="connsiteY3" fmla="*/ 760763 h 760763"/>
              <a:gd name="connsiteX4" fmla="*/ 104 w 2796472"/>
              <a:gd name="connsiteY4" fmla="*/ 582861 h 760763"/>
              <a:gd name="connsiteX5" fmla="*/ 681037 w 2796472"/>
              <a:gd name="connsiteY5" fmla="*/ 0 h 760763"/>
              <a:gd name="connsiteX0" fmla="*/ 681037 w 2796472"/>
              <a:gd name="connsiteY0" fmla="*/ 99 h 760862"/>
              <a:gd name="connsiteX1" fmla="*/ 2796472 w 2796472"/>
              <a:gd name="connsiteY1" fmla="*/ 4862 h 760862"/>
              <a:gd name="connsiteX2" fmla="*/ 2796472 w 2796472"/>
              <a:gd name="connsiteY2" fmla="*/ 760862 h 760862"/>
              <a:gd name="connsiteX3" fmla="*/ 0 w 2796472"/>
              <a:gd name="connsiteY3" fmla="*/ 760862 h 760862"/>
              <a:gd name="connsiteX4" fmla="*/ 104 w 2796472"/>
              <a:gd name="connsiteY4" fmla="*/ 582960 h 760862"/>
              <a:gd name="connsiteX5" fmla="*/ 681037 w 2796472"/>
              <a:gd name="connsiteY5" fmla="*/ 99 h 760862"/>
              <a:gd name="connsiteX0" fmla="*/ 685800 w 2796472"/>
              <a:gd name="connsiteY0" fmla="*/ 102 h 756103"/>
              <a:gd name="connsiteX1" fmla="*/ 2796472 w 2796472"/>
              <a:gd name="connsiteY1" fmla="*/ 103 h 756103"/>
              <a:gd name="connsiteX2" fmla="*/ 2796472 w 2796472"/>
              <a:gd name="connsiteY2" fmla="*/ 756103 h 756103"/>
              <a:gd name="connsiteX3" fmla="*/ 0 w 2796472"/>
              <a:gd name="connsiteY3" fmla="*/ 756103 h 756103"/>
              <a:gd name="connsiteX4" fmla="*/ 104 w 2796472"/>
              <a:gd name="connsiteY4" fmla="*/ 578201 h 756103"/>
              <a:gd name="connsiteX5" fmla="*/ 685800 w 2796472"/>
              <a:gd name="connsiteY5" fmla="*/ 102 h 756103"/>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6000">
                <a:moveTo>
                  <a:pt x="695325" y="19049"/>
                </a:moveTo>
                <a:lnTo>
                  <a:pt x="2796472" y="0"/>
                </a:lnTo>
                <a:lnTo>
                  <a:pt x="2796472" y="756000"/>
                </a:lnTo>
                <a:lnTo>
                  <a:pt x="0" y="756000"/>
                </a:lnTo>
                <a:cubicBezTo>
                  <a:pt x="35" y="696699"/>
                  <a:pt x="69" y="637399"/>
                  <a:pt x="104" y="578098"/>
                </a:cubicBezTo>
                <a:cubicBezTo>
                  <a:pt x="69" y="571137"/>
                  <a:pt x="685835" y="11723"/>
                  <a:pt x="695325" y="19049"/>
                </a:cubicBezTo>
                <a:close/>
              </a:path>
            </a:pathLst>
          </a:custGeom>
        </p:spPr>
        <p:txBody>
          <a:bodyPr wrap="square" lIns="72000" tIns="72000" rIns="72000" bIns="72000" anchor="b" anchorCtr="0">
            <a:noAutofit/>
          </a:bodyPr>
          <a:lstStyle>
            <a:lvl1pPr algn="r">
              <a:defRPr sz="2599" b="1"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9039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Small Right – White">
    <p:spTree>
      <p:nvGrpSpPr>
        <p:cNvPr id="1" name=""/>
        <p:cNvGrpSpPr/>
        <p:nvPr/>
      </p:nvGrpSpPr>
      <p:grpSpPr>
        <a:xfrm>
          <a:off x="0" y="0"/>
          <a:ext cx="0" cy="0"/>
          <a:chOff x="0" y="0"/>
          <a:chExt cx="0" cy="0"/>
        </a:xfrm>
      </p:grpSpPr>
      <p:sp>
        <p:nvSpPr>
          <p:cNvPr id="7" name="Picture Placeholder 40">
            <a:extLst>
              <a:ext uri="{FF2B5EF4-FFF2-40B4-BE49-F238E27FC236}">
                <a16:creationId xmlns:a16="http://schemas.microsoft.com/office/drawing/2014/main" id="{285E34CF-7E61-4EAD-B325-8B7C162B8AD1}"/>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latin typeface="+mn-lt"/>
              </a:defRPr>
            </a:lvl1pPr>
          </a:lstStyle>
          <a:p>
            <a:r>
              <a:rPr lang="en-US" dirty="0"/>
              <a:t>Click to add picture</a:t>
            </a:r>
          </a:p>
        </p:txBody>
      </p:sp>
      <p:sp>
        <p:nvSpPr>
          <p:cNvPr id="13" name="Picture Placeholder 52">
            <a:extLst>
              <a:ext uri="{FF2B5EF4-FFF2-40B4-BE49-F238E27FC236}">
                <a16:creationId xmlns:a16="http://schemas.microsoft.com/office/drawing/2014/main" id="{7FF4C435-C69C-4001-9DB1-AE5867FB9685}"/>
              </a:ext>
            </a:extLst>
          </p:cNvPr>
          <p:cNvSpPr>
            <a:spLocks noGrp="1"/>
          </p:cNvSpPr>
          <p:nvPr>
            <p:ph type="pic" sz="quarter" idx="16"/>
          </p:nvPr>
        </p:nvSpPr>
        <p:spPr>
          <a:xfrm flipH="1">
            <a:off x="8066039" y="3379471"/>
            <a:ext cx="4142057" cy="3492343"/>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21549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818536 w 4060870"/>
              <a:gd name="connsiteY0" fmla="*/ 0 h 3404555"/>
              <a:gd name="connsiteX1" fmla="*/ 4060870 w 4060870"/>
              <a:gd name="connsiteY1" fmla="*/ 2051426 h 3404555"/>
              <a:gd name="connsiteX2" fmla="*/ 3253639 w 4060870"/>
              <a:gd name="connsiteY2" fmla="*/ 3404555 h 3404555"/>
              <a:gd name="connsiteX3" fmla="*/ 917 w 4060870"/>
              <a:gd name="connsiteY3" fmla="*/ 3404555 h 3404555"/>
              <a:gd name="connsiteX4" fmla="*/ 917 w 4060870"/>
              <a:gd name="connsiteY4" fmla="*/ 1289043 h 3404555"/>
              <a:gd name="connsiteX5" fmla="*/ 818536 w 4060870"/>
              <a:gd name="connsiteY5" fmla="*/ 0 h 3404555"/>
              <a:gd name="connsiteX0" fmla="*/ 817719 w 4060053"/>
              <a:gd name="connsiteY0" fmla="*/ 0 h 3404555"/>
              <a:gd name="connsiteX1" fmla="*/ 4060053 w 4060053"/>
              <a:gd name="connsiteY1" fmla="*/ 2051426 h 3404555"/>
              <a:gd name="connsiteX2" fmla="*/ 3252822 w 4060053"/>
              <a:gd name="connsiteY2" fmla="*/ 3404555 h 3404555"/>
              <a:gd name="connsiteX3" fmla="*/ 100 w 4060053"/>
              <a:gd name="connsiteY3" fmla="*/ 3404555 h 3404555"/>
              <a:gd name="connsiteX4" fmla="*/ 67323 w 4060053"/>
              <a:gd name="connsiteY4" fmla="*/ 1356266 h 3404555"/>
              <a:gd name="connsiteX5" fmla="*/ 817719 w 4060053"/>
              <a:gd name="connsiteY5" fmla="*/ 0 h 3404555"/>
              <a:gd name="connsiteX0" fmla="*/ 832557 w 4074891"/>
              <a:gd name="connsiteY0" fmla="*/ 0 h 3404555"/>
              <a:gd name="connsiteX1" fmla="*/ 4074891 w 4074891"/>
              <a:gd name="connsiteY1" fmla="*/ 2051426 h 3404555"/>
              <a:gd name="connsiteX2" fmla="*/ 3267660 w 4074891"/>
              <a:gd name="connsiteY2" fmla="*/ 3404555 h 3404555"/>
              <a:gd name="connsiteX3" fmla="*/ 14938 w 4074891"/>
              <a:gd name="connsiteY3" fmla="*/ 3404555 h 3404555"/>
              <a:gd name="connsiteX4" fmla="*/ 0 w 4074891"/>
              <a:gd name="connsiteY4" fmla="*/ 1326389 h 3404555"/>
              <a:gd name="connsiteX5" fmla="*/ 832557 w 4074891"/>
              <a:gd name="connsiteY5" fmla="*/ 0 h 3404555"/>
              <a:gd name="connsiteX0" fmla="*/ 840503 w 4082837"/>
              <a:gd name="connsiteY0" fmla="*/ 0 h 3404555"/>
              <a:gd name="connsiteX1" fmla="*/ 4082837 w 4082837"/>
              <a:gd name="connsiteY1" fmla="*/ 2051426 h 3404555"/>
              <a:gd name="connsiteX2" fmla="*/ 3275606 w 4082837"/>
              <a:gd name="connsiteY2" fmla="*/ 3404555 h 3404555"/>
              <a:gd name="connsiteX3" fmla="*/ 477 w 4082837"/>
              <a:gd name="connsiteY3" fmla="*/ 3404555 h 3404555"/>
              <a:gd name="connsiteX4" fmla="*/ 7946 w 4082837"/>
              <a:gd name="connsiteY4" fmla="*/ 1326389 h 3404555"/>
              <a:gd name="connsiteX5" fmla="*/ 840503 w 4082837"/>
              <a:gd name="connsiteY5" fmla="*/ 0 h 3404555"/>
              <a:gd name="connsiteX0" fmla="*/ 840503 w 4045876"/>
              <a:gd name="connsiteY0" fmla="*/ 0 h 3404555"/>
              <a:gd name="connsiteX1" fmla="*/ 4045876 w 4045876"/>
              <a:gd name="connsiteY1" fmla="*/ 2079146 h 3404555"/>
              <a:gd name="connsiteX2" fmla="*/ 3275606 w 4045876"/>
              <a:gd name="connsiteY2" fmla="*/ 3404555 h 3404555"/>
              <a:gd name="connsiteX3" fmla="*/ 477 w 4045876"/>
              <a:gd name="connsiteY3" fmla="*/ 3404555 h 3404555"/>
              <a:gd name="connsiteX4" fmla="*/ 7946 w 4045876"/>
              <a:gd name="connsiteY4" fmla="*/ 1326389 h 3404555"/>
              <a:gd name="connsiteX5" fmla="*/ 840503 w 4045876"/>
              <a:gd name="connsiteY5" fmla="*/ 0 h 3404555"/>
              <a:gd name="connsiteX0" fmla="*/ 840503 w 4059881"/>
              <a:gd name="connsiteY0" fmla="*/ 0 h 3404555"/>
              <a:gd name="connsiteX1" fmla="*/ 4059881 w 4059881"/>
              <a:gd name="connsiteY1" fmla="*/ 2093151 h 3404555"/>
              <a:gd name="connsiteX2" fmla="*/ 3275606 w 4059881"/>
              <a:gd name="connsiteY2" fmla="*/ 3404555 h 3404555"/>
              <a:gd name="connsiteX3" fmla="*/ 477 w 4059881"/>
              <a:gd name="connsiteY3" fmla="*/ 3404555 h 3404555"/>
              <a:gd name="connsiteX4" fmla="*/ 7946 w 4059881"/>
              <a:gd name="connsiteY4" fmla="*/ 1326389 h 3404555"/>
              <a:gd name="connsiteX5" fmla="*/ 840503 w 4059881"/>
              <a:gd name="connsiteY5" fmla="*/ 0 h 3404555"/>
              <a:gd name="connsiteX0" fmla="*/ 681783 w 4059881"/>
              <a:gd name="connsiteY0" fmla="*/ 0 h 3423228"/>
              <a:gd name="connsiteX1" fmla="*/ 4059881 w 4059881"/>
              <a:gd name="connsiteY1" fmla="*/ 2111824 h 3423228"/>
              <a:gd name="connsiteX2" fmla="*/ 3275606 w 4059881"/>
              <a:gd name="connsiteY2" fmla="*/ 3423228 h 3423228"/>
              <a:gd name="connsiteX3" fmla="*/ 477 w 4059881"/>
              <a:gd name="connsiteY3" fmla="*/ 3423228 h 3423228"/>
              <a:gd name="connsiteX4" fmla="*/ 7946 w 4059881"/>
              <a:gd name="connsiteY4" fmla="*/ 1345062 h 3423228"/>
              <a:gd name="connsiteX5" fmla="*/ 681783 w 4059881"/>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083" h="3423228">
                <a:moveTo>
                  <a:pt x="681985" y="0"/>
                </a:moveTo>
                <a:lnTo>
                  <a:pt x="4060083" y="2111824"/>
                </a:lnTo>
                <a:lnTo>
                  <a:pt x="3275808" y="3423228"/>
                </a:lnTo>
                <a:lnTo>
                  <a:pt x="679" y="3423228"/>
                </a:lnTo>
                <a:cubicBezTo>
                  <a:pt x="-2495" y="2630745"/>
                  <a:pt x="6653" y="1871456"/>
                  <a:pt x="3479" y="1078973"/>
                </a:cubicBezTo>
                <a:cubicBezTo>
                  <a:pt x="-3182" y="1087642"/>
                  <a:pt x="332551" y="579530"/>
                  <a:pt x="681985"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latin typeface="Calibri" panose="020F0502020204030204" pitchFamily="34" charset="0"/>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C17CC25D-66EB-4F67-A9AF-1C9025F89915}"/>
              </a:ext>
            </a:extLst>
          </p:cNvPr>
          <p:cNvSpPr>
            <a:spLocks noGrp="1"/>
          </p:cNvSpPr>
          <p:nvPr>
            <p:ph type="pic" sz="quarter" idx="17" hasCustomPrompt="1"/>
          </p:nvPr>
        </p:nvSpPr>
        <p:spPr>
          <a:xfrm>
            <a:off x="5184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latin typeface="Calibri" panose="020F0502020204030204" pitchFamily="34" charset="0"/>
              </a:defRPr>
            </a:lvl1pPr>
          </a:lstStyle>
          <a:p>
            <a:r>
              <a:rPr lang="en-US" dirty="0"/>
              <a:t>Click icon to add picture1.44</a:t>
            </a:r>
            <a:endParaRPr lang="en-IN" dirty="0"/>
          </a:p>
        </p:txBody>
      </p:sp>
      <p:sp>
        <p:nvSpPr>
          <p:cNvPr id="9" name="Subtitle 2">
            <a:extLst>
              <a:ext uri="{FF2B5EF4-FFF2-40B4-BE49-F238E27FC236}">
                <a16:creationId xmlns:a16="http://schemas.microsoft.com/office/drawing/2014/main" id="{B65EB2F5-240B-4083-B72E-3206B8A0E87B}"/>
              </a:ext>
            </a:extLst>
          </p:cNvPr>
          <p:cNvSpPr>
            <a:spLocks noGrp="1"/>
          </p:cNvSpPr>
          <p:nvPr>
            <p:ph type="subTitle" idx="1" hasCustomPrompt="1"/>
          </p:nvPr>
        </p:nvSpPr>
        <p:spPr bwMode="gray">
          <a:xfrm>
            <a:off x="8886720" y="5715000"/>
            <a:ext cx="3041629" cy="308782"/>
          </a:xfrm>
        </p:spPr>
        <p:txBody>
          <a:bodyPr wrap="square" lIns="72000" tIns="72000" rIns="72000" bIns="72000" anchor="t" anchorCtr="0">
            <a:noAutofit/>
          </a:bodyPr>
          <a:lstStyle>
            <a:lvl1pPr marL="0" indent="0" algn="r">
              <a:lnSpc>
                <a:spcPct val="120000"/>
              </a:lnSpc>
              <a:spcBef>
                <a:spcPts val="800"/>
              </a:spcBef>
              <a:buNone/>
              <a:defRPr sz="12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BA16B37-0026-46F8-94A1-CE6E5001B7A9}"/>
              </a:ext>
            </a:extLst>
          </p:cNvPr>
          <p:cNvSpPr>
            <a:spLocks noGrp="1"/>
          </p:cNvSpPr>
          <p:nvPr>
            <p:ph type="ctrTitle" hasCustomPrompt="1"/>
          </p:nvPr>
        </p:nvSpPr>
        <p:spPr bwMode="gray">
          <a:xfrm>
            <a:off x="8886720" y="4914899"/>
            <a:ext cx="3041629" cy="758927"/>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90798 h 756000"/>
              <a:gd name="connsiteX5" fmla="*/ 0 w 2796472"/>
              <a:gd name="connsiteY5" fmla="*/ 0 h 756000"/>
              <a:gd name="connsiteX0" fmla="*/ 0 w 2796472"/>
              <a:gd name="connsiteY0" fmla="*/ 2927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6" fmla="*/ 0 w 2796472"/>
              <a:gd name="connsiteY6" fmla="*/ 2927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8927">
                <a:moveTo>
                  <a:pt x="104" y="593725"/>
                </a:moveTo>
                <a:cubicBezTo>
                  <a:pt x="116009" y="467237"/>
                  <a:pt x="688980" y="-664"/>
                  <a:pt x="695429" y="0"/>
                </a:cubicBezTo>
                <a:cubicBezTo>
                  <a:pt x="701878" y="664"/>
                  <a:pt x="2096124" y="1951"/>
                  <a:pt x="2796472" y="2927"/>
                </a:cubicBezTo>
                <a:lnTo>
                  <a:pt x="2796472" y="758927"/>
                </a:lnTo>
                <a:lnTo>
                  <a:pt x="0" y="758927"/>
                </a:lnTo>
                <a:cubicBezTo>
                  <a:pt x="35" y="703860"/>
                  <a:pt x="69" y="648792"/>
                  <a:pt x="104" y="593725"/>
                </a:cubicBezTo>
                <a:close/>
              </a:path>
            </a:pathLst>
          </a:custGeom>
        </p:spPr>
        <p:txBody>
          <a:bodyPr wrap="square" lIns="72000" tIns="72000" rIns="72000" bIns="72000" anchor="b" anchorCtr="0">
            <a:noAutofit/>
          </a:bodyPr>
          <a:lstStyle>
            <a:lvl1pPr algn="r">
              <a:defRPr sz="2599" b="1"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52322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9DC91D-5B21-41F6-88C5-5C5C291F5988}"/>
              </a:ext>
            </a:extLst>
          </p:cNvPr>
          <p:cNvPicPr>
            <a:picLocks noChangeAspect="1"/>
          </p:cNvPicPr>
          <p:nvPr/>
        </p:nvPicPr>
        <p:blipFill>
          <a:blip r:embed="rId3"/>
          <a:stretch>
            <a:fillRect/>
          </a:stretch>
        </p:blipFill>
        <p:spPr>
          <a:xfrm>
            <a:off x="-24777" y="-29028"/>
            <a:ext cx="12306062" cy="6923313"/>
          </a:xfrm>
          <a:prstGeom prst="rect">
            <a:avLst/>
          </a:prstGeom>
        </p:spPr>
      </p:pic>
      <p:sp>
        <p:nvSpPr>
          <p:cNvPr id="9" name="Text Placeholder 8"/>
          <p:cNvSpPr>
            <a:spLocks noGrp="1"/>
          </p:cNvSpPr>
          <p:nvPr>
            <p:ph type="body" sz="quarter" idx="15" hasCustomPrompt="1"/>
          </p:nvPr>
        </p:nvSpPr>
        <p:spPr>
          <a:xfrm>
            <a:off x="3923070" y="1560738"/>
            <a:ext cx="7743600" cy="4077270"/>
          </a:xfrm>
        </p:spPr>
        <p:txBody>
          <a:bodyPr lIns="0" rIns="0"/>
          <a:lstStyle>
            <a:lvl1pPr marL="342900" indent="-342900">
              <a:buFont typeface="+mj-lt"/>
              <a:buAutoNum type="arabicPeriod"/>
              <a:defRPr>
                <a:latin typeface="+mn-lt"/>
              </a:defRPr>
            </a:lvl1pPr>
            <a:lvl2pPr marL="706219" indent="-342900">
              <a:buFont typeface="+mj-lt"/>
              <a:buAutoNum type="alphaLcPeriod"/>
              <a:defRPr>
                <a:latin typeface="+mn-lt"/>
              </a:defRPr>
            </a:lvl2pPr>
            <a:lvl3pPr marL="994970" indent="-342900">
              <a:buFont typeface="+mj-lt"/>
              <a:buAutoNum type="alphaLcPeriod" startAt="2"/>
              <a:defRPr>
                <a:latin typeface="+mn-lt"/>
              </a:defRPr>
            </a:lvl3pPr>
            <a:lvl4pPr marL="1113893" indent="-228600">
              <a:buFont typeface="+mj-lt"/>
              <a:buAutoNum type="alphaLcPeriod" startAt="3"/>
              <a:defRPr>
                <a:latin typeface="+mn-lt"/>
              </a:defRPr>
            </a:lvl4pPr>
            <a:lvl5pPr marL="1305729" indent="-188799">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3931199" y="450000"/>
            <a:ext cx="7743600" cy="525401"/>
          </a:xfrm>
        </p:spPr>
        <p:txBody>
          <a:bodyPr anchor="t"/>
          <a:lstStyle>
            <a:lvl1pPr>
              <a:defRPr cap="none">
                <a:latin typeface="+mn-lt"/>
              </a:defRPr>
            </a:lvl1pPr>
          </a:lstStyle>
          <a:p>
            <a:r>
              <a:rPr lang="en-US" dirty="0"/>
              <a:t>Click to add title</a:t>
            </a:r>
          </a:p>
        </p:txBody>
      </p:sp>
      <p:cxnSp>
        <p:nvCxnSpPr>
          <p:cNvPr id="14" name="Straight Connector 13">
            <a:extLst>
              <a:ext uri="{FF2B5EF4-FFF2-40B4-BE49-F238E27FC236}">
                <a16:creationId xmlns:a16="http://schemas.microsoft.com/office/drawing/2014/main" id="{A11D1B4A-B5B2-4F0C-8C4B-0830E05F50B5}"/>
              </a:ext>
            </a:extLst>
          </p:cNvPr>
          <p:cNvCxnSpPr>
            <a:cxnSpLocks/>
          </p:cNvCxnSpPr>
          <p:nvPr/>
        </p:nvCxnSpPr>
        <p:spPr>
          <a:xfrm>
            <a:off x="3933371" y="5955149"/>
            <a:ext cx="774427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0825018-7D4D-4191-BC46-FAA32532954D}"/>
              </a:ext>
            </a:extLst>
          </p:cNvPr>
          <p:cNvGrpSpPr/>
          <p:nvPr/>
        </p:nvGrpSpPr>
        <p:grpSpPr>
          <a:xfrm>
            <a:off x="10807241" y="6197707"/>
            <a:ext cx="876744" cy="422027"/>
            <a:chOff x="10807237" y="6204057"/>
            <a:chExt cx="876744" cy="422027"/>
          </a:xfrm>
        </p:grpSpPr>
        <p:sp>
          <p:nvSpPr>
            <p:cNvPr id="16" name="Freeform 5">
              <a:extLst>
                <a:ext uri="{FF2B5EF4-FFF2-40B4-BE49-F238E27FC236}">
                  <a16:creationId xmlns:a16="http://schemas.microsoft.com/office/drawing/2014/main" id="{44DD8F5F-4A41-4533-B8F6-4E9CFB8D6863}"/>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7" name="Freeform 6">
              <a:extLst>
                <a:ext uri="{FF2B5EF4-FFF2-40B4-BE49-F238E27FC236}">
                  <a16:creationId xmlns:a16="http://schemas.microsoft.com/office/drawing/2014/main" id="{0E6C67A1-58A5-466B-98BD-DF1DC609F53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8" name="Freeform 7">
              <a:extLst>
                <a:ext uri="{FF2B5EF4-FFF2-40B4-BE49-F238E27FC236}">
                  <a16:creationId xmlns:a16="http://schemas.microsoft.com/office/drawing/2014/main" id="{3B840042-D36F-456E-9777-EFBB8BC8994F}"/>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9" name="Freeform 8">
              <a:extLst>
                <a:ext uri="{FF2B5EF4-FFF2-40B4-BE49-F238E27FC236}">
                  <a16:creationId xmlns:a16="http://schemas.microsoft.com/office/drawing/2014/main" id="{D33A972C-1559-4EBB-A05E-88B880BEB92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sp>
        <p:nvSpPr>
          <p:cNvPr id="58" name="Slide Number Placeholder 7">
            <a:extLst>
              <a:ext uri="{FF2B5EF4-FFF2-40B4-BE49-F238E27FC236}">
                <a16:creationId xmlns:a16="http://schemas.microsoft.com/office/drawing/2014/main" id="{0909377F-118B-4978-9003-664C725459EE}"/>
              </a:ext>
            </a:extLst>
          </p:cNvPr>
          <p:cNvSpPr>
            <a:spLocks noGrp="1"/>
          </p:cNvSpPr>
          <p:nvPr>
            <p:ph type="sldNum" sz="quarter" idx="18"/>
          </p:nvPr>
        </p:nvSpPr>
        <p:spPr>
          <a:xfrm>
            <a:off x="515939" y="6247919"/>
            <a:ext cx="306912" cy="317241"/>
          </a:xfrm>
        </p:spPr>
        <p:txBody>
          <a:bodyPr/>
          <a:lstStyle>
            <a:lvl1pPr>
              <a:defRPr>
                <a:latin typeface="+mn-lt"/>
              </a:defRPr>
            </a:lvl1pPr>
          </a:lstStyle>
          <a:p>
            <a:fld id="{B8EAB911-0954-447C-A92A-4C7975B82156}" type="slidenum">
              <a:rPr lang="en-UG" smtClean="0"/>
              <a:t>‹Nº›</a:t>
            </a:fld>
            <a:endParaRPr lang="en-UG"/>
          </a:p>
        </p:txBody>
      </p:sp>
    </p:spTree>
    <p:custDataLst>
      <p:tags r:id="rId1"/>
    </p:custDataLst>
    <p:extLst>
      <p:ext uri="{BB962C8B-B14F-4D97-AF65-F5344CB8AC3E}">
        <p14:creationId xmlns:p14="http://schemas.microsoft.com/office/powerpoint/2010/main" val="948063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D71AAD0-3506-48B2-9F3E-34B9F9B9687E}"/>
              </a:ext>
            </a:extLst>
          </p:cNvPr>
          <p:cNvSpPr>
            <a:spLocks noGrp="1"/>
          </p:cNvSpPr>
          <p:nvPr>
            <p:ph type="sldNum" sz="quarter" idx="4"/>
          </p:nvPr>
        </p:nvSpPr>
        <p:spPr>
          <a:xfrm>
            <a:off x="515939" y="6247919"/>
            <a:ext cx="306912" cy="317241"/>
          </a:xfrm>
          <a:prstGeom prst="rect">
            <a:avLst/>
          </a:prstGeom>
          <a:solidFill>
            <a:srgbClr val="E6E7E8"/>
          </a:solidFill>
        </p:spPr>
        <p:txBody>
          <a:bodyPr vert="horz" lIns="0" tIns="0" rIns="0" bIns="0" rtlCol="0" anchor="ctr"/>
          <a:lstStyle>
            <a:lvl1pPr algn="ctr">
              <a:defRPr sz="900">
                <a:solidFill>
                  <a:schemeClr val="tx1"/>
                </a:solidFill>
                <a:latin typeface="Calibri" panose="020F0502020204030204" pitchFamily="34" charset="0"/>
              </a:defRPr>
            </a:lvl1pPr>
          </a:lstStyle>
          <a:p>
            <a:fld id="{B8EAB911-0954-447C-A92A-4C7975B82156}" type="slidenum">
              <a:rPr lang="en-UG" smtClean="0"/>
              <a:t>‹Nº›</a:t>
            </a:fld>
            <a:endParaRPr lang="en-UG"/>
          </a:p>
        </p:txBody>
      </p:sp>
      <p:sp>
        <p:nvSpPr>
          <p:cNvPr id="7" name="Title Placeholder 1">
            <a:extLst>
              <a:ext uri="{FF2B5EF4-FFF2-40B4-BE49-F238E27FC236}">
                <a16:creationId xmlns:a16="http://schemas.microsoft.com/office/drawing/2014/main" id="{A7EE630F-04BB-4A57-B195-D59E72301B46}"/>
              </a:ext>
            </a:extLst>
          </p:cNvPr>
          <p:cNvSpPr>
            <a:spLocks noGrp="1"/>
          </p:cNvSpPr>
          <p:nvPr>
            <p:ph type="title"/>
          </p:nvPr>
        </p:nvSpPr>
        <p:spPr>
          <a:xfrm>
            <a:off x="517587" y="448391"/>
            <a:ext cx="11160000" cy="525401"/>
          </a:xfrm>
          <a:prstGeom prst="rect">
            <a:avLst/>
          </a:prstGeom>
        </p:spPr>
        <p:txBody>
          <a:bodyPr vert="horz" wrap="square" lIns="0" tIns="46800" rIns="0" bIns="46800" rtlCol="0" anchor="t" anchorCtr="0">
            <a:noAutofit/>
          </a:bodyPr>
          <a:lstStyle/>
          <a:p>
            <a:r>
              <a:rPr lang="en-US" dirty="0"/>
              <a:t>Click to add title</a:t>
            </a:r>
          </a:p>
        </p:txBody>
      </p:sp>
      <p:grpSp>
        <p:nvGrpSpPr>
          <p:cNvPr id="13" name="Group 12">
            <a:extLst>
              <a:ext uri="{FF2B5EF4-FFF2-40B4-BE49-F238E27FC236}">
                <a16:creationId xmlns:a16="http://schemas.microsoft.com/office/drawing/2014/main" id="{19B7251A-6B10-49A8-94A4-C41556F43237}"/>
              </a:ext>
            </a:extLst>
          </p:cNvPr>
          <p:cNvGrpSpPr/>
          <p:nvPr/>
        </p:nvGrpSpPr>
        <p:grpSpPr>
          <a:xfrm>
            <a:off x="10807241" y="6197707"/>
            <a:ext cx="876744" cy="422027"/>
            <a:chOff x="10807237" y="6204057"/>
            <a:chExt cx="876744" cy="422027"/>
          </a:xfrm>
        </p:grpSpPr>
        <p:sp>
          <p:nvSpPr>
            <p:cNvPr id="14" name="Freeform 5">
              <a:extLst>
                <a:ext uri="{FF2B5EF4-FFF2-40B4-BE49-F238E27FC236}">
                  <a16:creationId xmlns:a16="http://schemas.microsoft.com/office/drawing/2014/main" id="{304BD6D6-F3BE-42CE-8566-A56FCF44BDA1}"/>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5" name="Freeform 6">
              <a:extLst>
                <a:ext uri="{FF2B5EF4-FFF2-40B4-BE49-F238E27FC236}">
                  <a16:creationId xmlns:a16="http://schemas.microsoft.com/office/drawing/2014/main" id="{5CBED0A1-D541-45D4-89E6-8DD732FCE52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6" name="Freeform 7">
              <a:extLst>
                <a:ext uri="{FF2B5EF4-FFF2-40B4-BE49-F238E27FC236}">
                  <a16:creationId xmlns:a16="http://schemas.microsoft.com/office/drawing/2014/main" id="{5EC5B2A5-2E00-4F5C-A2A6-94C8F74C46C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sp>
          <p:nvSpPr>
            <p:cNvPr id="17" name="Freeform 8">
              <a:extLst>
                <a:ext uri="{FF2B5EF4-FFF2-40B4-BE49-F238E27FC236}">
                  <a16:creationId xmlns:a16="http://schemas.microsoft.com/office/drawing/2014/main" id="{24FB445C-99DC-4493-BA54-5D0CC05CBFA8}"/>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alibri" panose="020F0502020204030204" pitchFamily="34" charset="0"/>
              </a:endParaRPr>
            </a:p>
          </p:txBody>
        </p:sp>
      </p:grpSp>
      <p:cxnSp>
        <p:nvCxnSpPr>
          <p:cNvPr id="12" name="Straight Connector 11">
            <a:extLst>
              <a:ext uri="{FF2B5EF4-FFF2-40B4-BE49-F238E27FC236}">
                <a16:creationId xmlns:a16="http://schemas.microsoft.com/office/drawing/2014/main" id="{283B5A78-AFA4-4CF4-8F87-D889ECC8654B}"/>
              </a:ext>
            </a:extLst>
          </p:cNvPr>
          <p:cNvCxnSpPr>
            <a:cxnSpLocks/>
          </p:cNvCxnSpPr>
          <p:nvPr/>
        </p:nvCxnSpPr>
        <p:spPr>
          <a:xfrm>
            <a:off x="518400" y="5954400"/>
            <a:ext cx="111601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CF761A4E-F867-4388-A88B-C77C4EE07839}"/>
              </a:ext>
            </a:extLst>
          </p:cNvPr>
          <p:cNvSpPr>
            <a:spLocks noGrp="1"/>
          </p:cNvSpPr>
          <p:nvPr>
            <p:ph type="body" idx="1"/>
          </p:nvPr>
        </p:nvSpPr>
        <p:spPr>
          <a:xfrm>
            <a:off x="517587" y="1514477"/>
            <a:ext cx="11160000" cy="4317912"/>
          </a:xfrm>
          <a:prstGeom prst="rect">
            <a:avLst/>
          </a:prstGeom>
        </p:spPr>
        <p:txBody>
          <a:bodyPr vert="horz" lIns="90000" tIns="45720" rIns="90000" bIns="468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67AB9F6-4F77-4257-A1AC-72F9139568C0}"/>
              </a:ext>
            </a:extLst>
          </p:cNvPr>
          <p:cNvSpPr>
            <a:spLocks noGrp="1"/>
          </p:cNvSpPr>
          <p:nvPr>
            <p:ph type="dt" sz="half" idx="2"/>
          </p:nvPr>
        </p:nvSpPr>
        <p:spPr>
          <a:xfrm>
            <a:off x="1000826" y="6267283"/>
            <a:ext cx="6276273" cy="128016"/>
          </a:xfrm>
          <a:prstGeom prst="rect">
            <a:avLst/>
          </a:prstGeom>
        </p:spPr>
        <p:txBody>
          <a:bodyPr vert="horz" lIns="9144" tIns="45720" rIns="9144" bIns="144000" rtlCol="0" anchor="t"/>
          <a:lstStyle>
            <a:lvl1pPr algn="l">
              <a:defRPr sz="800">
                <a:solidFill>
                  <a:schemeClr val="tx1"/>
                </a:solidFill>
                <a:latin typeface="+mn-lt"/>
              </a:defRPr>
            </a:lvl1pPr>
          </a:lstStyle>
          <a:p>
            <a:fld id="{3FB3505D-8C3B-4EFC-BC6D-93339D6B8F71}" type="datetimeFigureOut">
              <a:rPr lang="en-UG" smtClean="0"/>
              <a:t>11/25/2021</a:t>
            </a:fld>
            <a:endParaRPr lang="en-UG"/>
          </a:p>
        </p:txBody>
      </p:sp>
      <p:sp>
        <p:nvSpPr>
          <p:cNvPr id="11" name="Footer Placeholder 4">
            <a:extLst>
              <a:ext uri="{FF2B5EF4-FFF2-40B4-BE49-F238E27FC236}">
                <a16:creationId xmlns:a16="http://schemas.microsoft.com/office/drawing/2014/main" id="{07177586-902C-41B9-B5D7-7BB36DE1A727}"/>
              </a:ext>
            </a:extLst>
          </p:cNvPr>
          <p:cNvSpPr>
            <a:spLocks noGrp="1"/>
          </p:cNvSpPr>
          <p:nvPr>
            <p:ph type="ftr" sz="quarter" idx="3"/>
          </p:nvPr>
        </p:nvSpPr>
        <p:spPr>
          <a:xfrm>
            <a:off x="1000826" y="6408570"/>
            <a:ext cx="6276273" cy="128016"/>
          </a:xfrm>
          <a:prstGeom prst="rect">
            <a:avLst/>
          </a:prstGeom>
        </p:spPr>
        <p:txBody>
          <a:bodyPr vert="horz" lIns="9144" tIns="45720" rIns="9144" bIns="144000" rtlCol="0" anchor="t"/>
          <a:lstStyle>
            <a:lvl1pPr algn="l">
              <a:defRPr sz="800">
                <a:solidFill>
                  <a:schemeClr val="tx1"/>
                </a:solidFill>
                <a:latin typeface="+mn-lt"/>
              </a:defRPr>
            </a:lvl1pPr>
          </a:lstStyle>
          <a:p>
            <a:endParaRPr lang="en-UG"/>
          </a:p>
        </p:txBody>
      </p:sp>
    </p:spTree>
    <p:custDataLst>
      <p:tags r:id="rId41"/>
    </p:custDataLst>
    <p:extLst>
      <p:ext uri="{BB962C8B-B14F-4D97-AF65-F5344CB8AC3E}">
        <p14:creationId xmlns:p14="http://schemas.microsoft.com/office/powerpoint/2010/main" val="3793121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1pPr>
      <a:lvl2pPr marL="452438" indent="-227013" algn="l" defTabSz="914400" rtl="0" eaLnBrk="1" latinLnBrk="0" hangingPunct="1">
        <a:lnSpc>
          <a:spcPct val="90000"/>
        </a:lnSpc>
        <a:spcBef>
          <a:spcPts val="500"/>
        </a:spcBef>
        <a:buClr>
          <a:schemeClr val="tx1"/>
        </a:buClr>
        <a:buFont typeface="Calibri" panose="020F0502020204030204" pitchFamily="34" charset="0"/>
        <a:buChar char="‒"/>
        <a:defRPr sz="1600" kern="1200">
          <a:solidFill>
            <a:schemeClr val="tx1"/>
          </a:solidFill>
          <a:latin typeface="+mn-lt"/>
          <a:ea typeface="+mn-ea"/>
          <a:cs typeface="+mn-cs"/>
        </a:defRPr>
      </a:lvl2pPr>
      <a:lvl3pPr marL="595313" indent="-163513"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769938" indent="-195263" algn="l" defTabSz="914400" rtl="0" eaLnBrk="1" latinLnBrk="0" hangingPunct="1">
        <a:lnSpc>
          <a:spcPct val="90000"/>
        </a:lnSpc>
        <a:spcBef>
          <a:spcPts val="500"/>
        </a:spcBef>
        <a:buFont typeface="Calibri" panose="020F0502020204030204" pitchFamily="34" charset="0"/>
        <a:buChar char="‒"/>
        <a:defRPr sz="1200" kern="1200">
          <a:solidFill>
            <a:schemeClr val="tx1"/>
          </a:solidFill>
          <a:latin typeface="+mn-lt"/>
          <a:ea typeface="+mn-ea"/>
          <a:cs typeface="+mn-cs"/>
        </a:defRPr>
      </a:lvl4pPr>
      <a:lvl5pPr marL="944563" indent="-18415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55">
          <p15:clr>
            <a:srgbClr val="F26B43"/>
          </p15:clr>
        </p15:guide>
        <p15:guide id="5" orient="horz" pos="954">
          <p15:clr>
            <a:srgbClr val="F26B43"/>
          </p15:clr>
        </p15:guide>
        <p15:guide id="6" orient="horz" pos="3674">
          <p15:clr>
            <a:srgbClr val="F26B43"/>
          </p15:clr>
        </p15:guide>
        <p15:guide id="7" orient="horz" pos="618">
          <p15:clr>
            <a:srgbClr val="F26B43"/>
          </p15:clr>
        </p15:guide>
        <p15:guide id="8" orient="horz" pos="28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jpeg"/><Relationship Id="rId10" Type="http://schemas.microsoft.com/office/2007/relationships/hdphoto" Target="../media/hdphoto5.wdp"/><Relationship Id="rId4" Type="http://schemas.openxmlformats.org/officeDocument/2006/relationships/image" Target="../media/image28.jpe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image" Target="../media/image43.jpeg"/><Relationship Id="rId1" Type="http://schemas.openxmlformats.org/officeDocument/2006/relationships/slideLayout" Target="../slideLayouts/slideLayout1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jpeg"/><Relationship Id="rId10" Type="http://schemas.microsoft.com/office/2007/relationships/hdphoto" Target="../media/hdphoto2.wdp"/><Relationship Id="rId4" Type="http://schemas.openxmlformats.org/officeDocument/2006/relationships/image" Target="../media/image12.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osha.gov/dsg/topics/silicacrystalline/construction.html" TargetMode="External"/><Relationship Id="rId1" Type="http://schemas.openxmlformats.org/officeDocument/2006/relationships/slideLayout" Target="../slideLayouts/slideLayout11.xml"/><Relationship Id="rId5" Type="http://schemas.openxmlformats.org/officeDocument/2006/relationships/hyperlink" Target="https://www.osha.gov/Publications/silica/OSHA_FS-3629.pdf" TargetMode="External"/><Relationship Id="rId4" Type="http://schemas.openxmlformats.org/officeDocument/2006/relationships/hyperlink" Target="https://www.osha.gov/Publications/OSHA3902.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3" name="Picture Placeholder 2"/>
          <p:cNvSpPr>
            <a:spLocks noGrp="1"/>
          </p:cNvSpPr>
          <p:nvPr>
            <p:ph type="pic" sz="quarter" idx="13"/>
          </p:nvPr>
        </p:nvSpPr>
        <p:spPr/>
      </p:sp>
      <p:sp>
        <p:nvSpPr>
          <p:cNvPr id="4" name="Subtitle 3"/>
          <p:cNvSpPr>
            <a:spLocks noGrp="1"/>
          </p:cNvSpPr>
          <p:nvPr>
            <p:ph type="subTitle" idx="1"/>
          </p:nvPr>
        </p:nvSpPr>
        <p:spPr/>
        <p:txBody>
          <a:bodyPr/>
          <a:lstStyle/>
          <a:p>
            <a:r>
              <a:rPr lang="es-MX" dirty="0"/>
              <a:t>Control del polvo de sílice en el lugar de trabajo
</a:t>
            </a:r>
            <a:endParaRPr lang="en-US" dirty="0"/>
          </a:p>
        </p:txBody>
      </p:sp>
      <p:sp>
        <p:nvSpPr>
          <p:cNvPr id="5" name="Title 4"/>
          <p:cNvSpPr>
            <a:spLocks noGrp="1"/>
          </p:cNvSpPr>
          <p:nvPr>
            <p:ph type="ctrTitle"/>
          </p:nvPr>
        </p:nvSpPr>
        <p:spPr/>
        <p:txBody>
          <a:bodyPr/>
          <a:lstStyle/>
          <a:p>
            <a:r>
              <a:rPr lang="es-MX" dirty="0"/>
              <a:t>DCP 10 - Sistema neumático de recolección de polvo en el sitio</a:t>
            </a:r>
            <a:endParaRPr lang="en-US" dirty="0"/>
          </a:p>
        </p:txBody>
      </p:sp>
      <p:sp>
        <p:nvSpPr>
          <p:cNvPr id="6" name="Picture Placeholder 5"/>
          <p:cNvSpPr>
            <a:spLocks noGrp="1"/>
          </p:cNvSpPr>
          <p:nvPr>
            <p:ph type="pic" sz="quarter" idx="16"/>
          </p:nvPr>
        </p:nvSpPr>
        <p:spPr/>
      </p:sp>
    </p:spTree>
    <p:extLst>
      <p:ext uri="{BB962C8B-B14F-4D97-AF65-F5344CB8AC3E}">
        <p14:creationId xmlns:p14="http://schemas.microsoft.com/office/powerpoint/2010/main" val="240944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Modelos</a:t>
            </a:r>
            <a:r>
              <a:rPr lang="en-US" dirty="0"/>
              <a:t> y </a:t>
            </a:r>
            <a:r>
              <a:rPr lang="en-US" dirty="0" err="1"/>
              <a:t>Variantes</a:t>
            </a:r>
            <a:r>
              <a:rPr lang="en-US" dirty="0"/>
              <a:t>
</a:t>
            </a:r>
          </a:p>
        </p:txBody>
      </p:sp>
    </p:spTree>
    <p:extLst>
      <p:ext uri="{BB962C8B-B14F-4D97-AF65-F5344CB8AC3E}">
        <p14:creationId xmlns:p14="http://schemas.microsoft.com/office/powerpoint/2010/main" val="1263198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524191" y="369813"/>
            <a:ext cx="11157095" cy="525401"/>
          </a:xfrm>
        </p:spPr>
        <p:txBody>
          <a:bodyPr/>
          <a:lstStyle/>
          <a:p>
            <a:r>
              <a:rPr lang="en-US" dirty="0"/>
              <a:t>DCP 10 - </a:t>
            </a:r>
            <a:r>
              <a:rPr lang="en-US" dirty="0" err="1"/>
              <a:t>Aplicaciones</a:t>
            </a:r>
            <a:endParaRPr lang="en-US" dirty="0"/>
          </a:p>
        </p:txBody>
      </p:sp>
      <p:sp>
        <p:nvSpPr>
          <p:cNvPr id="157" name="Flowchart: Delay 156"/>
          <p:cNvSpPr/>
          <p:nvPr/>
        </p:nvSpPr>
        <p:spPr bwMode="gray">
          <a:xfrm>
            <a:off x="1269352" y="1658932"/>
            <a:ext cx="2975492" cy="3331336"/>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58" name="Flowchart: Delay 157"/>
          <p:cNvSpPr/>
          <p:nvPr/>
        </p:nvSpPr>
        <p:spPr bwMode="gray">
          <a:xfrm>
            <a:off x="1421752" y="1811332"/>
            <a:ext cx="2672125" cy="3018322"/>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43" name="Rounded Rectangle 142"/>
          <p:cNvSpPr/>
          <p:nvPr/>
        </p:nvSpPr>
        <p:spPr bwMode="gray">
          <a:xfrm>
            <a:off x="4658833" y="4223233"/>
            <a:ext cx="1765113" cy="1684163"/>
          </a:xfrm>
          <a:prstGeom prst="roundRect">
            <a:avLst>
              <a:gd name="adj" fmla="val 50000"/>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42" name="Rounded Rectangle 141"/>
          <p:cNvSpPr/>
          <p:nvPr/>
        </p:nvSpPr>
        <p:spPr bwMode="gray">
          <a:xfrm>
            <a:off x="8122495" y="4227936"/>
            <a:ext cx="3068065" cy="1679459"/>
          </a:xfrm>
          <a:prstGeom prst="roundRect">
            <a:avLst>
              <a:gd name="adj" fmla="val 0"/>
            </a:avLst>
          </a:prstGeom>
          <a:solidFill>
            <a:srgbClr val="FABD96"/>
          </a:solidFill>
          <a:ln w="6350">
            <a:solidFill>
              <a:srgbClr val="FABD9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38" name="Rounded Rectangle 137"/>
          <p:cNvSpPr/>
          <p:nvPr/>
        </p:nvSpPr>
        <p:spPr bwMode="gray">
          <a:xfrm>
            <a:off x="8118859" y="734305"/>
            <a:ext cx="3068065" cy="1678744"/>
          </a:xfrm>
          <a:prstGeom prst="roundRect">
            <a:avLst>
              <a:gd name="adj" fmla="val 0"/>
            </a:avLst>
          </a:prstGeom>
          <a:solidFill>
            <a:srgbClr val="B3DAAD"/>
          </a:solidFill>
          <a:ln w="6350">
            <a:solidFill>
              <a:srgbClr val="B3DAA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39" name="Rounded Rectangle 138"/>
          <p:cNvSpPr/>
          <p:nvPr/>
        </p:nvSpPr>
        <p:spPr bwMode="gray">
          <a:xfrm>
            <a:off x="4639131" y="731206"/>
            <a:ext cx="1784816" cy="1681844"/>
          </a:xfrm>
          <a:prstGeom prst="roundRect">
            <a:avLst>
              <a:gd name="adj" fmla="val 50000"/>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37" name="Rounded Rectangle 136"/>
          <p:cNvSpPr/>
          <p:nvPr/>
        </p:nvSpPr>
        <p:spPr bwMode="gray">
          <a:xfrm>
            <a:off x="8119241" y="2484415"/>
            <a:ext cx="3068065" cy="1679389"/>
          </a:xfrm>
          <a:prstGeom prst="roundRect">
            <a:avLst>
              <a:gd name="adj" fmla="val 0"/>
            </a:avLst>
          </a:prstGeom>
          <a:solidFill>
            <a:srgbClr val="B3DAAD"/>
          </a:solidFill>
          <a:ln w="6350">
            <a:solidFill>
              <a:srgbClr val="B3DAA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36" name="Rounded Rectangle 135"/>
          <p:cNvSpPr/>
          <p:nvPr/>
        </p:nvSpPr>
        <p:spPr bwMode="gray">
          <a:xfrm>
            <a:off x="4658833" y="2484417"/>
            <a:ext cx="1765113" cy="1679984"/>
          </a:xfrm>
          <a:prstGeom prst="roundRect">
            <a:avLst>
              <a:gd name="adj" fmla="val 50000"/>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pic>
        <p:nvPicPr>
          <p:cNvPr id="55" name="Picture 5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53047" y="731206"/>
            <a:ext cx="2275010" cy="1681844"/>
          </a:xfrm>
          <a:prstGeom prst="chevron">
            <a:avLst>
              <a:gd name="adj" fmla="val 11262"/>
            </a:avLst>
          </a:prstGeom>
        </p:spPr>
      </p:pic>
      <p:pic>
        <p:nvPicPr>
          <p:cNvPr id="110" name="Picture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2895" y="4226253"/>
            <a:ext cx="2304852" cy="1683498"/>
          </a:xfrm>
          <a:prstGeom prst="chevron">
            <a:avLst>
              <a:gd name="adj" fmla="val 13409"/>
            </a:avLst>
          </a:prstGeom>
        </p:spPr>
      </p:pic>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7127" y="2484417"/>
            <a:ext cx="2282995" cy="1682216"/>
          </a:xfrm>
          <a:prstGeom prst="chevron">
            <a:avLst>
              <a:gd name="adj" fmla="val 12808"/>
            </a:avLst>
          </a:prstGeom>
        </p:spPr>
      </p:pic>
      <p:cxnSp>
        <p:nvCxnSpPr>
          <p:cNvPr id="24" name="Straight Connector 23"/>
          <p:cNvCxnSpPr>
            <a:cxnSpLocks/>
            <a:stCxn id="82" idx="0"/>
          </p:cNvCxnSpPr>
          <p:nvPr/>
        </p:nvCxnSpPr>
        <p:spPr bwMode="gray">
          <a:xfrm flipV="1">
            <a:off x="3721842" y="1582557"/>
            <a:ext cx="936991" cy="242661"/>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a:stCxn id="82" idx="1"/>
          </p:cNvCxnSpPr>
          <p:nvPr/>
        </p:nvCxnSpPr>
        <p:spPr bwMode="gray">
          <a:xfrm>
            <a:off x="3796195" y="4771430"/>
            <a:ext cx="847427" cy="283851"/>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gray">
          <a:xfrm flipV="1">
            <a:off x="4446105" y="3355146"/>
            <a:ext cx="193025" cy="207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554082" y="1757019"/>
            <a:ext cx="2049816" cy="501676"/>
          </a:xfrm>
          <a:prstGeom prst="rect">
            <a:avLst/>
          </a:prstGeom>
        </p:spPr>
        <p:txBody>
          <a:bodyPr wrap="square" anchor="ctr">
            <a:spAutoFit/>
          </a:bodyPr>
          <a:lstStyle/>
          <a:p>
            <a:pPr algn="ctr">
              <a:lnSpc>
                <a:spcPct val="95000"/>
              </a:lnSpc>
              <a:spcBef>
                <a:spcPts val="400"/>
              </a:spcBef>
            </a:pPr>
            <a:r>
              <a:rPr lang="en-US" sz="1400" dirty="0" err="1"/>
              <a:t>Aplicación</a:t>
            </a:r>
            <a:r>
              <a:rPr lang="en-US" sz="1400" dirty="0"/>
              <a:t> para una </a:t>
            </a:r>
            <a:r>
              <a:rPr lang="en-US" sz="1400" dirty="0" err="1"/>
              <a:t>herramienta</a:t>
            </a:r>
            <a:endParaRPr lang="en-US" sz="1400" dirty="0"/>
          </a:p>
        </p:txBody>
      </p:sp>
      <p:sp>
        <p:nvSpPr>
          <p:cNvPr id="51" name="Rectangle 50"/>
          <p:cNvSpPr/>
          <p:nvPr/>
        </p:nvSpPr>
        <p:spPr>
          <a:xfrm>
            <a:off x="4763396" y="3512106"/>
            <a:ext cx="1660550" cy="501676"/>
          </a:xfrm>
          <a:prstGeom prst="rect">
            <a:avLst/>
          </a:prstGeom>
        </p:spPr>
        <p:txBody>
          <a:bodyPr wrap="square" anchor="ctr">
            <a:spAutoFit/>
          </a:bodyPr>
          <a:lstStyle/>
          <a:p>
            <a:pPr algn="ctr">
              <a:lnSpc>
                <a:spcPct val="95000"/>
              </a:lnSpc>
              <a:spcBef>
                <a:spcPts val="400"/>
              </a:spcBef>
            </a:pPr>
            <a:r>
              <a:rPr lang="en-US" sz="1400" dirty="0" err="1"/>
              <a:t>Aplicación</a:t>
            </a:r>
            <a:r>
              <a:rPr lang="en-US" sz="1400" dirty="0"/>
              <a:t> para dos </a:t>
            </a:r>
            <a:r>
              <a:rPr lang="en-US" sz="1400" dirty="0" err="1"/>
              <a:t>herramientas</a:t>
            </a:r>
            <a:endParaRPr lang="en-US" sz="1400" dirty="0"/>
          </a:p>
        </p:txBody>
      </p:sp>
      <p:sp>
        <p:nvSpPr>
          <p:cNvPr id="52" name="Rectangle 51"/>
          <p:cNvSpPr/>
          <p:nvPr/>
        </p:nvSpPr>
        <p:spPr>
          <a:xfrm>
            <a:off x="4542617" y="5239115"/>
            <a:ext cx="2049816" cy="501676"/>
          </a:xfrm>
          <a:prstGeom prst="rect">
            <a:avLst/>
          </a:prstGeom>
        </p:spPr>
        <p:txBody>
          <a:bodyPr wrap="square" anchor="ctr">
            <a:spAutoFit/>
          </a:bodyPr>
          <a:lstStyle/>
          <a:p>
            <a:pPr algn="ctr">
              <a:lnSpc>
                <a:spcPct val="95000"/>
              </a:lnSpc>
              <a:spcBef>
                <a:spcPts val="400"/>
              </a:spcBef>
            </a:pPr>
            <a:r>
              <a:rPr lang="en-US" sz="1400" dirty="0" err="1"/>
              <a:t>Aplicación</a:t>
            </a:r>
            <a:r>
              <a:rPr lang="en-US" sz="1400" dirty="0"/>
              <a:t> para una </a:t>
            </a:r>
            <a:r>
              <a:rPr lang="en-US" sz="1400" dirty="0" err="1"/>
              <a:t>perforadora</a:t>
            </a:r>
            <a:endParaRPr lang="en-US" sz="1400" dirty="0"/>
          </a:p>
        </p:txBody>
      </p:sp>
      <p:sp>
        <p:nvSpPr>
          <p:cNvPr id="82" name="Block Arc 81"/>
          <p:cNvSpPr/>
          <p:nvPr/>
        </p:nvSpPr>
        <p:spPr bwMode="gray">
          <a:xfrm rot="7573231">
            <a:off x="680212" y="1521436"/>
            <a:ext cx="3823799" cy="3692409"/>
          </a:xfrm>
          <a:prstGeom prst="blockArc">
            <a:avLst>
              <a:gd name="adj1" fmla="val 10800000"/>
              <a:gd name="adj2" fmla="val 16989511"/>
              <a:gd name="adj3" fmla="val 0"/>
            </a:avLst>
          </a:prstGeom>
          <a:solidFill>
            <a:schemeClr val="tx1"/>
          </a:solidFill>
          <a:ln w="63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sp>
        <p:nvSpPr>
          <p:cNvPr id="98" name="Rectangle 97"/>
          <p:cNvSpPr/>
          <p:nvPr/>
        </p:nvSpPr>
        <p:spPr>
          <a:xfrm>
            <a:off x="9256975" y="1126095"/>
            <a:ext cx="1648049" cy="881780"/>
          </a:xfrm>
          <a:prstGeom prst="rect">
            <a:avLst/>
          </a:prstGeom>
        </p:spPr>
        <p:txBody>
          <a:bodyPr wrap="square" anchor="ctr">
            <a:spAutoFit/>
          </a:bodyPr>
          <a:lstStyle/>
          <a:p>
            <a:pPr algn="ctr">
              <a:lnSpc>
                <a:spcPct val="95000"/>
              </a:lnSpc>
              <a:spcBef>
                <a:spcPts val="400"/>
              </a:spcBef>
            </a:pPr>
            <a:r>
              <a:rPr lang="en-US" b="1" dirty="0"/>
              <a:t>DCP 10              Kit para una </a:t>
            </a:r>
            <a:r>
              <a:rPr lang="en-US" b="1" dirty="0" err="1"/>
              <a:t>herramienta</a:t>
            </a:r>
            <a:endParaRPr lang="en-US" b="1" dirty="0"/>
          </a:p>
        </p:txBody>
      </p:sp>
      <p:sp>
        <p:nvSpPr>
          <p:cNvPr id="99" name="Rectangle 98"/>
          <p:cNvSpPr/>
          <p:nvPr/>
        </p:nvSpPr>
        <p:spPr>
          <a:xfrm>
            <a:off x="9110291" y="2722382"/>
            <a:ext cx="2049816" cy="1196225"/>
          </a:xfrm>
          <a:prstGeom prst="rect">
            <a:avLst/>
          </a:prstGeom>
        </p:spPr>
        <p:txBody>
          <a:bodyPr wrap="square" anchor="ctr">
            <a:spAutoFit/>
          </a:bodyPr>
          <a:lstStyle/>
          <a:p>
            <a:pPr algn="ctr">
              <a:lnSpc>
                <a:spcPct val="95000"/>
              </a:lnSpc>
              <a:spcBef>
                <a:spcPts val="400"/>
              </a:spcBef>
            </a:pPr>
            <a:r>
              <a:rPr lang="es-MX" b="1" dirty="0"/>
              <a:t>Kit de conversión para dos herramientas
</a:t>
            </a:r>
            <a:endParaRPr lang="en-US" b="1" dirty="0"/>
          </a:p>
        </p:txBody>
      </p:sp>
      <p:sp>
        <p:nvSpPr>
          <p:cNvPr id="100" name="Rectangle 99"/>
          <p:cNvSpPr/>
          <p:nvPr/>
        </p:nvSpPr>
        <p:spPr>
          <a:xfrm>
            <a:off x="9119306" y="4745965"/>
            <a:ext cx="2049816" cy="618631"/>
          </a:xfrm>
          <a:prstGeom prst="rect">
            <a:avLst/>
          </a:prstGeom>
        </p:spPr>
        <p:txBody>
          <a:bodyPr wrap="square" anchor="ctr">
            <a:spAutoFit/>
          </a:bodyPr>
          <a:lstStyle/>
          <a:p>
            <a:pPr algn="ctr">
              <a:lnSpc>
                <a:spcPct val="95000"/>
              </a:lnSpc>
              <a:spcBef>
                <a:spcPts val="400"/>
              </a:spcBef>
            </a:pPr>
            <a:r>
              <a:rPr lang="en-US" b="1" dirty="0"/>
              <a:t>DCP 10                            Kit para Rock Drill</a:t>
            </a:r>
          </a:p>
        </p:txBody>
      </p:sp>
      <p:sp>
        <p:nvSpPr>
          <p:cNvPr id="109" name="TextBox 108"/>
          <p:cNvSpPr txBox="1"/>
          <p:nvPr/>
        </p:nvSpPr>
        <p:spPr bwMode="gray">
          <a:xfrm>
            <a:off x="1140950" y="5055236"/>
            <a:ext cx="2633808" cy="584775"/>
          </a:xfrm>
          <a:prstGeom prst="rect">
            <a:avLst/>
          </a:prstGeom>
          <a:noFill/>
        </p:spPr>
        <p:txBody>
          <a:bodyPr wrap="square" rtlCol="0" anchor="ctr">
            <a:spAutoFit/>
          </a:bodyPr>
          <a:lstStyle/>
          <a:p>
            <a:pPr algn="ctr"/>
            <a:r>
              <a:rPr lang="es-MX" sz="1600" i="1" dirty="0"/>
              <a:t>Sistema neumático de recolección de polvo en sitio</a:t>
            </a:r>
            <a:endParaRPr lang="en-US" sz="1600" i="1" dirty="0"/>
          </a:p>
        </p:txBody>
      </p:sp>
      <p:pic>
        <p:nvPicPr>
          <p:cNvPr id="125" name="Picture 124"/>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0" b="100000" l="0" r="100000">
                        <a14:foregroundMark x1="21735" y1="11226" x2="21735" y2="11226"/>
                        <a14:foregroundMark x1="25933" y1="7501" x2="25933" y2="7501"/>
                        <a14:foregroundMark x1="42724" y1="10398" x2="42724" y2="10398"/>
                        <a14:foregroundMark x1="53545" y1="10709" x2="53545" y2="10709"/>
                        <a14:foregroundMark x1="58302" y1="10709" x2="58302" y2="10709"/>
                        <a14:foregroundMark x1="74254" y1="11950" x2="74254" y2="11950"/>
                        <a14:foregroundMark x1="63060" y1="6674" x2="63060" y2="6674"/>
                        <a14:foregroundMark x1="32463" y1="21366" x2="32463" y2="21366"/>
                        <a14:foregroundMark x1="44963" y1="15986" x2="44963" y2="15986"/>
                        <a14:foregroundMark x1="44216" y1="19296" x2="44216" y2="19296"/>
                        <a14:foregroundMark x1="60261" y1="19607" x2="60261" y2="19607"/>
                        <a14:foregroundMark x1="27425" y1="27522" x2="27425" y2="27522"/>
                        <a14:foregroundMark x1="32463" y1="25556" x2="32463" y2="25556"/>
                        <a14:foregroundMark x1="50746" y1="63321" x2="50746" y2="63321"/>
                        <a14:foregroundMark x1="42257" y1="67356" x2="42257" y2="67356"/>
                        <a14:foregroundMark x1="60728" y1="68598" x2="60728" y2="68598"/>
                        <a14:foregroundMark x1="51026" y1="81376" x2="51026" y2="81376"/>
                        <a14:foregroundMark x1="63060" y1="37662" x2="63060" y2="37662"/>
                        <a14:foregroundMark x1="63806" y1="30005" x2="63806" y2="30005"/>
                        <a14:foregroundMark x1="62034" y1="24004" x2="62034" y2="24004"/>
                      </a14:backgroundRemoval>
                    </a14:imgEffect>
                  </a14:imgLayer>
                </a14:imgProps>
              </a:ext>
              <a:ext uri="{28A0092B-C50C-407E-A947-70E740481C1C}">
                <a14:useLocalDpi xmlns:a14="http://schemas.microsoft.com/office/drawing/2010/main" val="0"/>
              </a:ext>
            </a:extLst>
          </a:blip>
          <a:stretch>
            <a:fillRect/>
          </a:stretch>
        </p:blipFill>
        <p:spPr>
          <a:xfrm>
            <a:off x="5351747" y="951797"/>
            <a:ext cx="376685" cy="679227"/>
          </a:xfrm>
          <a:prstGeom prst="rect">
            <a:avLst/>
          </a:prstGeom>
        </p:spPr>
      </p:pic>
      <p:pic>
        <p:nvPicPr>
          <p:cNvPr id="128" name="Picture 127"/>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0" b="100000" l="0" r="100000">
                        <a14:foregroundMark x1="21735" y1="11226" x2="21735" y2="11226"/>
                        <a14:foregroundMark x1="25933" y1="7501" x2="25933" y2="7501"/>
                        <a14:foregroundMark x1="42724" y1="10398" x2="42724" y2="10398"/>
                        <a14:foregroundMark x1="53545" y1="10709" x2="53545" y2="10709"/>
                        <a14:foregroundMark x1="58302" y1="10709" x2="58302" y2="10709"/>
                        <a14:foregroundMark x1="74254" y1="11950" x2="74254" y2="11950"/>
                        <a14:foregroundMark x1="63060" y1="6674" x2="63060" y2="6674"/>
                        <a14:foregroundMark x1="32463" y1="21366" x2="32463" y2="21366"/>
                        <a14:foregroundMark x1="44963" y1="15986" x2="44963" y2="15986"/>
                        <a14:foregroundMark x1="44216" y1="19296" x2="44216" y2="19296"/>
                        <a14:foregroundMark x1="60261" y1="19607" x2="60261" y2="19607"/>
                        <a14:foregroundMark x1="27425" y1="27522" x2="27425" y2="27522"/>
                        <a14:foregroundMark x1="32463" y1="25556" x2="32463" y2="25556"/>
                        <a14:foregroundMark x1="50746" y1="63321" x2="50746" y2="63321"/>
                        <a14:foregroundMark x1="42257" y1="67356" x2="42257" y2="67356"/>
                        <a14:foregroundMark x1="60728" y1="68598" x2="60728" y2="68598"/>
                        <a14:foregroundMark x1="51026" y1="81376" x2="51026" y2="81376"/>
                        <a14:foregroundMark x1="63060" y1="37662" x2="63060" y2="37662"/>
                        <a14:foregroundMark x1="63806" y1="30005" x2="63806" y2="30005"/>
                        <a14:foregroundMark x1="62034" y1="24004" x2="62034" y2="24004"/>
                      </a14:backgroundRemoval>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75323" y="2639913"/>
            <a:ext cx="376685" cy="679227"/>
          </a:xfrm>
          <a:prstGeom prst="rect">
            <a:avLst/>
          </a:prstGeom>
        </p:spPr>
      </p:pic>
      <p:pic>
        <p:nvPicPr>
          <p:cNvPr id="129" name="Picture 128"/>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0" b="100000" l="0" r="100000">
                        <a14:foregroundMark x1="21735" y1="11226" x2="21735" y2="11226"/>
                        <a14:foregroundMark x1="25933" y1="7501" x2="25933" y2="7501"/>
                        <a14:foregroundMark x1="42724" y1="10398" x2="42724" y2="10398"/>
                        <a14:foregroundMark x1="53545" y1="10709" x2="53545" y2="10709"/>
                        <a14:foregroundMark x1="58302" y1="10709" x2="58302" y2="10709"/>
                        <a14:foregroundMark x1="74254" y1="11950" x2="74254" y2="11950"/>
                        <a14:foregroundMark x1="63060" y1="6674" x2="63060" y2="6674"/>
                        <a14:foregroundMark x1="32463" y1="21366" x2="32463" y2="21366"/>
                        <a14:foregroundMark x1="44963" y1="15986" x2="44963" y2="15986"/>
                        <a14:foregroundMark x1="44216" y1="19296" x2="44216" y2="19296"/>
                        <a14:foregroundMark x1="60261" y1="19607" x2="60261" y2="19607"/>
                        <a14:foregroundMark x1="27425" y1="27522" x2="27425" y2="27522"/>
                        <a14:foregroundMark x1="32463" y1="25556" x2="32463" y2="25556"/>
                        <a14:foregroundMark x1="50746" y1="63321" x2="50746" y2="63321"/>
                        <a14:foregroundMark x1="42257" y1="67356" x2="42257" y2="67356"/>
                        <a14:foregroundMark x1="60728" y1="68598" x2="60728" y2="68598"/>
                        <a14:foregroundMark x1="51026" y1="81376" x2="51026" y2="81376"/>
                        <a14:foregroundMark x1="63060" y1="37662" x2="63060" y2="37662"/>
                        <a14:foregroundMark x1="63806" y1="30005" x2="63806" y2="30005"/>
                        <a14:foregroundMark x1="62034" y1="24004" x2="62034" y2="24004"/>
                      </a14:backgroundRemoval>
                    </a14:imgEffect>
                  </a14:imgLayer>
                </a14:imgProps>
              </a:ext>
              <a:ext uri="{28A0092B-C50C-407E-A947-70E740481C1C}">
                <a14:useLocalDpi xmlns:a14="http://schemas.microsoft.com/office/drawing/2010/main" val="0"/>
              </a:ext>
            </a:extLst>
          </a:blip>
          <a:stretch>
            <a:fillRect/>
          </a:stretch>
        </p:blipFill>
        <p:spPr>
          <a:xfrm>
            <a:off x="5584264" y="2659465"/>
            <a:ext cx="376685" cy="679227"/>
          </a:xfrm>
          <a:prstGeom prst="rect">
            <a:avLst/>
          </a:prstGeom>
        </p:spPr>
      </p:pic>
      <p:pic>
        <p:nvPicPr>
          <p:cNvPr id="130" name="Picture 129"/>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121" b="100000" l="0" r="100000">
                        <a14:foregroundMark x1="9339" y1="5704" x2="9339" y2="5704"/>
                        <a14:foregroundMark x1="20046" y1="6553" x2="20046" y2="6553"/>
                        <a14:foregroundMark x1="46583" y1="5704" x2="46583" y2="5704"/>
                        <a14:foregroundMark x1="38269" y1="6917" x2="38269" y2="6917"/>
                        <a14:foregroundMark x1="55695" y1="13592" x2="55695" y2="13592"/>
                        <a14:foregroundMark x1="68793" y1="5704" x2="68793" y2="5704"/>
                        <a14:foregroundMark x1="77904" y1="6917" x2="77904" y2="6917"/>
                        <a14:foregroundMark x1="74829" y1="8070" x2="74829" y2="8070"/>
                        <a14:foregroundMark x1="83144" y1="5583" x2="83144" y2="5583"/>
                        <a14:foregroundMark x1="94875" y1="6129" x2="94875" y2="6129"/>
                        <a14:foregroundMark x1="27790" y1="27609" x2="27790" y2="27609"/>
                        <a14:foregroundMark x1="52620" y1="36226" x2="52620" y2="36226"/>
                        <a14:foregroundMark x1="50228" y1="40291" x2="50228" y2="40291"/>
                        <a14:foregroundMark x1="51595" y1="45388" x2="51595" y2="45388"/>
                        <a14:foregroundMark x1="39294" y1="45995" x2="39294" y2="45995"/>
                        <a14:foregroundMark x1="62756" y1="40716" x2="62756" y2="40716"/>
                        <a14:foregroundMark x1="50228" y1="76092" x2="50228" y2="76092"/>
                        <a14:foregroundMark x1="44989" y1="56675" x2="44989" y2="56675"/>
                        <a14:foregroundMark x1="55239" y1="56553" x2="55239" y2="56553"/>
                      </a14:backgroundRemoval>
                    </a14:imgEffect>
                  </a14:imgLayer>
                </a14:imgProps>
              </a:ext>
              <a:ext uri="{28A0092B-C50C-407E-A947-70E740481C1C}">
                <a14:useLocalDpi xmlns:a14="http://schemas.microsoft.com/office/drawing/2010/main" val="0"/>
              </a:ext>
            </a:extLst>
          </a:blip>
          <a:stretch>
            <a:fillRect/>
          </a:stretch>
        </p:blipFill>
        <p:spPr>
          <a:xfrm>
            <a:off x="5339669" y="4402879"/>
            <a:ext cx="435471" cy="817706"/>
          </a:xfrm>
          <a:prstGeom prst="rect">
            <a:avLst/>
          </a:prstGeom>
        </p:spPr>
      </p:pic>
      <p:sp>
        <p:nvSpPr>
          <p:cNvPr id="140" name="Chevron 139"/>
          <p:cNvSpPr/>
          <p:nvPr/>
        </p:nvSpPr>
        <p:spPr bwMode="gray">
          <a:xfrm>
            <a:off x="8911271" y="726428"/>
            <a:ext cx="256476" cy="1686621"/>
          </a:xfrm>
          <a:prstGeom prst="chevron">
            <a:avLst>
              <a:gd name="adj" fmla="val 85283"/>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b="1" dirty="0" err="1">
              <a:solidFill>
                <a:schemeClr val="tx1"/>
              </a:solidFill>
            </a:endParaRPr>
          </a:p>
        </p:txBody>
      </p:sp>
      <p:sp>
        <p:nvSpPr>
          <p:cNvPr id="141" name="Chevron 140"/>
          <p:cNvSpPr/>
          <p:nvPr/>
        </p:nvSpPr>
        <p:spPr bwMode="gray">
          <a:xfrm>
            <a:off x="6849652" y="726427"/>
            <a:ext cx="221305" cy="1686622"/>
          </a:xfrm>
          <a:prstGeom prst="chevron">
            <a:avLst>
              <a:gd name="adj" fmla="val 8612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sp>
        <p:nvSpPr>
          <p:cNvPr id="150" name="Chevron 149"/>
          <p:cNvSpPr/>
          <p:nvPr/>
        </p:nvSpPr>
        <p:spPr bwMode="gray">
          <a:xfrm>
            <a:off x="8932025" y="2477184"/>
            <a:ext cx="256476" cy="1686621"/>
          </a:xfrm>
          <a:prstGeom prst="chevron">
            <a:avLst>
              <a:gd name="adj" fmla="val 85283"/>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b="1" dirty="0" err="1">
              <a:solidFill>
                <a:schemeClr val="tx1"/>
              </a:solidFill>
            </a:endParaRPr>
          </a:p>
        </p:txBody>
      </p:sp>
      <p:sp>
        <p:nvSpPr>
          <p:cNvPr id="151" name="Chevron 150"/>
          <p:cNvSpPr/>
          <p:nvPr/>
        </p:nvSpPr>
        <p:spPr bwMode="gray">
          <a:xfrm>
            <a:off x="6849652" y="2477183"/>
            <a:ext cx="242059" cy="1686622"/>
          </a:xfrm>
          <a:prstGeom prst="chevron">
            <a:avLst>
              <a:gd name="adj" fmla="val 8612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sp>
        <p:nvSpPr>
          <p:cNvPr id="152" name="Chevron 151"/>
          <p:cNvSpPr/>
          <p:nvPr/>
        </p:nvSpPr>
        <p:spPr bwMode="gray">
          <a:xfrm>
            <a:off x="8932025" y="4227938"/>
            <a:ext cx="256476" cy="1679457"/>
          </a:xfrm>
          <a:prstGeom prst="chevron">
            <a:avLst>
              <a:gd name="adj" fmla="val 8528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b="1" dirty="0" err="1">
              <a:solidFill>
                <a:schemeClr val="tx1"/>
              </a:solidFill>
            </a:endParaRPr>
          </a:p>
        </p:txBody>
      </p:sp>
      <p:sp>
        <p:nvSpPr>
          <p:cNvPr id="153" name="Chevron 152"/>
          <p:cNvSpPr/>
          <p:nvPr/>
        </p:nvSpPr>
        <p:spPr bwMode="gray">
          <a:xfrm>
            <a:off x="6870406" y="4227937"/>
            <a:ext cx="221305" cy="1686622"/>
          </a:xfrm>
          <a:prstGeom prst="chevron">
            <a:avLst>
              <a:gd name="adj" fmla="val 8612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sp>
        <p:nvSpPr>
          <p:cNvPr id="155" name="Chevron 154"/>
          <p:cNvSpPr/>
          <p:nvPr/>
        </p:nvSpPr>
        <p:spPr bwMode="gray">
          <a:xfrm>
            <a:off x="8911018" y="733973"/>
            <a:ext cx="235325" cy="1686622"/>
          </a:xfrm>
          <a:prstGeom prst="chevron">
            <a:avLst>
              <a:gd name="adj" fmla="val 8612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sp>
        <p:nvSpPr>
          <p:cNvPr id="156" name="Chevron 155"/>
          <p:cNvSpPr/>
          <p:nvPr/>
        </p:nvSpPr>
        <p:spPr bwMode="gray">
          <a:xfrm>
            <a:off x="8923920" y="2496852"/>
            <a:ext cx="259025" cy="1686622"/>
          </a:xfrm>
          <a:prstGeom prst="chevron">
            <a:avLst>
              <a:gd name="adj" fmla="val 8612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solidFill>
                <a:schemeClr val="tx1"/>
              </a:solidFill>
            </a:endParaRPr>
          </a:p>
        </p:txBody>
      </p:sp>
      <p:pic>
        <p:nvPicPr>
          <p:cNvPr id="4" name="Picture 3">
            <a:extLst>
              <a:ext uri="{FF2B5EF4-FFF2-40B4-BE49-F238E27FC236}">
                <a16:creationId xmlns:a16="http://schemas.microsoft.com/office/drawing/2014/main" id="{3767DE5D-2C82-4C86-BFB2-3AC2460A8C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1440" y="1705384"/>
            <a:ext cx="2869665" cy="2869665"/>
          </a:xfrm>
          <a:prstGeom prst="rect">
            <a:avLst/>
          </a:prstGeom>
        </p:spPr>
      </p:pic>
    </p:spTree>
    <p:extLst>
      <p:ext uri="{BB962C8B-B14F-4D97-AF65-F5344CB8AC3E}">
        <p14:creationId xmlns:p14="http://schemas.microsoft.com/office/powerpoint/2010/main" val="349250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2" grpId="0" animBg="1"/>
      <p:bldP spid="138" grpId="0" animBg="1"/>
      <p:bldP spid="139" grpId="0" animBg="1"/>
      <p:bldP spid="137" grpId="0" animBg="1"/>
      <p:bldP spid="136" grpId="0" animBg="1"/>
      <p:bldP spid="50" grpId="0"/>
      <p:bldP spid="51" grpId="0"/>
      <p:bldP spid="52" grpId="0"/>
      <p:bldP spid="98" grpId="0"/>
      <p:bldP spid="99" grpId="0"/>
      <p:bldP spid="100" grpId="0"/>
      <p:bldP spid="140" grpId="0" animBg="1"/>
      <p:bldP spid="141" grpId="0" animBg="1"/>
      <p:bldP spid="150" grpId="0" animBg="1"/>
      <p:bldP spid="151" grpId="0" animBg="1"/>
      <p:bldP spid="152" grpId="0" animBg="1"/>
      <p:bldP spid="153" grpId="0" animBg="1"/>
      <p:bldP spid="155" grpId="0" animBg="1"/>
      <p:bldP spid="1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75" b="18229"/>
          <a:stretch/>
        </p:blipFill>
        <p:spPr>
          <a:xfrm>
            <a:off x="0" y="0"/>
            <a:ext cx="12201525" cy="6848475"/>
          </a:xfrm>
          <a:prstGeom prst="rect">
            <a:avLst/>
          </a:prstGeom>
        </p:spPr>
      </p:pic>
      <p:sp>
        <p:nvSpPr>
          <p:cNvPr id="3" name="Rectangle 2"/>
          <p:cNvSpPr/>
          <p:nvPr/>
        </p:nvSpPr>
        <p:spPr bwMode="gray">
          <a:xfrm>
            <a:off x="0" y="457200"/>
            <a:ext cx="4705350" cy="1047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n-US" sz="2800" dirty="0"/>
              <a:t>DCP 10 – </a:t>
            </a:r>
            <a:r>
              <a:rPr lang="en-US" sz="2800" dirty="0" err="1"/>
              <a:t>Aplicación</a:t>
            </a:r>
            <a:r>
              <a:rPr lang="en-US" sz="2800" dirty="0"/>
              <a:t> para una </a:t>
            </a:r>
            <a:r>
              <a:rPr lang="en-US" sz="2800" dirty="0" err="1"/>
              <a:t>herramienta</a:t>
            </a:r>
            <a:endParaRPr lang="en-US" sz="2800" dirty="0"/>
          </a:p>
        </p:txBody>
      </p:sp>
    </p:spTree>
    <p:extLst>
      <p:ext uri="{BB962C8B-B14F-4D97-AF65-F5344CB8AC3E}">
        <p14:creationId xmlns:p14="http://schemas.microsoft.com/office/powerpoint/2010/main" val="898020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DCP 10 Kit – Una </a:t>
            </a:r>
            <a:r>
              <a:rPr lang="en-US" dirty="0" err="1"/>
              <a:t>Herramienta</a:t>
            </a:r>
            <a:endParaRPr lang="en-US" dirty="0"/>
          </a:p>
        </p:txBody>
      </p:sp>
      <p:sp>
        <p:nvSpPr>
          <p:cNvPr id="3" name="Text Placeholder 2"/>
          <p:cNvSpPr>
            <a:spLocks noGrp="1"/>
          </p:cNvSpPr>
          <p:nvPr>
            <p:ph type="body" sz="quarter" idx="15"/>
          </p:nvPr>
        </p:nvSpPr>
        <p:spPr/>
        <p:txBody>
          <a:bodyPr/>
          <a:lstStyle/>
          <a:p>
            <a:r>
              <a:rPr lang="en-US" dirty="0"/>
              <a:t>Dust Collector</a:t>
            </a:r>
          </a:p>
        </p:txBody>
      </p:sp>
      <p:sp>
        <p:nvSpPr>
          <p:cNvPr id="14" name="TextBox 13"/>
          <p:cNvSpPr txBox="1"/>
          <p:nvPr/>
        </p:nvSpPr>
        <p:spPr bwMode="gray">
          <a:xfrm>
            <a:off x="344953" y="6524911"/>
            <a:ext cx="2545890" cy="209288"/>
          </a:xfrm>
          <a:prstGeom prst="rect">
            <a:avLst/>
          </a:prstGeom>
          <a:noFill/>
        </p:spPr>
        <p:txBody>
          <a:bodyPr wrap="none" rtlCol="0">
            <a:spAutoFit/>
          </a:bodyPr>
          <a:lstStyle/>
          <a:p>
            <a:pPr>
              <a:lnSpc>
                <a:spcPct val="95000"/>
              </a:lnSpc>
              <a:spcBef>
                <a:spcPts val="400"/>
              </a:spcBef>
            </a:pPr>
            <a:r>
              <a:rPr lang="en-US" sz="800" dirty="0"/>
              <a:t>The picture is used for illustration purpose. Not to scale.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077" y="2270306"/>
            <a:ext cx="6255629" cy="2131454"/>
          </a:xfrm>
          <a:prstGeom prst="rect">
            <a:avLst/>
          </a:prstGeom>
        </p:spPr>
      </p:pic>
      <p:cxnSp>
        <p:nvCxnSpPr>
          <p:cNvPr id="9" name="Straight Connector 8"/>
          <p:cNvCxnSpPr/>
          <p:nvPr/>
        </p:nvCxnSpPr>
        <p:spPr bwMode="gray">
          <a:xfrm>
            <a:off x="4210620" y="2836283"/>
            <a:ext cx="547545"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0" name="Oval 9"/>
          <p:cNvSpPr/>
          <p:nvPr/>
        </p:nvSpPr>
        <p:spPr bwMode="gray">
          <a:xfrm>
            <a:off x="4728049" y="2661069"/>
            <a:ext cx="388757" cy="35042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15" name="TextBox 14"/>
          <p:cNvSpPr txBox="1"/>
          <p:nvPr/>
        </p:nvSpPr>
        <p:spPr bwMode="gray">
          <a:xfrm>
            <a:off x="4718685" y="2685254"/>
            <a:ext cx="407484" cy="326243"/>
          </a:xfrm>
          <a:prstGeom prst="rect">
            <a:avLst/>
          </a:prstGeom>
          <a:noFill/>
        </p:spPr>
        <p:txBody>
          <a:bodyPr wrap="none" rtlCol="0">
            <a:spAutoFit/>
          </a:bodyPr>
          <a:lstStyle/>
          <a:p>
            <a:pPr>
              <a:lnSpc>
                <a:spcPct val="95000"/>
              </a:lnSpc>
              <a:spcBef>
                <a:spcPts val="400"/>
              </a:spcBef>
            </a:pPr>
            <a:r>
              <a:rPr lang="en-US" sz="1600" dirty="0"/>
              <a:t>A1</a:t>
            </a:r>
          </a:p>
        </p:txBody>
      </p:sp>
      <p:cxnSp>
        <p:nvCxnSpPr>
          <p:cNvPr id="16" name="Straight Connector 15"/>
          <p:cNvCxnSpPr/>
          <p:nvPr/>
        </p:nvCxnSpPr>
        <p:spPr bwMode="gray">
          <a:xfrm>
            <a:off x="4050919" y="2386384"/>
            <a:ext cx="547545"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7" name="Oval 16"/>
          <p:cNvSpPr/>
          <p:nvPr/>
        </p:nvSpPr>
        <p:spPr bwMode="gray">
          <a:xfrm>
            <a:off x="4607828" y="2178355"/>
            <a:ext cx="388757" cy="35042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18" name="TextBox 17"/>
          <p:cNvSpPr txBox="1"/>
          <p:nvPr/>
        </p:nvSpPr>
        <p:spPr bwMode="gray">
          <a:xfrm>
            <a:off x="4598464" y="2202540"/>
            <a:ext cx="407484" cy="326243"/>
          </a:xfrm>
          <a:prstGeom prst="rect">
            <a:avLst/>
          </a:prstGeom>
          <a:noFill/>
        </p:spPr>
        <p:txBody>
          <a:bodyPr wrap="none" rtlCol="0">
            <a:spAutoFit/>
          </a:bodyPr>
          <a:lstStyle/>
          <a:p>
            <a:pPr>
              <a:lnSpc>
                <a:spcPct val="95000"/>
              </a:lnSpc>
              <a:spcBef>
                <a:spcPts val="400"/>
              </a:spcBef>
            </a:pPr>
            <a:r>
              <a:rPr lang="en-US" sz="1600" dirty="0"/>
              <a:t>A2</a:t>
            </a:r>
          </a:p>
        </p:txBody>
      </p:sp>
      <p:cxnSp>
        <p:nvCxnSpPr>
          <p:cNvPr id="19" name="Straight Connector 18"/>
          <p:cNvCxnSpPr/>
          <p:nvPr/>
        </p:nvCxnSpPr>
        <p:spPr bwMode="gray">
          <a:xfrm>
            <a:off x="2966781" y="5439150"/>
            <a:ext cx="547545" cy="0"/>
          </a:xfrm>
          <a:prstGeom prst="line">
            <a:avLst/>
          </a:prstGeom>
          <a:ln/>
        </p:spPr>
        <p:style>
          <a:lnRef idx="1">
            <a:schemeClr val="accent3"/>
          </a:lnRef>
          <a:fillRef idx="0">
            <a:schemeClr val="accent3"/>
          </a:fillRef>
          <a:effectRef idx="0">
            <a:schemeClr val="accent3"/>
          </a:effectRef>
          <a:fontRef idx="minor">
            <a:schemeClr val="tx1"/>
          </a:fontRef>
        </p:style>
      </p:cxnSp>
      <p:sp>
        <p:nvSpPr>
          <p:cNvPr id="20" name="Oval 19"/>
          <p:cNvSpPr/>
          <p:nvPr/>
        </p:nvSpPr>
        <p:spPr bwMode="gray">
          <a:xfrm>
            <a:off x="3484210" y="5263936"/>
            <a:ext cx="388757" cy="35042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21" name="TextBox 20"/>
          <p:cNvSpPr txBox="1"/>
          <p:nvPr/>
        </p:nvSpPr>
        <p:spPr bwMode="gray">
          <a:xfrm>
            <a:off x="3474846" y="5288121"/>
            <a:ext cx="407484" cy="326243"/>
          </a:xfrm>
          <a:prstGeom prst="rect">
            <a:avLst/>
          </a:prstGeom>
          <a:noFill/>
        </p:spPr>
        <p:txBody>
          <a:bodyPr wrap="none" rtlCol="0">
            <a:spAutoFit/>
          </a:bodyPr>
          <a:lstStyle/>
          <a:p>
            <a:pPr>
              <a:lnSpc>
                <a:spcPct val="95000"/>
              </a:lnSpc>
              <a:spcBef>
                <a:spcPts val="400"/>
              </a:spcBef>
            </a:pPr>
            <a:r>
              <a:rPr lang="en-US" sz="1600" dirty="0"/>
              <a:t>A8</a:t>
            </a:r>
          </a:p>
        </p:txBody>
      </p:sp>
      <p:cxnSp>
        <p:nvCxnSpPr>
          <p:cNvPr id="22" name="Straight Connector 21"/>
          <p:cNvCxnSpPr/>
          <p:nvPr/>
        </p:nvCxnSpPr>
        <p:spPr bwMode="gray">
          <a:xfrm>
            <a:off x="3071727" y="3712354"/>
            <a:ext cx="184340" cy="583329"/>
          </a:xfrm>
          <a:prstGeom prst="line">
            <a:avLst/>
          </a:prstGeom>
          <a:ln/>
        </p:spPr>
        <p:style>
          <a:lnRef idx="1">
            <a:schemeClr val="accent3"/>
          </a:lnRef>
          <a:fillRef idx="0">
            <a:schemeClr val="accent3"/>
          </a:fillRef>
          <a:effectRef idx="0">
            <a:schemeClr val="accent3"/>
          </a:effectRef>
          <a:fontRef idx="minor">
            <a:schemeClr val="tx1"/>
          </a:fontRef>
        </p:style>
      </p:cxnSp>
      <p:sp>
        <p:nvSpPr>
          <p:cNvPr id="23" name="Oval 22"/>
          <p:cNvSpPr/>
          <p:nvPr/>
        </p:nvSpPr>
        <p:spPr bwMode="gray">
          <a:xfrm>
            <a:off x="3225951" y="4120469"/>
            <a:ext cx="388757" cy="35042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24" name="TextBox 23"/>
          <p:cNvSpPr txBox="1"/>
          <p:nvPr/>
        </p:nvSpPr>
        <p:spPr bwMode="gray">
          <a:xfrm>
            <a:off x="3216587" y="4144654"/>
            <a:ext cx="407484" cy="326243"/>
          </a:xfrm>
          <a:prstGeom prst="rect">
            <a:avLst/>
          </a:prstGeom>
          <a:noFill/>
        </p:spPr>
        <p:txBody>
          <a:bodyPr wrap="square" rtlCol="0">
            <a:spAutoFit/>
          </a:bodyPr>
          <a:lstStyle/>
          <a:p>
            <a:pPr>
              <a:lnSpc>
                <a:spcPct val="95000"/>
              </a:lnSpc>
              <a:spcBef>
                <a:spcPts val="400"/>
              </a:spcBef>
            </a:pPr>
            <a:r>
              <a:rPr lang="en-US" sz="1600" dirty="0"/>
              <a:t>A3</a:t>
            </a:r>
          </a:p>
        </p:txBody>
      </p:sp>
      <p:cxnSp>
        <p:nvCxnSpPr>
          <p:cNvPr id="27" name="Straight Connector 26"/>
          <p:cNvCxnSpPr/>
          <p:nvPr/>
        </p:nvCxnSpPr>
        <p:spPr bwMode="gray">
          <a:xfrm>
            <a:off x="4132812" y="3677795"/>
            <a:ext cx="184340" cy="583329"/>
          </a:xfrm>
          <a:prstGeom prst="line">
            <a:avLst/>
          </a:prstGeom>
          <a:ln/>
        </p:spPr>
        <p:style>
          <a:lnRef idx="1">
            <a:schemeClr val="accent3"/>
          </a:lnRef>
          <a:fillRef idx="0">
            <a:schemeClr val="accent3"/>
          </a:fillRef>
          <a:effectRef idx="0">
            <a:schemeClr val="accent3"/>
          </a:effectRef>
          <a:fontRef idx="minor">
            <a:schemeClr val="tx1"/>
          </a:fontRef>
        </p:style>
      </p:cxnSp>
      <p:sp>
        <p:nvSpPr>
          <p:cNvPr id="30" name="Oval 29"/>
          <p:cNvSpPr/>
          <p:nvPr/>
        </p:nvSpPr>
        <p:spPr bwMode="gray">
          <a:xfrm>
            <a:off x="4200344" y="4261115"/>
            <a:ext cx="388757" cy="35042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31" name="TextBox 30"/>
          <p:cNvSpPr txBox="1"/>
          <p:nvPr/>
        </p:nvSpPr>
        <p:spPr bwMode="gray">
          <a:xfrm>
            <a:off x="4190980" y="4285300"/>
            <a:ext cx="407484" cy="326243"/>
          </a:xfrm>
          <a:prstGeom prst="rect">
            <a:avLst/>
          </a:prstGeom>
          <a:noFill/>
        </p:spPr>
        <p:txBody>
          <a:bodyPr wrap="none" rtlCol="0">
            <a:spAutoFit/>
          </a:bodyPr>
          <a:lstStyle/>
          <a:p>
            <a:pPr>
              <a:lnSpc>
                <a:spcPct val="95000"/>
              </a:lnSpc>
              <a:spcBef>
                <a:spcPts val="400"/>
              </a:spcBef>
            </a:pPr>
            <a:r>
              <a:rPr lang="en-US" sz="1600" dirty="0"/>
              <a:t>A4</a:t>
            </a:r>
          </a:p>
        </p:txBody>
      </p:sp>
      <p:cxnSp>
        <p:nvCxnSpPr>
          <p:cNvPr id="32" name="Straight Connector 31"/>
          <p:cNvCxnSpPr/>
          <p:nvPr/>
        </p:nvCxnSpPr>
        <p:spPr bwMode="gray">
          <a:xfrm flipH="1">
            <a:off x="1176073" y="3526189"/>
            <a:ext cx="1003156" cy="101238"/>
          </a:xfrm>
          <a:prstGeom prst="line">
            <a:avLst/>
          </a:prstGeom>
          <a:ln/>
        </p:spPr>
        <p:style>
          <a:lnRef idx="1">
            <a:schemeClr val="accent3"/>
          </a:lnRef>
          <a:fillRef idx="0">
            <a:schemeClr val="accent3"/>
          </a:fillRef>
          <a:effectRef idx="0">
            <a:schemeClr val="accent3"/>
          </a:effectRef>
          <a:fontRef idx="minor">
            <a:schemeClr val="tx1"/>
          </a:fontRef>
        </p:style>
      </p:cxnSp>
      <p:sp>
        <p:nvSpPr>
          <p:cNvPr id="33" name="Oval 32"/>
          <p:cNvSpPr/>
          <p:nvPr/>
        </p:nvSpPr>
        <p:spPr bwMode="gray">
          <a:xfrm>
            <a:off x="1145957" y="3452213"/>
            <a:ext cx="388757" cy="35042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34" name="TextBox 33"/>
          <p:cNvSpPr txBox="1"/>
          <p:nvPr/>
        </p:nvSpPr>
        <p:spPr bwMode="gray">
          <a:xfrm>
            <a:off x="1136593" y="3476398"/>
            <a:ext cx="407484" cy="326243"/>
          </a:xfrm>
          <a:prstGeom prst="rect">
            <a:avLst/>
          </a:prstGeom>
          <a:noFill/>
        </p:spPr>
        <p:txBody>
          <a:bodyPr wrap="none" rtlCol="0">
            <a:spAutoFit/>
          </a:bodyPr>
          <a:lstStyle/>
          <a:p>
            <a:pPr>
              <a:lnSpc>
                <a:spcPct val="95000"/>
              </a:lnSpc>
              <a:spcBef>
                <a:spcPts val="400"/>
              </a:spcBef>
            </a:pPr>
            <a:r>
              <a:rPr lang="en-US" sz="1600" dirty="0"/>
              <a:t>A5</a:t>
            </a:r>
          </a:p>
        </p:txBody>
      </p:sp>
      <p:cxnSp>
        <p:nvCxnSpPr>
          <p:cNvPr id="38" name="Straight Connector 37"/>
          <p:cNvCxnSpPr>
            <a:endCxn id="40" idx="3"/>
          </p:cNvCxnSpPr>
          <p:nvPr/>
        </p:nvCxnSpPr>
        <p:spPr bwMode="gray">
          <a:xfrm flipH="1">
            <a:off x="1534714" y="3802641"/>
            <a:ext cx="644516" cy="319538"/>
          </a:xfrm>
          <a:prstGeom prst="line">
            <a:avLst/>
          </a:prstGeom>
          <a:ln/>
        </p:spPr>
        <p:style>
          <a:lnRef idx="1">
            <a:schemeClr val="accent3"/>
          </a:lnRef>
          <a:fillRef idx="0">
            <a:schemeClr val="accent3"/>
          </a:fillRef>
          <a:effectRef idx="0">
            <a:schemeClr val="accent3"/>
          </a:effectRef>
          <a:fontRef idx="minor">
            <a:schemeClr val="tx1"/>
          </a:fontRef>
        </p:style>
      </p:cxnSp>
      <p:sp>
        <p:nvSpPr>
          <p:cNvPr id="39" name="Oval 38"/>
          <p:cNvSpPr/>
          <p:nvPr/>
        </p:nvSpPr>
        <p:spPr bwMode="gray">
          <a:xfrm>
            <a:off x="1136594" y="3934872"/>
            <a:ext cx="388757" cy="35042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40" name="TextBox 39"/>
          <p:cNvSpPr txBox="1"/>
          <p:nvPr/>
        </p:nvSpPr>
        <p:spPr bwMode="gray">
          <a:xfrm>
            <a:off x="1127230" y="3959057"/>
            <a:ext cx="407484" cy="326243"/>
          </a:xfrm>
          <a:prstGeom prst="rect">
            <a:avLst/>
          </a:prstGeom>
          <a:noFill/>
        </p:spPr>
        <p:txBody>
          <a:bodyPr wrap="none" rtlCol="0">
            <a:spAutoFit/>
          </a:bodyPr>
          <a:lstStyle/>
          <a:p>
            <a:pPr>
              <a:lnSpc>
                <a:spcPct val="95000"/>
              </a:lnSpc>
              <a:spcBef>
                <a:spcPts val="400"/>
              </a:spcBef>
            </a:pPr>
            <a:r>
              <a:rPr lang="en-US" sz="1600" dirty="0"/>
              <a:t>A6</a:t>
            </a:r>
          </a:p>
        </p:txBody>
      </p:sp>
      <p:cxnSp>
        <p:nvCxnSpPr>
          <p:cNvPr id="43" name="Straight Connector 42"/>
          <p:cNvCxnSpPr/>
          <p:nvPr/>
        </p:nvCxnSpPr>
        <p:spPr bwMode="gray">
          <a:xfrm flipH="1" flipV="1">
            <a:off x="3365576" y="1936576"/>
            <a:ext cx="439861" cy="592207"/>
          </a:xfrm>
          <a:prstGeom prst="line">
            <a:avLst/>
          </a:prstGeom>
          <a:ln/>
        </p:spPr>
        <p:style>
          <a:lnRef idx="1">
            <a:schemeClr val="accent3"/>
          </a:lnRef>
          <a:fillRef idx="0">
            <a:schemeClr val="accent3"/>
          </a:fillRef>
          <a:effectRef idx="0">
            <a:schemeClr val="accent3"/>
          </a:effectRef>
          <a:fontRef idx="minor">
            <a:schemeClr val="tx1"/>
          </a:fontRef>
        </p:style>
      </p:cxnSp>
      <p:sp>
        <p:nvSpPr>
          <p:cNvPr id="44" name="Oval 43"/>
          <p:cNvSpPr/>
          <p:nvPr/>
        </p:nvSpPr>
        <p:spPr bwMode="gray">
          <a:xfrm>
            <a:off x="3335460" y="1761362"/>
            <a:ext cx="388757" cy="35042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45" name="TextBox 44"/>
          <p:cNvSpPr txBox="1"/>
          <p:nvPr/>
        </p:nvSpPr>
        <p:spPr bwMode="gray">
          <a:xfrm>
            <a:off x="3326096" y="1785547"/>
            <a:ext cx="407484" cy="326243"/>
          </a:xfrm>
          <a:prstGeom prst="rect">
            <a:avLst/>
          </a:prstGeom>
          <a:noFill/>
        </p:spPr>
        <p:txBody>
          <a:bodyPr wrap="square" rtlCol="0">
            <a:spAutoFit/>
          </a:bodyPr>
          <a:lstStyle/>
          <a:p>
            <a:pPr>
              <a:lnSpc>
                <a:spcPct val="95000"/>
              </a:lnSpc>
              <a:spcBef>
                <a:spcPts val="400"/>
              </a:spcBef>
            </a:pPr>
            <a:r>
              <a:rPr lang="en-US" sz="1600" dirty="0"/>
              <a:t>A7</a:t>
            </a:r>
          </a:p>
        </p:txBody>
      </p:sp>
      <p:sp>
        <p:nvSpPr>
          <p:cNvPr id="47" name="Rectangle 46"/>
          <p:cNvSpPr/>
          <p:nvPr/>
        </p:nvSpPr>
        <p:spPr>
          <a:xfrm>
            <a:off x="7774189" y="3526189"/>
            <a:ext cx="4428291" cy="2462213"/>
          </a:xfrm>
          <a:prstGeom prst="rect">
            <a:avLst/>
          </a:prstGeom>
        </p:spPr>
        <p:txBody>
          <a:bodyPr wrap="square">
            <a:spAutoFit/>
          </a:bodyPr>
          <a:lstStyle/>
          <a:p>
            <a:pPr fontAlgn="ctr"/>
            <a:r>
              <a:rPr lang="nl-BE" sz="1400" b="1" u="sng" dirty="0"/>
              <a:t>Alcance estándar del suministro
</a:t>
            </a:r>
            <a:r>
              <a:rPr lang="nl-BE" sz="1400" dirty="0"/>
              <a:t>A1 - </a:t>
            </a:r>
            <a:r>
              <a:rPr lang="es-MX" sz="1400" dirty="0"/>
              <a:t>Unidad de aspiración de vacío DCP 10</a:t>
            </a:r>
            <a:endParaRPr lang="nl-BE" sz="1400" dirty="0"/>
          </a:p>
          <a:p>
            <a:pPr fontAlgn="ctr"/>
            <a:r>
              <a:rPr lang="nl-BE" sz="1400" dirty="0"/>
              <a:t>A2 - Silenciadores</a:t>
            </a:r>
          </a:p>
          <a:p>
            <a:pPr fontAlgn="ctr"/>
            <a:r>
              <a:rPr lang="nl-BE" sz="1400" dirty="0"/>
              <a:t>A3 - Manguera de succión – 7m (21 ft)</a:t>
            </a:r>
          </a:p>
          <a:p>
            <a:pPr fontAlgn="ctr"/>
            <a:r>
              <a:rPr lang="nl-BE" sz="1400" dirty="0"/>
              <a:t>A4 - Bolsa de recoleccion de polvo</a:t>
            </a:r>
          </a:p>
          <a:p>
            <a:pPr fontAlgn="ctr"/>
            <a:r>
              <a:rPr lang="nl-BE" sz="1400" dirty="0"/>
              <a:t>A5 – Campana universal de succion  x 1 herramienta</a:t>
            </a:r>
          </a:p>
          <a:p>
            <a:pPr fontAlgn="ctr"/>
            <a:r>
              <a:rPr lang="nl-BE" sz="1400" dirty="0"/>
              <a:t>A6 - Succion</a:t>
            </a:r>
          </a:p>
          <a:p>
            <a:pPr fontAlgn="ctr"/>
            <a:r>
              <a:rPr lang="nl-BE" sz="1400" dirty="0"/>
              <a:t>A7 - </a:t>
            </a:r>
            <a:r>
              <a:rPr lang="es-MX" sz="1400" dirty="0"/>
              <a:t>Conector de 4 vías con entrada al compresor</a:t>
            </a:r>
            <a:endParaRPr lang="nl-BE" sz="1400" dirty="0"/>
          </a:p>
          <a:p>
            <a:pPr fontAlgn="ctr"/>
            <a:r>
              <a:rPr lang="nl-BE" sz="1400" dirty="0"/>
              <a:t>A8 – </a:t>
            </a:r>
            <a:r>
              <a:rPr lang="es-MX" sz="1400" dirty="0"/>
              <a:t>Campana de succión para perforación de roca (incluida en el kit en caso de que el cliente quiera usarlo con un taladro de roca)</a:t>
            </a:r>
            <a:endParaRPr lang="nl-BE" sz="1400" dirty="0"/>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6878" t="11152" r="4212" b="15879"/>
          <a:stretch/>
        </p:blipFill>
        <p:spPr>
          <a:xfrm>
            <a:off x="1765407" y="5069402"/>
            <a:ext cx="1201374" cy="739496"/>
          </a:xfrm>
          <a:prstGeom prst="rect">
            <a:avLst/>
          </a:prstGeom>
        </p:spPr>
      </p:pic>
      <p:pic>
        <p:nvPicPr>
          <p:cNvPr id="35" name="Picture Placeholder 14"/>
          <p:cNvPicPr>
            <a:picLocks noChangeAspect="1"/>
          </p:cNvPicPr>
          <p:nvPr/>
        </p:nvPicPr>
        <p:blipFill rotWithShape="1">
          <a:blip r:embed="rId4" cstate="print">
            <a:extLst>
              <a:ext uri="{28A0092B-C50C-407E-A947-70E740481C1C}">
                <a14:useLocalDpi xmlns:a14="http://schemas.microsoft.com/office/drawing/2010/main" val="0"/>
              </a:ext>
            </a:extLst>
          </a:blip>
          <a:srcRect l="16338" t="605" r="13645" b="-605"/>
          <a:stretch/>
        </p:blipFill>
        <p:spPr>
          <a:xfrm>
            <a:off x="9621205" y="708699"/>
            <a:ext cx="2208512" cy="2105325"/>
          </a:xfrm>
          <a:prstGeom prst="rect">
            <a:avLst/>
          </a:prstGeom>
        </p:spPr>
      </p:pic>
      <p:pic>
        <p:nvPicPr>
          <p:cNvPr id="4" name="Imagen 3">
            <a:extLst>
              <a:ext uri="{FF2B5EF4-FFF2-40B4-BE49-F238E27FC236}">
                <a16:creationId xmlns:a16="http://schemas.microsoft.com/office/drawing/2014/main" id="{7827E8A8-E090-45B1-B8BE-E923C48C9431}"/>
              </a:ext>
            </a:extLst>
          </p:cNvPr>
          <p:cNvPicPr>
            <a:picLocks noChangeAspect="1"/>
          </p:cNvPicPr>
          <p:nvPr/>
        </p:nvPicPr>
        <p:blipFill>
          <a:blip r:embed="rId5"/>
          <a:stretch>
            <a:fillRect/>
          </a:stretch>
        </p:blipFill>
        <p:spPr>
          <a:xfrm>
            <a:off x="6374323" y="711364"/>
            <a:ext cx="3016291" cy="2014441"/>
          </a:xfrm>
          <a:prstGeom prst="rect">
            <a:avLst/>
          </a:prstGeom>
        </p:spPr>
      </p:pic>
    </p:spTree>
    <p:extLst>
      <p:ext uri="{BB962C8B-B14F-4D97-AF65-F5344CB8AC3E}">
        <p14:creationId xmlns:p14="http://schemas.microsoft.com/office/powerpoint/2010/main" val="389470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hat is standing in the grass&#10;&#10;Description automatically generated">
            <a:extLst>
              <a:ext uri="{FF2B5EF4-FFF2-40B4-BE49-F238E27FC236}">
                <a16:creationId xmlns:a16="http://schemas.microsoft.com/office/drawing/2014/main" id="{8D613A83-5E27-43DA-B379-976973A9D5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62" b="10157"/>
          <a:stretch/>
        </p:blipFill>
        <p:spPr>
          <a:xfrm>
            <a:off x="-228600" y="174171"/>
            <a:ext cx="12192000" cy="6858000"/>
          </a:xfrm>
          <a:prstGeom prst="rect">
            <a:avLst/>
          </a:prstGeom>
        </p:spPr>
      </p:pic>
      <p:sp>
        <p:nvSpPr>
          <p:cNvPr id="6" name="Rectangle 5"/>
          <p:cNvSpPr/>
          <p:nvPr/>
        </p:nvSpPr>
        <p:spPr bwMode="gray">
          <a:xfrm>
            <a:off x="0" y="470190"/>
            <a:ext cx="4705350" cy="1047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n-US" sz="2800" dirty="0"/>
              <a:t>DCP 10 – </a:t>
            </a:r>
            <a:r>
              <a:rPr lang="es-MX" sz="2800" dirty="0"/>
              <a:t>Para dos herramientas</a:t>
            </a:r>
            <a:endParaRPr lang="en-US" sz="2800" dirty="0"/>
          </a:p>
        </p:txBody>
      </p:sp>
    </p:spTree>
    <p:extLst>
      <p:ext uri="{BB962C8B-B14F-4D97-AF65-F5344CB8AC3E}">
        <p14:creationId xmlns:p14="http://schemas.microsoft.com/office/powerpoint/2010/main" val="231790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that is standing in the grass&#10;&#10;Description automatically generated">
            <a:extLst>
              <a:ext uri="{FF2B5EF4-FFF2-40B4-BE49-F238E27FC236}">
                <a16:creationId xmlns:a16="http://schemas.microsoft.com/office/drawing/2014/main" id="{8D613A83-5E27-43DA-B379-976973A9D5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62" b="10157"/>
          <a:stretch/>
        </p:blipFill>
        <p:spPr>
          <a:xfrm>
            <a:off x="0" y="28575"/>
            <a:ext cx="12192000" cy="6858000"/>
          </a:xfrm>
          <a:prstGeom prst="rect">
            <a:avLst/>
          </a:prstGeom>
        </p:spPr>
      </p:pic>
      <p:sp>
        <p:nvSpPr>
          <p:cNvPr id="6" name="Rectangle 5"/>
          <p:cNvSpPr/>
          <p:nvPr/>
        </p:nvSpPr>
        <p:spPr bwMode="gray">
          <a:xfrm>
            <a:off x="0" y="470190"/>
            <a:ext cx="4705350" cy="1047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n-US" sz="2800" dirty="0"/>
              <a:t>DCP 10 – Para dos </a:t>
            </a:r>
            <a:r>
              <a:rPr lang="en-US" sz="2800" dirty="0" err="1"/>
              <a:t>herramientas</a:t>
            </a:r>
            <a:endParaRPr lang="en-US" sz="2800" dirty="0"/>
          </a:p>
        </p:txBody>
      </p:sp>
      <p:pic>
        <p:nvPicPr>
          <p:cNvPr id="8" name="Picture 7">
            <a:extLst>
              <a:ext uri="{FF2B5EF4-FFF2-40B4-BE49-F238E27FC236}">
                <a16:creationId xmlns:a16="http://schemas.microsoft.com/office/drawing/2014/main" id="{C814B35D-8B33-4224-9391-EF59B0CAE7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5023" y="191070"/>
            <a:ext cx="2199586" cy="1467984"/>
          </a:xfrm>
          <a:prstGeom prst="rect">
            <a:avLst/>
          </a:prstGeom>
          <a:ln>
            <a:solidFill>
              <a:srgbClr val="FFCD00"/>
            </a:solidFill>
          </a:ln>
        </p:spPr>
      </p:pic>
      <p:sp>
        <p:nvSpPr>
          <p:cNvPr id="9" name="Rectangle 8">
            <a:extLst>
              <a:ext uri="{FF2B5EF4-FFF2-40B4-BE49-F238E27FC236}">
                <a16:creationId xmlns:a16="http://schemas.microsoft.com/office/drawing/2014/main" id="{33C74493-96C0-4FBF-AA82-C199530DF19F}"/>
              </a:ext>
            </a:extLst>
          </p:cNvPr>
          <p:cNvSpPr/>
          <p:nvPr/>
        </p:nvSpPr>
        <p:spPr bwMode="gray">
          <a:xfrm>
            <a:off x="9320431" y="176468"/>
            <a:ext cx="2125657" cy="692481"/>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MX" sz="1400" dirty="0">
                <a:solidFill>
                  <a:schemeClr val="tx1"/>
                </a:solidFill>
              </a:rPr>
              <a:t>La cubierta universal sostiene hasta un tamaño de acero de 32 mm</a:t>
            </a:r>
            <a:endParaRPr lang="nl-BE" sz="1400" dirty="0" err="1">
              <a:solidFill>
                <a:schemeClr val="tx1"/>
              </a:solidFill>
            </a:endParaRPr>
          </a:p>
        </p:txBody>
      </p:sp>
      <p:sp>
        <p:nvSpPr>
          <p:cNvPr id="10" name="Left Brace 9">
            <a:extLst>
              <a:ext uri="{FF2B5EF4-FFF2-40B4-BE49-F238E27FC236}">
                <a16:creationId xmlns:a16="http://schemas.microsoft.com/office/drawing/2014/main" id="{3B2B5B80-37CD-4EC6-99B3-75291016D946}"/>
              </a:ext>
            </a:extLst>
          </p:cNvPr>
          <p:cNvSpPr/>
          <p:nvPr/>
        </p:nvSpPr>
        <p:spPr bwMode="gray">
          <a:xfrm>
            <a:off x="9075128" y="262023"/>
            <a:ext cx="334042" cy="684464"/>
          </a:xfrm>
          <a:prstGeom prst="leftBrace">
            <a:avLst>
              <a:gd name="adj1" fmla="val 0"/>
              <a:gd name="adj2" fmla="val 49500"/>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1" name="Right Bracket 10">
            <a:extLst>
              <a:ext uri="{FF2B5EF4-FFF2-40B4-BE49-F238E27FC236}">
                <a16:creationId xmlns:a16="http://schemas.microsoft.com/office/drawing/2014/main" id="{7B299047-99FB-4A9A-8A4B-815F42F4130A}"/>
              </a:ext>
            </a:extLst>
          </p:cNvPr>
          <p:cNvSpPr/>
          <p:nvPr/>
        </p:nvSpPr>
        <p:spPr bwMode="gray">
          <a:xfrm>
            <a:off x="11057807" y="262023"/>
            <a:ext cx="184231" cy="676446"/>
          </a:xfrm>
          <a:prstGeom prst="rightBracket">
            <a:avLst>
              <a:gd name="adj" fmla="val 0"/>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TextBox 11">
            <a:extLst>
              <a:ext uri="{FF2B5EF4-FFF2-40B4-BE49-F238E27FC236}">
                <a16:creationId xmlns:a16="http://schemas.microsoft.com/office/drawing/2014/main" id="{5FAFA2C9-7695-4A0D-9306-F67DC5F6E579}"/>
              </a:ext>
            </a:extLst>
          </p:cNvPr>
          <p:cNvSpPr txBox="1"/>
          <p:nvPr/>
        </p:nvSpPr>
        <p:spPr bwMode="gray">
          <a:xfrm>
            <a:off x="9654473" y="828343"/>
            <a:ext cx="1363579" cy="253146"/>
          </a:xfrm>
          <a:prstGeom prst="rect">
            <a:avLst/>
          </a:prstGeom>
          <a:noFill/>
        </p:spPr>
        <p:txBody>
          <a:bodyPr wrap="square" rtlCol="0">
            <a:spAutoFit/>
          </a:bodyPr>
          <a:lstStyle/>
          <a:p>
            <a:pPr>
              <a:lnSpc>
                <a:spcPct val="95000"/>
              </a:lnSpc>
              <a:spcBef>
                <a:spcPts val="400"/>
              </a:spcBef>
            </a:pPr>
            <a:r>
              <a:rPr lang="en-US" sz="1100" b="1" dirty="0">
                <a:solidFill>
                  <a:schemeClr val="bg1"/>
                </a:solidFill>
              </a:rPr>
              <a:t>Quantity – 1 unit</a:t>
            </a:r>
            <a:endParaRPr lang="nl-BE" sz="1100" b="1" dirty="0" err="1">
              <a:solidFill>
                <a:schemeClr val="bg1"/>
              </a:solidFill>
            </a:endParaRPr>
          </a:p>
        </p:txBody>
      </p:sp>
      <p:sp>
        <p:nvSpPr>
          <p:cNvPr id="13" name="Rectangle 12">
            <a:extLst>
              <a:ext uri="{FF2B5EF4-FFF2-40B4-BE49-F238E27FC236}">
                <a16:creationId xmlns:a16="http://schemas.microsoft.com/office/drawing/2014/main" id="{0E269192-190E-439A-B04B-F5D5B01E5D78}"/>
              </a:ext>
            </a:extLst>
          </p:cNvPr>
          <p:cNvSpPr/>
          <p:nvPr/>
        </p:nvSpPr>
        <p:spPr bwMode="gray">
          <a:xfrm>
            <a:off x="9335899" y="1101561"/>
            <a:ext cx="1835139" cy="529389"/>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n-US" sz="1400" dirty="0" err="1">
                <a:solidFill>
                  <a:schemeClr val="tx1"/>
                </a:solidFill>
              </a:rPr>
              <a:t>Succión</a:t>
            </a:r>
            <a:endParaRPr lang="nl-BE" sz="1400" dirty="0" err="1">
              <a:solidFill>
                <a:schemeClr val="tx1"/>
              </a:solidFill>
            </a:endParaRPr>
          </a:p>
        </p:txBody>
      </p:sp>
      <p:sp>
        <p:nvSpPr>
          <p:cNvPr id="14" name="Left Brace 13">
            <a:extLst>
              <a:ext uri="{FF2B5EF4-FFF2-40B4-BE49-F238E27FC236}">
                <a16:creationId xmlns:a16="http://schemas.microsoft.com/office/drawing/2014/main" id="{51C7B8E8-531F-4D75-9F0A-32D1016DFB02}"/>
              </a:ext>
            </a:extLst>
          </p:cNvPr>
          <p:cNvSpPr/>
          <p:nvPr/>
        </p:nvSpPr>
        <p:spPr bwMode="gray">
          <a:xfrm>
            <a:off x="9090596" y="1024024"/>
            <a:ext cx="334042" cy="684464"/>
          </a:xfrm>
          <a:prstGeom prst="leftBrace">
            <a:avLst>
              <a:gd name="adj1" fmla="val 0"/>
              <a:gd name="adj2" fmla="val 49500"/>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5" name="Right Bracket 14">
            <a:extLst>
              <a:ext uri="{FF2B5EF4-FFF2-40B4-BE49-F238E27FC236}">
                <a16:creationId xmlns:a16="http://schemas.microsoft.com/office/drawing/2014/main" id="{0EAD383F-1192-4D51-B605-0BCD8AB8E7C5}"/>
              </a:ext>
            </a:extLst>
          </p:cNvPr>
          <p:cNvSpPr/>
          <p:nvPr/>
        </p:nvSpPr>
        <p:spPr bwMode="gray">
          <a:xfrm>
            <a:off x="11073275" y="1024024"/>
            <a:ext cx="184231" cy="676446"/>
          </a:xfrm>
          <a:prstGeom prst="rightBracket">
            <a:avLst>
              <a:gd name="adj" fmla="val 0"/>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6" name="TextBox 15">
            <a:extLst>
              <a:ext uri="{FF2B5EF4-FFF2-40B4-BE49-F238E27FC236}">
                <a16:creationId xmlns:a16="http://schemas.microsoft.com/office/drawing/2014/main" id="{FF113696-5AA4-4DC2-9D2E-F0CDBC5899CC}"/>
              </a:ext>
            </a:extLst>
          </p:cNvPr>
          <p:cNvSpPr txBox="1"/>
          <p:nvPr/>
        </p:nvSpPr>
        <p:spPr bwMode="gray">
          <a:xfrm>
            <a:off x="9669941" y="1590344"/>
            <a:ext cx="1387866" cy="253146"/>
          </a:xfrm>
          <a:prstGeom prst="rect">
            <a:avLst/>
          </a:prstGeom>
          <a:noFill/>
        </p:spPr>
        <p:txBody>
          <a:bodyPr wrap="square" rtlCol="0">
            <a:spAutoFit/>
          </a:bodyPr>
          <a:lstStyle/>
          <a:p>
            <a:pPr>
              <a:lnSpc>
                <a:spcPct val="95000"/>
              </a:lnSpc>
              <a:spcBef>
                <a:spcPts val="400"/>
              </a:spcBef>
            </a:pPr>
            <a:r>
              <a:rPr lang="en-US" sz="1100" b="1" dirty="0">
                <a:solidFill>
                  <a:schemeClr val="bg1"/>
                </a:solidFill>
              </a:rPr>
              <a:t>Quantity – 3 unit x 1</a:t>
            </a:r>
            <a:endParaRPr lang="nl-BE" sz="1100" b="1" dirty="0" err="1">
              <a:solidFill>
                <a:schemeClr val="bg1"/>
              </a:solidFill>
            </a:endParaRPr>
          </a:p>
        </p:txBody>
      </p:sp>
      <p:cxnSp>
        <p:nvCxnSpPr>
          <p:cNvPr id="17" name="Straight Connector 16">
            <a:extLst>
              <a:ext uri="{FF2B5EF4-FFF2-40B4-BE49-F238E27FC236}">
                <a16:creationId xmlns:a16="http://schemas.microsoft.com/office/drawing/2014/main" id="{F59D8B28-54AF-4D11-AC21-DEEBC0A6192B}"/>
              </a:ext>
            </a:extLst>
          </p:cNvPr>
          <p:cNvCxnSpPr>
            <a:endCxn id="14" idx="1"/>
          </p:cNvCxnSpPr>
          <p:nvPr/>
        </p:nvCxnSpPr>
        <p:spPr bwMode="gray">
          <a:xfrm>
            <a:off x="7819852" y="1355571"/>
            <a:ext cx="1270744" cy="7263"/>
          </a:xfrm>
          <a:prstGeom prst="line">
            <a:avLst/>
          </a:prstGeom>
          <a:ln w="12700">
            <a:solidFill>
              <a:srgbClr val="FFCD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6DC483C-B48F-4B0F-9928-F81EAB841949}"/>
              </a:ext>
            </a:extLst>
          </p:cNvPr>
          <p:cNvSpPr/>
          <p:nvPr/>
        </p:nvSpPr>
        <p:spPr bwMode="gray">
          <a:xfrm>
            <a:off x="7784644" y="1306099"/>
            <a:ext cx="85558" cy="112295"/>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nl-BE" sz="1600" dirty="0" err="1"/>
          </a:p>
        </p:txBody>
      </p:sp>
      <p:cxnSp>
        <p:nvCxnSpPr>
          <p:cNvPr id="19" name="Straight Connector 18">
            <a:extLst>
              <a:ext uri="{FF2B5EF4-FFF2-40B4-BE49-F238E27FC236}">
                <a16:creationId xmlns:a16="http://schemas.microsoft.com/office/drawing/2014/main" id="{1B29CEE4-1B21-4B77-8A08-B085359B3E12}"/>
              </a:ext>
            </a:extLst>
          </p:cNvPr>
          <p:cNvCxnSpPr/>
          <p:nvPr/>
        </p:nvCxnSpPr>
        <p:spPr bwMode="gray">
          <a:xfrm flipV="1">
            <a:off x="8402651" y="601437"/>
            <a:ext cx="709362" cy="3422"/>
          </a:xfrm>
          <a:prstGeom prst="line">
            <a:avLst/>
          </a:prstGeom>
          <a:ln w="12700">
            <a:solidFill>
              <a:srgbClr val="FFCD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BBEB23D-63C6-477F-9F0A-B0C19046A59C}"/>
              </a:ext>
            </a:extLst>
          </p:cNvPr>
          <p:cNvSpPr/>
          <p:nvPr/>
        </p:nvSpPr>
        <p:spPr bwMode="gray">
          <a:xfrm>
            <a:off x="8339995" y="544098"/>
            <a:ext cx="85558" cy="112295"/>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nl-BE" sz="1600" dirty="0" err="1"/>
          </a:p>
        </p:txBody>
      </p:sp>
      <p:sp>
        <p:nvSpPr>
          <p:cNvPr id="21" name="Rectangle 20">
            <a:extLst>
              <a:ext uri="{FF2B5EF4-FFF2-40B4-BE49-F238E27FC236}">
                <a16:creationId xmlns:a16="http://schemas.microsoft.com/office/drawing/2014/main" id="{69F2455D-9995-4F5F-8F68-82C05F179012}"/>
              </a:ext>
            </a:extLst>
          </p:cNvPr>
          <p:cNvSpPr/>
          <p:nvPr/>
        </p:nvSpPr>
        <p:spPr bwMode="gray">
          <a:xfrm>
            <a:off x="9587754" y="4650705"/>
            <a:ext cx="2212360" cy="529389"/>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MX" sz="1600" dirty="0">
                <a:solidFill>
                  <a:schemeClr val="tx1"/>
                </a:solidFill>
              </a:rPr>
              <a:t>Bolsas reciclables para recolección de polvo</a:t>
            </a:r>
            <a:endParaRPr lang="nl-BE" sz="1600" dirty="0" err="1">
              <a:solidFill>
                <a:schemeClr val="tx1"/>
              </a:solidFill>
            </a:endParaRPr>
          </a:p>
        </p:txBody>
      </p:sp>
      <p:sp>
        <p:nvSpPr>
          <p:cNvPr id="22" name="Left Brace 21">
            <a:extLst>
              <a:ext uri="{FF2B5EF4-FFF2-40B4-BE49-F238E27FC236}">
                <a16:creationId xmlns:a16="http://schemas.microsoft.com/office/drawing/2014/main" id="{16FED0CE-93CF-43FA-A7ED-047EE6732A8C}"/>
              </a:ext>
            </a:extLst>
          </p:cNvPr>
          <p:cNvSpPr/>
          <p:nvPr/>
        </p:nvSpPr>
        <p:spPr bwMode="gray">
          <a:xfrm>
            <a:off x="9331164" y="4573167"/>
            <a:ext cx="401053" cy="684464"/>
          </a:xfrm>
          <a:prstGeom prst="leftBrace">
            <a:avLst>
              <a:gd name="adj1" fmla="val 0"/>
              <a:gd name="adj2" fmla="val 50281"/>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3" name="Right Bracket 22">
            <a:extLst>
              <a:ext uri="{FF2B5EF4-FFF2-40B4-BE49-F238E27FC236}">
                <a16:creationId xmlns:a16="http://schemas.microsoft.com/office/drawing/2014/main" id="{BE9ED680-2BE2-4E64-93CF-2DC07E8220C5}"/>
              </a:ext>
            </a:extLst>
          </p:cNvPr>
          <p:cNvSpPr/>
          <p:nvPr/>
        </p:nvSpPr>
        <p:spPr bwMode="gray">
          <a:xfrm>
            <a:off x="11446088" y="4565149"/>
            <a:ext cx="224381" cy="684464"/>
          </a:xfrm>
          <a:prstGeom prst="rightBracket">
            <a:avLst>
              <a:gd name="adj" fmla="val 0"/>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4" name="TextBox 23">
            <a:extLst>
              <a:ext uri="{FF2B5EF4-FFF2-40B4-BE49-F238E27FC236}">
                <a16:creationId xmlns:a16="http://schemas.microsoft.com/office/drawing/2014/main" id="{EE2BE80D-1512-4511-BAF1-C2E1747D76B5}"/>
              </a:ext>
            </a:extLst>
          </p:cNvPr>
          <p:cNvSpPr txBox="1"/>
          <p:nvPr/>
        </p:nvSpPr>
        <p:spPr bwMode="gray">
          <a:xfrm>
            <a:off x="10026068" y="5131058"/>
            <a:ext cx="1363579" cy="253146"/>
          </a:xfrm>
          <a:prstGeom prst="rect">
            <a:avLst/>
          </a:prstGeom>
          <a:noFill/>
        </p:spPr>
        <p:txBody>
          <a:bodyPr wrap="square" rtlCol="0">
            <a:spAutoFit/>
          </a:bodyPr>
          <a:lstStyle/>
          <a:p>
            <a:pPr>
              <a:lnSpc>
                <a:spcPct val="95000"/>
              </a:lnSpc>
              <a:spcBef>
                <a:spcPts val="400"/>
              </a:spcBef>
            </a:pPr>
            <a:r>
              <a:rPr lang="en-US" sz="1100" b="1" dirty="0">
                <a:solidFill>
                  <a:schemeClr val="bg1"/>
                </a:solidFill>
              </a:rPr>
              <a:t>Quantity – 3 units</a:t>
            </a:r>
            <a:endParaRPr lang="nl-BE" sz="1100" b="1" dirty="0" err="1">
              <a:solidFill>
                <a:schemeClr val="bg1"/>
              </a:solidFill>
            </a:endParaRPr>
          </a:p>
        </p:txBody>
      </p:sp>
      <p:sp>
        <p:nvSpPr>
          <p:cNvPr id="25" name="Rectangle 24">
            <a:extLst>
              <a:ext uri="{FF2B5EF4-FFF2-40B4-BE49-F238E27FC236}">
                <a16:creationId xmlns:a16="http://schemas.microsoft.com/office/drawing/2014/main" id="{4E5067A6-CDC6-48BD-AE89-C0B89136172C}"/>
              </a:ext>
            </a:extLst>
          </p:cNvPr>
          <p:cNvSpPr/>
          <p:nvPr/>
        </p:nvSpPr>
        <p:spPr bwMode="gray">
          <a:xfrm>
            <a:off x="3071853" y="5035030"/>
            <a:ext cx="2207718" cy="529389"/>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MX" sz="1600" dirty="0">
                <a:solidFill>
                  <a:schemeClr val="tx1"/>
                </a:solidFill>
              </a:rPr>
              <a:t>Acoplamiento para conexión de 3 vías</a:t>
            </a:r>
            <a:endParaRPr lang="nl-BE" sz="1600" dirty="0" err="1">
              <a:solidFill>
                <a:schemeClr val="tx1"/>
              </a:solidFill>
            </a:endParaRPr>
          </a:p>
        </p:txBody>
      </p:sp>
      <p:sp>
        <p:nvSpPr>
          <p:cNvPr id="26" name="Left Brace 25">
            <a:extLst>
              <a:ext uri="{FF2B5EF4-FFF2-40B4-BE49-F238E27FC236}">
                <a16:creationId xmlns:a16="http://schemas.microsoft.com/office/drawing/2014/main" id="{22B074D5-10B2-4D2F-ABA3-9E290632FD2D}"/>
              </a:ext>
            </a:extLst>
          </p:cNvPr>
          <p:cNvSpPr/>
          <p:nvPr/>
        </p:nvSpPr>
        <p:spPr bwMode="gray">
          <a:xfrm rot="10800000">
            <a:off x="5102264" y="4975926"/>
            <a:ext cx="401053" cy="684464"/>
          </a:xfrm>
          <a:prstGeom prst="leftBrace">
            <a:avLst>
              <a:gd name="adj1" fmla="val 0"/>
              <a:gd name="adj2" fmla="val 50281"/>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7" name="Right Bracket 26">
            <a:extLst>
              <a:ext uri="{FF2B5EF4-FFF2-40B4-BE49-F238E27FC236}">
                <a16:creationId xmlns:a16="http://schemas.microsoft.com/office/drawing/2014/main" id="{D63C676E-FFDA-4145-9F09-0938777ECB43}"/>
              </a:ext>
            </a:extLst>
          </p:cNvPr>
          <p:cNvSpPr/>
          <p:nvPr/>
        </p:nvSpPr>
        <p:spPr bwMode="gray">
          <a:xfrm rot="10800000">
            <a:off x="3071853" y="4949475"/>
            <a:ext cx="224381" cy="684464"/>
          </a:xfrm>
          <a:prstGeom prst="rightBracket">
            <a:avLst>
              <a:gd name="adj" fmla="val 0"/>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8" name="TextBox 27">
            <a:extLst>
              <a:ext uri="{FF2B5EF4-FFF2-40B4-BE49-F238E27FC236}">
                <a16:creationId xmlns:a16="http://schemas.microsoft.com/office/drawing/2014/main" id="{8325D972-878F-4B68-895A-225F11E23684}"/>
              </a:ext>
            </a:extLst>
          </p:cNvPr>
          <p:cNvSpPr txBox="1"/>
          <p:nvPr/>
        </p:nvSpPr>
        <p:spPr bwMode="gray">
          <a:xfrm>
            <a:off x="3621128" y="5515383"/>
            <a:ext cx="1363579" cy="253146"/>
          </a:xfrm>
          <a:prstGeom prst="rect">
            <a:avLst/>
          </a:prstGeom>
          <a:noFill/>
        </p:spPr>
        <p:txBody>
          <a:bodyPr wrap="square" rtlCol="0">
            <a:spAutoFit/>
          </a:bodyPr>
          <a:lstStyle/>
          <a:p>
            <a:pPr>
              <a:lnSpc>
                <a:spcPct val="95000"/>
              </a:lnSpc>
              <a:spcBef>
                <a:spcPts val="400"/>
              </a:spcBef>
            </a:pPr>
            <a:r>
              <a:rPr lang="en-US" sz="1100" b="1" dirty="0">
                <a:solidFill>
                  <a:schemeClr val="bg1"/>
                </a:solidFill>
              </a:rPr>
              <a:t>Quantity – 1 set</a:t>
            </a:r>
            <a:endParaRPr lang="nl-BE" sz="1100" b="1" dirty="0" err="1">
              <a:solidFill>
                <a:schemeClr val="bg1"/>
              </a:solidFill>
            </a:endParaRPr>
          </a:p>
        </p:txBody>
      </p:sp>
      <p:sp>
        <p:nvSpPr>
          <p:cNvPr id="29" name="Rectangle 28">
            <a:extLst>
              <a:ext uri="{FF2B5EF4-FFF2-40B4-BE49-F238E27FC236}">
                <a16:creationId xmlns:a16="http://schemas.microsoft.com/office/drawing/2014/main" id="{8F7AF61C-B2C1-45A4-96C0-CFA907141D7B}"/>
              </a:ext>
            </a:extLst>
          </p:cNvPr>
          <p:cNvSpPr/>
          <p:nvPr/>
        </p:nvSpPr>
        <p:spPr bwMode="gray">
          <a:xfrm>
            <a:off x="2943476" y="4159652"/>
            <a:ext cx="2026652" cy="529389"/>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MX" sz="1600" dirty="0">
                <a:solidFill>
                  <a:schemeClr val="tx1"/>
                </a:solidFill>
              </a:rPr>
              <a:t>Manguera de succión por vacío</a:t>
            </a:r>
            <a:endParaRPr lang="nl-BE" sz="1600" dirty="0" err="1">
              <a:solidFill>
                <a:schemeClr val="tx1"/>
              </a:solidFill>
            </a:endParaRPr>
          </a:p>
        </p:txBody>
      </p:sp>
      <p:sp>
        <p:nvSpPr>
          <p:cNvPr id="30" name="Left Brace 29">
            <a:extLst>
              <a:ext uri="{FF2B5EF4-FFF2-40B4-BE49-F238E27FC236}">
                <a16:creationId xmlns:a16="http://schemas.microsoft.com/office/drawing/2014/main" id="{7DF42183-A666-415D-B4A2-376A61E93631}"/>
              </a:ext>
            </a:extLst>
          </p:cNvPr>
          <p:cNvSpPr/>
          <p:nvPr/>
        </p:nvSpPr>
        <p:spPr bwMode="gray">
          <a:xfrm>
            <a:off x="2686886" y="4082114"/>
            <a:ext cx="401053" cy="684464"/>
          </a:xfrm>
          <a:prstGeom prst="leftBrace">
            <a:avLst>
              <a:gd name="adj1" fmla="val 0"/>
              <a:gd name="adj2" fmla="val 50281"/>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1" name="Right Bracket 30">
            <a:extLst>
              <a:ext uri="{FF2B5EF4-FFF2-40B4-BE49-F238E27FC236}">
                <a16:creationId xmlns:a16="http://schemas.microsoft.com/office/drawing/2014/main" id="{D3A1757C-DEB2-4CCA-BE9B-C147163B5AC5}"/>
              </a:ext>
            </a:extLst>
          </p:cNvPr>
          <p:cNvSpPr/>
          <p:nvPr/>
        </p:nvSpPr>
        <p:spPr bwMode="gray">
          <a:xfrm>
            <a:off x="4806989" y="4074382"/>
            <a:ext cx="225758" cy="684464"/>
          </a:xfrm>
          <a:prstGeom prst="rightBracket">
            <a:avLst>
              <a:gd name="adj" fmla="val 0"/>
            </a:avLst>
          </a:prstGeom>
          <a:ln w="6350">
            <a:solidFill>
              <a:srgbClr val="FFC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2" name="TextBox 31">
            <a:extLst>
              <a:ext uri="{FF2B5EF4-FFF2-40B4-BE49-F238E27FC236}">
                <a16:creationId xmlns:a16="http://schemas.microsoft.com/office/drawing/2014/main" id="{2E1A31A2-B17F-4B27-A853-73FC926122DB}"/>
              </a:ext>
            </a:extLst>
          </p:cNvPr>
          <p:cNvSpPr txBox="1"/>
          <p:nvPr/>
        </p:nvSpPr>
        <p:spPr bwMode="gray">
          <a:xfrm>
            <a:off x="3071853" y="4667176"/>
            <a:ext cx="1735136" cy="253146"/>
          </a:xfrm>
          <a:prstGeom prst="rect">
            <a:avLst/>
          </a:prstGeom>
          <a:noFill/>
        </p:spPr>
        <p:txBody>
          <a:bodyPr wrap="square" rtlCol="0">
            <a:spAutoFit/>
          </a:bodyPr>
          <a:lstStyle/>
          <a:p>
            <a:pPr>
              <a:lnSpc>
                <a:spcPct val="95000"/>
              </a:lnSpc>
              <a:spcBef>
                <a:spcPts val="400"/>
              </a:spcBef>
            </a:pPr>
            <a:r>
              <a:rPr lang="en-US" sz="1100" b="1" dirty="0">
                <a:solidFill>
                  <a:schemeClr val="bg1"/>
                </a:solidFill>
              </a:rPr>
              <a:t>Quantity – 1 unit x 21 feet</a:t>
            </a:r>
            <a:endParaRPr lang="nl-BE" sz="1100" b="1" dirty="0" err="1">
              <a:solidFill>
                <a:schemeClr val="bg1"/>
              </a:solidFill>
            </a:endParaRPr>
          </a:p>
        </p:txBody>
      </p:sp>
    </p:spTree>
    <p:extLst>
      <p:ext uri="{BB962C8B-B14F-4D97-AF65-F5344CB8AC3E}">
        <p14:creationId xmlns:p14="http://schemas.microsoft.com/office/powerpoint/2010/main" val="60908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 de conversion para 2 </a:t>
            </a:r>
            <a:r>
              <a:rPr lang="en-US" dirty="0" err="1"/>
              <a:t>herramientas</a:t>
            </a:r>
            <a:endParaRPr lang="en-US" dirty="0"/>
          </a:p>
        </p:txBody>
      </p:sp>
      <p:sp>
        <p:nvSpPr>
          <p:cNvPr id="3" name="Text Placeholder 2"/>
          <p:cNvSpPr>
            <a:spLocks noGrp="1"/>
          </p:cNvSpPr>
          <p:nvPr>
            <p:ph type="body" sz="quarter" idx="15"/>
          </p:nvPr>
        </p:nvSpPr>
        <p:spPr/>
        <p:txBody>
          <a:bodyPr/>
          <a:lstStyle/>
          <a:p>
            <a:r>
              <a:rPr lang="es-MX" dirty="0"/>
              <a:t>Configuración
</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 t="22619" r="-419" b="16929"/>
          <a:stretch/>
        </p:blipFill>
        <p:spPr>
          <a:xfrm>
            <a:off x="109507" y="2179230"/>
            <a:ext cx="8021343" cy="2496804"/>
          </a:xfrm>
          <a:prstGeom prst="rect">
            <a:avLst/>
          </a:prstGeom>
        </p:spPr>
      </p:pic>
      <p:sp>
        <p:nvSpPr>
          <p:cNvPr id="14" name="TextBox 13"/>
          <p:cNvSpPr txBox="1"/>
          <p:nvPr/>
        </p:nvSpPr>
        <p:spPr bwMode="gray">
          <a:xfrm>
            <a:off x="344953" y="6524911"/>
            <a:ext cx="2545890" cy="209288"/>
          </a:xfrm>
          <a:prstGeom prst="rect">
            <a:avLst/>
          </a:prstGeom>
          <a:noFill/>
        </p:spPr>
        <p:txBody>
          <a:bodyPr wrap="none" rtlCol="0">
            <a:spAutoFit/>
          </a:bodyPr>
          <a:lstStyle/>
          <a:p>
            <a:pPr>
              <a:lnSpc>
                <a:spcPct val="95000"/>
              </a:lnSpc>
              <a:spcBef>
                <a:spcPts val="400"/>
              </a:spcBef>
            </a:pPr>
            <a:r>
              <a:rPr lang="en-US" sz="800" dirty="0"/>
              <a:t>The picture is used for illustration purpose. Not to scale. </a:t>
            </a:r>
          </a:p>
        </p:txBody>
      </p:sp>
      <p:sp>
        <p:nvSpPr>
          <p:cNvPr id="5" name="Rectangle 4"/>
          <p:cNvSpPr/>
          <p:nvPr/>
        </p:nvSpPr>
        <p:spPr>
          <a:xfrm>
            <a:off x="7789719" y="2390068"/>
            <a:ext cx="4292774" cy="2031325"/>
          </a:xfrm>
          <a:prstGeom prst="rect">
            <a:avLst/>
          </a:prstGeom>
        </p:spPr>
        <p:txBody>
          <a:bodyPr wrap="square">
            <a:spAutoFit/>
          </a:bodyPr>
          <a:lstStyle/>
          <a:p>
            <a:pPr fontAlgn="ctr"/>
            <a:r>
              <a:rPr lang="nl-BE" sz="1400" b="1" u="sng" dirty="0"/>
              <a:t>Alcance:</a:t>
            </a:r>
          </a:p>
          <a:p>
            <a:pPr fontAlgn="ctr"/>
            <a:r>
              <a:rPr lang="nl-BE" sz="1400" dirty="0"/>
              <a:t>B1 – </a:t>
            </a:r>
            <a:r>
              <a:rPr lang="es-MX" sz="1400" dirty="0"/>
              <a:t>Manguera de succión de conexión de 4 ft</a:t>
            </a:r>
            <a:endParaRPr lang="nl-BE" sz="1400" dirty="0"/>
          </a:p>
          <a:p>
            <a:pPr fontAlgn="ctr"/>
            <a:r>
              <a:rPr lang="nl-BE" sz="1400" dirty="0"/>
              <a:t>B2 - </a:t>
            </a:r>
            <a:r>
              <a:rPr lang="es-MX" sz="1400" dirty="0"/>
              <a:t>3 x adaptador con conectores</a:t>
            </a:r>
            <a:endParaRPr lang="nl-BE" sz="1400" dirty="0"/>
          </a:p>
          <a:p>
            <a:pPr fontAlgn="ctr"/>
            <a:r>
              <a:rPr lang="nl-BE" sz="1400" dirty="0"/>
              <a:t>B3 – Campana universal de suction x 1</a:t>
            </a:r>
          </a:p>
          <a:p>
            <a:pPr fontAlgn="ctr"/>
            <a:r>
              <a:rPr lang="nl-BE" sz="1400" dirty="0"/>
              <a:t>B4 - Bolsa de recogida de polvo x 3</a:t>
            </a:r>
          </a:p>
          <a:p>
            <a:pPr fontAlgn="ctr"/>
            <a:r>
              <a:rPr lang="nl-BE" sz="1400" dirty="0"/>
              <a:t>B5 - Succión</a:t>
            </a:r>
          </a:p>
          <a:p>
            <a:pPr fontAlgn="ctr"/>
            <a:r>
              <a:rPr lang="nl-BE" sz="1400" dirty="0"/>
              <a:t>B6 - Manguera de succión – 7m (21 ft) para la segunda herramienta
</a:t>
            </a:r>
          </a:p>
        </p:txBody>
      </p:sp>
      <p:cxnSp>
        <p:nvCxnSpPr>
          <p:cNvPr id="7" name="Straight Connector 6"/>
          <p:cNvCxnSpPr/>
          <p:nvPr/>
        </p:nvCxnSpPr>
        <p:spPr bwMode="gray">
          <a:xfrm>
            <a:off x="4049683" y="3580945"/>
            <a:ext cx="547545" cy="0"/>
          </a:xfrm>
          <a:prstGeom prst="line">
            <a:avLst/>
          </a:prstGeom>
          <a:ln>
            <a:solidFill>
              <a:srgbClr val="B498C0"/>
            </a:solidFill>
          </a:ln>
        </p:spPr>
        <p:style>
          <a:lnRef idx="1">
            <a:schemeClr val="accent3"/>
          </a:lnRef>
          <a:fillRef idx="0">
            <a:schemeClr val="accent3"/>
          </a:fillRef>
          <a:effectRef idx="0">
            <a:schemeClr val="accent3"/>
          </a:effectRef>
          <a:fontRef idx="minor">
            <a:schemeClr val="tx1"/>
          </a:fontRef>
        </p:style>
      </p:cxnSp>
      <p:sp>
        <p:nvSpPr>
          <p:cNvPr id="8" name="Oval 7"/>
          <p:cNvSpPr/>
          <p:nvPr/>
        </p:nvSpPr>
        <p:spPr bwMode="gray">
          <a:xfrm>
            <a:off x="4567112" y="3405731"/>
            <a:ext cx="388757" cy="350428"/>
          </a:xfrm>
          <a:prstGeom prst="ellipse">
            <a:avLst/>
          </a:prstGeom>
          <a:solidFill>
            <a:srgbClr val="B498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9" name="TextBox 8"/>
          <p:cNvSpPr txBox="1"/>
          <p:nvPr/>
        </p:nvSpPr>
        <p:spPr bwMode="gray">
          <a:xfrm>
            <a:off x="4557748" y="3429916"/>
            <a:ext cx="401072" cy="326243"/>
          </a:xfrm>
          <a:prstGeom prst="rect">
            <a:avLst/>
          </a:prstGeom>
          <a:noFill/>
        </p:spPr>
        <p:txBody>
          <a:bodyPr wrap="none" rtlCol="0">
            <a:spAutoFit/>
          </a:bodyPr>
          <a:lstStyle/>
          <a:p>
            <a:pPr>
              <a:lnSpc>
                <a:spcPct val="95000"/>
              </a:lnSpc>
              <a:spcBef>
                <a:spcPts val="400"/>
              </a:spcBef>
            </a:pPr>
            <a:r>
              <a:rPr lang="en-US" sz="1600" dirty="0"/>
              <a:t>B4</a:t>
            </a:r>
          </a:p>
        </p:txBody>
      </p:sp>
      <p:cxnSp>
        <p:nvCxnSpPr>
          <p:cNvPr id="10" name="Straight Connector 9"/>
          <p:cNvCxnSpPr/>
          <p:nvPr/>
        </p:nvCxnSpPr>
        <p:spPr bwMode="gray">
          <a:xfrm>
            <a:off x="3624747" y="4062783"/>
            <a:ext cx="415944" cy="370545"/>
          </a:xfrm>
          <a:prstGeom prst="line">
            <a:avLst/>
          </a:prstGeom>
          <a:ln>
            <a:solidFill>
              <a:srgbClr val="B498C0"/>
            </a:solidFill>
          </a:ln>
        </p:spPr>
        <p:style>
          <a:lnRef idx="1">
            <a:schemeClr val="accent3"/>
          </a:lnRef>
          <a:fillRef idx="0">
            <a:schemeClr val="accent3"/>
          </a:fillRef>
          <a:effectRef idx="0">
            <a:schemeClr val="accent3"/>
          </a:effectRef>
          <a:fontRef idx="minor">
            <a:schemeClr val="tx1"/>
          </a:fontRef>
        </p:style>
      </p:cxnSp>
      <p:sp>
        <p:nvSpPr>
          <p:cNvPr id="11" name="Oval 10"/>
          <p:cNvSpPr/>
          <p:nvPr/>
        </p:nvSpPr>
        <p:spPr bwMode="gray">
          <a:xfrm>
            <a:off x="4010575" y="4258114"/>
            <a:ext cx="388757" cy="350428"/>
          </a:xfrm>
          <a:prstGeom prst="ellipse">
            <a:avLst/>
          </a:prstGeom>
          <a:solidFill>
            <a:srgbClr val="B498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12" name="TextBox 11"/>
          <p:cNvSpPr txBox="1"/>
          <p:nvPr/>
        </p:nvSpPr>
        <p:spPr bwMode="gray">
          <a:xfrm>
            <a:off x="4001211" y="4282299"/>
            <a:ext cx="401072" cy="326243"/>
          </a:xfrm>
          <a:prstGeom prst="rect">
            <a:avLst/>
          </a:prstGeom>
          <a:noFill/>
        </p:spPr>
        <p:txBody>
          <a:bodyPr wrap="none" rtlCol="0">
            <a:spAutoFit/>
          </a:bodyPr>
          <a:lstStyle/>
          <a:p>
            <a:pPr>
              <a:lnSpc>
                <a:spcPct val="95000"/>
              </a:lnSpc>
              <a:spcBef>
                <a:spcPts val="400"/>
              </a:spcBef>
            </a:pPr>
            <a:r>
              <a:rPr lang="en-US" sz="1600" dirty="0"/>
              <a:t>B1</a:t>
            </a:r>
          </a:p>
        </p:txBody>
      </p:sp>
      <p:cxnSp>
        <p:nvCxnSpPr>
          <p:cNvPr id="15" name="Straight Connector 14"/>
          <p:cNvCxnSpPr/>
          <p:nvPr/>
        </p:nvCxnSpPr>
        <p:spPr bwMode="gray">
          <a:xfrm>
            <a:off x="3296220" y="4106587"/>
            <a:ext cx="122897" cy="677169"/>
          </a:xfrm>
          <a:prstGeom prst="line">
            <a:avLst/>
          </a:prstGeom>
          <a:ln>
            <a:solidFill>
              <a:srgbClr val="B498C0"/>
            </a:solidFill>
          </a:ln>
        </p:spPr>
        <p:style>
          <a:lnRef idx="1">
            <a:schemeClr val="accent3"/>
          </a:lnRef>
          <a:fillRef idx="0">
            <a:schemeClr val="accent3"/>
          </a:fillRef>
          <a:effectRef idx="0">
            <a:schemeClr val="accent3"/>
          </a:effectRef>
          <a:fontRef idx="minor">
            <a:schemeClr val="tx1"/>
          </a:fontRef>
        </p:style>
      </p:cxnSp>
      <p:sp>
        <p:nvSpPr>
          <p:cNvPr id="16" name="Oval 15"/>
          <p:cNvSpPr/>
          <p:nvPr/>
        </p:nvSpPr>
        <p:spPr bwMode="gray">
          <a:xfrm>
            <a:off x="3389001" y="4608542"/>
            <a:ext cx="388757" cy="350428"/>
          </a:xfrm>
          <a:prstGeom prst="ellipse">
            <a:avLst/>
          </a:prstGeom>
          <a:solidFill>
            <a:srgbClr val="B498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17" name="TextBox 16"/>
          <p:cNvSpPr txBox="1"/>
          <p:nvPr/>
        </p:nvSpPr>
        <p:spPr bwMode="gray">
          <a:xfrm>
            <a:off x="3379637" y="4632727"/>
            <a:ext cx="401072" cy="326243"/>
          </a:xfrm>
          <a:prstGeom prst="rect">
            <a:avLst/>
          </a:prstGeom>
          <a:noFill/>
        </p:spPr>
        <p:txBody>
          <a:bodyPr wrap="none" rtlCol="0">
            <a:spAutoFit/>
          </a:bodyPr>
          <a:lstStyle/>
          <a:p>
            <a:pPr>
              <a:lnSpc>
                <a:spcPct val="95000"/>
              </a:lnSpc>
              <a:spcBef>
                <a:spcPts val="400"/>
              </a:spcBef>
            </a:pPr>
            <a:r>
              <a:rPr lang="en-US" sz="1600" dirty="0"/>
              <a:t>B2</a:t>
            </a:r>
          </a:p>
        </p:txBody>
      </p:sp>
      <p:cxnSp>
        <p:nvCxnSpPr>
          <p:cNvPr id="18" name="Straight Connector 17"/>
          <p:cNvCxnSpPr>
            <a:endCxn id="19" idx="0"/>
          </p:cNvCxnSpPr>
          <p:nvPr/>
        </p:nvCxnSpPr>
        <p:spPr bwMode="gray">
          <a:xfrm>
            <a:off x="2619076" y="4385514"/>
            <a:ext cx="18265" cy="318656"/>
          </a:xfrm>
          <a:prstGeom prst="line">
            <a:avLst/>
          </a:prstGeom>
          <a:ln>
            <a:solidFill>
              <a:srgbClr val="B498C0"/>
            </a:solidFill>
          </a:ln>
        </p:spPr>
        <p:style>
          <a:lnRef idx="1">
            <a:schemeClr val="accent3"/>
          </a:lnRef>
          <a:fillRef idx="0">
            <a:schemeClr val="accent3"/>
          </a:fillRef>
          <a:effectRef idx="0">
            <a:schemeClr val="accent3"/>
          </a:effectRef>
          <a:fontRef idx="minor">
            <a:schemeClr val="tx1"/>
          </a:fontRef>
        </p:style>
      </p:cxnSp>
      <p:sp>
        <p:nvSpPr>
          <p:cNvPr id="19" name="Oval 18"/>
          <p:cNvSpPr/>
          <p:nvPr/>
        </p:nvSpPr>
        <p:spPr bwMode="gray">
          <a:xfrm>
            <a:off x="2442962" y="4704170"/>
            <a:ext cx="388757" cy="350428"/>
          </a:xfrm>
          <a:prstGeom prst="ellipse">
            <a:avLst/>
          </a:prstGeom>
          <a:solidFill>
            <a:srgbClr val="B498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20" name="TextBox 19"/>
          <p:cNvSpPr txBox="1"/>
          <p:nvPr/>
        </p:nvSpPr>
        <p:spPr bwMode="gray">
          <a:xfrm>
            <a:off x="2433598" y="4728355"/>
            <a:ext cx="401072" cy="326243"/>
          </a:xfrm>
          <a:prstGeom prst="rect">
            <a:avLst/>
          </a:prstGeom>
          <a:noFill/>
        </p:spPr>
        <p:txBody>
          <a:bodyPr wrap="none" rtlCol="0">
            <a:spAutoFit/>
          </a:bodyPr>
          <a:lstStyle/>
          <a:p>
            <a:pPr>
              <a:lnSpc>
                <a:spcPct val="95000"/>
              </a:lnSpc>
              <a:spcBef>
                <a:spcPts val="400"/>
              </a:spcBef>
            </a:pPr>
            <a:r>
              <a:rPr lang="en-US" sz="1600" dirty="0"/>
              <a:t>B6</a:t>
            </a:r>
          </a:p>
        </p:txBody>
      </p:sp>
      <p:cxnSp>
        <p:nvCxnSpPr>
          <p:cNvPr id="23" name="Straight Connector 22"/>
          <p:cNvCxnSpPr/>
          <p:nvPr/>
        </p:nvCxnSpPr>
        <p:spPr bwMode="gray">
          <a:xfrm>
            <a:off x="671655" y="3479217"/>
            <a:ext cx="680781" cy="3169"/>
          </a:xfrm>
          <a:prstGeom prst="line">
            <a:avLst/>
          </a:prstGeom>
          <a:ln>
            <a:solidFill>
              <a:srgbClr val="B498C0"/>
            </a:solidFill>
          </a:ln>
        </p:spPr>
        <p:style>
          <a:lnRef idx="1">
            <a:schemeClr val="accent3"/>
          </a:lnRef>
          <a:fillRef idx="0">
            <a:schemeClr val="accent3"/>
          </a:fillRef>
          <a:effectRef idx="0">
            <a:schemeClr val="accent3"/>
          </a:effectRef>
          <a:fontRef idx="minor">
            <a:schemeClr val="tx1"/>
          </a:fontRef>
        </p:style>
      </p:cxnSp>
      <p:sp>
        <p:nvSpPr>
          <p:cNvPr id="24" name="Oval 23"/>
          <p:cNvSpPr/>
          <p:nvPr/>
        </p:nvSpPr>
        <p:spPr bwMode="gray">
          <a:xfrm>
            <a:off x="449898" y="3304003"/>
            <a:ext cx="388757" cy="350428"/>
          </a:xfrm>
          <a:prstGeom prst="ellipse">
            <a:avLst/>
          </a:prstGeom>
          <a:solidFill>
            <a:srgbClr val="B498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25" name="TextBox 24"/>
          <p:cNvSpPr txBox="1"/>
          <p:nvPr/>
        </p:nvSpPr>
        <p:spPr bwMode="gray">
          <a:xfrm>
            <a:off x="440534" y="3328188"/>
            <a:ext cx="401072" cy="326243"/>
          </a:xfrm>
          <a:prstGeom prst="rect">
            <a:avLst/>
          </a:prstGeom>
          <a:noFill/>
        </p:spPr>
        <p:txBody>
          <a:bodyPr wrap="none" rtlCol="0">
            <a:spAutoFit/>
          </a:bodyPr>
          <a:lstStyle/>
          <a:p>
            <a:pPr>
              <a:lnSpc>
                <a:spcPct val="95000"/>
              </a:lnSpc>
              <a:spcBef>
                <a:spcPts val="400"/>
              </a:spcBef>
            </a:pPr>
            <a:r>
              <a:rPr lang="en-US" sz="1600" dirty="0"/>
              <a:t>B3</a:t>
            </a:r>
          </a:p>
        </p:txBody>
      </p:sp>
      <p:cxnSp>
        <p:nvCxnSpPr>
          <p:cNvPr id="27" name="Straight Connector 26"/>
          <p:cNvCxnSpPr>
            <a:stCxn id="29" idx="3"/>
          </p:cNvCxnSpPr>
          <p:nvPr/>
        </p:nvCxnSpPr>
        <p:spPr bwMode="gray">
          <a:xfrm flipV="1">
            <a:off x="832242" y="3756160"/>
            <a:ext cx="520194" cy="187306"/>
          </a:xfrm>
          <a:prstGeom prst="line">
            <a:avLst/>
          </a:prstGeom>
          <a:ln>
            <a:solidFill>
              <a:srgbClr val="B498C0"/>
            </a:solidFill>
          </a:ln>
        </p:spPr>
        <p:style>
          <a:lnRef idx="1">
            <a:schemeClr val="accent3"/>
          </a:lnRef>
          <a:fillRef idx="0">
            <a:schemeClr val="accent3"/>
          </a:fillRef>
          <a:effectRef idx="0">
            <a:schemeClr val="accent3"/>
          </a:effectRef>
          <a:fontRef idx="minor">
            <a:schemeClr val="tx1"/>
          </a:fontRef>
        </p:style>
      </p:cxnSp>
      <p:sp>
        <p:nvSpPr>
          <p:cNvPr id="28" name="Oval 27"/>
          <p:cNvSpPr/>
          <p:nvPr/>
        </p:nvSpPr>
        <p:spPr bwMode="gray">
          <a:xfrm>
            <a:off x="440534" y="3756159"/>
            <a:ext cx="388757" cy="350428"/>
          </a:xfrm>
          <a:prstGeom prst="ellipse">
            <a:avLst/>
          </a:prstGeom>
          <a:solidFill>
            <a:srgbClr val="B498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100" dirty="0"/>
          </a:p>
        </p:txBody>
      </p:sp>
      <p:sp>
        <p:nvSpPr>
          <p:cNvPr id="29" name="TextBox 28"/>
          <p:cNvSpPr txBox="1"/>
          <p:nvPr/>
        </p:nvSpPr>
        <p:spPr bwMode="gray">
          <a:xfrm>
            <a:off x="431170" y="3780344"/>
            <a:ext cx="401072" cy="326243"/>
          </a:xfrm>
          <a:prstGeom prst="rect">
            <a:avLst/>
          </a:prstGeom>
          <a:noFill/>
        </p:spPr>
        <p:txBody>
          <a:bodyPr wrap="none" rtlCol="0">
            <a:spAutoFit/>
          </a:bodyPr>
          <a:lstStyle/>
          <a:p>
            <a:pPr>
              <a:lnSpc>
                <a:spcPct val="95000"/>
              </a:lnSpc>
              <a:spcBef>
                <a:spcPts val="400"/>
              </a:spcBef>
            </a:pPr>
            <a:r>
              <a:rPr lang="en-US" sz="1600" dirty="0"/>
              <a:t>B5</a:t>
            </a:r>
          </a:p>
        </p:txBody>
      </p:sp>
    </p:spTree>
    <p:extLst>
      <p:ext uri="{BB962C8B-B14F-4D97-AF65-F5344CB8AC3E}">
        <p14:creationId xmlns:p14="http://schemas.microsoft.com/office/powerpoint/2010/main" val="168087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613A83-5E27-43DA-B379-976973A9D5D2}"/>
              </a:ext>
            </a:extLst>
          </p:cNvPr>
          <p:cNvPicPr>
            <a:picLocks noChangeAspect="1"/>
          </p:cNvPicPr>
          <p:nvPr/>
        </p:nvPicPr>
        <p:blipFill rotWithShape="1">
          <a:blip r:embed="rId2">
            <a:extLst>
              <a:ext uri="{28A0092B-C50C-407E-A947-70E740481C1C}">
                <a14:useLocalDpi xmlns:a14="http://schemas.microsoft.com/office/drawing/2010/main" val="0"/>
              </a:ext>
            </a:extLst>
          </a:blip>
          <a:srcRect l="1" t="7813" r="1" b="7813"/>
          <a:stretch/>
        </p:blipFill>
        <p:spPr>
          <a:xfrm>
            <a:off x="0" y="0"/>
            <a:ext cx="12192000" cy="6858000"/>
          </a:xfrm>
          <a:prstGeom prst="rect">
            <a:avLst/>
          </a:prstGeom>
        </p:spPr>
      </p:pic>
      <p:sp>
        <p:nvSpPr>
          <p:cNvPr id="6" name="Rectangle 5"/>
          <p:cNvSpPr/>
          <p:nvPr/>
        </p:nvSpPr>
        <p:spPr bwMode="gray">
          <a:xfrm>
            <a:off x="7486650" y="5204560"/>
            <a:ext cx="4705350" cy="1047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n-US" sz="2800" dirty="0"/>
              <a:t>DCP 10 – </a:t>
            </a:r>
            <a:r>
              <a:rPr lang="es-MX" sz="2800" dirty="0"/>
              <a:t>Para una perforadora  de roca</a:t>
            </a:r>
            <a:endParaRPr lang="en-US" sz="2800" dirty="0"/>
          </a:p>
        </p:txBody>
      </p:sp>
    </p:spTree>
    <p:extLst>
      <p:ext uri="{BB962C8B-B14F-4D97-AF65-F5344CB8AC3E}">
        <p14:creationId xmlns:p14="http://schemas.microsoft.com/office/powerpoint/2010/main" val="3459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0842AD-BA16-4111-B581-36A7B550BA73}"/>
              </a:ext>
            </a:extLst>
          </p:cNvPr>
          <p:cNvSpPr>
            <a:spLocks noGrp="1"/>
          </p:cNvSpPr>
          <p:nvPr>
            <p:ph type="body" idx="1"/>
          </p:nvPr>
        </p:nvSpPr>
        <p:spPr/>
        <p:txBody>
          <a:bodyPr/>
          <a:lstStyle/>
          <a:p>
            <a:r>
              <a:rPr lang="en-US" dirty="0"/>
              <a:t>DCP 10</a:t>
            </a:r>
            <a:endParaRPr lang="en-UG" dirty="0"/>
          </a:p>
        </p:txBody>
      </p:sp>
      <p:sp>
        <p:nvSpPr>
          <p:cNvPr id="3" name="Title 2">
            <a:extLst>
              <a:ext uri="{FF2B5EF4-FFF2-40B4-BE49-F238E27FC236}">
                <a16:creationId xmlns:a16="http://schemas.microsoft.com/office/drawing/2014/main" id="{28C14C27-06E7-4426-95F9-E255F52F6034}"/>
              </a:ext>
            </a:extLst>
          </p:cNvPr>
          <p:cNvSpPr>
            <a:spLocks noGrp="1"/>
          </p:cNvSpPr>
          <p:nvPr>
            <p:ph type="title"/>
          </p:nvPr>
        </p:nvSpPr>
        <p:spPr/>
        <p:txBody>
          <a:bodyPr/>
          <a:lstStyle/>
          <a:p>
            <a:r>
              <a:rPr lang="es-MX" dirty="0"/>
              <a:t>Aplicación
</a:t>
            </a:r>
            <a:endParaRPr lang="en-UG" dirty="0"/>
          </a:p>
        </p:txBody>
      </p:sp>
    </p:spTree>
    <p:extLst>
      <p:ext uri="{BB962C8B-B14F-4D97-AF65-F5344CB8AC3E}">
        <p14:creationId xmlns:p14="http://schemas.microsoft.com/office/powerpoint/2010/main" val="363506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Aplicaciones 
</a:t>
            </a:r>
            <a:endParaRPr lang="en-US" dirty="0"/>
          </a:p>
        </p:txBody>
      </p:sp>
      <p:sp>
        <p:nvSpPr>
          <p:cNvPr id="3" name="Text Placeholder 2"/>
          <p:cNvSpPr>
            <a:spLocks noGrp="1"/>
          </p:cNvSpPr>
          <p:nvPr>
            <p:ph type="body" sz="quarter" idx="15"/>
          </p:nvPr>
        </p:nvSpPr>
        <p:spPr/>
        <p:txBody>
          <a:bodyPr/>
          <a:lstStyle/>
          <a:p>
            <a:r>
              <a:rPr lang="en-US" dirty="0"/>
              <a:t>DCP 10</a:t>
            </a:r>
          </a:p>
        </p:txBody>
      </p:sp>
      <p:pic>
        <p:nvPicPr>
          <p:cNvPr id="4" name="Picture 4" descr="C:\Users\air15667\Downloads\301710.jpg">
            <a:extLst>
              <a:ext uri="{FF2B5EF4-FFF2-40B4-BE49-F238E27FC236}">
                <a16:creationId xmlns:a16="http://schemas.microsoft.com/office/drawing/2014/main" id="{DEC28671-71C6-4248-B3C1-55AF4B66B139}"/>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695395" y="4509845"/>
            <a:ext cx="1036776" cy="885957"/>
          </a:xfrm>
          <a:prstGeom prst="rect">
            <a:avLst/>
          </a:prstGeom>
          <a:solidFill>
            <a:schemeClr val="tx2"/>
          </a:solidFill>
          <a:ln>
            <a:noFill/>
          </a:ln>
          <a:effectLst/>
        </p:spPr>
      </p:pic>
      <p:pic>
        <p:nvPicPr>
          <p:cNvPr id="5" name="Picture 2">
            <a:extLst>
              <a:ext uri="{FF2B5EF4-FFF2-40B4-BE49-F238E27FC236}">
                <a16:creationId xmlns:a16="http://schemas.microsoft.com/office/drawing/2014/main" id="{5A3CB52A-C011-4199-93C4-BD2DAB451D8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84406" y="4530698"/>
            <a:ext cx="1040688" cy="865104"/>
          </a:xfrm>
          <a:prstGeom prst="rect">
            <a:avLst/>
          </a:prstGeom>
          <a:solidFill>
            <a:schemeClr val="tx2"/>
          </a:solidFill>
          <a:ln w="9525">
            <a:noFill/>
            <a:miter lim="800000"/>
            <a:headEnd/>
            <a:tailEnd/>
          </a:ln>
        </p:spPr>
      </p:pic>
      <p:pic>
        <p:nvPicPr>
          <p:cNvPr id="7" name="Picture 6">
            <a:extLst>
              <a:ext uri="{FF2B5EF4-FFF2-40B4-BE49-F238E27FC236}">
                <a16:creationId xmlns:a16="http://schemas.microsoft.com/office/drawing/2014/main" id="{40AC7C64-7355-464E-934E-0992FCD4EAF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25044" y="1501692"/>
            <a:ext cx="1110145"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DC9B710E-1A2F-4E50-863D-4956F3BF63D3}"/>
              </a:ext>
            </a:extLst>
          </p:cNvPr>
          <p:cNvSpPr/>
          <p:nvPr/>
        </p:nvSpPr>
        <p:spPr bwMode="gray">
          <a:xfrm>
            <a:off x="5584405" y="1501692"/>
            <a:ext cx="1042860" cy="338328"/>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US" sz="1000" dirty="0">
                <a:solidFill>
                  <a:schemeClr val="tx1"/>
                </a:solidFill>
                <a:cs typeface="Calibri" panose="020F0502020204030204" pitchFamily="34" charset="0"/>
              </a:rPr>
              <a:t>Concrete breaking</a:t>
            </a:r>
          </a:p>
        </p:txBody>
      </p:sp>
      <p:pic>
        <p:nvPicPr>
          <p:cNvPr id="10" name="Picture 2">
            <a:extLst>
              <a:ext uri="{FF2B5EF4-FFF2-40B4-BE49-F238E27FC236}">
                <a16:creationId xmlns:a16="http://schemas.microsoft.com/office/drawing/2014/main" id="{75F0E0F9-4AB3-4654-AD8E-285F695C772F}"/>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7807922" y="1838877"/>
            <a:ext cx="1071285" cy="857289"/>
          </a:xfrm>
          <a:prstGeom prst="rect">
            <a:avLst/>
          </a:prstGeom>
          <a:solidFill>
            <a:schemeClr val="tx2"/>
          </a:solidFill>
          <a:ln>
            <a:noFill/>
          </a:ln>
        </p:spPr>
      </p:pic>
      <p:sp>
        <p:nvSpPr>
          <p:cNvPr id="11" name="Rectangle 10">
            <a:extLst>
              <a:ext uri="{FF2B5EF4-FFF2-40B4-BE49-F238E27FC236}">
                <a16:creationId xmlns:a16="http://schemas.microsoft.com/office/drawing/2014/main" id="{48D1A733-E2F9-44D0-A08A-4AAECCA19E03}"/>
              </a:ext>
            </a:extLst>
          </p:cNvPr>
          <p:cNvSpPr/>
          <p:nvPr/>
        </p:nvSpPr>
        <p:spPr bwMode="gray">
          <a:xfrm>
            <a:off x="7813770" y="1501692"/>
            <a:ext cx="1062216" cy="338328"/>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IN" sz="1000" dirty="0">
                <a:solidFill>
                  <a:schemeClr val="tx1"/>
                </a:solidFill>
                <a:cs typeface="Calibri" panose="020F0502020204030204" pitchFamily="34" charset="0"/>
              </a:rPr>
              <a:t>Demolition</a:t>
            </a:r>
          </a:p>
        </p:txBody>
      </p:sp>
      <p:pic>
        <p:nvPicPr>
          <p:cNvPr id="12" name="Picture 5" descr="rh572">
            <a:extLst>
              <a:ext uri="{FF2B5EF4-FFF2-40B4-BE49-F238E27FC236}">
                <a16:creationId xmlns:a16="http://schemas.microsoft.com/office/drawing/2014/main" id="{306CA968-3353-421C-8065-BAB7AAD6844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694580" y="1831248"/>
            <a:ext cx="1043166" cy="864918"/>
          </a:xfrm>
          <a:prstGeom prst="rect">
            <a:avLst/>
          </a:prstGeom>
          <a:solidFill>
            <a:schemeClr val="tx2"/>
          </a:solidFill>
          <a:ln>
            <a:noFill/>
          </a:ln>
        </p:spPr>
      </p:pic>
      <p:sp>
        <p:nvSpPr>
          <p:cNvPr id="13" name="Rectangle 12">
            <a:extLst>
              <a:ext uri="{FF2B5EF4-FFF2-40B4-BE49-F238E27FC236}">
                <a16:creationId xmlns:a16="http://schemas.microsoft.com/office/drawing/2014/main" id="{B1421C5F-7883-4916-9D89-514E8D870B81}"/>
              </a:ext>
            </a:extLst>
          </p:cNvPr>
          <p:cNvSpPr/>
          <p:nvPr/>
        </p:nvSpPr>
        <p:spPr bwMode="gray">
          <a:xfrm>
            <a:off x="6694579" y="1501692"/>
            <a:ext cx="1042808" cy="338328"/>
          </a:xfrm>
          <a:prstGeom prst="rect">
            <a:avLst/>
          </a:prstGeom>
          <a:solidFill>
            <a:srgbClr val="FAB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IN" sz="1000" dirty="0">
                <a:solidFill>
                  <a:schemeClr val="tx1"/>
                </a:solidFill>
                <a:cs typeface="Calibri" panose="020F0502020204030204" pitchFamily="34" charset="0"/>
              </a:rPr>
              <a:t>Pre-demolition drilling</a:t>
            </a:r>
          </a:p>
        </p:txBody>
      </p:sp>
      <p:pic>
        <p:nvPicPr>
          <p:cNvPr id="16" name="Picture 15">
            <a:extLst>
              <a:ext uri="{FF2B5EF4-FFF2-40B4-BE49-F238E27FC236}">
                <a16:creationId xmlns:a16="http://schemas.microsoft.com/office/drawing/2014/main" id="{9A7C8772-5C36-4D3F-940D-351B9BFA476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955916" y="1850558"/>
            <a:ext cx="1038749" cy="875067"/>
          </a:xfrm>
          <a:prstGeom prst="rect">
            <a:avLst/>
          </a:prstGeom>
          <a:solidFill>
            <a:schemeClr val="tx2"/>
          </a:solidFill>
        </p:spPr>
      </p:pic>
      <p:sp>
        <p:nvSpPr>
          <p:cNvPr id="17" name="Rectangle 16">
            <a:extLst>
              <a:ext uri="{FF2B5EF4-FFF2-40B4-BE49-F238E27FC236}">
                <a16:creationId xmlns:a16="http://schemas.microsoft.com/office/drawing/2014/main" id="{4D0752EC-6FE7-4C0D-AEF1-F9740B66D24D}"/>
              </a:ext>
            </a:extLst>
          </p:cNvPr>
          <p:cNvSpPr/>
          <p:nvPr/>
        </p:nvSpPr>
        <p:spPr bwMode="gray">
          <a:xfrm>
            <a:off x="8951254" y="1531151"/>
            <a:ext cx="1042860" cy="338328"/>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US" sz="1000" dirty="0">
                <a:solidFill>
                  <a:schemeClr val="tx1"/>
                </a:solidFill>
                <a:cs typeface="Calibri" panose="020F0502020204030204" pitchFamily="34" charset="0"/>
              </a:rPr>
              <a:t>Bridge Maintenance</a:t>
            </a:r>
          </a:p>
        </p:txBody>
      </p:sp>
      <p:pic>
        <p:nvPicPr>
          <p:cNvPr id="18" name="Picture 4">
            <a:extLst>
              <a:ext uri="{FF2B5EF4-FFF2-40B4-BE49-F238E27FC236}">
                <a16:creationId xmlns:a16="http://schemas.microsoft.com/office/drawing/2014/main" id="{694CF8B9-DDE7-4CD4-9BE8-13407C9A91DC}"/>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584405" y="1843778"/>
            <a:ext cx="1042860" cy="852388"/>
          </a:xfrm>
          <a:prstGeom prst="rect">
            <a:avLst/>
          </a:prstGeom>
          <a:solidFill>
            <a:schemeClr val="tx2"/>
          </a:solidFill>
          <a:ln w="9525">
            <a:noFill/>
            <a:miter lim="800000"/>
            <a:headEnd/>
            <a:tailEnd/>
          </a:ln>
          <a:effectLst/>
        </p:spPr>
      </p:pic>
      <p:pic>
        <p:nvPicPr>
          <p:cNvPr id="19" name="Picture 18">
            <a:extLst>
              <a:ext uri="{FF2B5EF4-FFF2-40B4-BE49-F238E27FC236}">
                <a16:creationId xmlns:a16="http://schemas.microsoft.com/office/drawing/2014/main" id="{C15B253B-09D7-423E-815B-52F9CBE6BA47}"/>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b="19024"/>
          <a:stretch/>
        </p:blipFill>
        <p:spPr bwMode="auto">
          <a:xfrm>
            <a:off x="10062351" y="1859156"/>
            <a:ext cx="1042860" cy="875067"/>
          </a:xfrm>
          <a:prstGeom prst="rect">
            <a:avLst/>
          </a:prstGeom>
          <a:solidFill>
            <a:schemeClr val="tx2"/>
          </a:solidFill>
          <a:ln w="9525">
            <a:noFill/>
            <a:miter lim="800000"/>
            <a:headEnd/>
            <a:tailEnd/>
          </a:ln>
          <a:effectLst/>
        </p:spPr>
      </p:pic>
      <p:sp>
        <p:nvSpPr>
          <p:cNvPr id="20" name="Rectangle 19">
            <a:extLst>
              <a:ext uri="{FF2B5EF4-FFF2-40B4-BE49-F238E27FC236}">
                <a16:creationId xmlns:a16="http://schemas.microsoft.com/office/drawing/2014/main" id="{C2375714-FCD9-4611-A7D2-DE976EA3E077}"/>
              </a:ext>
            </a:extLst>
          </p:cNvPr>
          <p:cNvSpPr/>
          <p:nvPr/>
        </p:nvSpPr>
        <p:spPr bwMode="gray">
          <a:xfrm>
            <a:off x="10062351" y="1539749"/>
            <a:ext cx="1042859" cy="338328"/>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US" sz="1000" dirty="0">
                <a:solidFill>
                  <a:schemeClr val="tx1"/>
                </a:solidFill>
                <a:cs typeface="Calibri" panose="020F0502020204030204" pitchFamily="34" charset="0"/>
              </a:rPr>
              <a:t>Grouting in tunnels</a:t>
            </a:r>
          </a:p>
        </p:txBody>
      </p:sp>
      <p:sp>
        <p:nvSpPr>
          <p:cNvPr id="24" name="Rectangle 23">
            <a:extLst>
              <a:ext uri="{FF2B5EF4-FFF2-40B4-BE49-F238E27FC236}">
                <a16:creationId xmlns:a16="http://schemas.microsoft.com/office/drawing/2014/main" id="{CFEA85C1-A98E-42F7-BBB6-53BD64E8C696}"/>
              </a:ext>
            </a:extLst>
          </p:cNvPr>
          <p:cNvSpPr/>
          <p:nvPr/>
        </p:nvSpPr>
        <p:spPr bwMode="gray">
          <a:xfrm>
            <a:off x="5584405" y="2826639"/>
            <a:ext cx="1042860" cy="338328"/>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US" sz="1000" dirty="0">
                <a:solidFill>
                  <a:schemeClr val="tx1"/>
                </a:solidFill>
                <a:cs typeface="Calibri" panose="020F0502020204030204" pitchFamily="34" charset="0"/>
              </a:rPr>
              <a:t>Concrete Fragmenting</a:t>
            </a:r>
          </a:p>
        </p:txBody>
      </p:sp>
      <p:sp>
        <p:nvSpPr>
          <p:cNvPr id="25" name="Rectangle 24">
            <a:extLst>
              <a:ext uri="{FF2B5EF4-FFF2-40B4-BE49-F238E27FC236}">
                <a16:creationId xmlns:a16="http://schemas.microsoft.com/office/drawing/2014/main" id="{223502D9-89BE-40AC-A778-8387E9274C96}"/>
              </a:ext>
            </a:extLst>
          </p:cNvPr>
          <p:cNvSpPr/>
          <p:nvPr/>
        </p:nvSpPr>
        <p:spPr bwMode="gray">
          <a:xfrm>
            <a:off x="7813770" y="2826639"/>
            <a:ext cx="1062216" cy="338328"/>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IN" sz="1000" dirty="0">
                <a:solidFill>
                  <a:schemeClr val="tx1"/>
                </a:solidFill>
                <a:cs typeface="Calibri" panose="020F0502020204030204" pitchFamily="34" charset="0"/>
              </a:rPr>
              <a:t>Trimming</a:t>
            </a:r>
          </a:p>
        </p:txBody>
      </p:sp>
      <p:sp>
        <p:nvSpPr>
          <p:cNvPr id="26" name="Rectangle 25">
            <a:extLst>
              <a:ext uri="{FF2B5EF4-FFF2-40B4-BE49-F238E27FC236}">
                <a16:creationId xmlns:a16="http://schemas.microsoft.com/office/drawing/2014/main" id="{42F98B51-9E18-430B-9532-1AF8F4794E86}"/>
              </a:ext>
            </a:extLst>
          </p:cNvPr>
          <p:cNvSpPr/>
          <p:nvPr/>
        </p:nvSpPr>
        <p:spPr bwMode="gray">
          <a:xfrm>
            <a:off x="6694579" y="2826639"/>
            <a:ext cx="1042808" cy="338328"/>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IN" sz="1000" dirty="0">
                <a:solidFill>
                  <a:schemeClr val="tx1"/>
                </a:solidFill>
                <a:cs typeface="Calibri" panose="020F0502020204030204" pitchFamily="34" charset="0"/>
              </a:rPr>
              <a:t>Road Repair</a:t>
            </a:r>
          </a:p>
        </p:txBody>
      </p:sp>
      <p:sp>
        <p:nvSpPr>
          <p:cNvPr id="27" name="Rectangle 26">
            <a:extLst>
              <a:ext uri="{FF2B5EF4-FFF2-40B4-BE49-F238E27FC236}">
                <a16:creationId xmlns:a16="http://schemas.microsoft.com/office/drawing/2014/main" id="{0AAE19C1-F0CE-40AE-BC6A-BE2438E5F31E}"/>
              </a:ext>
            </a:extLst>
          </p:cNvPr>
          <p:cNvSpPr/>
          <p:nvPr/>
        </p:nvSpPr>
        <p:spPr bwMode="gray">
          <a:xfrm>
            <a:off x="10062351" y="2831073"/>
            <a:ext cx="1023719" cy="338328"/>
          </a:xfrm>
          <a:prstGeom prst="rect">
            <a:avLst/>
          </a:prstGeom>
          <a:solidFill>
            <a:srgbClr val="FAB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IN" sz="1000" dirty="0">
                <a:solidFill>
                  <a:schemeClr val="tx1"/>
                </a:solidFill>
                <a:cs typeface="Calibri" panose="020F0502020204030204" pitchFamily="34" charset="0"/>
              </a:rPr>
              <a:t>Dowel Drilling</a:t>
            </a:r>
          </a:p>
        </p:txBody>
      </p:sp>
      <p:sp>
        <p:nvSpPr>
          <p:cNvPr id="29" name="Rectangle 28">
            <a:extLst>
              <a:ext uri="{FF2B5EF4-FFF2-40B4-BE49-F238E27FC236}">
                <a16:creationId xmlns:a16="http://schemas.microsoft.com/office/drawing/2014/main" id="{951BB45D-314F-4B8D-BC2D-4D71434B5AAD}"/>
              </a:ext>
            </a:extLst>
          </p:cNvPr>
          <p:cNvSpPr/>
          <p:nvPr/>
        </p:nvSpPr>
        <p:spPr bwMode="gray">
          <a:xfrm>
            <a:off x="8968026" y="2826639"/>
            <a:ext cx="1054246" cy="338328"/>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US" sz="1000" dirty="0">
                <a:solidFill>
                  <a:schemeClr val="tx1"/>
                </a:solidFill>
                <a:cs typeface="Calibri" panose="020F0502020204030204" pitchFamily="34" charset="0"/>
              </a:rPr>
              <a:t>Concrete patchworks</a:t>
            </a:r>
          </a:p>
        </p:txBody>
      </p:sp>
      <p:pic>
        <p:nvPicPr>
          <p:cNvPr id="33" name="Picture 32" descr="TEX 33PE application picture">
            <a:extLst>
              <a:ext uri="{FF2B5EF4-FFF2-40B4-BE49-F238E27FC236}">
                <a16:creationId xmlns:a16="http://schemas.microsoft.com/office/drawing/2014/main" id="{A746535D-D281-46E3-88B5-F0A1D3F41EF0}"/>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584406" y="3164967"/>
            <a:ext cx="1042860" cy="8617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5">
            <a:extLst>
              <a:ext uri="{FF2B5EF4-FFF2-40B4-BE49-F238E27FC236}">
                <a16:creationId xmlns:a16="http://schemas.microsoft.com/office/drawing/2014/main" id="{9CB86177-88FF-4A9A-8A91-D887BCCC5B82}"/>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694580" y="3157035"/>
            <a:ext cx="1037590" cy="869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descr="tex12_2">
            <a:extLst>
              <a:ext uri="{FF2B5EF4-FFF2-40B4-BE49-F238E27FC236}">
                <a16:creationId xmlns:a16="http://schemas.microsoft.com/office/drawing/2014/main" id="{79C63E62-2D30-44B5-BC22-2DCC63BB75B1}"/>
              </a:ext>
            </a:extLst>
          </p:cNvPr>
          <p:cNvPicPr>
            <a:picLocks noChangeAspect="1" noChangeArrowheads="1"/>
          </p:cNvPicPr>
          <p:nvPr/>
        </p:nvPicPr>
        <p:blipFill>
          <a:blip r:embed="rId12" cstate="email">
            <a:lum bright="-6000"/>
            <a:extLst>
              <a:ext uri="{28A0092B-C50C-407E-A947-70E740481C1C}">
                <a14:useLocalDpi xmlns:a14="http://schemas.microsoft.com/office/drawing/2010/main" val="0"/>
              </a:ext>
            </a:extLst>
          </a:blip>
          <a:srcRect/>
          <a:stretch>
            <a:fillRect/>
          </a:stretch>
        </p:blipFill>
        <p:spPr bwMode="auto">
          <a:xfrm>
            <a:off x="7815010" y="3145280"/>
            <a:ext cx="1060605" cy="8814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9EE9A93E-EDA8-4D59-9DE3-484D95810517}"/>
              </a:ext>
            </a:extLst>
          </p:cNvPr>
          <p:cNvPicPr>
            <a:picLocks noChangeAspect="1"/>
          </p:cNvPicPr>
          <p:nvPr/>
        </p:nvPicPr>
        <p:blipFill rotWithShape="1">
          <a:blip r:embed="rId13">
            <a:extLst>
              <a:ext uri="{28A0092B-C50C-407E-A947-70E740481C1C}">
                <a14:useLocalDpi xmlns:a14="http://schemas.microsoft.com/office/drawing/2010/main" val="0"/>
              </a:ext>
            </a:extLst>
          </a:blip>
          <a:srcRect l="-1" r="5909"/>
          <a:stretch/>
        </p:blipFill>
        <p:spPr>
          <a:xfrm>
            <a:off x="10062351" y="3161469"/>
            <a:ext cx="1023719" cy="869460"/>
          </a:xfrm>
          <a:prstGeom prst="rect">
            <a:avLst/>
          </a:prstGeom>
        </p:spPr>
      </p:pic>
      <p:sp>
        <p:nvSpPr>
          <p:cNvPr id="37" name="Rectangle 36">
            <a:extLst>
              <a:ext uri="{FF2B5EF4-FFF2-40B4-BE49-F238E27FC236}">
                <a16:creationId xmlns:a16="http://schemas.microsoft.com/office/drawing/2014/main" id="{24B7D1A9-A337-44D1-8397-C0526EC0DC2F}"/>
              </a:ext>
            </a:extLst>
          </p:cNvPr>
          <p:cNvSpPr>
            <a:spLocks/>
          </p:cNvSpPr>
          <p:nvPr/>
        </p:nvSpPr>
        <p:spPr bwMode="gray">
          <a:xfrm>
            <a:off x="5584405" y="4202500"/>
            <a:ext cx="1042860" cy="360000"/>
          </a:xfrm>
          <a:prstGeom prst="rect">
            <a:avLst/>
          </a:prstGeom>
          <a:solidFill>
            <a:srgbClr val="FAB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US" sz="1000" dirty="0">
                <a:solidFill>
                  <a:schemeClr val="tx1"/>
                </a:solidFill>
                <a:cs typeface="Calibri" panose="020F0502020204030204" pitchFamily="34" charset="0"/>
              </a:rPr>
              <a:t>Production Drilling</a:t>
            </a:r>
          </a:p>
        </p:txBody>
      </p:sp>
      <p:sp>
        <p:nvSpPr>
          <p:cNvPr id="38" name="Rectangle 37">
            <a:extLst>
              <a:ext uri="{FF2B5EF4-FFF2-40B4-BE49-F238E27FC236}">
                <a16:creationId xmlns:a16="http://schemas.microsoft.com/office/drawing/2014/main" id="{764E223D-F274-48CC-957A-939CAF958E9D}"/>
              </a:ext>
            </a:extLst>
          </p:cNvPr>
          <p:cNvSpPr>
            <a:spLocks/>
          </p:cNvSpPr>
          <p:nvPr/>
        </p:nvSpPr>
        <p:spPr bwMode="gray">
          <a:xfrm>
            <a:off x="6694579" y="4202500"/>
            <a:ext cx="1037591" cy="360000"/>
          </a:xfrm>
          <a:prstGeom prst="rect">
            <a:avLst/>
          </a:prstGeom>
          <a:solidFill>
            <a:srgbClr val="FABD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pPr>
            <a:r>
              <a:rPr lang="en-US" sz="1000" dirty="0">
                <a:solidFill>
                  <a:schemeClr val="tx1"/>
                </a:solidFill>
                <a:cs typeface="Calibri" panose="020F0502020204030204" pitchFamily="34" charset="0"/>
              </a:rPr>
              <a:t>Line Drilling</a:t>
            </a:r>
          </a:p>
        </p:txBody>
      </p:sp>
      <p:cxnSp>
        <p:nvCxnSpPr>
          <p:cNvPr id="39" name="Straight Connector 38">
            <a:extLst>
              <a:ext uri="{FF2B5EF4-FFF2-40B4-BE49-F238E27FC236}">
                <a16:creationId xmlns:a16="http://schemas.microsoft.com/office/drawing/2014/main" id="{354F1B10-C8BF-4FA0-B380-B39A33CD4A02}"/>
              </a:ext>
            </a:extLst>
          </p:cNvPr>
          <p:cNvCxnSpPr>
            <a:cxnSpLocks/>
          </p:cNvCxnSpPr>
          <p:nvPr/>
        </p:nvCxnSpPr>
        <p:spPr>
          <a:xfrm>
            <a:off x="5433132" y="4121067"/>
            <a:ext cx="5652938" cy="106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157380-2CB1-4EF6-86C6-84B909B75D98}"/>
              </a:ext>
            </a:extLst>
          </p:cNvPr>
          <p:cNvCxnSpPr>
            <a:cxnSpLocks/>
          </p:cNvCxnSpPr>
          <p:nvPr/>
        </p:nvCxnSpPr>
        <p:spPr>
          <a:xfrm>
            <a:off x="5437240" y="1508108"/>
            <a:ext cx="0" cy="389883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13816FA-764A-4BD5-AFBE-F55A5FFE34A7}"/>
              </a:ext>
            </a:extLst>
          </p:cNvPr>
          <p:cNvGrpSpPr/>
          <p:nvPr/>
        </p:nvGrpSpPr>
        <p:grpSpPr>
          <a:xfrm>
            <a:off x="4234055" y="4222685"/>
            <a:ext cx="1090379" cy="1173117"/>
            <a:chOff x="524948" y="4108010"/>
            <a:chExt cx="1090379" cy="1173117"/>
          </a:xfrm>
        </p:grpSpPr>
        <p:pic>
          <p:nvPicPr>
            <p:cNvPr id="42" name="Picture 41">
              <a:extLst>
                <a:ext uri="{FF2B5EF4-FFF2-40B4-BE49-F238E27FC236}">
                  <a16:creationId xmlns:a16="http://schemas.microsoft.com/office/drawing/2014/main" id="{15CE1CE7-E452-4C87-B179-E90AFB599F99}"/>
                </a:ext>
              </a:extLst>
            </p:cNvPr>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t="24237"/>
            <a:stretch/>
          </p:blipFill>
          <p:spPr bwMode="auto">
            <a:xfrm>
              <a:off x="526271" y="4380331"/>
              <a:ext cx="1089056" cy="90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a:extLst>
                <a:ext uri="{FF2B5EF4-FFF2-40B4-BE49-F238E27FC236}">
                  <a16:creationId xmlns:a16="http://schemas.microsoft.com/office/drawing/2014/main" id="{A068D66A-FFC0-47B8-BAFA-B9C04E635F7C}"/>
                </a:ext>
              </a:extLst>
            </p:cNvPr>
            <p:cNvSpPr/>
            <p:nvPr/>
          </p:nvSpPr>
          <p:spPr bwMode="gray">
            <a:xfrm>
              <a:off x="524948" y="4108010"/>
              <a:ext cx="1089622" cy="2962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r>
                <a:rPr lang="en-US" sz="1050" b="1" dirty="0">
                  <a:solidFill>
                    <a:schemeClr val="bg1"/>
                  </a:solidFill>
                </a:rPr>
                <a:t>Mining</a:t>
              </a:r>
            </a:p>
          </p:txBody>
        </p:sp>
      </p:grpSp>
      <p:pic>
        <p:nvPicPr>
          <p:cNvPr id="44" name="Picture 4">
            <a:extLst>
              <a:ext uri="{FF2B5EF4-FFF2-40B4-BE49-F238E27FC236}">
                <a16:creationId xmlns:a16="http://schemas.microsoft.com/office/drawing/2014/main" id="{694CF8B9-DDE7-4CD4-9BE8-13407C9A91DC}"/>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958455" y="3145280"/>
            <a:ext cx="1042860" cy="880002"/>
          </a:xfrm>
          <a:prstGeom prst="rect">
            <a:avLst/>
          </a:prstGeom>
          <a:solidFill>
            <a:schemeClr val="tx2"/>
          </a:solidFill>
          <a:ln w="9525">
            <a:noFill/>
            <a:miter lim="800000"/>
            <a:headEnd/>
            <a:tailEnd/>
          </a:ln>
          <a:effectLst/>
        </p:spPr>
      </p:pic>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4667" y="1353247"/>
            <a:ext cx="3143250" cy="4191000"/>
          </a:xfrm>
          <a:prstGeom prst="rect">
            <a:avLst/>
          </a:prstGeom>
        </p:spPr>
      </p:pic>
    </p:spTree>
    <p:extLst>
      <p:ext uri="{BB962C8B-B14F-4D97-AF65-F5344CB8AC3E}">
        <p14:creationId xmlns:p14="http://schemas.microsoft.com/office/powerpoint/2010/main" val="341308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Cartera de herramientas de manuales Atlas Copco
</a:t>
            </a:r>
            <a:endParaRPr lang="en-US" dirty="0"/>
          </a:p>
        </p:txBody>
      </p:sp>
      <p:sp>
        <p:nvSpPr>
          <p:cNvPr id="16" name="Text Placeholder 15"/>
          <p:cNvSpPr>
            <a:spLocks noGrp="1"/>
          </p:cNvSpPr>
          <p:nvPr>
            <p:ph type="body" sz="quarter" idx="15"/>
          </p:nvPr>
        </p:nvSpPr>
        <p:spPr/>
        <p:txBody>
          <a:bodyPr/>
          <a:lstStyle/>
          <a:p>
            <a:r>
              <a:rPr lang="es-MX" dirty="0"/>
              <a:t>Cuidado total hacia condiciones de operación para los operadores en la construcción (o) sitio de trabajo
</a:t>
            </a:r>
            <a:endParaRPr lang="en-US" dirty="0"/>
          </a:p>
        </p:txBody>
      </p:sp>
      <p:sp>
        <p:nvSpPr>
          <p:cNvPr id="4" name="Rectangle 3"/>
          <p:cNvSpPr/>
          <p:nvPr/>
        </p:nvSpPr>
        <p:spPr bwMode="gray">
          <a:xfrm>
            <a:off x="0" y="3635527"/>
            <a:ext cx="12192000" cy="2331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49" y="2536847"/>
            <a:ext cx="3114957" cy="2147707"/>
          </a:xfrm>
          <a:prstGeom prst="rect">
            <a:avLst/>
          </a:prstGeom>
          <a:ln w="38100">
            <a:solidFill>
              <a:schemeClr val="bg1"/>
            </a:solidFill>
          </a:ln>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102" y="2536385"/>
            <a:ext cx="3114957" cy="2136177"/>
          </a:xfrm>
          <a:prstGeom prst="rect">
            <a:avLst/>
          </a:prstGeom>
          <a:ln w="38100">
            <a:solidFill>
              <a:schemeClr val="bg1"/>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3453" y="2535981"/>
            <a:ext cx="3114957" cy="2126130"/>
          </a:xfrm>
          <a:prstGeom prst="rect">
            <a:avLst/>
          </a:prstGeom>
          <a:ln w="38100">
            <a:solidFill>
              <a:schemeClr val="bg1"/>
            </a:solidFill>
          </a:ln>
          <a:effectLst>
            <a:outerShdw blurRad="50800" dist="38100" dir="5400000" algn="t" rotWithShape="0">
              <a:prstClr val="black">
                <a:alpha val="40000"/>
              </a:prstClr>
            </a:outerShdw>
          </a:effectLst>
        </p:spPr>
      </p:pic>
      <p:sp>
        <p:nvSpPr>
          <p:cNvPr id="8" name="Rectangle 7"/>
          <p:cNvSpPr/>
          <p:nvPr/>
        </p:nvSpPr>
        <p:spPr>
          <a:xfrm>
            <a:off x="666749" y="1551912"/>
            <a:ext cx="3114958" cy="794064"/>
          </a:xfrm>
          <a:prstGeom prst="rect">
            <a:avLst/>
          </a:prstGeom>
          <a:noFill/>
        </p:spPr>
        <p:txBody>
          <a:bodyPr wrap="square" anchor="ctr">
            <a:spAutoFit/>
          </a:bodyPr>
          <a:lstStyle/>
          <a:p>
            <a:pPr algn="ctr">
              <a:lnSpc>
                <a:spcPct val="95000"/>
              </a:lnSpc>
              <a:spcBef>
                <a:spcPts val="400"/>
              </a:spcBef>
              <a:defRPr/>
            </a:pPr>
            <a:r>
              <a:rPr lang="es-MX" sz="1600" dirty="0"/>
              <a:t>Control de vibración para reducir la exposición a la vibración en manos y brazo</a:t>
            </a:r>
            <a:endParaRPr lang="en-US" sz="1600" dirty="0" err="1"/>
          </a:p>
        </p:txBody>
      </p:sp>
      <p:sp>
        <p:nvSpPr>
          <p:cNvPr id="9" name="Rectangle 8"/>
          <p:cNvSpPr/>
          <p:nvPr/>
        </p:nvSpPr>
        <p:spPr>
          <a:xfrm>
            <a:off x="4545102" y="1551912"/>
            <a:ext cx="3114957" cy="794064"/>
          </a:xfrm>
          <a:prstGeom prst="rect">
            <a:avLst/>
          </a:prstGeom>
          <a:noFill/>
        </p:spPr>
        <p:txBody>
          <a:bodyPr wrap="square" anchor="ctr">
            <a:noAutofit/>
          </a:bodyPr>
          <a:lstStyle/>
          <a:p>
            <a:pPr algn="ctr">
              <a:lnSpc>
                <a:spcPct val="95000"/>
              </a:lnSpc>
              <a:spcBef>
                <a:spcPts val="400"/>
              </a:spcBef>
              <a:defRPr/>
            </a:pPr>
            <a:r>
              <a:rPr lang="es-MX" sz="1600" dirty="0"/>
              <a:t>Control de emisiones de ruido para reducir la exposición al ruido con silenciadores estéticos</a:t>
            </a:r>
            <a:endParaRPr lang="en-US" sz="1600" dirty="0"/>
          </a:p>
        </p:txBody>
      </p:sp>
      <p:sp>
        <p:nvSpPr>
          <p:cNvPr id="10" name="Rectangle 9"/>
          <p:cNvSpPr/>
          <p:nvPr/>
        </p:nvSpPr>
        <p:spPr>
          <a:xfrm>
            <a:off x="8356776" y="1584414"/>
            <a:ext cx="3397074" cy="803589"/>
          </a:xfrm>
          <a:prstGeom prst="rect">
            <a:avLst/>
          </a:prstGeom>
          <a:noFill/>
        </p:spPr>
        <p:txBody>
          <a:bodyPr wrap="square" anchor="ctr">
            <a:noAutofit/>
          </a:bodyPr>
          <a:lstStyle/>
          <a:p>
            <a:pPr algn="ctr">
              <a:lnSpc>
                <a:spcPct val="95000"/>
              </a:lnSpc>
              <a:spcBef>
                <a:spcPts val="400"/>
              </a:spcBef>
              <a:defRPr/>
            </a:pPr>
            <a:r>
              <a:rPr lang="es-MX" sz="1600" dirty="0"/>
              <a:t>Control de polvo respirable para reducir la exposición de sílice cristalina con el sistema de recolección de polvo en el sitio</a:t>
            </a:r>
            <a:endParaRPr lang="en-US" sz="1600" dirty="0" err="1"/>
          </a:p>
        </p:txBody>
      </p:sp>
      <p:sp>
        <p:nvSpPr>
          <p:cNvPr id="11" name="TextBox 10"/>
          <p:cNvSpPr txBox="1"/>
          <p:nvPr/>
        </p:nvSpPr>
        <p:spPr bwMode="gray">
          <a:xfrm>
            <a:off x="4934975" y="5095512"/>
            <a:ext cx="3153409" cy="501676"/>
          </a:xfrm>
          <a:prstGeom prst="rect">
            <a:avLst/>
          </a:prstGeom>
          <a:noFill/>
        </p:spPr>
        <p:txBody>
          <a:bodyPr wrap="square" rtlCol="0" anchor="ctr">
            <a:spAutoFit/>
          </a:bodyPr>
          <a:lstStyle/>
          <a:p>
            <a:pPr>
              <a:lnSpc>
                <a:spcPct val="95000"/>
              </a:lnSpc>
              <a:spcBef>
                <a:spcPts val="400"/>
              </a:spcBef>
            </a:pPr>
            <a:r>
              <a:rPr lang="es-MX" sz="1400" i="1" dirty="0">
                <a:solidFill>
                  <a:schemeClr val="bg1"/>
                </a:solidFill>
              </a:rPr>
              <a:t>Para ayudar a prevenir la pérdida de audición</a:t>
            </a:r>
            <a:endParaRPr lang="en-US" sz="1400" i="1" dirty="0">
              <a:solidFill>
                <a:schemeClr val="bg1"/>
              </a:solidFill>
            </a:endParaRPr>
          </a:p>
        </p:txBody>
      </p:sp>
      <p:sp>
        <p:nvSpPr>
          <p:cNvPr id="12" name="TextBox 11"/>
          <p:cNvSpPr txBox="1"/>
          <p:nvPr/>
        </p:nvSpPr>
        <p:spPr bwMode="gray">
          <a:xfrm>
            <a:off x="8956926" y="4993177"/>
            <a:ext cx="2890517" cy="706347"/>
          </a:xfrm>
          <a:prstGeom prst="rect">
            <a:avLst/>
          </a:prstGeom>
          <a:noFill/>
        </p:spPr>
        <p:txBody>
          <a:bodyPr wrap="square" rtlCol="0" anchor="ctr">
            <a:spAutoFit/>
          </a:bodyPr>
          <a:lstStyle/>
          <a:p>
            <a:pPr>
              <a:lnSpc>
                <a:spcPct val="95000"/>
              </a:lnSpc>
              <a:spcBef>
                <a:spcPts val="400"/>
              </a:spcBef>
            </a:pPr>
            <a:r>
              <a:rPr lang="es-MX" sz="1400" i="1" dirty="0">
                <a:solidFill>
                  <a:schemeClr val="bg1"/>
                </a:solidFill>
              </a:rPr>
              <a:t>Para ayudar a prevenir la silicosis, el cáncer de pulmón y las enfermedades renales</a:t>
            </a:r>
            <a:endParaRPr lang="en-US" sz="1400" i="1" dirty="0">
              <a:solidFill>
                <a:schemeClr val="bg1"/>
              </a:solidFill>
            </a:endParaRPr>
          </a:p>
        </p:txBody>
      </p:sp>
      <p:pic>
        <p:nvPicPr>
          <p:cNvPr id="1026" name="Picture 2" descr="Image result for lungs icon"/>
          <p:cNvPicPr>
            <a:picLocks noChangeAspect="1" noChangeArrowheads="1"/>
          </p:cNvPicPr>
          <p:nvPr/>
        </p:nvPicPr>
        <p:blipFill rotWithShape="1">
          <a:blip r:embed="rId6" cstate="print">
            <a:lum bright="70000" contrast="-70000"/>
            <a:extLst>
              <a:ext uri="{BEBA8EAE-BF5A-486C-A8C5-ECC9F3942E4B}">
                <a14:imgProps xmlns:a14="http://schemas.microsoft.com/office/drawing/2010/main">
                  <a14:imgLayer r:embed="rId7">
                    <a14:imgEffect>
                      <a14:backgroundRemoval t="0" b="100000" l="13167" r="90000"/>
                    </a14:imgEffect>
                  </a14:imgLayer>
                </a14:imgProps>
              </a:ext>
              <a:ext uri="{28A0092B-C50C-407E-A947-70E740481C1C}">
                <a14:useLocalDpi xmlns:a14="http://schemas.microsoft.com/office/drawing/2010/main" val="0"/>
              </a:ext>
            </a:extLst>
          </a:blip>
          <a:srcRect l="22933" t="1799" r="22733" b="1851"/>
          <a:stretch/>
        </p:blipFill>
        <p:spPr bwMode="auto">
          <a:xfrm>
            <a:off x="8440604" y="5133373"/>
            <a:ext cx="457529" cy="4259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ears icon"/>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4369450" y="5063587"/>
            <a:ext cx="565525" cy="565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ands vector"/>
          <p:cNvPicPr>
            <a:picLocks noChangeAspect="1" noChangeArrowheads="1"/>
          </p:cNvPicPr>
          <p:nvPr/>
        </p:nvPicPr>
        <p:blipFill rotWithShape="1">
          <a:blip r:embed="rId9" cstate="print">
            <a:lum bright="70000" contrast="-70000"/>
            <a:extLst>
              <a:ext uri="{BEBA8EAE-BF5A-486C-A8C5-ECC9F3942E4B}">
                <a14:imgProps xmlns:a14="http://schemas.microsoft.com/office/drawing/2010/main">
                  <a14:imgLayer r:embed="rId10">
                    <a14:imgEffect>
                      <a14:backgroundRemoval t="16092" b="91379" l="10345" r="81609">
                        <a14:foregroundMark x1="37931" y1="54023" x2="37931" y2="54023"/>
                      </a14:backgroundRemoval>
                    </a14:imgEffect>
                  </a14:imgLayer>
                </a14:imgProps>
              </a:ext>
              <a:ext uri="{28A0092B-C50C-407E-A947-70E740481C1C}">
                <a14:useLocalDpi xmlns:a14="http://schemas.microsoft.com/office/drawing/2010/main" val="0"/>
              </a:ext>
            </a:extLst>
          </a:blip>
          <a:srcRect l="24312" t="23092" r="23930" b="22213"/>
          <a:stretch/>
        </p:blipFill>
        <p:spPr bwMode="auto">
          <a:xfrm>
            <a:off x="474071" y="5136582"/>
            <a:ext cx="595180" cy="41953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124598" y="5095512"/>
            <a:ext cx="2941834" cy="954107"/>
          </a:xfrm>
          <a:prstGeom prst="rect">
            <a:avLst/>
          </a:prstGeom>
        </p:spPr>
        <p:txBody>
          <a:bodyPr wrap="square">
            <a:spAutoFit/>
          </a:bodyPr>
          <a:lstStyle/>
          <a:p>
            <a:r>
              <a:rPr lang="es-MX" sz="1400" i="1" dirty="0">
                <a:solidFill>
                  <a:schemeClr val="bg1"/>
                </a:solidFill>
              </a:rPr>
              <a:t>Para ayudar a prevenir trastornos incapacitantes de los vasos sanguíneos, nervios y articulaciones
</a:t>
            </a:r>
            <a:endParaRPr lang="en-US" sz="1400" i="1" dirty="0">
              <a:solidFill>
                <a:schemeClr val="bg1"/>
              </a:solidFill>
            </a:endParaRPr>
          </a:p>
        </p:txBody>
      </p:sp>
    </p:spTree>
    <p:extLst>
      <p:ext uri="{BB962C8B-B14F-4D97-AF65-F5344CB8AC3E}">
        <p14:creationId xmlns:p14="http://schemas.microsoft.com/office/powerpoint/2010/main" val="33865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8379-3582-4583-92B2-ABA4C396B7F4}"/>
              </a:ext>
            </a:extLst>
          </p:cNvPr>
          <p:cNvSpPr>
            <a:spLocks noGrp="1"/>
          </p:cNvSpPr>
          <p:nvPr>
            <p:ph type="title"/>
          </p:nvPr>
        </p:nvSpPr>
        <p:spPr/>
        <p:txBody>
          <a:bodyPr/>
          <a:lstStyle/>
          <a:p>
            <a:r>
              <a:rPr lang="en-US" dirty="0"/>
              <a:t>Cambio entre </a:t>
            </a:r>
            <a:r>
              <a:rPr lang="en-US" dirty="0" err="1"/>
              <a:t>herramientas</a:t>
            </a:r>
            <a:r>
              <a:rPr lang="en-US" dirty="0"/>
              <a:t>
</a:t>
            </a:r>
            <a:endParaRPr lang="en-UG" dirty="0"/>
          </a:p>
        </p:txBody>
      </p:sp>
      <p:pic>
        <p:nvPicPr>
          <p:cNvPr id="4" name="Picture 3">
            <a:extLst>
              <a:ext uri="{FF2B5EF4-FFF2-40B4-BE49-F238E27FC236}">
                <a16:creationId xmlns:a16="http://schemas.microsoft.com/office/drawing/2014/main" id="{E8A2139C-49D2-40F6-B953-FD1A427B1146}"/>
              </a:ext>
            </a:extLst>
          </p:cNvPr>
          <p:cNvPicPr>
            <a:picLocks noChangeAspect="1"/>
          </p:cNvPicPr>
          <p:nvPr/>
        </p:nvPicPr>
        <p:blipFill>
          <a:blip r:embed="rId3"/>
          <a:stretch>
            <a:fillRect/>
          </a:stretch>
        </p:blipFill>
        <p:spPr>
          <a:xfrm>
            <a:off x="514667" y="1087655"/>
            <a:ext cx="2596201" cy="3713124"/>
          </a:xfrm>
          <a:prstGeom prst="rect">
            <a:avLst/>
          </a:prstGeom>
        </p:spPr>
      </p:pic>
      <p:pic>
        <p:nvPicPr>
          <p:cNvPr id="5" name="Picture 4">
            <a:extLst>
              <a:ext uri="{FF2B5EF4-FFF2-40B4-BE49-F238E27FC236}">
                <a16:creationId xmlns:a16="http://schemas.microsoft.com/office/drawing/2014/main" id="{B766CEBE-70A1-40B1-8E7D-61E5B3542E9D}"/>
              </a:ext>
            </a:extLst>
          </p:cNvPr>
          <p:cNvPicPr>
            <a:picLocks noChangeAspect="1"/>
          </p:cNvPicPr>
          <p:nvPr/>
        </p:nvPicPr>
        <p:blipFill>
          <a:blip r:embed="rId4"/>
          <a:stretch>
            <a:fillRect/>
          </a:stretch>
        </p:blipFill>
        <p:spPr>
          <a:xfrm>
            <a:off x="3190932" y="1087655"/>
            <a:ext cx="2531444" cy="3713123"/>
          </a:xfrm>
          <a:prstGeom prst="rect">
            <a:avLst/>
          </a:prstGeom>
        </p:spPr>
      </p:pic>
      <p:pic>
        <p:nvPicPr>
          <p:cNvPr id="6" name="Picture 5">
            <a:extLst>
              <a:ext uri="{FF2B5EF4-FFF2-40B4-BE49-F238E27FC236}">
                <a16:creationId xmlns:a16="http://schemas.microsoft.com/office/drawing/2014/main" id="{5A0B5253-FCEF-419E-BA88-81AB2442A4EE}"/>
              </a:ext>
            </a:extLst>
          </p:cNvPr>
          <p:cNvPicPr>
            <a:picLocks noChangeAspect="1"/>
          </p:cNvPicPr>
          <p:nvPr/>
        </p:nvPicPr>
        <p:blipFill>
          <a:blip r:embed="rId5"/>
          <a:stretch>
            <a:fillRect/>
          </a:stretch>
        </p:blipFill>
        <p:spPr>
          <a:xfrm>
            <a:off x="5802440" y="1087655"/>
            <a:ext cx="2787450" cy="3776503"/>
          </a:xfrm>
          <a:prstGeom prst="rect">
            <a:avLst/>
          </a:prstGeom>
        </p:spPr>
      </p:pic>
      <p:pic>
        <p:nvPicPr>
          <p:cNvPr id="8" name="Picture 7">
            <a:extLst>
              <a:ext uri="{FF2B5EF4-FFF2-40B4-BE49-F238E27FC236}">
                <a16:creationId xmlns:a16="http://schemas.microsoft.com/office/drawing/2014/main" id="{4B5ACE7F-E3A6-40F5-9E64-8922279212A2}"/>
              </a:ext>
            </a:extLst>
          </p:cNvPr>
          <p:cNvPicPr>
            <a:picLocks noChangeAspect="1"/>
          </p:cNvPicPr>
          <p:nvPr/>
        </p:nvPicPr>
        <p:blipFill>
          <a:blip r:embed="rId6"/>
          <a:stretch>
            <a:fillRect/>
          </a:stretch>
        </p:blipFill>
        <p:spPr>
          <a:xfrm>
            <a:off x="8640377" y="1087655"/>
            <a:ext cx="3031386" cy="3776503"/>
          </a:xfrm>
          <a:prstGeom prst="rect">
            <a:avLst/>
          </a:prstGeom>
        </p:spPr>
      </p:pic>
      <p:sp>
        <p:nvSpPr>
          <p:cNvPr id="10" name="Arrow: Right 9">
            <a:extLst>
              <a:ext uri="{FF2B5EF4-FFF2-40B4-BE49-F238E27FC236}">
                <a16:creationId xmlns:a16="http://schemas.microsoft.com/office/drawing/2014/main" id="{A78BBC4A-D22F-4E59-94FF-889BA11F2759}"/>
              </a:ext>
            </a:extLst>
          </p:cNvPr>
          <p:cNvSpPr/>
          <p:nvPr/>
        </p:nvSpPr>
        <p:spPr bwMode="gray">
          <a:xfrm rot="1146887">
            <a:off x="1074099" y="2242688"/>
            <a:ext cx="452387" cy="35854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G" sz="1600" dirty="0" err="1"/>
          </a:p>
        </p:txBody>
      </p:sp>
      <p:sp>
        <p:nvSpPr>
          <p:cNvPr id="11" name="Arrow: Right 10">
            <a:extLst>
              <a:ext uri="{FF2B5EF4-FFF2-40B4-BE49-F238E27FC236}">
                <a16:creationId xmlns:a16="http://schemas.microsoft.com/office/drawing/2014/main" id="{80500AA4-4C79-4A44-9CEC-6E31FB843CCB}"/>
              </a:ext>
            </a:extLst>
          </p:cNvPr>
          <p:cNvSpPr/>
          <p:nvPr/>
        </p:nvSpPr>
        <p:spPr bwMode="gray">
          <a:xfrm rot="1146887">
            <a:off x="4310524" y="2414340"/>
            <a:ext cx="452387" cy="35854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G" sz="1600" dirty="0" err="1"/>
          </a:p>
        </p:txBody>
      </p:sp>
      <p:sp>
        <p:nvSpPr>
          <p:cNvPr id="12" name="Arrow: Right 11">
            <a:extLst>
              <a:ext uri="{FF2B5EF4-FFF2-40B4-BE49-F238E27FC236}">
                <a16:creationId xmlns:a16="http://schemas.microsoft.com/office/drawing/2014/main" id="{BA80B5BE-C685-42A7-AC82-2E5BC1BF3B4A}"/>
              </a:ext>
            </a:extLst>
          </p:cNvPr>
          <p:cNvSpPr/>
          <p:nvPr/>
        </p:nvSpPr>
        <p:spPr bwMode="gray">
          <a:xfrm rot="5400000">
            <a:off x="7739454" y="2288044"/>
            <a:ext cx="452387" cy="358541"/>
          </a:xfrm>
          <a:prstGeom prst="rightArrow">
            <a:avLst/>
          </a:prstGeom>
          <a:solidFill>
            <a:srgbClr val="006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G" sz="1600" dirty="0" err="1"/>
          </a:p>
        </p:txBody>
      </p:sp>
      <p:sp>
        <p:nvSpPr>
          <p:cNvPr id="13" name="Arrow: Right 12">
            <a:extLst>
              <a:ext uri="{FF2B5EF4-FFF2-40B4-BE49-F238E27FC236}">
                <a16:creationId xmlns:a16="http://schemas.microsoft.com/office/drawing/2014/main" id="{510EF706-0E73-4524-88FA-46E44325F894}"/>
              </a:ext>
            </a:extLst>
          </p:cNvPr>
          <p:cNvSpPr/>
          <p:nvPr/>
        </p:nvSpPr>
        <p:spPr bwMode="gray">
          <a:xfrm rot="5400000">
            <a:off x="9200890" y="2170883"/>
            <a:ext cx="452387" cy="358541"/>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G" sz="1600" dirty="0" err="1"/>
          </a:p>
        </p:txBody>
      </p:sp>
      <p:sp>
        <p:nvSpPr>
          <p:cNvPr id="14" name="TextBox 13">
            <a:extLst>
              <a:ext uri="{FF2B5EF4-FFF2-40B4-BE49-F238E27FC236}">
                <a16:creationId xmlns:a16="http://schemas.microsoft.com/office/drawing/2014/main" id="{151196A1-EB06-4E5E-A3AF-0B82339B5C63}"/>
              </a:ext>
            </a:extLst>
          </p:cNvPr>
          <p:cNvSpPr txBox="1"/>
          <p:nvPr/>
        </p:nvSpPr>
        <p:spPr bwMode="gray">
          <a:xfrm>
            <a:off x="947802" y="5120640"/>
            <a:ext cx="1545141" cy="845360"/>
          </a:xfrm>
          <a:prstGeom prst="rect">
            <a:avLst/>
          </a:prstGeom>
          <a:noFill/>
        </p:spPr>
        <p:txBody>
          <a:bodyPr wrap="square" rtlCol="0">
            <a:spAutoFit/>
          </a:bodyPr>
          <a:lstStyle/>
          <a:p>
            <a:pPr algn="ctr">
              <a:lnSpc>
                <a:spcPct val="95000"/>
              </a:lnSpc>
              <a:spcBef>
                <a:spcPts val="400"/>
              </a:spcBef>
            </a:pPr>
            <a:r>
              <a:rPr lang="en-US" sz="1600" dirty="0"/>
              <a:t>Perilla </a:t>
            </a:r>
            <a:r>
              <a:rPr lang="en-US" sz="1600" dirty="0" err="1"/>
              <a:t>en</a:t>
            </a:r>
            <a:r>
              <a:rPr lang="en-US" sz="1600" dirty="0"/>
              <a:t> </a:t>
            </a:r>
            <a:r>
              <a:rPr lang="en-US" sz="1600" dirty="0" err="1"/>
              <a:t>posición</a:t>
            </a:r>
            <a:r>
              <a:rPr lang="en-US" sz="1600" dirty="0"/>
              <a:t> OFF
</a:t>
            </a:r>
            <a:endParaRPr lang="en-UG" sz="1600" dirty="0" err="1"/>
          </a:p>
        </p:txBody>
      </p:sp>
      <p:sp>
        <p:nvSpPr>
          <p:cNvPr id="15" name="TextBox 14">
            <a:extLst>
              <a:ext uri="{FF2B5EF4-FFF2-40B4-BE49-F238E27FC236}">
                <a16:creationId xmlns:a16="http://schemas.microsoft.com/office/drawing/2014/main" id="{5C1FA19D-E931-4CB9-BF58-D6B320C86663}"/>
              </a:ext>
            </a:extLst>
          </p:cNvPr>
          <p:cNvSpPr txBox="1"/>
          <p:nvPr/>
        </p:nvSpPr>
        <p:spPr bwMode="gray">
          <a:xfrm>
            <a:off x="3190932" y="5003684"/>
            <a:ext cx="2284702" cy="1313180"/>
          </a:xfrm>
          <a:prstGeom prst="rect">
            <a:avLst/>
          </a:prstGeom>
          <a:noFill/>
        </p:spPr>
        <p:txBody>
          <a:bodyPr wrap="square" rtlCol="0">
            <a:spAutoFit/>
          </a:bodyPr>
          <a:lstStyle/>
          <a:p>
            <a:pPr algn="ctr">
              <a:lnSpc>
                <a:spcPct val="95000"/>
              </a:lnSpc>
              <a:spcBef>
                <a:spcPts val="400"/>
              </a:spcBef>
            </a:pPr>
            <a:r>
              <a:rPr lang="es-MX" sz="1600" dirty="0"/>
              <a:t>Perilla en posición de una sola herramienta. Y no es adecuado para 1 taladro de roca
</a:t>
            </a:r>
            <a:endParaRPr lang="en-UG" sz="1600" dirty="0" err="1"/>
          </a:p>
        </p:txBody>
      </p:sp>
      <p:sp>
        <p:nvSpPr>
          <p:cNvPr id="16" name="TextBox 15">
            <a:extLst>
              <a:ext uri="{FF2B5EF4-FFF2-40B4-BE49-F238E27FC236}">
                <a16:creationId xmlns:a16="http://schemas.microsoft.com/office/drawing/2014/main" id="{571B5F38-D151-491D-BA87-0E203F964F17}"/>
              </a:ext>
            </a:extLst>
          </p:cNvPr>
          <p:cNvSpPr txBox="1"/>
          <p:nvPr/>
        </p:nvSpPr>
        <p:spPr bwMode="gray">
          <a:xfrm>
            <a:off x="5802440" y="4980400"/>
            <a:ext cx="2837937" cy="1079270"/>
          </a:xfrm>
          <a:prstGeom prst="rect">
            <a:avLst/>
          </a:prstGeom>
          <a:noFill/>
        </p:spPr>
        <p:txBody>
          <a:bodyPr wrap="square" rtlCol="0">
            <a:spAutoFit/>
          </a:bodyPr>
          <a:lstStyle/>
          <a:p>
            <a:pPr algn="ctr">
              <a:lnSpc>
                <a:spcPct val="95000"/>
              </a:lnSpc>
              <a:spcBef>
                <a:spcPts val="400"/>
              </a:spcBef>
            </a:pPr>
            <a:r>
              <a:rPr lang="es-MX" sz="1600" dirty="0"/>
              <a:t>Perilla en posición de dos herramientas –
Esta es la posición correcta para 1 roca </a:t>
            </a:r>
            <a:r>
              <a:rPr lang="en-US" sz="1600" dirty="0"/>
              <a:t>drill</a:t>
            </a:r>
            <a:endParaRPr lang="en-UG" sz="1600" dirty="0" err="1"/>
          </a:p>
        </p:txBody>
      </p:sp>
      <p:sp>
        <p:nvSpPr>
          <p:cNvPr id="17" name="TextBox 16">
            <a:extLst>
              <a:ext uri="{FF2B5EF4-FFF2-40B4-BE49-F238E27FC236}">
                <a16:creationId xmlns:a16="http://schemas.microsoft.com/office/drawing/2014/main" id="{A955582F-407D-4449-9E42-6BEE3A6FC633}"/>
              </a:ext>
            </a:extLst>
          </p:cNvPr>
          <p:cNvSpPr txBox="1"/>
          <p:nvPr/>
        </p:nvSpPr>
        <p:spPr bwMode="gray">
          <a:xfrm>
            <a:off x="9247813" y="4960546"/>
            <a:ext cx="1937729" cy="1079270"/>
          </a:xfrm>
          <a:prstGeom prst="rect">
            <a:avLst/>
          </a:prstGeom>
          <a:noFill/>
        </p:spPr>
        <p:txBody>
          <a:bodyPr wrap="square" rtlCol="0">
            <a:spAutoFit/>
          </a:bodyPr>
          <a:lstStyle/>
          <a:p>
            <a:pPr algn="ctr">
              <a:lnSpc>
                <a:spcPct val="95000"/>
              </a:lnSpc>
              <a:spcBef>
                <a:spcPts val="400"/>
              </a:spcBef>
            </a:pPr>
            <a:r>
              <a:rPr lang="es-MX" sz="1600" dirty="0"/>
              <a:t>Gire la perilla a la posición limpia para limpiar los filtros
</a:t>
            </a:r>
            <a:endParaRPr lang="en-UG" sz="1600" dirty="0" err="1"/>
          </a:p>
        </p:txBody>
      </p:sp>
    </p:spTree>
    <p:extLst>
      <p:ext uri="{BB962C8B-B14F-4D97-AF65-F5344CB8AC3E}">
        <p14:creationId xmlns:p14="http://schemas.microsoft.com/office/powerpoint/2010/main" val="114238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Bajo </a:t>
            </a:r>
            <a:r>
              <a:rPr lang="en-US" dirty="0" err="1"/>
              <a:t>requerimiento</a:t>
            </a:r>
            <a:r>
              <a:rPr lang="en-US" dirty="0"/>
              <a:t> de </a:t>
            </a:r>
            <a:r>
              <a:rPr lang="en-US" dirty="0" err="1"/>
              <a:t>aire</a:t>
            </a:r>
            <a:r>
              <a:rPr lang="en-US" dirty="0"/>
              <a:t>
</a:t>
            </a:r>
          </a:p>
        </p:txBody>
      </p:sp>
      <p:sp>
        <p:nvSpPr>
          <p:cNvPr id="6" name="Text Placeholder 5"/>
          <p:cNvSpPr>
            <a:spLocks noGrp="1"/>
          </p:cNvSpPr>
          <p:nvPr>
            <p:ph type="body" sz="quarter" idx="15"/>
          </p:nvPr>
        </p:nvSpPr>
        <p:spPr/>
        <p:txBody>
          <a:bodyPr/>
          <a:lstStyle/>
          <a:p>
            <a:r>
              <a:rPr lang="en-US" dirty="0"/>
              <a:t>DCP 10</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667" y="1477292"/>
            <a:ext cx="5418047" cy="4063536"/>
          </a:xfrm>
          <a:prstGeom prst="rect">
            <a:avLst/>
          </a:prstGeom>
        </p:spPr>
      </p:pic>
      <p:sp>
        <p:nvSpPr>
          <p:cNvPr id="4" name="TextBox 3"/>
          <p:cNvSpPr txBox="1"/>
          <p:nvPr/>
        </p:nvSpPr>
        <p:spPr bwMode="gray">
          <a:xfrm>
            <a:off x="6471250" y="1891392"/>
            <a:ext cx="4495800" cy="560153"/>
          </a:xfrm>
          <a:prstGeom prst="rect">
            <a:avLst/>
          </a:prstGeom>
          <a:noFill/>
        </p:spPr>
        <p:txBody>
          <a:bodyPr wrap="square" rtlCol="0">
            <a:spAutoFit/>
          </a:bodyPr>
          <a:lstStyle/>
          <a:p>
            <a:pPr>
              <a:lnSpc>
                <a:spcPct val="95000"/>
              </a:lnSpc>
              <a:spcBef>
                <a:spcPts val="400"/>
              </a:spcBef>
            </a:pPr>
            <a:r>
              <a:rPr lang="en-US" sz="1600" dirty="0"/>
              <a:t>DCP 10 </a:t>
            </a:r>
            <a:r>
              <a:rPr lang="en-US" sz="1600" dirty="0" err="1"/>
              <a:t>está</a:t>
            </a:r>
            <a:r>
              <a:rPr lang="en-US" sz="1600" dirty="0"/>
              <a:t> </a:t>
            </a:r>
            <a:r>
              <a:rPr lang="en-US" sz="1600" dirty="0" err="1"/>
              <a:t>diseñado</a:t>
            </a:r>
            <a:r>
              <a:rPr lang="en-US" sz="1600" dirty="0"/>
              <a:t> para </a:t>
            </a:r>
            <a:r>
              <a:rPr lang="en-US" sz="1600" dirty="0" err="1"/>
              <a:t>operar</a:t>
            </a:r>
            <a:r>
              <a:rPr lang="en-US" sz="1600" dirty="0"/>
              <a:t> con hasta 2 </a:t>
            </a:r>
            <a:r>
              <a:rPr lang="en-US" sz="1600" dirty="0" err="1"/>
              <a:t>rompedoras</a:t>
            </a:r>
            <a:r>
              <a:rPr lang="en-US" sz="1600" dirty="0"/>
              <a:t> o 1 </a:t>
            </a:r>
            <a:r>
              <a:rPr lang="en-US" sz="1600" dirty="0" err="1"/>
              <a:t>perforadora</a:t>
            </a:r>
            <a:r>
              <a:rPr lang="en-US" sz="1600" dirty="0"/>
              <a:t> de </a:t>
            </a:r>
            <a:r>
              <a:rPr lang="en-US" sz="1600" dirty="0" err="1"/>
              <a:t>roca</a:t>
            </a:r>
            <a:endParaRPr lang="en-US" sz="1600" dirty="0"/>
          </a:p>
        </p:txBody>
      </p:sp>
      <p:graphicFrame>
        <p:nvGraphicFramePr>
          <p:cNvPr id="5" name="Table 4"/>
          <p:cNvGraphicFramePr>
            <a:graphicFrameLocks noGrp="1"/>
          </p:cNvGraphicFramePr>
          <p:nvPr>
            <p:extLst>
              <p:ext uri="{D42A27DB-BD31-4B8C-83A1-F6EECF244321}">
                <p14:modId xmlns:p14="http://schemas.microsoft.com/office/powerpoint/2010/main" val="3705980029"/>
              </p:ext>
            </p:extLst>
          </p:nvPr>
        </p:nvGraphicFramePr>
        <p:xfrm>
          <a:off x="6471250" y="2783695"/>
          <a:ext cx="4991408" cy="2430561"/>
        </p:xfrm>
        <a:graphic>
          <a:graphicData uri="http://schemas.openxmlformats.org/drawingml/2006/table">
            <a:tbl>
              <a:tblPr firstRow="1" bandRow="1">
                <a:tableStyleId>{5C22544A-7EE6-4342-B048-85BDC9FD1C3A}</a:tableStyleId>
              </a:tblPr>
              <a:tblGrid>
                <a:gridCol w="2841264">
                  <a:extLst>
                    <a:ext uri="{9D8B030D-6E8A-4147-A177-3AD203B41FA5}">
                      <a16:colId xmlns:a16="http://schemas.microsoft.com/office/drawing/2014/main" val="3017646567"/>
                    </a:ext>
                  </a:extLst>
                </a:gridCol>
                <a:gridCol w="1056789">
                  <a:extLst>
                    <a:ext uri="{9D8B030D-6E8A-4147-A177-3AD203B41FA5}">
                      <a16:colId xmlns:a16="http://schemas.microsoft.com/office/drawing/2014/main" val="1945489971"/>
                    </a:ext>
                  </a:extLst>
                </a:gridCol>
                <a:gridCol w="1093355">
                  <a:extLst>
                    <a:ext uri="{9D8B030D-6E8A-4147-A177-3AD203B41FA5}">
                      <a16:colId xmlns:a16="http://schemas.microsoft.com/office/drawing/2014/main" val="2662608606"/>
                    </a:ext>
                  </a:extLst>
                </a:gridCol>
              </a:tblGrid>
              <a:tr h="408162">
                <a:tc>
                  <a:txBody>
                    <a:bodyPr/>
                    <a:lstStyle/>
                    <a:p>
                      <a:pPr algn="ctr"/>
                      <a:r>
                        <a:rPr lang="nl-BE" sz="1400" b="1" dirty="0">
                          <a:latin typeface="TimesNewRoman,Bold"/>
                        </a:rPr>
                        <a:t>Descripción</a:t>
                      </a:r>
                      <a:endParaRPr lang="nl-BE" sz="1400" dirty="0"/>
                    </a:p>
                  </a:txBody>
                  <a:tcPr anchor="ctr"/>
                </a:tc>
                <a:tc>
                  <a:txBody>
                    <a:bodyPr/>
                    <a:lstStyle/>
                    <a:p>
                      <a:pPr algn="ctr"/>
                      <a:r>
                        <a:rPr lang="en-US" sz="1400" dirty="0" err="1"/>
                        <a:t>Metrico</a:t>
                      </a:r>
                      <a:endParaRPr lang="nl-BE" sz="1400" dirty="0"/>
                    </a:p>
                  </a:txBody>
                  <a:tcPr anchor="ctr"/>
                </a:tc>
                <a:tc>
                  <a:txBody>
                    <a:bodyPr/>
                    <a:lstStyle/>
                    <a:p>
                      <a:pPr algn="ctr"/>
                      <a:r>
                        <a:rPr lang="en-US" sz="1400" dirty="0"/>
                        <a:t>Imperial</a:t>
                      </a:r>
                      <a:endParaRPr lang="nl-BE" sz="1400" dirty="0"/>
                    </a:p>
                  </a:txBody>
                  <a:tcPr anchor="ctr"/>
                </a:tc>
                <a:extLst>
                  <a:ext uri="{0D108BD9-81ED-4DB2-BD59-A6C34878D82A}">
                    <a16:rowId xmlns:a16="http://schemas.microsoft.com/office/drawing/2014/main" val="778896599"/>
                  </a:ext>
                </a:extLst>
              </a:tr>
              <a:tr h="674133">
                <a:tc>
                  <a:txBody>
                    <a:bodyPr/>
                    <a:lstStyle/>
                    <a:p>
                      <a:pPr algn="ctr"/>
                      <a:r>
                        <a:rPr lang="en-US" sz="1400" dirty="0" err="1">
                          <a:latin typeface="TimesNewRoman"/>
                        </a:rPr>
                        <a:t>Consumo</a:t>
                      </a:r>
                      <a:r>
                        <a:rPr lang="en-US" sz="1400" dirty="0">
                          <a:latin typeface="TimesNewRoman"/>
                        </a:rPr>
                        <a:t> de </a:t>
                      </a:r>
                      <a:r>
                        <a:rPr lang="en-US" sz="1400" dirty="0" err="1">
                          <a:latin typeface="TimesNewRoman"/>
                        </a:rPr>
                        <a:t>aire</a:t>
                      </a:r>
                      <a:r>
                        <a:rPr lang="en-US" sz="1400" dirty="0">
                          <a:latin typeface="TimesNewRoman"/>
                        </a:rPr>
                        <a:t> 6 bar – una </a:t>
                      </a:r>
                      <a:r>
                        <a:rPr lang="en-US" sz="1400" dirty="0" err="1">
                          <a:latin typeface="TimesNewRoman"/>
                        </a:rPr>
                        <a:t>rompedora</a:t>
                      </a:r>
                      <a:endParaRPr lang="nl-BE" sz="1400" dirty="0"/>
                    </a:p>
                  </a:txBody>
                  <a:tcPr anchor="ctr"/>
                </a:tc>
                <a:tc>
                  <a:txBody>
                    <a:bodyPr/>
                    <a:lstStyle/>
                    <a:p>
                      <a:pPr algn="ctr"/>
                      <a:r>
                        <a:rPr lang="nl-BE" sz="1400" dirty="0"/>
                        <a:t>7.6 l/s</a:t>
                      </a:r>
                    </a:p>
                  </a:txBody>
                  <a:tcPr anchor="ctr"/>
                </a:tc>
                <a:tc>
                  <a:txBody>
                    <a:bodyPr/>
                    <a:lstStyle/>
                    <a:p>
                      <a:pPr algn="ctr"/>
                      <a:r>
                        <a:rPr lang="nl-BE" sz="1400" dirty="0"/>
                        <a:t>16 CFM</a:t>
                      </a:r>
                    </a:p>
                  </a:txBody>
                  <a:tcPr anchor="ctr"/>
                </a:tc>
                <a:extLst>
                  <a:ext uri="{0D108BD9-81ED-4DB2-BD59-A6C34878D82A}">
                    <a16:rowId xmlns:a16="http://schemas.microsoft.com/office/drawing/2014/main" val="2489908226"/>
                  </a:ext>
                </a:extLst>
              </a:tr>
              <a:tr h="674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err="1">
                          <a:latin typeface="TimesNewRoman"/>
                        </a:rPr>
                        <a:t>Consumo</a:t>
                      </a:r>
                      <a:r>
                        <a:rPr lang="en-US" sz="1400" dirty="0">
                          <a:latin typeface="TimesNewRoman"/>
                        </a:rPr>
                        <a:t> de </a:t>
                      </a:r>
                      <a:r>
                        <a:rPr lang="en-US" sz="1400" dirty="0" err="1">
                          <a:latin typeface="TimesNewRoman"/>
                        </a:rPr>
                        <a:t>aire</a:t>
                      </a:r>
                      <a:r>
                        <a:rPr lang="en-US" sz="1400" dirty="0">
                          <a:latin typeface="TimesNewRoman"/>
                        </a:rPr>
                        <a:t> a 6 bar – dos </a:t>
                      </a:r>
                      <a:r>
                        <a:rPr lang="en-US" sz="1400" dirty="0" err="1">
                          <a:latin typeface="TimesNewRoman"/>
                        </a:rPr>
                        <a:t>rompedoras</a:t>
                      </a:r>
                      <a:endParaRPr lang="nl-BE" sz="1400" dirty="0"/>
                    </a:p>
                  </a:txBody>
                  <a:tcPr anchor="ctr"/>
                </a:tc>
                <a:tc>
                  <a:txBody>
                    <a:bodyPr/>
                    <a:lstStyle/>
                    <a:p>
                      <a:pPr algn="ctr"/>
                      <a:r>
                        <a:rPr lang="nl-BE" sz="1400" dirty="0"/>
                        <a:t>14.7 l/s</a:t>
                      </a:r>
                    </a:p>
                  </a:txBody>
                  <a:tcPr anchor="ctr"/>
                </a:tc>
                <a:tc>
                  <a:txBody>
                    <a:bodyPr/>
                    <a:lstStyle/>
                    <a:p>
                      <a:pPr algn="ctr"/>
                      <a:r>
                        <a:rPr lang="nl-BE" sz="1400" dirty="0"/>
                        <a:t>31 CFM</a:t>
                      </a:r>
                    </a:p>
                  </a:txBody>
                  <a:tcPr anchor="ctr"/>
                </a:tc>
                <a:extLst>
                  <a:ext uri="{0D108BD9-81ED-4DB2-BD59-A6C34878D82A}">
                    <a16:rowId xmlns:a16="http://schemas.microsoft.com/office/drawing/2014/main" val="1033000715"/>
                  </a:ext>
                </a:extLst>
              </a:tr>
              <a:tr h="674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400" dirty="0"/>
                        <a:t>Consumo de aire a 6 bar – una perforadora</a:t>
                      </a:r>
                    </a:p>
                  </a:txBody>
                  <a:tcPr anchor="ctr"/>
                </a:tc>
                <a:tc>
                  <a:txBody>
                    <a:bodyPr/>
                    <a:lstStyle/>
                    <a:p>
                      <a:pPr algn="ctr"/>
                      <a:r>
                        <a:rPr lang="nl-BE" sz="1400" dirty="0"/>
                        <a:t>14.7 l/s</a:t>
                      </a:r>
                    </a:p>
                  </a:txBody>
                  <a:tcPr anchor="ctr"/>
                </a:tc>
                <a:tc>
                  <a:txBody>
                    <a:bodyPr/>
                    <a:lstStyle/>
                    <a:p>
                      <a:pPr algn="ctr"/>
                      <a:r>
                        <a:rPr lang="nl-BE" sz="1400" dirty="0"/>
                        <a:t>31 CFM</a:t>
                      </a:r>
                    </a:p>
                  </a:txBody>
                  <a:tcPr anchor="ctr"/>
                </a:tc>
                <a:extLst>
                  <a:ext uri="{0D108BD9-81ED-4DB2-BD59-A6C34878D82A}">
                    <a16:rowId xmlns:a16="http://schemas.microsoft.com/office/drawing/2014/main" val="1966369648"/>
                  </a:ext>
                </a:extLst>
              </a:tr>
            </a:tbl>
          </a:graphicData>
        </a:graphic>
      </p:graphicFrame>
    </p:spTree>
    <p:extLst>
      <p:ext uri="{BB962C8B-B14F-4D97-AF65-F5344CB8AC3E}">
        <p14:creationId xmlns:p14="http://schemas.microsoft.com/office/powerpoint/2010/main" val="89975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Facilidad</a:t>
            </a:r>
            <a:r>
              <a:rPr lang="en-US" dirty="0"/>
              <a:t> de </a:t>
            </a:r>
            <a:r>
              <a:rPr lang="en-US" dirty="0" err="1"/>
              <a:t>manejo</a:t>
            </a:r>
            <a:r>
              <a:rPr lang="en-US" dirty="0"/>
              <a:t>
</a:t>
            </a:r>
          </a:p>
        </p:txBody>
      </p:sp>
      <p:sp>
        <p:nvSpPr>
          <p:cNvPr id="3" name="Text Placeholder 2"/>
          <p:cNvSpPr>
            <a:spLocks noGrp="1"/>
          </p:cNvSpPr>
          <p:nvPr>
            <p:ph type="body" sz="quarter" idx="15"/>
          </p:nvPr>
        </p:nvSpPr>
        <p:spPr/>
        <p:txBody>
          <a:bodyPr/>
          <a:lstStyle/>
          <a:p>
            <a:r>
              <a:rPr lang="en-US" dirty="0"/>
              <a:t>DCP 10</a:t>
            </a:r>
          </a:p>
        </p:txBody>
      </p:sp>
      <p:sp>
        <p:nvSpPr>
          <p:cNvPr id="9" name="Rectangle 8"/>
          <p:cNvSpPr/>
          <p:nvPr/>
        </p:nvSpPr>
        <p:spPr>
          <a:xfrm>
            <a:off x="514667" y="1650998"/>
            <a:ext cx="3869326" cy="1773819"/>
          </a:xfrm>
          <a:prstGeom prst="rect">
            <a:avLst/>
          </a:prstGeom>
        </p:spPr>
        <p:txBody>
          <a:bodyPr wrap="square">
            <a:spAutoFit/>
          </a:bodyPr>
          <a:lstStyle/>
          <a:p>
            <a:pPr marL="182880" indent="-182880">
              <a:lnSpc>
                <a:spcPct val="95000"/>
              </a:lnSpc>
              <a:spcBef>
                <a:spcPts val="800"/>
              </a:spcBef>
              <a:buFontTx/>
              <a:buChar char="-"/>
            </a:pPr>
            <a:r>
              <a:rPr lang="es-MX" dirty="0"/>
              <a:t>Soporte de trípode plegable para una operación estable y fácil transportación 
</a:t>
            </a:r>
            <a:r>
              <a:rPr lang="es-MX" b="1" dirty="0"/>
              <a:t>Opción de carro disponible para facilitar su almacenamiento y maniobras en sitio</a:t>
            </a:r>
            <a:endParaRPr lang="en-IN"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09489" y="2136820"/>
            <a:ext cx="4974515" cy="2151933"/>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219" y="1350775"/>
            <a:ext cx="2902664" cy="4349269"/>
          </a:xfrm>
          <a:prstGeom prst="rect">
            <a:avLst/>
          </a:prstGeom>
        </p:spPr>
      </p:pic>
    </p:spTree>
    <p:extLst>
      <p:ext uri="{BB962C8B-B14F-4D97-AF65-F5344CB8AC3E}">
        <p14:creationId xmlns:p14="http://schemas.microsoft.com/office/powerpoint/2010/main" val="32523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endParaRPr lang="nl-BE" dirty="0"/>
          </a:p>
        </p:txBody>
      </p:sp>
      <p:sp>
        <p:nvSpPr>
          <p:cNvPr id="4" name="Text Placeholder 3"/>
          <p:cNvSpPr>
            <a:spLocks noGrp="1"/>
          </p:cNvSpPr>
          <p:nvPr>
            <p:ph type="body" sz="quarter" idx="15"/>
          </p:nvPr>
        </p:nvSpPr>
        <p:spPr/>
        <p:txBody>
          <a:bodyPr/>
          <a:lstStyle/>
          <a:p>
            <a:r>
              <a:rPr lang="en-US" dirty="0"/>
              <a:t>DCP 10 vs JAC3P</a:t>
            </a:r>
            <a:endParaRPr lang="nl-BE" dirty="0"/>
          </a:p>
        </p:txBody>
      </p:sp>
      <p:sp>
        <p:nvSpPr>
          <p:cNvPr id="3" name="Slide Number Placeholder 2"/>
          <p:cNvSpPr>
            <a:spLocks noGrp="1"/>
          </p:cNvSpPr>
          <p:nvPr>
            <p:ph type="sldNum" sz="quarter" idx="18"/>
          </p:nvPr>
        </p:nvSpPr>
        <p:spPr/>
        <p:txBody>
          <a:bodyPr/>
          <a:lstStyle/>
          <a:p>
            <a:fld id="{B3CEEFAE-073D-426F-B1B3-DA068A342DA9}" type="slidenum">
              <a:rPr lang="en-US" smtClean="0">
                <a:solidFill>
                  <a:srgbClr val="A0A0A0"/>
                </a:solidFill>
              </a:rPr>
              <a:pPr/>
              <a:t>23</a:t>
            </a:fld>
            <a:endParaRPr lang="en-US" dirty="0">
              <a:solidFill>
                <a:srgbClr val="A0A0A0"/>
              </a:solidFill>
            </a:endParaRPr>
          </a:p>
        </p:txBody>
      </p:sp>
      <p:sp>
        <p:nvSpPr>
          <p:cNvPr id="5" name="Rectangle 4"/>
          <p:cNvSpPr/>
          <p:nvPr/>
        </p:nvSpPr>
        <p:spPr>
          <a:xfrm>
            <a:off x="534850" y="1309702"/>
            <a:ext cx="10400632" cy="4524315"/>
          </a:xfrm>
          <a:prstGeom prst="rect">
            <a:avLst/>
          </a:prstGeom>
        </p:spPr>
        <p:txBody>
          <a:bodyPr wrap="square">
            <a:spAutoFit/>
          </a:bodyPr>
          <a:lstStyle/>
          <a:p>
            <a:pPr marL="285750" indent="-285750">
              <a:buFont typeface="Arial" panose="020B0604020202020204" pitchFamily="34" charset="0"/>
              <a:buChar char="•"/>
            </a:pPr>
            <a:r>
              <a:rPr lang="en-US" dirty="0"/>
              <a:t>MPT JAC 3P Dust collector size is compact and easy to handle compare to DCP 10, but ergonomically positioned handle, tripod stand, longer autonomy with big bag, 21 </a:t>
            </a:r>
            <a:r>
              <a:rPr lang="en-US" dirty="0" err="1"/>
              <a:t>ft</a:t>
            </a:r>
            <a:r>
              <a:rPr lang="en-US" dirty="0"/>
              <a:t> hose should complement operator sustainable work place</a:t>
            </a:r>
          </a:p>
          <a:p>
            <a:pPr marL="285750" indent="-285750">
              <a:buFont typeface="Arial" panose="020B0604020202020204" pitchFamily="34" charset="0"/>
              <a:buChar char="•"/>
            </a:pPr>
            <a:r>
              <a:rPr lang="en-US" dirty="0"/>
              <a:t>DCP 10 performance and suction pressure is better than Michigan dust collector.</a:t>
            </a:r>
          </a:p>
          <a:p>
            <a:pPr marL="285750" indent="-285750">
              <a:buFont typeface="Arial" panose="020B0604020202020204" pitchFamily="34" charset="0"/>
              <a:buChar char="•"/>
            </a:pPr>
            <a:r>
              <a:rPr lang="en-US" dirty="0"/>
              <a:t>Michigan JAC 3P bottom/resting surface is flat so for working condition so it requires plane surface.</a:t>
            </a:r>
          </a:p>
          <a:p>
            <a:pPr marL="285750" indent="-285750">
              <a:buFont typeface="Arial" panose="020B0604020202020204" pitchFamily="34" charset="0"/>
              <a:buChar char="•"/>
            </a:pPr>
            <a:r>
              <a:rPr lang="en-US" dirty="0"/>
              <a:t>Michigan venture does not posses not effective operation. </a:t>
            </a:r>
          </a:p>
          <a:p>
            <a:pPr marL="285750" indent="-285750">
              <a:buFont typeface="Arial" panose="020B0604020202020204" pitchFamily="34" charset="0"/>
              <a:buChar char="•"/>
            </a:pPr>
            <a:r>
              <a:rPr lang="en-US" dirty="0"/>
              <a:t>DCP 10 has dust separator filter its help to extract dust properly. </a:t>
            </a:r>
          </a:p>
          <a:p>
            <a:pPr marL="285750" indent="-285750">
              <a:buFont typeface="Arial" panose="020B0604020202020204" pitchFamily="34" charset="0"/>
              <a:buChar char="•"/>
            </a:pPr>
            <a:r>
              <a:rPr lang="en-US" dirty="0"/>
              <a:t>While working with JAC 3P it is very difficult to clean the collected dust, which is converted as mud, cleaning of the can, large amount of water is wasted. Thrown away dust is transmitted, blown away by wind while DCP 10 offers dry collection and safe disposal</a:t>
            </a:r>
          </a:p>
          <a:p>
            <a:pPr marL="285750" indent="-285750">
              <a:buFont typeface="Arial" panose="020B0604020202020204" pitchFamily="34" charset="0"/>
              <a:buChar char="•"/>
            </a:pPr>
            <a:r>
              <a:rPr lang="en-US" dirty="0"/>
              <a:t>Filter cleaning mechanism available wit DCP 10 along with a filter vacuum indicator to alarm operator for right time to clean. </a:t>
            </a:r>
          </a:p>
          <a:p>
            <a:pPr marL="285750" indent="-285750">
              <a:buFont typeface="Arial" panose="020B0604020202020204" pitchFamily="34" charset="0"/>
              <a:buChar char="•"/>
            </a:pPr>
            <a:r>
              <a:rPr lang="en-US" dirty="0"/>
              <a:t>JAC 3P is not suitable for rock drill because after every holes operator needs to clean up the dust collator and in DCP 10 full day with large collection bag and can be replaced if required</a:t>
            </a:r>
          </a:p>
          <a:p>
            <a:pPr marL="285750" indent="-285750">
              <a:buFont typeface="Arial" panose="020B0604020202020204" pitchFamily="34" charset="0"/>
              <a:buChar char="•"/>
            </a:pPr>
            <a:r>
              <a:rPr lang="en-US" dirty="0"/>
              <a:t>The life of JAC 3P is extremely less than DCP 10 consider the construction site and mines working condition.</a:t>
            </a:r>
          </a:p>
        </p:txBody>
      </p:sp>
    </p:spTree>
    <p:extLst>
      <p:ext uri="{BB962C8B-B14F-4D97-AF65-F5344CB8AC3E}">
        <p14:creationId xmlns:p14="http://schemas.microsoft.com/office/powerpoint/2010/main" val="32535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8 reasons for choosing DCP 10</a:t>
            </a:r>
          </a:p>
        </p:txBody>
      </p:sp>
      <p:grpSp>
        <p:nvGrpSpPr>
          <p:cNvPr id="3" name="Group 2"/>
          <p:cNvGrpSpPr/>
          <p:nvPr/>
        </p:nvGrpSpPr>
        <p:grpSpPr>
          <a:xfrm>
            <a:off x="310914" y="1271891"/>
            <a:ext cx="11564599" cy="4592413"/>
            <a:chOff x="310914" y="1271891"/>
            <a:chExt cx="11564599" cy="4592413"/>
          </a:xfrm>
        </p:grpSpPr>
        <p:pic>
          <p:nvPicPr>
            <p:cNvPr id="1037" name="950D40C8-18AE-489F-8CC5-61F402D391E9" descr="88DB80B9-A23E-4CB8-8C0D-877C3DC4626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766" y="1843145"/>
              <a:ext cx="3324415" cy="332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671" y="2222405"/>
              <a:ext cx="2438611" cy="260321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0214" r="20000"/>
            <a:stretch/>
          </p:blipFill>
          <p:spPr>
            <a:xfrm>
              <a:off x="5679317" y="2895821"/>
              <a:ext cx="759705" cy="1256386"/>
            </a:xfrm>
            <a:prstGeom prst="rect">
              <a:avLst/>
            </a:prstGeom>
          </p:spPr>
        </p:pic>
        <p:sp>
          <p:nvSpPr>
            <p:cNvPr id="12" name="TextBox 11"/>
            <p:cNvSpPr txBox="1"/>
            <p:nvPr/>
          </p:nvSpPr>
          <p:spPr bwMode="gray">
            <a:xfrm>
              <a:off x="8524824" y="1295501"/>
              <a:ext cx="3153346" cy="1079270"/>
            </a:xfrm>
            <a:prstGeom prst="rect">
              <a:avLst/>
            </a:prstGeom>
            <a:noFill/>
          </p:spPr>
          <p:txBody>
            <a:bodyPr wrap="square" rtlCol="0">
              <a:spAutoFit/>
            </a:bodyPr>
            <a:lstStyle/>
            <a:p>
              <a:pPr>
                <a:lnSpc>
                  <a:spcPct val="95000"/>
                </a:lnSpc>
                <a:spcBef>
                  <a:spcPts val="400"/>
                </a:spcBef>
              </a:pPr>
              <a:r>
                <a:rPr lang="en-US" sz="1600" b="1" dirty="0">
                  <a:solidFill>
                    <a:srgbClr val="0066B2"/>
                  </a:solidFill>
                </a:rPr>
                <a:t>Simple &amp; Efficient suction</a:t>
              </a:r>
            </a:p>
            <a:p>
              <a:pPr>
                <a:lnSpc>
                  <a:spcPct val="95000"/>
                </a:lnSpc>
                <a:spcBef>
                  <a:spcPts val="400"/>
                </a:spcBef>
              </a:pPr>
              <a:r>
                <a:rPr lang="en-US" sz="1600" dirty="0"/>
                <a:t>Thanks to patented dry vacuum technology that has the best suction efficiency leaving no traces</a:t>
              </a:r>
              <a:endParaRPr lang="nl-BE" sz="1600" dirty="0" err="1"/>
            </a:p>
          </p:txBody>
        </p:sp>
        <p:sp>
          <p:nvSpPr>
            <p:cNvPr id="30" name="TextBox 29"/>
            <p:cNvSpPr txBox="1"/>
            <p:nvPr/>
          </p:nvSpPr>
          <p:spPr bwMode="gray">
            <a:xfrm>
              <a:off x="8494138" y="2482658"/>
              <a:ext cx="3381375" cy="1079270"/>
            </a:xfrm>
            <a:prstGeom prst="rect">
              <a:avLst/>
            </a:prstGeom>
            <a:noFill/>
          </p:spPr>
          <p:txBody>
            <a:bodyPr wrap="square" rtlCol="0">
              <a:spAutoFit/>
            </a:bodyPr>
            <a:lstStyle/>
            <a:p>
              <a:pPr>
                <a:lnSpc>
                  <a:spcPct val="95000"/>
                </a:lnSpc>
                <a:spcBef>
                  <a:spcPts val="400"/>
                </a:spcBef>
              </a:pPr>
              <a:r>
                <a:rPr lang="en-US" sz="1600" b="1" dirty="0">
                  <a:solidFill>
                    <a:schemeClr val="accent5"/>
                  </a:solidFill>
                </a:rPr>
                <a:t>Low air requirement</a:t>
              </a:r>
            </a:p>
            <a:p>
              <a:pPr>
                <a:lnSpc>
                  <a:spcPct val="95000"/>
                </a:lnSpc>
                <a:spcBef>
                  <a:spcPts val="400"/>
                </a:spcBef>
              </a:pPr>
              <a:r>
                <a:rPr lang="en-US" sz="1600" dirty="0"/>
                <a:t>Uses available source of compressed air and consumes upto 30cfm only, </a:t>
              </a:r>
              <a:r>
                <a:rPr lang="en-US" sz="1600" i="1" dirty="0"/>
                <a:t>suitable for operating upto 2 breakers</a:t>
              </a:r>
              <a:endParaRPr lang="nl-BE" sz="1600" i="1" dirty="0" err="1"/>
            </a:p>
          </p:txBody>
        </p:sp>
        <p:sp>
          <p:nvSpPr>
            <p:cNvPr id="43" name="TextBox 42"/>
            <p:cNvSpPr txBox="1"/>
            <p:nvPr/>
          </p:nvSpPr>
          <p:spPr bwMode="gray">
            <a:xfrm>
              <a:off x="8537000" y="3725985"/>
              <a:ext cx="3275474" cy="1079270"/>
            </a:xfrm>
            <a:prstGeom prst="rect">
              <a:avLst/>
            </a:prstGeom>
            <a:noFill/>
          </p:spPr>
          <p:txBody>
            <a:bodyPr wrap="square" rtlCol="0">
              <a:spAutoFit/>
            </a:bodyPr>
            <a:lstStyle/>
            <a:p>
              <a:pPr>
                <a:lnSpc>
                  <a:spcPct val="95000"/>
                </a:lnSpc>
                <a:spcBef>
                  <a:spcPts val="400"/>
                </a:spcBef>
              </a:pPr>
              <a:r>
                <a:rPr lang="en-US" sz="1600" b="1" dirty="0">
                  <a:solidFill>
                    <a:srgbClr val="FFCD00"/>
                  </a:solidFill>
                </a:rPr>
                <a:t>99.57% purity of exhaust air</a:t>
              </a:r>
            </a:p>
            <a:p>
              <a:pPr>
                <a:lnSpc>
                  <a:spcPct val="95000"/>
                </a:lnSpc>
                <a:spcBef>
                  <a:spcPts val="400"/>
                </a:spcBef>
              </a:pPr>
              <a:r>
                <a:rPr lang="en-US" sz="1600" dirty="0"/>
                <a:t>High efficient filter elements for purification of the exhaust air prevents dust at the exhaust</a:t>
              </a:r>
              <a:endParaRPr lang="nl-BE" sz="1600" dirty="0" err="1"/>
            </a:p>
          </p:txBody>
        </p:sp>
        <p:cxnSp>
          <p:nvCxnSpPr>
            <p:cNvPr id="6" name="Straight Connector 5"/>
            <p:cNvCxnSpPr/>
            <p:nvPr/>
          </p:nvCxnSpPr>
          <p:spPr bwMode="gray">
            <a:xfrm flipV="1">
              <a:off x="6711962" y="1686580"/>
              <a:ext cx="551342" cy="156564"/>
            </a:xfrm>
            <a:prstGeom prst="line">
              <a:avLst/>
            </a:prstGeom>
            <a:ln w="3175">
              <a:solidFill>
                <a:srgbClr val="0066B2"/>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gray">
            <a:xfrm>
              <a:off x="7284464" y="1686580"/>
              <a:ext cx="1219200" cy="0"/>
            </a:xfrm>
            <a:prstGeom prst="line">
              <a:avLst/>
            </a:prstGeom>
            <a:ln w="3175">
              <a:solidFill>
                <a:srgbClr val="0066B2"/>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8494138" y="1352802"/>
              <a:ext cx="0" cy="966976"/>
            </a:xfrm>
            <a:prstGeom prst="line">
              <a:avLst/>
            </a:prstGeom>
            <a:ln w="28575">
              <a:solidFill>
                <a:srgbClr val="0066B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gray">
            <a:xfrm flipV="1">
              <a:off x="7633719" y="2653556"/>
              <a:ext cx="574669" cy="156565"/>
            </a:xfrm>
            <a:prstGeom prst="line">
              <a:avLst/>
            </a:prstGeom>
            <a:ln w="317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gray">
            <a:xfrm>
              <a:off x="8208388" y="2653556"/>
              <a:ext cx="295275" cy="0"/>
            </a:xfrm>
            <a:prstGeom prst="line">
              <a:avLst/>
            </a:prstGeom>
            <a:ln w="317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gray">
            <a:xfrm flipH="1">
              <a:off x="8494138" y="2553212"/>
              <a:ext cx="9525" cy="92380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gray">
            <a:xfrm>
              <a:off x="7633719" y="4152207"/>
              <a:ext cx="552949" cy="482497"/>
            </a:xfrm>
            <a:prstGeom prst="line">
              <a:avLst/>
            </a:prstGeom>
            <a:ln w="3175">
              <a:solidFill>
                <a:srgbClr val="FFCD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gray">
            <a:xfrm flipV="1">
              <a:off x="8208388" y="4634704"/>
              <a:ext cx="295275" cy="0"/>
            </a:xfrm>
            <a:prstGeom prst="line">
              <a:avLst/>
            </a:prstGeom>
            <a:ln w="3175">
              <a:solidFill>
                <a:srgbClr val="FFCD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gray">
            <a:xfrm flipH="1" flipV="1">
              <a:off x="8494137" y="3803719"/>
              <a:ext cx="9525" cy="923802"/>
            </a:xfrm>
            <a:prstGeom prst="line">
              <a:avLst/>
            </a:prstGeom>
            <a:ln w="28575">
              <a:solidFill>
                <a:srgbClr val="FFCD00"/>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gray">
            <a:xfrm>
              <a:off x="6716724" y="5128443"/>
              <a:ext cx="567740" cy="372894"/>
            </a:xfrm>
            <a:prstGeom prst="line">
              <a:avLst/>
            </a:prstGeom>
            <a:ln w="317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gray">
            <a:xfrm flipV="1">
              <a:off x="7263304" y="5507077"/>
              <a:ext cx="1219200" cy="0"/>
            </a:xfrm>
            <a:prstGeom prst="line">
              <a:avLst/>
            </a:prstGeom>
            <a:ln w="317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gray">
            <a:xfrm flipV="1">
              <a:off x="8496736" y="4896153"/>
              <a:ext cx="0" cy="966976"/>
            </a:xfrm>
            <a:prstGeom prst="line">
              <a:avLst/>
            </a:prstGeom>
            <a:ln w="2857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gray">
            <a:xfrm flipH="1" flipV="1">
              <a:off x="4702857" y="1686580"/>
              <a:ext cx="584787" cy="156564"/>
            </a:xfrm>
            <a:prstGeom prst="line">
              <a:avLst/>
            </a:prstGeom>
            <a:ln w="3175">
              <a:solidFill>
                <a:srgbClr val="6D2077"/>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gray">
            <a:xfrm flipH="1">
              <a:off x="3497945" y="1686580"/>
              <a:ext cx="1219200" cy="0"/>
            </a:xfrm>
            <a:prstGeom prst="line">
              <a:avLst/>
            </a:prstGeom>
            <a:ln w="3175">
              <a:solidFill>
                <a:srgbClr val="6D2077"/>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gray">
            <a:xfrm flipH="1">
              <a:off x="3507470" y="1352802"/>
              <a:ext cx="0" cy="966976"/>
            </a:xfrm>
            <a:prstGeom prst="line">
              <a:avLst/>
            </a:prstGeom>
            <a:ln w="28575">
              <a:solidFill>
                <a:srgbClr val="6D207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gray">
            <a:xfrm flipH="1" flipV="1">
              <a:off x="3793220" y="2653556"/>
              <a:ext cx="572307" cy="187555"/>
            </a:xfrm>
            <a:prstGeom prst="line">
              <a:avLst/>
            </a:prstGeom>
            <a:ln w="3175">
              <a:solidFill>
                <a:srgbClr val="008C95"/>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gray">
            <a:xfrm flipH="1">
              <a:off x="3497945" y="2653556"/>
              <a:ext cx="295275" cy="0"/>
            </a:xfrm>
            <a:prstGeom prst="line">
              <a:avLst/>
            </a:prstGeom>
            <a:ln w="3175">
              <a:solidFill>
                <a:srgbClr val="008C95"/>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gray">
            <a:xfrm>
              <a:off x="3497945" y="2553212"/>
              <a:ext cx="9525" cy="923802"/>
            </a:xfrm>
            <a:prstGeom prst="line">
              <a:avLst/>
            </a:prstGeom>
            <a:ln w="28575">
              <a:solidFill>
                <a:srgbClr val="008C9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gray">
            <a:xfrm flipH="1">
              <a:off x="3791599" y="4152207"/>
              <a:ext cx="575637" cy="382154"/>
            </a:xfrm>
            <a:prstGeom prst="line">
              <a:avLst/>
            </a:prstGeom>
            <a:ln w="317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gray">
            <a:xfrm flipH="1" flipV="1">
              <a:off x="3507470" y="4525101"/>
              <a:ext cx="295275" cy="0"/>
            </a:xfrm>
            <a:prstGeom prst="line">
              <a:avLst/>
            </a:prstGeom>
            <a:ln w="317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gray">
            <a:xfrm flipV="1">
              <a:off x="3497945" y="3710902"/>
              <a:ext cx="9525" cy="92380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gray">
            <a:xfrm flipH="1">
              <a:off x="4712383" y="5148001"/>
              <a:ext cx="575262" cy="353336"/>
            </a:xfrm>
            <a:prstGeom prst="line">
              <a:avLst/>
            </a:prstGeom>
            <a:ln w="3175">
              <a:solidFill>
                <a:srgbClr val="F68D76"/>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gray">
            <a:xfrm flipH="1" flipV="1">
              <a:off x="3493183" y="5501337"/>
              <a:ext cx="1219200" cy="0"/>
            </a:xfrm>
            <a:prstGeom prst="line">
              <a:avLst/>
            </a:prstGeom>
            <a:ln w="3175">
              <a:solidFill>
                <a:srgbClr val="F68D76"/>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gray">
            <a:xfrm flipH="1" flipV="1">
              <a:off x="3502708" y="4868139"/>
              <a:ext cx="0" cy="966976"/>
            </a:xfrm>
            <a:prstGeom prst="line">
              <a:avLst/>
            </a:prstGeom>
            <a:ln w="28575">
              <a:solidFill>
                <a:srgbClr val="F68D76"/>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bwMode="gray">
            <a:xfrm>
              <a:off x="330312" y="1271891"/>
              <a:ext cx="3162871" cy="1079270"/>
            </a:xfrm>
            <a:prstGeom prst="rect">
              <a:avLst/>
            </a:prstGeom>
            <a:noFill/>
          </p:spPr>
          <p:txBody>
            <a:bodyPr wrap="square" rtlCol="0">
              <a:spAutoFit/>
            </a:bodyPr>
            <a:lstStyle/>
            <a:p>
              <a:pPr algn="r">
                <a:lnSpc>
                  <a:spcPct val="95000"/>
                </a:lnSpc>
                <a:spcBef>
                  <a:spcPts val="400"/>
                </a:spcBef>
              </a:pPr>
              <a:r>
                <a:rPr lang="en-US" sz="1600" b="1" dirty="0">
                  <a:solidFill>
                    <a:srgbClr val="6D2077"/>
                  </a:solidFill>
                </a:rPr>
                <a:t>Safe disposal of dust</a:t>
              </a:r>
            </a:p>
            <a:p>
              <a:pPr algn="r">
                <a:lnSpc>
                  <a:spcPct val="95000"/>
                </a:lnSpc>
                <a:spcBef>
                  <a:spcPts val="400"/>
                </a:spcBef>
              </a:pPr>
              <a:r>
                <a:rPr lang="en-US" sz="1600" dirty="0"/>
                <a:t>Collection of dry dust in a recyclable bag allows eco-friendly way of disposal of the collected dust</a:t>
              </a:r>
              <a:endParaRPr lang="nl-BE" sz="1600" dirty="0" err="1"/>
            </a:p>
          </p:txBody>
        </p:sp>
        <p:sp>
          <p:nvSpPr>
            <p:cNvPr id="69" name="TextBox 68"/>
            <p:cNvSpPr txBox="1"/>
            <p:nvPr/>
          </p:nvSpPr>
          <p:spPr bwMode="gray">
            <a:xfrm>
              <a:off x="649151" y="2482658"/>
              <a:ext cx="2806173" cy="1079270"/>
            </a:xfrm>
            <a:prstGeom prst="rect">
              <a:avLst/>
            </a:prstGeom>
            <a:noFill/>
          </p:spPr>
          <p:txBody>
            <a:bodyPr wrap="square" rtlCol="0">
              <a:spAutoFit/>
            </a:bodyPr>
            <a:lstStyle/>
            <a:p>
              <a:pPr algn="r">
                <a:lnSpc>
                  <a:spcPct val="95000"/>
                </a:lnSpc>
                <a:spcBef>
                  <a:spcPts val="400"/>
                </a:spcBef>
              </a:pPr>
              <a:r>
                <a:rPr lang="en-US" sz="1600" b="1" dirty="0">
                  <a:solidFill>
                    <a:srgbClr val="008C95"/>
                  </a:solidFill>
                </a:rPr>
                <a:t>Quick set-up</a:t>
              </a:r>
            </a:p>
            <a:p>
              <a:pPr algn="r">
                <a:lnSpc>
                  <a:spcPct val="95000"/>
                </a:lnSpc>
                <a:spcBef>
                  <a:spcPts val="400"/>
                </a:spcBef>
              </a:pPr>
              <a:r>
                <a:rPr lang="en-US" sz="1600" dirty="0"/>
                <a:t>Simple design makes it easy to set-up in less time, designed for quick plug ‘n’ play set-up</a:t>
              </a:r>
              <a:endParaRPr lang="nl-BE" sz="1600" dirty="0" err="1"/>
            </a:p>
          </p:txBody>
        </p:sp>
        <p:sp>
          <p:nvSpPr>
            <p:cNvPr id="70" name="TextBox 69"/>
            <p:cNvSpPr txBox="1"/>
            <p:nvPr/>
          </p:nvSpPr>
          <p:spPr bwMode="gray">
            <a:xfrm>
              <a:off x="8532237" y="4783859"/>
              <a:ext cx="3275474" cy="1079270"/>
            </a:xfrm>
            <a:prstGeom prst="rect">
              <a:avLst/>
            </a:prstGeom>
            <a:noFill/>
          </p:spPr>
          <p:txBody>
            <a:bodyPr wrap="square" rtlCol="0">
              <a:spAutoFit/>
            </a:bodyPr>
            <a:lstStyle/>
            <a:p>
              <a:pPr>
                <a:lnSpc>
                  <a:spcPct val="95000"/>
                </a:lnSpc>
                <a:spcBef>
                  <a:spcPts val="400"/>
                </a:spcBef>
              </a:pPr>
              <a:r>
                <a:rPr lang="en-US" sz="1600" b="1" dirty="0">
                  <a:solidFill>
                    <a:schemeClr val="accent3"/>
                  </a:solidFill>
                </a:rPr>
                <a:t>Easy filter cleaning mechanism</a:t>
              </a:r>
            </a:p>
            <a:p>
              <a:pPr>
                <a:lnSpc>
                  <a:spcPct val="95000"/>
                </a:lnSpc>
                <a:spcBef>
                  <a:spcPts val="400"/>
                </a:spcBef>
              </a:pPr>
              <a:r>
                <a:rPr lang="en-US" sz="1600" dirty="0"/>
                <a:t>Comes with filter vacuum indicator to alarm operator to flush clean the filters</a:t>
              </a:r>
              <a:endParaRPr lang="nl-BE" sz="1600" dirty="0" err="1"/>
            </a:p>
          </p:txBody>
        </p:sp>
        <p:sp>
          <p:nvSpPr>
            <p:cNvPr id="76" name="TextBox 75"/>
            <p:cNvSpPr txBox="1"/>
            <p:nvPr/>
          </p:nvSpPr>
          <p:spPr bwMode="gray">
            <a:xfrm>
              <a:off x="367987" y="4785034"/>
              <a:ext cx="3100388" cy="1079270"/>
            </a:xfrm>
            <a:prstGeom prst="rect">
              <a:avLst/>
            </a:prstGeom>
            <a:noFill/>
          </p:spPr>
          <p:txBody>
            <a:bodyPr wrap="square" rtlCol="0">
              <a:spAutoFit/>
            </a:bodyPr>
            <a:lstStyle/>
            <a:p>
              <a:pPr algn="r">
                <a:lnSpc>
                  <a:spcPct val="95000"/>
                </a:lnSpc>
                <a:spcBef>
                  <a:spcPts val="400"/>
                </a:spcBef>
              </a:pPr>
              <a:r>
                <a:rPr lang="en-US" sz="1600" b="1" dirty="0">
                  <a:solidFill>
                    <a:srgbClr val="F68D76"/>
                  </a:solidFill>
                </a:rPr>
                <a:t>88 dB Silent operation</a:t>
              </a:r>
            </a:p>
            <a:p>
              <a:pPr algn="r">
                <a:lnSpc>
                  <a:spcPct val="95000"/>
                </a:lnSpc>
                <a:spcBef>
                  <a:spcPts val="400"/>
                </a:spcBef>
              </a:pPr>
              <a:r>
                <a:rPr lang="en-US" sz="1600" dirty="0"/>
                <a:t>Comes with an effective silencer as standard with low noise emission of 88 dB</a:t>
              </a:r>
              <a:endParaRPr lang="nl-BE" sz="1600" dirty="0" err="1"/>
            </a:p>
          </p:txBody>
        </p:sp>
        <p:sp>
          <p:nvSpPr>
            <p:cNvPr id="80" name="TextBox 79"/>
            <p:cNvSpPr txBox="1"/>
            <p:nvPr/>
          </p:nvSpPr>
          <p:spPr bwMode="gray">
            <a:xfrm>
              <a:off x="310914" y="3640002"/>
              <a:ext cx="3163218" cy="1079270"/>
            </a:xfrm>
            <a:prstGeom prst="rect">
              <a:avLst/>
            </a:prstGeom>
            <a:noFill/>
          </p:spPr>
          <p:txBody>
            <a:bodyPr wrap="square" rtlCol="0">
              <a:spAutoFit/>
            </a:bodyPr>
            <a:lstStyle/>
            <a:p>
              <a:pPr algn="r">
                <a:lnSpc>
                  <a:spcPct val="95000"/>
                </a:lnSpc>
                <a:spcBef>
                  <a:spcPts val="400"/>
                </a:spcBef>
              </a:pPr>
              <a:r>
                <a:rPr lang="en-US" sz="1600" b="1" dirty="0">
                  <a:solidFill>
                    <a:schemeClr val="accent4"/>
                  </a:solidFill>
                </a:rPr>
                <a:t>Complete Solution</a:t>
              </a:r>
            </a:p>
            <a:p>
              <a:pPr algn="r">
                <a:lnSpc>
                  <a:spcPct val="95000"/>
                </a:lnSpc>
                <a:spcBef>
                  <a:spcPts val="400"/>
                </a:spcBef>
              </a:pPr>
              <a:r>
                <a:rPr lang="en-US" sz="1600" dirty="0"/>
                <a:t>Comes with shrouds, suction hoses etc., trolley available as option for easy maneuver at job site &amp; storage</a:t>
              </a:r>
              <a:endParaRPr lang="nl-BE" sz="1600" dirty="0"/>
            </a:p>
          </p:txBody>
        </p:sp>
      </p:grpSp>
    </p:spTree>
    <p:extLst>
      <p:ext uri="{BB962C8B-B14F-4D97-AF65-F5344CB8AC3E}">
        <p14:creationId xmlns:p14="http://schemas.microsoft.com/office/powerpoint/2010/main" val="389980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54C13D-7DB6-439F-B8D5-84A5838E1BA8}"/>
              </a:ext>
            </a:extLst>
          </p:cNvPr>
          <p:cNvSpPr>
            <a:spLocks noGrp="1"/>
          </p:cNvSpPr>
          <p:nvPr>
            <p:ph type="body" sz="quarter" idx="10"/>
          </p:nvPr>
        </p:nvSpPr>
        <p:spPr/>
        <p:txBody>
          <a:bodyPr/>
          <a:lstStyle/>
          <a:p>
            <a:endParaRPr lang="en-UG"/>
          </a:p>
        </p:txBody>
      </p:sp>
    </p:spTree>
    <p:extLst>
      <p:ext uri="{BB962C8B-B14F-4D97-AF65-F5344CB8AC3E}">
        <p14:creationId xmlns:p14="http://schemas.microsoft.com/office/powerpoint/2010/main" val="175233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MX" dirty="0"/>
              <a:t>¿Por qué lanzamos DCP 10? </a:t>
            </a:r>
            <a:r>
              <a:rPr lang="en-US" dirty="0"/>
              <a:t>?</a:t>
            </a:r>
          </a:p>
        </p:txBody>
      </p:sp>
    </p:spTree>
    <p:extLst>
      <p:ext uri="{BB962C8B-B14F-4D97-AF65-F5344CB8AC3E}">
        <p14:creationId xmlns:p14="http://schemas.microsoft.com/office/powerpoint/2010/main" val="167648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E1147E-3046-4CBE-AE9C-A3DBEDB78480}"/>
              </a:ext>
            </a:extLst>
          </p:cNvPr>
          <p:cNvSpPr>
            <a:spLocks noGrp="1"/>
          </p:cNvSpPr>
          <p:nvPr>
            <p:ph type="title"/>
          </p:nvPr>
        </p:nvSpPr>
        <p:spPr/>
        <p:txBody>
          <a:bodyPr/>
          <a:lstStyle/>
          <a:p>
            <a:r>
              <a:rPr lang="es-MX" dirty="0"/>
              <a:t>Regulaciones para el control del polvo
</a:t>
            </a:r>
            <a:endParaRPr lang="en-UG" dirty="0"/>
          </a:p>
        </p:txBody>
      </p:sp>
      <p:sp>
        <p:nvSpPr>
          <p:cNvPr id="5" name="Text Placeholder 4">
            <a:extLst>
              <a:ext uri="{FF2B5EF4-FFF2-40B4-BE49-F238E27FC236}">
                <a16:creationId xmlns:a16="http://schemas.microsoft.com/office/drawing/2014/main" id="{FF945FA0-CD80-4373-89EB-EBDA84C6B662}"/>
              </a:ext>
            </a:extLst>
          </p:cNvPr>
          <p:cNvSpPr>
            <a:spLocks noGrp="1"/>
          </p:cNvSpPr>
          <p:nvPr>
            <p:ph type="body" sz="quarter" idx="15"/>
          </p:nvPr>
        </p:nvSpPr>
        <p:spPr/>
        <p:txBody>
          <a:bodyPr/>
          <a:lstStyle/>
          <a:p>
            <a:r>
              <a:rPr lang="en-US" dirty="0"/>
              <a:t>Across the globe</a:t>
            </a:r>
            <a:endParaRPr lang="en-UG" dirty="0"/>
          </a:p>
        </p:txBody>
      </p:sp>
      <p:pic>
        <p:nvPicPr>
          <p:cNvPr id="6" name="Picture Placeholder 3">
            <a:extLst>
              <a:ext uri="{FF2B5EF4-FFF2-40B4-BE49-F238E27FC236}">
                <a16:creationId xmlns:a16="http://schemas.microsoft.com/office/drawing/2014/main" id="{1896F569-BCDE-4EE8-9BA0-E421E3F8ED5A}"/>
              </a:ext>
            </a:extLst>
          </p:cNvPr>
          <p:cNvPicPr>
            <a:picLocks noChangeAspect="1"/>
          </p:cNvPicPr>
          <p:nvPr/>
        </p:nvPicPr>
        <p:blipFill rotWithShape="1">
          <a:blip r:embed="rId2"/>
          <a:srcRect l="260" r="620"/>
          <a:stretch/>
        </p:blipFill>
        <p:spPr>
          <a:xfrm>
            <a:off x="514666" y="1426379"/>
            <a:ext cx="7249002" cy="3524490"/>
          </a:xfrm>
          <a:prstGeom prst="rect">
            <a:avLst/>
          </a:prstGeom>
          <a:ln>
            <a:solidFill>
              <a:schemeClr val="tx1"/>
            </a:solidFill>
          </a:ln>
        </p:spPr>
      </p:pic>
      <p:sp>
        <p:nvSpPr>
          <p:cNvPr id="7" name="Left Brace 6">
            <a:extLst>
              <a:ext uri="{FF2B5EF4-FFF2-40B4-BE49-F238E27FC236}">
                <a16:creationId xmlns:a16="http://schemas.microsoft.com/office/drawing/2014/main" id="{54FA3557-1FB6-40D9-A940-DDDC9BCF8ADD}"/>
              </a:ext>
            </a:extLst>
          </p:cNvPr>
          <p:cNvSpPr/>
          <p:nvPr/>
        </p:nvSpPr>
        <p:spPr bwMode="gray">
          <a:xfrm rot="16200000">
            <a:off x="1512623" y="4083010"/>
            <a:ext cx="358923" cy="2354838"/>
          </a:xfrm>
          <a:prstGeom prst="leftBrace">
            <a:avLst>
              <a:gd name="adj1" fmla="val 29762"/>
              <a:gd name="adj2"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G"/>
          </a:p>
        </p:txBody>
      </p:sp>
      <p:sp>
        <p:nvSpPr>
          <p:cNvPr id="8" name="Left Brace 7">
            <a:extLst>
              <a:ext uri="{FF2B5EF4-FFF2-40B4-BE49-F238E27FC236}">
                <a16:creationId xmlns:a16="http://schemas.microsoft.com/office/drawing/2014/main" id="{745F3FBF-62D0-4DAD-AC6C-EE84D2FE988A}"/>
              </a:ext>
            </a:extLst>
          </p:cNvPr>
          <p:cNvSpPr/>
          <p:nvPr/>
        </p:nvSpPr>
        <p:spPr bwMode="gray">
          <a:xfrm rot="16200000">
            <a:off x="5183247" y="2863292"/>
            <a:ext cx="358923" cy="4801921"/>
          </a:xfrm>
          <a:prstGeom prst="leftBrace">
            <a:avLst>
              <a:gd name="adj1" fmla="val 29762"/>
              <a:gd name="adj2"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G"/>
          </a:p>
        </p:txBody>
      </p:sp>
      <p:sp>
        <p:nvSpPr>
          <p:cNvPr id="9" name="TextBox 8">
            <a:extLst>
              <a:ext uri="{FF2B5EF4-FFF2-40B4-BE49-F238E27FC236}">
                <a16:creationId xmlns:a16="http://schemas.microsoft.com/office/drawing/2014/main" id="{5C22F857-E187-4DB0-A6A5-17A95F794D5A}"/>
              </a:ext>
            </a:extLst>
          </p:cNvPr>
          <p:cNvSpPr txBox="1"/>
          <p:nvPr/>
        </p:nvSpPr>
        <p:spPr bwMode="gray">
          <a:xfrm>
            <a:off x="771039" y="5569989"/>
            <a:ext cx="2529555" cy="611449"/>
          </a:xfrm>
          <a:prstGeom prst="rect">
            <a:avLst/>
          </a:prstGeom>
          <a:noFill/>
        </p:spPr>
        <p:txBody>
          <a:bodyPr wrap="square" rtlCol="0">
            <a:spAutoFit/>
          </a:bodyPr>
          <a:lstStyle/>
          <a:p>
            <a:pPr>
              <a:lnSpc>
                <a:spcPct val="95000"/>
              </a:lnSpc>
              <a:spcBef>
                <a:spcPts val="400"/>
              </a:spcBef>
            </a:pPr>
            <a:r>
              <a:rPr lang="en-US" sz="1600" dirty="0" err="1"/>
              <a:t>Aplicación</a:t>
            </a:r>
            <a:r>
              <a:rPr lang="en-US" sz="1600" dirty="0"/>
              <a:t> al </a:t>
            </a:r>
            <a:r>
              <a:rPr lang="en-US" sz="1600" dirty="0" err="1"/>
              <a:t>aire</a:t>
            </a:r>
            <a:r>
              <a:rPr lang="en-US" sz="1600" dirty="0"/>
              <a:t> libre
</a:t>
            </a:r>
            <a:endParaRPr lang="en-UG" sz="1600" dirty="0" err="1"/>
          </a:p>
        </p:txBody>
      </p:sp>
      <p:sp>
        <p:nvSpPr>
          <p:cNvPr id="10" name="TextBox 9">
            <a:extLst>
              <a:ext uri="{FF2B5EF4-FFF2-40B4-BE49-F238E27FC236}">
                <a16:creationId xmlns:a16="http://schemas.microsoft.com/office/drawing/2014/main" id="{12AE46C6-16B6-4549-8D21-F99F1C1C1EC3}"/>
              </a:ext>
            </a:extLst>
          </p:cNvPr>
          <p:cNvSpPr txBox="1"/>
          <p:nvPr/>
        </p:nvSpPr>
        <p:spPr bwMode="gray">
          <a:xfrm>
            <a:off x="2869503" y="5573812"/>
            <a:ext cx="6252725" cy="611449"/>
          </a:xfrm>
          <a:prstGeom prst="rect">
            <a:avLst/>
          </a:prstGeom>
          <a:noFill/>
        </p:spPr>
        <p:txBody>
          <a:bodyPr wrap="square" rtlCol="0">
            <a:spAutoFit/>
          </a:bodyPr>
          <a:lstStyle/>
          <a:p>
            <a:pPr>
              <a:lnSpc>
                <a:spcPct val="95000"/>
              </a:lnSpc>
              <a:spcBef>
                <a:spcPts val="400"/>
              </a:spcBef>
            </a:pPr>
            <a:r>
              <a:rPr lang="es-MX" sz="1600" dirty="0"/>
              <a:t>Aplicación en interiores o en áreas cerradas sin ventilación adecuada
</a:t>
            </a:r>
            <a:endParaRPr lang="en-UG" sz="1600" dirty="0" err="1"/>
          </a:p>
        </p:txBody>
      </p:sp>
      <p:sp>
        <p:nvSpPr>
          <p:cNvPr id="11" name="TextBox 10">
            <a:extLst>
              <a:ext uri="{FF2B5EF4-FFF2-40B4-BE49-F238E27FC236}">
                <a16:creationId xmlns:a16="http://schemas.microsoft.com/office/drawing/2014/main" id="{D98ECF9E-A81E-496D-8FA7-B773EBF6DC09}"/>
              </a:ext>
            </a:extLst>
          </p:cNvPr>
          <p:cNvSpPr txBox="1"/>
          <p:nvPr/>
        </p:nvSpPr>
        <p:spPr bwMode="gray">
          <a:xfrm>
            <a:off x="8742349" y="2600369"/>
            <a:ext cx="2409914" cy="1467068"/>
          </a:xfrm>
          <a:prstGeom prst="rect">
            <a:avLst/>
          </a:prstGeom>
          <a:noFill/>
        </p:spPr>
        <p:txBody>
          <a:bodyPr wrap="square" rtlCol="0">
            <a:spAutoFit/>
          </a:bodyPr>
          <a:lstStyle/>
          <a:p>
            <a:pPr>
              <a:lnSpc>
                <a:spcPct val="95000"/>
              </a:lnSpc>
              <a:spcBef>
                <a:spcPts val="400"/>
              </a:spcBef>
            </a:pPr>
            <a:r>
              <a:rPr lang="en-US" sz="1600" dirty="0" err="1"/>
              <a:t>Regulaciones</a:t>
            </a:r>
            <a:r>
              <a:rPr lang="en-US" sz="1600" dirty="0"/>
              <a:t> de:
1.  OSHA , United Stated</a:t>
            </a:r>
          </a:p>
          <a:p>
            <a:pPr>
              <a:lnSpc>
                <a:spcPct val="95000"/>
              </a:lnSpc>
              <a:spcBef>
                <a:spcPts val="400"/>
              </a:spcBef>
            </a:pPr>
            <a:r>
              <a:rPr lang="en-US" sz="1600" dirty="0"/>
              <a:t>2.  HSE, United Kingdom</a:t>
            </a:r>
          </a:p>
          <a:p>
            <a:pPr>
              <a:lnSpc>
                <a:spcPct val="95000"/>
              </a:lnSpc>
              <a:spcBef>
                <a:spcPts val="400"/>
              </a:spcBef>
            </a:pPr>
            <a:r>
              <a:rPr lang="en-US" sz="1600" dirty="0"/>
              <a:t>3.  WHS, Australia</a:t>
            </a:r>
          </a:p>
          <a:p>
            <a:pPr>
              <a:lnSpc>
                <a:spcPct val="95000"/>
              </a:lnSpc>
              <a:spcBef>
                <a:spcPts val="400"/>
              </a:spcBef>
            </a:pPr>
            <a:r>
              <a:rPr lang="en-US" sz="1600" dirty="0"/>
              <a:t>4.  NEPSI, EU</a:t>
            </a:r>
            <a:endParaRPr lang="en-UG" sz="1600" dirty="0" err="1"/>
          </a:p>
        </p:txBody>
      </p:sp>
    </p:spTree>
    <p:extLst>
      <p:ext uri="{BB962C8B-B14F-4D97-AF65-F5344CB8AC3E}">
        <p14:creationId xmlns:p14="http://schemas.microsoft.com/office/powerpoint/2010/main" val="278800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Pautas de </a:t>
            </a:r>
            <a:r>
              <a:rPr lang="pt-BR" dirty="0" err="1"/>
              <a:t>control</a:t>
            </a:r>
            <a:r>
              <a:rPr lang="pt-BR" dirty="0"/>
              <a:t> de polvo de sílice cristalina de OSHA
</a:t>
            </a:r>
            <a:endParaRPr lang="en-US" dirty="0"/>
          </a:p>
        </p:txBody>
      </p:sp>
      <p:sp>
        <p:nvSpPr>
          <p:cNvPr id="4" name="Rectangle 3"/>
          <p:cNvSpPr/>
          <p:nvPr/>
        </p:nvSpPr>
        <p:spPr>
          <a:xfrm>
            <a:off x="514667" y="5956335"/>
            <a:ext cx="10334942" cy="215444"/>
          </a:xfrm>
          <a:prstGeom prst="rect">
            <a:avLst/>
          </a:prstGeom>
        </p:spPr>
        <p:txBody>
          <a:bodyPr wrap="square">
            <a:spAutoFit/>
          </a:bodyPr>
          <a:lstStyle/>
          <a:p>
            <a:r>
              <a:rPr lang="en-US" sz="800" b="1" dirty="0"/>
              <a:t>OSHA Crystalline silica information page: </a:t>
            </a:r>
            <a:r>
              <a:rPr lang="en-US" sz="800" dirty="0">
                <a:hlinkClick r:id="rId2"/>
              </a:rPr>
              <a:t>https://www.osha.gov/dsg/topics/silicacrystalline/construction.html</a:t>
            </a:r>
            <a:endParaRPr lang="en-US" sz="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67" y="1308778"/>
            <a:ext cx="4104958" cy="3921065"/>
          </a:xfrm>
          <a:prstGeom prst="rect">
            <a:avLst/>
          </a:prstGeom>
        </p:spPr>
      </p:pic>
      <p:sp>
        <p:nvSpPr>
          <p:cNvPr id="6" name="Rectangle 5"/>
          <p:cNvSpPr/>
          <p:nvPr/>
        </p:nvSpPr>
        <p:spPr>
          <a:xfrm>
            <a:off x="514667" y="6193462"/>
            <a:ext cx="3786614" cy="215444"/>
          </a:xfrm>
          <a:prstGeom prst="rect">
            <a:avLst/>
          </a:prstGeom>
        </p:spPr>
        <p:txBody>
          <a:bodyPr wrap="none">
            <a:spAutoFit/>
          </a:bodyPr>
          <a:lstStyle/>
          <a:p>
            <a:r>
              <a:rPr lang="en-US" sz="800" b="1" dirty="0"/>
              <a:t>OSHA Crystalline silica guidelines: </a:t>
            </a:r>
            <a:r>
              <a:rPr lang="en-US" sz="800" dirty="0">
                <a:hlinkClick r:id="rId4"/>
              </a:rPr>
              <a:t>https://www.osha.gov/Publications/OSHA3902.pdf</a:t>
            </a:r>
            <a:endParaRPr lang="en-US" sz="800" dirty="0"/>
          </a:p>
        </p:txBody>
      </p:sp>
      <p:sp>
        <p:nvSpPr>
          <p:cNvPr id="7" name="Rectangle 6"/>
          <p:cNvSpPr/>
          <p:nvPr/>
        </p:nvSpPr>
        <p:spPr>
          <a:xfrm>
            <a:off x="3726081" y="5567208"/>
            <a:ext cx="6017994" cy="261610"/>
          </a:xfrm>
          <a:prstGeom prst="rect">
            <a:avLst/>
          </a:prstGeom>
        </p:spPr>
        <p:txBody>
          <a:bodyPr wrap="none">
            <a:spAutoFit/>
          </a:bodyPr>
          <a:lstStyle/>
          <a:p>
            <a:r>
              <a:rPr lang="en-US" sz="1100" b="1" dirty="0"/>
              <a:t>Handheld tools dust control guidelines: </a:t>
            </a:r>
            <a:r>
              <a:rPr lang="en-US" sz="1100" dirty="0">
                <a:hlinkClick r:id="rId5"/>
              </a:rPr>
              <a:t>https://www.osha.gov/Publications/silica/OSHA_FS-3629.pdf</a:t>
            </a:r>
            <a:endParaRPr lang="en-US" sz="1100" dirty="0"/>
          </a:p>
        </p:txBody>
      </p:sp>
      <p:sp>
        <p:nvSpPr>
          <p:cNvPr id="9" name="Rectangle 8"/>
          <p:cNvSpPr/>
          <p:nvPr/>
        </p:nvSpPr>
        <p:spPr>
          <a:xfrm>
            <a:off x="5116985" y="1643586"/>
            <a:ext cx="6454530" cy="2585323"/>
          </a:xfrm>
          <a:prstGeom prst="rect">
            <a:avLst/>
          </a:prstGeom>
        </p:spPr>
        <p:txBody>
          <a:bodyPr wrap="square">
            <a:spAutoFit/>
          </a:bodyPr>
          <a:lstStyle/>
          <a:p>
            <a:pPr marL="285750" indent="-285750">
              <a:buFont typeface="Arial" panose="020B0604020202020204" pitchFamily="34" charset="0"/>
              <a:buChar char="•"/>
            </a:pPr>
            <a:r>
              <a:rPr lang="es-MX" dirty="0"/>
              <a:t>La norma se aplica a todas las exposiciones a sílice cristalina respirable en trabajos de construcción, excepto cuando la exposición se mantendrá por debajo de 25 μg/m3 como TWA de 8 horas en cualquier condición previsible. </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s-MX" dirty="0"/>
              <a:t>Las exposiciones a sílice cristalina respirable ocurren cuando las herramientas de mano como martillos demoledores, herramientas de corte se utilizan en concreto, ladrillo, bloque, piedra, mortero y otros materiales que contienen sílice cristalina</a:t>
            </a:r>
            <a:endParaRPr lang="en-US" dirty="0"/>
          </a:p>
        </p:txBody>
      </p:sp>
    </p:spTree>
    <p:extLst>
      <p:ext uri="{BB962C8B-B14F-4D97-AF65-F5344CB8AC3E}">
        <p14:creationId xmlns:p14="http://schemas.microsoft.com/office/powerpoint/2010/main" val="202972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¿Por </a:t>
            </a:r>
            <a:r>
              <a:rPr lang="en-US" dirty="0" err="1"/>
              <a:t>qué</a:t>
            </a:r>
            <a:r>
              <a:rPr lang="en-US" dirty="0"/>
              <a:t> DCP 10?</a:t>
            </a:r>
            <a:br>
              <a:rPr lang="en-US" dirty="0"/>
            </a:br>
            <a:r>
              <a:rPr lang="en-US" dirty="0"/>
              <a:t>
</a:t>
            </a:r>
          </a:p>
        </p:txBody>
      </p:sp>
    </p:spTree>
    <p:extLst>
      <p:ext uri="{BB962C8B-B14F-4D97-AF65-F5344CB8AC3E}">
        <p14:creationId xmlns:p14="http://schemas.microsoft.com/office/powerpoint/2010/main" val="4285671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EA3311-0AD8-4FEB-8B0D-A575034EEE3C}"/>
              </a:ext>
            </a:extLst>
          </p:cNvPr>
          <p:cNvSpPr txBox="1"/>
          <p:nvPr/>
        </p:nvSpPr>
        <p:spPr bwMode="gray">
          <a:xfrm>
            <a:off x="1526777" y="971413"/>
            <a:ext cx="2719206" cy="845360"/>
          </a:xfrm>
          <a:prstGeom prst="rect">
            <a:avLst/>
          </a:prstGeom>
          <a:noFill/>
        </p:spPr>
        <p:txBody>
          <a:bodyPr wrap="none" rtlCol="0">
            <a:spAutoFit/>
          </a:bodyPr>
          <a:lstStyle/>
          <a:p>
            <a:pPr>
              <a:lnSpc>
                <a:spcPct val="95000"/>
              </a:lnSpc>
              <a:spcBef>
                <a:spcPts val="400"/>
              </a:spcBef>
            </a:pPr>
            <a:r>
              <a:rPr lang="en-US" sz="2400" b="1" dirty="0">
                <a:solidFill>
                  <a:srgbClr val="FF0000"/>
                </a:solidFill>
              </a:rPr>
              <a:t>Sin control de </a:t>
            </a:r>
            <a:r>
              <a:rPr lang="en-US" sz="2400" b="1" dirty="0" err="1">
                <a:solidFill>
                  <a:srgbClr val="FF0000"/>
                </a:solidFill>
              </a:rPr>
              <a:t>polvo</a:t>
            </a:r>
            <a:r>
              <a:rPr lang="en-US" sz="2400" b="1" dirty="0">
                <a:solidFill>
                  <a:srgbClr val="FF0000"/>
                </a:solidFill>
              </a:rPr>
              <a:t>
</a:t>
            </a:r>
            <a:r>
              <a:rPr lang="en-US" sz="2400" b="1" dirty="0" err="1">
                <a:solidFill>
                  <a:srgbClr val="FF0000"/>
                </a:solidFill>
              </a:rPr>
              <a:t>hout</a:t>
            </a:r>
            <a:r>
              <a:rPr lang="en-US" sz="2400" b="1" dirty="0">
                <a:solidFill>
                  <a:srgbClr val="FF0000"/>
                </a:solidFill>
              </a:rPr>
              <a:t> dust control</a:t>
            </a:r>
          </a:p>
        </p:txBody>
      </p:sp>
      <p:sp>
        <p:nvSpPr>
          <p:cNvPr id="7" name="TextBox 6">
            <a:extLst>
              <a:ext uri="{FF2B5EF4-FFF2-40B4-BE49-F238E27FC236}">
                <a16:creationId xmlns:a16="http://schemas.microsoft.com/office/drawing/2014/main" id="{0E28DE5D-8B51-4852-BABE-F68A8D11C2C4}"/>
              </a:ext>
            </a:extLst>
          </p:cNvPr>
          <p:cNvSpPr txBox="1"/>
          <p:nvPr/>
        </p:nvSpPr>
        <p:spPr bwMode="gray">
          <a:xfrm>
            <a:off x="7691807" y="1020056"/>
            <a:ext cx="3796424" cy="845360"/>
          </a:xfrm>
          <a:prstGeom prst="rect">
            <a:avLst/>
          </a:prstGeom>
          <a:noFill/>
        </p:spPr>
        <p:txBody>
          <a:bodyPr wrap="none" rtlCol="0">
            <a:spAutoFit/>
          </a:bodyPr>
          <a:lstStyle/>
          <a:p>
            <a:pPr>
              <a:lnSpc>
                <a:spcPct val="95000"/>
              </a:lnSpc>
              <a:spcBef>
                <a:spcPts val="400"/>
              </a:spcBef>
            </a:pPr>
            <a:r>
              <a:rPr lang="es-MX" sz="2400" b="1" dirty="0">
                <a:solidFill>
                  <a:schemeClr val="accent6"/>
                </a:solidFill>
              </a:rPr>
              <a:t>Control de polvo con DCP 10
</a:t>
            </a:r>
            <a:endParaRPr lang="en-US" sz="2400" b="1" dirty="0">
              <a:solidFill>
                <a:schemeClr val="accent6"/>
              </a:solidFill>
            </a:endParaRPr>
          </a:p>
        </p:txBody>
      </p:sp>
      <p:sp>
        <p:nvSpPr>
          <p:cNvPr id="8" name="Right Arrow 7">
            <a:extLst>
              <a:ext uri="{FF2B5EF4-FFF2-40B4-BE49-F238E27FC236}">
                <a16:creationId xmlns:a16="http://schemas.microsoft.com/office/drawing/2014/main" id="{74A67789-B476-4263-9EBF-C7FD2D8BA015}"/>
              </a:ext>
            </a:extLst>
          </p:cNvPr>
          <p:cNvSpPr/>
          <p:nvPr/>
        </p:nvSpPr>
        <p:spPr bwMode="gray">
          <a:xfrm>
            <a:off x="7337298" y="4580992"/>
            <a:ext cx="476250" cy="323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pic>
        <p:nvPicPr>
          <p:cNvPr id="10" name="Picture 9" descr="A picture containing table, sitting, water, white&#10;&#10;Description automatically generated">
            <a:extLst>
              <a:ext uri="{FF2B5EF4-FFF2-40B4-BE49-F238E27FC236}">
                <a16:creationId xmlns:a16="http://schemas.microsoft.com/office/drawing/2014/main" id="{31E7BE9A-CFB5-432E-924B-85A7611A5B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8454" y="1717747"/>
            <a:ext cx="3665601" cy="3665601"/>
          </a:xfrm>
          <a:prstGeom prst="rect">
            <a:avLst/>
          </a:prstGeom>
        </p:spPr>
      </p:pic>
      <p:sp>
        <p:nvSpPr>
          <p:cNvPr id="13" name="Title 12">
            <a:extLst>
              <a:ext uri="{FF2B5EF4-FFF2-40B4-BE49-F238E27FC236}">
                <a16:creationId xmlns:a16="http://schemas.microsoft.com/office/drawing/2014/main" id="{AC9C8CB3-6DC3-490E-9FBA-2EEAF7B5F29C}"/>
              </a:ext>
            </a:extLst>
          </p:cNvPr>
          <p:cNvSpPr>
            <a:spLocks noGrp="1"/>
          </p:cNvSpPr>
          <p:nvPr>
            <p:ph type="title"/>
          </p:nvPr>
        </p:nvSpPr>
        <p:spPr>
          <a:xfrm>
            <a:off x="517452" y="390880"/>
            <a:ext cx="11157095" cy="525401"/>
          </a:xfrm>
        </p:spPr>
        <p:txBody>
          <a:bodyPr/>
          <a:lstStyle/>
          <a:p>
            <a:r>
              <a:rPr lang="es-MX" dirty="0"/>
              <a:t>Sistema de control de polvo
</a:t>
            </a:r>
            <a:endParaRPr lang="en-UG" dirty="0"/>
          </a:p>
        </p:txBody>
      </p:sp>
      <p:pic>
        <p:nvPicPr>
          <p:cNvPr id="4" name="Picture 3" descr="A picture containing outdoor, yellow, man, snow&#10;&#10;Description automatically generated">
            <a:extLst>
              <a:ext uri="{FF2B5EF4-FFF2-40B4-BE49-F238E27FC236}">
                <a16:creationId xmlns:a16="http://schemas.microsoft.com/office/drawing/2014/main" id="{4181FA18-47B9-4B25-9512-947C08E807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587" r="12247" b="6293"/>
          <a:stretch/>
        </p:blipFill>
        <p:spPr>
          <a:xfrm>
            <a:off x="1616506" y="1496814"/>
            <a:ext cx="2761948" cy="4204366"/>
          </a:xfrm>
          <a:prstGeom prst="rect">
            <a:avLst/>
          </a:prstGeom>
        </p:spPr>
      </p:pic>
      <p:pic>
        <p:nvPicPr>
          <p:cNvPr id="9" name="Picture 8" descr="A picture containing outdoor, yellow, man, young&#10;&#10;Description automatically generated">
            <a:extLst>
              <a:ext uri="{FF2B5EF4-FFF2-40B4-BE49-F238E27FC236}">
                <a16:creationId xmlns:a16="http://schemas.microsoft.com/office/drawing/2014/main" id="{77FBB369-0B6D-4064-8487-070A52F86B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139" r="20888"/>
          <a:stretch/>
        </p:blipFill>
        <p:spPr>
          <a:xfrm>
            <a:off x="8272329" y="1461290"/>
            <a:ext cx="2635381" cy="4204366"/>
          </a:xfrm>
          <a:prstGeom prst="rect">
            <a:avLst/>
          </a:prstGeom>
        </p:spPr>
      </p:pic>
    </p:spTree>
    <p:extLst>
      <p:ext uri="{BB962C8B-B14F-4D97-AF65-F5344CB8AC3E}">
        <p14:creationId xmlns:p14="http://schemas.microsoft.com/office/powerpoint/2010/main" val="180626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snow, yellow, person&#10;&#10;Description automatically generated">
            <a:extLst>
              <a:ext uri="{FF2B5EF4-FFF2-40B4-BE49-F238E27FC236}">
                <a16:creationId xmlns:a16="http://schemas.microsoft.com/office/drawing/2014/main" id="{F3FB74F7-FFC7-4AFD-9946-DBF451D05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4557" y="1461758"/>
            <a:ext cx="2899492" cy="4349239"/>
          </a:xfrm>
          <a:prstGeom prst="rect">
            <a:avLst/>
          </a:prstGeom>
        </p:spPr>
      </p:pic>
      <p:sp>
        <p:nvSpPr>
          <p:cNvPr id="6" name="TextBox 5">
            <a:extLst>
              <a:ext uri="{FF2B5EF4-FFF2-40B4-BE49-F238E27FC236}">
                <a16:creationId xmlns:a16="http://schemas.microsoft.com/office/drawing/2014/main" id="{0DEA3311-0AD8-4FEB-8B0D-A575034EEE3C}"/>
              </a:ext>
            </a:extLst>
          </p:cNvPr>
          <p:cNvSpPr txBox="1"/>
          <p:nvPr/>
        </p:nvSpPr>
        <p:spPr bwMode="gray">
          <a:xfrm>
            <a:off x="1266340" y="968813"/>
            <a:ext cx="2719206" cy="845360"/>
          </a:xfrm>
          <a:prstGeom prst="rect">
            <a:avLst/>
          </a:prstGeom>
          <a:noFill/>
        </p:spPr>
        <p:txBody>
          <a:bodyPr wrap="none" rtlCol="0">
            <a:spAutoFit/>
          </a:bodyPr>
          <a:lstStyle/>
          <a:p>
            <a:pPr>
              <a:lnSpc>
                <a:spcPct val="95000"/>
              </a:lnSpc>
              <a:spcBef>
                <a:spcPts val="400"/>
              </a:spcBef>
            </a:pPr>
            <a:r>
              <a:rPr lang="en-US" sz="2400" b="1" dirty="0">
                <a:solidFill>
                  <a:srgbClr val="FF0000"/>
                </a:solidFill>
              </a:rPr>
              <a:t>Sin control de </a:t>
            </a:r>
            <a:r>
              <a:rPr lang="en-US" sz="2400" b="1" dirty="0" err="1">
                <a:solidFill>
                  <a:srgbClr val="FF0000"/>
                </a:solidFill>
              </a:rPr>
              <a:t>polvo</a:t>
            </a:r>
            <a:r>
              <a:rPr lang="en-US" sz="2400" b="1" dirty="0">
                <a:solidFill>
                  <a:srgbClr val="FF0000"/>
                </a:solidFill>
              </a:rPr>
              <a:t>
</a:t>
            </a:r>
          </a:p>
        </p:txBody>
      </p:sp>
      <p:sp>
        <p:nvSpPr>
          <p:cNvPr id="7" name="TextBox 6">
            <a:extLst>
              <a:ext uri="{FF2B5EF4-FFF2-40B4-BE49-F238E27FC236}">
                <a16:creationId xmlns:a16="http://schemas.microsoft.com/office/drawing/2014/main" id="{0E28DE5D-8B51-4852-BABE-F68A8D11C2C4}"/>
              </a:ext>
            </a:extLst>
          </p:cNvPr>
          <p:cNvSpPr txBox="1"/>
          <p:nvPr/>
        </p:nvSpPr>
        <p:spPr bwMode="gray">
          <a:xfrm>
            <a:off x="7875968" y="994986"/>
            <a:ext cx="3796424" cy="845360"/>
          </a:xfrm>
          <a:prstGeom prst="rect">
            <a:avLst/>
          </a:prstGeom>
          <a:noFill/>
        </p:spPr>
        <p:txBody>
          <a:bodyPr wrap="none" rtlCol="0">
            <a:spAutoFit/>
          </a:bodyPr>
          <a:lstStyle/>
          <a:p>
            <a:pPr>
              <a:lnSpc>
                <a:spcPct val="95000"/>
              </a:lnSpc>
              <a:spcBef>
                <a:spcPts val="400"/>
              </a:spcBef>
            </a:pPr>
            <a:r>
              <a:rPr lang="es-MX" sz="2400" b="1" dirty="0">
                <a:solidFill>
                  <a:schemeClr val="accent6"/>
                </a:solidFill>
              </a:rPr>
              <a:t>Control de polvo con DCP 10
</a:t>
            </a:r>
            <a:endParaRPr lang="en-US" sz="2400" b="1" dirty="0">
              <a:solidFill>
                <a:schemeClr val="accent6"/>
              </a:solidFill>
            </a:endParaRPr>
          </a:p>
        </p:txBody>
      </p:sp>
      <p:sp>
        <p:nvSpPr>
          <p:cNvPr id="8" name="Right Arrow 7">
            <a:extLst>
              <a:ext uri="{FF2B5EF4-FFF2-40B4-BE49-F238E27FC236}">
                <a16:creationId xmlns:a16="http://schemas.microsoft.com/office/drawing/2014/main" id="{74A67789-B476-4263-9EBF-C7FD2D8BA015}"/>
              </a:ext>
            </a:extLst>
          </p:cNvPr>
          <p:cNvSpPr/>
          <p:nvPr/>
        </p:nvSpPr>
        <p:spPr bwMode="gray">
          <a:xfrm>
            <a:off x="8791564" y="4666450"/>
            <a:ext cx="476250" cy="32385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pic>
        <p:nvPicPr>
          <p:cNvPr id="10" name="Picture 9" descr="A picture containing table, sitting, water, white&#10;&#10;Description automatically generated">
            <a:extLst>
              <a:ext uri="{FF2B5EF4-FFF2-40B4-BE49-F238E27FC236}">
                <a16:creationId xmlns:a16="http://schemas.microsoft.com/office/drawing/2014/main" id="{31E7BE9A-CFB5-432E-924B-85A7611A5B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934" y="1707697"/>
            <a:ext cx="3665601" cy="3665601"/>
          </a:xfrm>
          <a:prstGeom prst="rect">
            <a:avLst/>
          </a:prstGeom>
        </p:spPr>
      </p:pic>
      <p:pic>
        <p:nvPicPr>
          <p:cNvPr id="3" name="Picture 2" descr="A picture containing outdoor, snow, yellow, skiing&#10;&#10;Description automatically generated">
            <a:extLst>
              <a:ext uri="{FF2B5EF4-FFF2-40B4-BE49-F238E27FC236}">
                <a16:creationId xmlns:a16="http://schemas.microsoft.com/office/drawing/2014/main" id="{4F6E4439-DEE5-4CC9-8C05-1BD214A91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526" y="1409411"/>
            <a:ext cx="2899492" cy="4349238"/>
          </a:xfrm>
          <a:prstGeom prst="rect">
            <a:avLst/>
          </a:prstGeom>
        </p:spPr>
      </p:pic>
      <p:sp>
        <p:nvSpPr>
          <p:cNvPr id="13" name="Title 12">
            <a:extLst>
              <a:ext uri="{FF2B5EF4-FFF2-40B4-BE49-F238E27FC236}">
                <a16:creationId xmlns:a16="http://schemas.microsoft.com/office/drawing/2014/main" id="{AC9C8CB3-6DC3-490E-9FBA-2EEAF7B5F29C}"/>
              </a:ext>
            </a:extLst>
          </p:cNvPr>
          <p:cNvSpPr>
            <a:spLocks noGrp="1"/>
          </p:cNvSpPr>
          <p:nvPr>
            <p:ph type="title"/>
          </p:nvPr>
        </p:nvSpPr>
        <p:spPr/>
        <p:txBody>
          <a:bodyPr/>
          <a:lstStyle/>
          <a:p>
            <a:r>
              <a:rPr lang="en-US" dirty="0"/>
              <a:t>Sistema de control de </a:t>
            </a:r>
            <a:r>
              <a:rPr lang="en-US" dirty="0" err="1"/>
              <a:t>polvo</a:t>
            </a:r>
            <a:r>
              <a:rPr lang="en-US" dirty="0"/>
              <a:t> para </a:t>
            </a:r>
            <a:r>
              <a:rPr lang="en-US" dirty="0" err="1"/>
              <a:t>perforación</a:t>
            </a:r>
            <a:r>
              <a:rPr lang="en-US" dirty="0"/>
              <a:t> de </a:t>
            </a:r>
            <a:r>
              <a:rPr lang="en-US" dirty="0" err="1"/>
              <a:t>roca</a:t>
            </a:r>
            <a:r>
              <a:rPr lang="en-US" dirty="0"/>
              <a:t> </a:t>
            </a:r>
            <a:r>
              <a:rPr lang="en-US" dirty="0" err="1"/>
              <a:t>única</a:t>
            </a:r>
            <a:r>
              <a:rPr lang="en-US" dirty="0"/>
              <a:t>
</a:t>
            </a:r>
            <a:endParaRPr lang="en-UG" dirty="0"/>
          </a:p>
        </p:txBody>
      </p:sp>
    </p:spTree>
    <p:extLst>
      <p:ext uri="{BB962C8B-B14F-4D97-AF65-F5344CB8AC3E}">
        <p14:creationId xmlns:p14="http://schemas.microsoft.com/office/powerpoint/2010/main" val="153058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s-MX" sz="3200" b="1" dirty="0"/>
              <a:t>8 razones para elegir DCP 10
</a:t>
            </a:r>
            <a:endParaRPr lang="en-US" sz="3200" b="1" dirty="0"/>
          </a:p>
        </p:txBody>
      </p:sp>
      <p:pic>
        <p:nvPicPr>
          <p:cNvPr id="1037" name="950D40C8-18AE-489F-8CC5-61F402D391E9" descr="88DB80B9-A23E-4CB8-8C0D-877C3DC4626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766" y="1843145"/>
            <a:ext cx="3324415" cy="332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533" y="2222405"/>
            <a:ext cx="2438611" cy="260321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0214" r="20000"/>
          <a:stretch/>
        </p:blipFill>
        <p:spPr>
          <a:xfrm>
            <a:off x="5679317" y="2895821"/>
            <a:ext cx="759705" cy="1256386"/>
          </a:xfrm>
          <a:prstGeom prst="rect">
            <a:avLst/>
          </a:prstGeom>
        </p:spPr>
      </p:pic>
      <p:sp>
        <p:nvSpPr>
          <p:cNvPr id="12" name="TextBox 11"/>
          <p:cNvSpPr txBox="1"/>
          <p:nvPr/>
        </p:nvSpPr>
        <p:spPr bwMode="gray">
          <a:xfrm>
            <a:off x="8524824" y="1495797"/>
            <a:ext cx="3479917" cy="443198"/>
          </a:xfrm>
          <a:prstGeom prst="rect">
            <a:avLst/>
          </a:prstGeom>
          <a:noFill/>
        </p:spPr>
        <p:txBody>
          <a:bodyPr wrap="square" rtlCol="0" anchor="t">
            <a:spAutoFit/>
          </a:bodyPr>
          <a:lstStyle/>
          <a:p>
            <a:pPr>
              <a:lnSpc>
                <a:spcPct val="95000"/>
              </a:lnSpc>
              <a:spcBef>
                <a:spcPts val="400"/>
              </a:spcBef>
            </a:pPr>
            <a:r>
              <a:rPr lang="en-US" sz="2400" b="1" dirty="0" err="1">
                <a:solidFill>
                  <a:srgbClr val="0066B2"/>
                </a:solidFill>
              </a:rPr>
              <a:t>Succión</a:t>
            </a:r>
            <a:r>
              <a:rPr lang="en-US" sz="2400" b="1" dirty="0">
                <a:solidFill>
                  <a:srgbClr val="0066B2"/>
                </a:solidFill>
              </a:rPr>
              <a:t> simple y </a:t>
            </a:r>
            <a:r>
              <a:rPr lang="en-US" sz="2400" b="1" dirty="0" err="1">
                <a:solidFill>
                  <a:srgbClr val="0066B2"/>
                </a:solidFill>
              </a:rPr>
              <a:t>eficiente</a:t>
            </a:r>
            <a:endParaRPr lang="en-US" sz="2400" b="1" dirty="0">
              <a:solidFill>
                <a:srgbClr val="0066B2"/>
              </a:solidFill>
            </a:endParaRPr>
          </a:p>
        </p:txBody>
      </p:sp>
      <p:sp>
        <p:nvSpPr>
          <p:cNvPr id="30" name="TextBox 29"/>
          <p:cNvSpPr txBox="1"/>
          <p:nvPr/>
        </p:nvSpPr>
        <p:spPr bwMode="gray">
          <a:xfrm>
            <a:off x="8480313" y="2302622"/>
            <a:ext cx="3381375" cy="794064"/>
          </a:xfrm>
          <a:prstGeom prst="rect">
            <a:avLst/>
          </a:prstGeom>
          <a:noFill/>
        </p:spPr>
        <p:txBody>
          <a:bodyPr wrap="square" rtlCol="0" anchor="t">
            <a:spAutoFit/>
          </a:bodyPr>
          <a:lstStyle/>
          <a:p>
            <a:pPr>
              <a:lnSpc>
                <a:spcPct val="95000"/>
              </a:lnSpc>
              <a:spcBef>
                <a:spcPts val="400"/>
              </a:spcBef>
            </a:pPr>
            <a:r>
              <a:rPr lang="en-US" sz="2400" b="1" dirty="0">
                <a:solidFill>
                  <a:schemeClr val="accent5"/>
                </a:solidFill>
              </a:rPr>
              <a:t>Bajo </a:t>
            </a:r>
            <a:r>
              <a:rPr lang="en-US" sz="2400" b="1" dirty="0" err="1">
                <a:solidFill>
                  <a:schemeClr val="accent5"/>
                </a:solidFill>
              </a:rPr>
              <a:t>requerimiento</a:t>
            </a:r>
            <a:r>
              <a:rPr lang="en-US" sz="2400" b="1" dirty="0">
                <a:solidFill>
                  <a:schemeClr val="accent5"/>
                </a:solidFill>
              </a:rPr>
              <a:t> de </a:t>
            </a:r>
            <a:r>
              <a:rPr lang="en-US" sz="2400" b="1" dirty="0" err="1">
                <a:solidFill>
                  <a:schemeClr val="accent5"/>
                </a:solidFill>
              </a:rPr>
              <a:t>aire</a:t>
            </a:r>
            <a:endParaRPr lang="en-US" sz="2000" dirty="0">
              <a:solidFill>
                <a:schemeClr val="accent5"/>
              </a:solidFill>
              <a:cs typeface="Calibri"/>
            </a:endParaRPr>
          </a:p>
        </p:txBody>
      </p:sp>
      <p:sp>
        <p:nvSpPr>
          <p:cNvPr id="43" name="TextBox 42"/>
          <p:cNvSpPr txBox="1"/>
          <p:nvPr/>
        </p:nvSpPr>
        <p:spPr bwMode="gray">
          <a:xfrm>
            <a:off x="8507312" y="3923908"/>
            <a:ext cx="3740590" cy="845360"/>
          </a:xfrm>
          <a:prstGeom prst="rect">
            <a:avLst/>
          </a:prstGeom>
          <a:noFill/>
        </p:spPr>
        <p:txBody>
          <a:bodyPr wrap="square" rtlCol="0" anchor="t">
            <a:spAutoFit/>
          </a:bodyPr>
          <a:lstStyle/>
          <a:p>
            <a:pPr>
              <a:lnSpc>
                <a:spcPct val="95000"/>
              </a:lnSpc>
              <a:spcBef>
                <a:spcPts val="400"/>
              </a:spcBef>
            </a:pPr>
            <a:r>
              <a:rPr lang="en-US" sz="2400" b="1" dirty="0">
                <a:solidFill>
                  <a:srgbClr val="FFCD00"/>
                </a:solidFill>
              </a:rPr>
              <a:t>99.58% </a:t>
            </a:r>
            <a:r>
              <a:rPr lang="en-US" sz="2400" b="1" dirty="0" err="1">
                <a:solidFill>
                  <a:srgbClr val="FFCD00"/>
                </a:solidFill>
              </a:rPr>
              <a:t>pureza</a:t>
            </a:r>
            <a:r>
              <a:rPr lang="en-US" sz="2400" b="1" dirty="0">
                <a:solidFill>
                  <a:srgbClr val="FFCD00"/>
                </a:solidFill>
              </a:rPr>
              <a:t> de 
</a:t>
            </a:r>
            <a:r>
              <a:rPr lang="en-US" sz="2400" b="1" dirty="0" err="1">
                <a:solidFill>
                  <a:srgbClr val="FFCD00"/>
                </a:solidFill>
              </a:rPr>
              <a:t>aire</a:t>
            </a:r>
            <a:r>
              <a:rPr lang="en-US" sz="2400" b="1" dirty="0">
                <a:solidFill>
                  <a:srgbClr val="FFCD00"/>
                </a:solidFill>
              </a:rPr>
              <a:t> de escape</a:t>
            </a:r>
            <a:endParaRPr lang="nl-BE" sz="2800" dirty="0">
              <a:cs typeface="Calibri"/>
            </a:endParaRPr>
          </a:p>
        </p:txBody>
      </p:sp>
      <p:cxnSp>
        <p:nvCxnSpPr>
          <p:cNvPr id="6" name="Straight Connector 5"/>
          <p:cNvCxnSpPr/>
          <p:nvPr/>
        </p:nvCxnSpPr>
        <p:spPr bwMode="gray">
          <a:xfrm flipV="1">
            <a:off x="6711962" y="1686580"/>
            <a:ext cx="551342" cy="156564"/>
          </a:xfrm>
          <a:prstGeom prst="line">
            <a:avLst/>
          </a:prstGeom>
          <a:ln w="3175">
            <a:solidFill>
              <a:srgbClr val="0066B2"/>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gray">
          <a:xfrm>
            <a:off x="7284464" y="1686580"/>
            <a:ext cx="1219200" cy="0"/>
          </a:xfrm>
          <a:prstGeom prst="line">
            <a:avLst/>
          </a:prstGeom>
          <a:ln w="3175">
            <a:solidFill>
              <a:srgbClr val="0066B2"/>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8494138" y="1352802"/>
            <a:ext cx="0" cy="966976"/>
          </a:xfrm>
          <a:prstGeom prst="line">
            <a:avLst/>
          </a:prstGeom>
          <a:ln w="28575">
            <a:solidFill>
              <a:srgbClr val="0066B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gray">
          <a:xfrm flipV="1">
            <a:off x="7633719" y="2653556"/>
            <a:ext cx="574669" cy="156565"/>
          </a:xfrm>
          <a:prstGeom prst="line">
            <a:avLst/>
          </a:prstGeom>
          <a:ln w="317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gray">
          <a:xfrm>
            <a:off x="8208388" y="2653556"/>
            <a:ext cx="295275" cy="0"/>
          </a:xfrm>
          <a:prstGeom prst="line">
            <a:avLst/>
          </a:prstGeom>
          <a:ln w="317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gray">
          <a:xfrm flipH="1">
            <a:off x="8494138" y="2553212"/>
            <a:ext cx="9525" cy="92380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gray">
          <a:xfrm>
            <a:off x="7633719" y="4152207"/>
            <a:ext cx="552949" cy="482497"/>
          </a:xfrm>
          <a:prstGeom prst="line">
            <a:avLst/>
          </a:prstGeom>
          <a:ln w="3175">
            <a:solidFill>
              <a:srgbClr val="FFCD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gray">
          <a:xfrm flipV="1">
            <a:off x="8208388" y="4634704"/>
            <a:ext cx="295275" cy="0"/>
          </a:xfrm>
          <a:prstGeom prst="line">
            <a:avLst/>
          </a:prstGeom>
          <a:ln w="3175">
            <a:solidFill>
              <a:srgbClr val="FFCD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gray">
          <a:xfrm flipH="1" flipV="1">
            <a:off x="8494137" y="3803719"/>
            <a:ext cx="9525" cy="923802"/>
          </a:xfrm>
          <a:prstGeom prst="line">
            <a:avLst/>
          </a:prstGeom>
          <a:ln w="28575">
            <a:solidFill>
              <a:srgbClr val="FFCD00"/>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gray">
          <a:xfrm>
            <a:off x="6716724" y="5128443"/>
            <a:ext cx="567740" cy="372894"/>
          </a:xfrm>
          <a:prstGeom prst="line">
            <a:avLst/>
          </a:prstGeom>
          <a:ln w="317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gray">
          <a:xfrm flipV="1">
            <a:off x="7263304" y="5507077"/>
            <a:ext cx="1219200" cy="0"/>
          </a:xfrm>
          <a:prstGeom prst="line">
            <a:avLst/>
          </a:prstGeom>
          <a:ln w="317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gray">
          <a:xfrm flipV="1">
            <a:off x="8496736" y="4896153"/>
            <a:ext cx="0" cy="966976"/>
          </a:xfrm>
          <a:prstGeom prst="line">
            <a:avLst/>
          </a:prstGeom>
          <a:ln w="28575">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gray">
          <a:xfrm flipH="1" flipV="1">
            <a:off x="4702857" y="1686580"/>
            <a:ext cx="584787" cy="156564"/>
          </a:xfrm>
          <a:prstGeom prst="line">
            <a:avLst/>
          </a:prstGeom>
          <a:ln w="3175">
            <a:solidFill>
              <a:srgbClr val="6D2077"/>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gray">
          <a:xfrm flipH="1">
            <a:off x="3497945" y="1686580"/>
            <a:ext cx="1219200" cy="0"/>
          </a:xfrm>
          <a:prstGeom prst="line">
            <a:avLst/>
          </a:prstGeom>
          <a:ln w="3175">
            <a:solidFill>
              <a:srgbClr val="6D2077"/>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gray">
          <a:xfrm flipH="1">
            <a:off x="3507470" y="1352802"/>
            <a:ext cx="0" cy="966976"/>
          </a:xfrm>
          <a:prstGeom prst="line">
            <a:avLst/>
          </a:prstGeom>
          <a:ln w="28575">
            <a:solidFill>
              <a:srgbClr val="6D207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gray">
          <a:xfrm flipH="1" flipV="1">
            <a:off x="3793220" y="2653556"/>
            <a:ext cx="572307" cy="187555"/>
          </a:xfrm>
          <a:prstGeom prst="line">
            <a:avLst/>
          </a:prstGeom>
          <a:ln w="3175">
            <a:solidFill>
              <a:srgbClr val="008C95"/>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gray">
          <a:xfrm flipH="1">
            <a:off x="3497945" y="2653556"/>
            <a:ext cx="295275" cy="0"/>
          </a:xfrm>
          <a:prstGeom prst="line">
            <a:avLst/>
          </a:prstGeom>
          <a:ln w="3175">
            <a:solidFill>
              <a:srgbClr val="008C95"/>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gray">
          <a:xfrm>
            <a:off x="3497945" y="2553212"/>
            <a:ext cx="9525" cy="923802"/>
          </a:xfrm>
          <a:prstGeom prst="line">
            <a:avLst/>
          </a:prstGeom>
          <a:ln w="28575">
            <a:solidFill>
              <a:srgbClr val="008C9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gray">
          <a:xfrm flipH="1">
            <a:off x="3791599" y="4152207"/>
            <a:ext cx="575637" cy="382154"/>
          </a:xfrm>
          <a:prstGeom prst="line">
            <a:avLst/>
          </a:prstGeom>
          <a:ln w="317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gray">
          <a:xfrm flipH="1" flipV="1">
            <a:off x="3507470" y="4525101"/>
            <a:ext cx="295275" cy="0"/>
          </a:xfrm>
          <a:prstGeom prst="line">
            <a:avLst/>
          </a:prstGeom>
          <a:ln w="3175">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gray">
          <a:xfrm flipV="1">
            <a:off x="3497945" y="3710902"/>
            <a:ext cx="9525" cy="92380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gray">
          <a:xfrm flipH="1">
            <a:off x="4712383" y="5148001"/>
            <a:ext cx="575262" cy="353336"/>
          </a:xfrm>
          <a:prstGeom prst="line">
            <a:avLst/>
          </a:prstGeom>
          <a:ln w="3175">
            <a:solidFill>
              <a:srgbClr val="F68D76"/>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gray">
          <a:xfrm flipH="1" flipV="1">
            <a:off x="3493183" y="5501337"/>
            <a:ext cx="1219200" cy="0"/>
          </a:xfrm>
          <a:prstGeom prst="line">
            <a:avLst/>
          </a:prstGeom>
          <a:ln w="3175">
            <a:solidFill>
              <a:srgbClr val="F68D76"/>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gray">
          <a:xfrm flipH="1" flipV="1">
            <a:off x="3502708" y="4868139"/>
            <a:ext cx="0" cy="966976"/>
          </a:xfrm>
          <a:prstGeom prst="line">
            <a:avLst/>
          </a:prstGeom>
          <a:ln w="28575">
            <a:solidFill>
              <a:srgbClr val="F68D76"/>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bwMode="gray">
          <a:xfrm>
            <a:off x="330312" y="1321283"/>
            <a:ext cx="3162871" cy="794064"/>
          </a:xfrm>
          <a:prstGeom prst="rect">
            <a:avLst/>
          </a:prstGeom>
          <a:noFill/>
        </p:spPr>
        <p:txBody>
          <a:bodyPr wrap="square" rtlCol="0" anchor="t">
            <a:spAutoFit/>
          </a:bodyPr>
          <a:lstStyle/>
          <a:p>
            <a:pPr algn="r">
              <a:lnSpc>
                <a:spcPct val="95000"/>
              </a:lnSpc>
              <a:spcBef>
                <a:spcPts val="400"/>
              </a:spcBef>
            </a:pPr>
            <a:r>
              <a:rPr lang="en-US" sz="2400" b="1" dirty="0" err="1">
                <a:solidFill>
                  <a:srgbClr val="6D2077"/>
                </a:solidFill>
              </a:rPr>
              <a:t>Eliminación</a:t>
            </a:r>
            <a:r>
              <a:rPr lang="en-US" sz="2400" b="1" dirty="0">
                <a:solidFill>
                  <a:srgbClr val="6D2077"/>
                </a:solidFill>
              </a:rPr>
              <a:t> </a:t>
            </a:r>
            <a:r>
              <a:rPr lang="en-US" sz="2400" b="1" dirty="0" err="1">
                <a:solidFill>
                  <a:srgbClr val="6D2077"/>
                </a:solidFill>
              </a:rPr>
              <a:t>segura</a:t>
            </a:r>
            <a:r>
              <a:rPr lang="en-US" sz="2400" b="1" dirty="0">
                <a:solidFill>
                  <a:srgbClr val="6D2077"/>
                </a:solidFill>
              </a:rPr>
              <a:t> del </a:t>
            </a:r>
            <a:r>
              <a:rPr lang="en-US" sz="2400" b="1" dirty="0" err="1">
                <a:solidFill>
                  <a:srgbClr val="6D2077"/>
                </a:solidFill>
              </a:rPr>
              <a:t>polvo</a:t>
            </a:r>
            <a:endParaRPr lang="en-US" sz="2400" b="1" dirty="0">
              <a:solidFill>
                <a:srgbClr val="6D2077"/>
              </a:solidFill>
            </a:endParaRPr>
          </a:p>
        </p:txBody>
      </p:sp>
      <p:sp>
        <p:nvSpPr>
          <p:cNvPr id="69" name="TextBox 68"/>
          <p:cNvSpPr txBox="1"/>
          <p:nvPr/>
        </p:nvSpPr>
        <p:spPr bwMode="gray">
          <a:xfrm>
            <a:off x="681876" y="2473141"/>
            <a:ext cx="2806173" cy="443198"/>
          </a:xfrm>
          <a:prstGeom prst="rect">
            <a:avLst/>
          </a:prstGeom>
          <a:noFill/>
        </p:spPr>
        <p:txBody>
          <a:bodyPr wrap="square" rtlCol="0" anchor="t">
            <a:spAutoFit/>
          </a:bodyPr>
          <a:lstStyle/>
          <a:p>
            <a:pPr algn="r">
              <a:lnSpc>
                <a:spcPct val="95000"/>
              </a:lnSpc>
              <a:spcBef>
                <a:spcPts val="400"/>
              </a:spcBef>
            </a:pPr>
            <a:r>
              <a:rPr lang="en-US" sz="2400" b="1" dirty="0" err="1">
                <a:solidFill>
                  <a:srgbClr val="008C95"/>
                </a:solidFill>
              </a:rPr>
              <a:t>Configuración</a:t>
            </a:r>
            <a:r>
              <a:rPr lang="en-US" sz="2400" b="1" dirty="0">
                <a:solidFill>
                  <a:srgbClr val="008C95"/>
                </a:solidFill>
              </a:rPr>
              <a:t> </a:t>
            </a:r>
            <a:r>
              <a:rPr lang="en-US" sz="2400" b="1" dirty="0" err="1">
                <a:solidFill>
                  <a:srgbClr val="008C95"/>
                </a:solidFill>
              </a:rPr>
              <a:t>rápida</a:t>
            </a:r>
            <a:endParaRPr lang="en-US" sz="2400" b="1" dirty="0">
              <a:solidFill>
                <a:srgbClr val="008C95"/>
              </a:solidFill>
            </a:endParaRPr>
          </a:p>
        </p:txBody>
      </p:sp>
      <p:sp>
        <p:nvSpPr>
          <p:cNvPr id="70" name="TextBox 69"/>
          <p:cNvSpPr txBox="1"/>
          <p:nvPr/>
        </p:nvSpPr>
        <p:spPr bwMode="gray">
          <a:xfrm>
            <a:off x="8492653" y="5001573"/>
            <a:ext cx="3275474" cy="794064"/>
          </a:xfrm>
          <a:prstGeom prst="rect">
            <a:avLst/>
          </a:prstGeom>
          <a:noFill/>
        </p:spPr>
        <p:txBody>
          <a:bodyPr wrap="square" rtlCol="0" anchor="t">
            <a:spAutoFit/>
          </a:bodyPr>
          <a:lstStyle/>
          <a:p>
            <a:pPr>
              <a:lnSpc>
                <a:spcPct val="95000"/>
              </a:lnSpc>
              <a:spcBef>
                <a:spcPts val="400"/>
              </a:spcBef>
            </a:pPr>
            <a:r>
              <a:rPr lang="es-MX" sz="2400" b="1" dirty="0">
                <a:solidFill>
                  <a:schemeClr val="accent3"/>
                </a:solidFill>
              </a:rPr>
              <a:t>Mecanismo sencillo de limpieza de filtros</a:t>
            </a:r>
            <a:endParaRPr lang="en-US" sz="2400" b="1" dirty="0">
              <a:solidFill>
                <a:schemeClr val="accent3"/>
              </a:solidFill>
            </a:endParaRPr>
          </a:p>
        </p:txBody>
      </p:sp>
      <p:sp>
        <p:nvSpPr>
          <p:cNvPr id="76" name="TextBox 75"/>
          <p:cNvSpPr txBox="1"/>
          <p:nvPr/>
        </p:nvSpPr>
        <p:spPr bwMode="gray">
          <a:xfrm>
            <a:off x="397675" y="5062125"/>
            <a:ext cx="3100388" cy="794064"/>
          </a:xfrm>
          <a:prstGeom prst="rect">
            <a:avLst/>
          </a:prstGeom>
          <a:noFill/>
        </p:spPr>
        <p:txBody>
          <a:bodyPr wrap="square" rtlCol="0" anchor="t">
            <a:spAutoFit/>
          </a:bodyPr>
          <a:lstStyle/>
          <a:p>
            <a:pPr algn="r">
              <a:lnSpc>
                <a:spcPct val="95000"/>
              </a:lnSpc>
              <a:spcBef>
                <a:spcPts val="400"/>
              </a:spcBef>
            </a:pPr>
            <a:r>
              <a:rPr lang="en-US" sz="2400" b="1" dirty="0">
                <a:solidFill>
                  <a:srgbClr val="F68D76"/>
                </a:solidFill>
              </a:rPr>
              <a:t>88 dB </a:t>
            </a:r>
            <a:r>
              <a:rPr lang="en-US" sz="2400" b="1" dirty="0" err="1">
                <a:solidFill>
                  <a:srgbClr val="F68D76"/>
                </a:solidFill>
              </a:rPr>
              <a:t>Funcionamiento</a:t>
            </a:r>
            <a:r>
              <a:rPr lang="en-US" sz="2400" b="1" dirty="0">
                <a:solidFill>
                  <a:srgbClr val="F68D76"/>
                </a:solidFill>
              </a:rPr>
              <a:t> </a:t>
            </a:r>
            <a:r>
              <a:rPr lang="en-US" sz="2400" b="1" dirty="0" err="1">
                <a:solidFill>
                  <a:srgbClr val="F68D76"/>
                </a:solidFill>
              </a:rPr>
              <a:t>silencioso</a:t>
            </a:r>
            <a:endParaRPr lang="en-US" sz="2400" b="1" dirty="0">
              <a:solidFill>
                <a:srgbClr val="F68D76"/>
              </a:solidFill>
            </a:endParaRPr>
          </a:p>
        </p:txBody>
      </p:sp>
      <p:sp>
        <p:nvSpPr>
          <p:cNvPr id="80" name="TextBox 79"/>
          <p:cNvSpPr txBox="1"/>
          <p:nvPr/>
        </p:nvSpPr>
        <p:spPr bwMode="gray">
          <a:xfrm>
            <a:off x="330312" y="4151150"/>
            <a:ext cx="3163218" cy="443198"/>
          </a:xfrm>
          <a:prstGeom prst="rect">
            <a:avLst/>
          </a:prstGeom>
          <a:noFill/>
        </p:spPr>
        <p:txBody>
          <a:bodyPr wrap="square" rtlCol="0" anchor="t">
            <a:spAutoFit/>
          </a:bodyPr>
          <a:lstStyle/>
          <a:p>
            <a:pPr algn="r">
              <a:lnSpc>
                <a:spcPct val="95000"/>
              </a:lnSpc>
              <a:spcBef>
                <a:spcPts val="400"/>
              </a:spcBef>
            </a:pPr>
            <a:r>
              <a:rPr lang="en-US" sz="2400" b="1" dirty="0" err="1">
                <a:solidFill>
                  <a:schemeClr val="accent4"/>
                </a:solidFill>
              </a:rPr>
              <a:t>Solución</a:t>
            </a:r>
            <a:r>
              <a:rPr lang="en-US" sz="2400" b="1" dirty="0">
                <a:solidFill>
                  <a:schemeClr val="accent4"/>
                </a:solidFill>
              </a:rPr>
              <a:t> </a:t>
            </a:r>
            <a:r>
              <a:rPr lang="en-US" sz="2400" b="1" dirty="0" err="1">
                <a:solidFill>
                  <a:schemeClr val="accent4"/>
                </a:solidFill>
              </a:rPr>
              <a:t>Completa</a:t>
            </a:r>
            <a:endParaRPr lang="nl-BE" sz="2400" dirty="0"/>
          </a:p>
        </p:txBody>
      </p:sp>
    </p:spTree>
    <p:extLst>
      <p:ext uri="{BB962C8B-B14F-4D97-AF65-F5344CB8AC3E}">
        <p14:creationId xmlns:p14="http://schemas.microsoft.com/office/powerpoint/2010/main" val="6702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43" grpId="0"/>
      <p:bldP spid="68" grpId="0"/>
      <p:bldP spid="69" grpId="0"/>
      <p:bldP spid="70" grpId="0"/>
      <p:bldP spid="76" grpId="0"/>
      <p:bldP spid="8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tlas Copco Template-20181221">
  <a:themeElements>
    <a:clrScheme name="Atlas Copco VI">
      <a:dk1>
        <a:srgbClr val="373D41"/>
      </a:dk1>
      <a:lt1>
        <a:srgbClr val="FFFFFF"/>
      </a:lt1>
      <a:dk2>
        <a:srgbClr val="0099CC"/>
      </a:dk2>
      <a:lt2>
        <a:srgbClr val="BBBDC0"/>
      </a:lt2>
      <a:accent1>
        <a:srgbClr val="0099CC"/>
      </a:accent1>
      <a:accent2>
        <a:srgbClr val="BBBDC0"/>
      </a:accent2>
      <a:accent3>
        <a:srgbClr val="E85F28"/>
      </a:accent3>
      <a:accent4>
        <a:srgbClr val="C8102E"/>
      </a:accent4>
      <a:accent5>
        <a:srgbClr val="7DCEF1"/>
      </a:accent5>
      <a:accent6>
        <a:srgbClr val="43B02A"/>
      </a:accent6>
      <a:hlink>
        <a:srgbClr val="0099CC"/>
      </a:hlink>
      <a:folHlink>
        <a:srgbClr val="373D41"/>
      </a:folHlink>
    </a:clrScheme>
    <a:fontScheme name="Calibri-VI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lnSpc>
            <a:spcPct val="95000"/>
          </a:lnSpc>
          <a:spcBef>
            <a:spcPts val="4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rtlCol="0">
        <a:spAutoFit/>
      </a:bodyPr>
      <a:lstStyle>
        <a:defPPr>
          <a:lnSpc>
            <a:spcPct val="95000"/>
          </a:lnSpc>
          <a:spcBef>
            <a:spcPts val="400"/>
          </a:spcBef>
          <a:defRPr sz="1600" dirty="0" err="1" smtClean="0"/>
        </a:defPPr>
      </a:lstStyle>
    </a:txDef>
  </a:objectDefaults>
  <a:extraClrSchemeLst/>
  <a:custClrLst>
    <a:custClr name="Petrol">
      <a:srgbClr val="008C95"/>
    </a:custClr>
    <a:custClr name="Violet">
      <a:srgbClr val="6D2077"/>
    </a:custClr>
    <a:custClr name="Dark Blue">
      <a:srgbClr val="0066B2"/>
    </a:custClr>
    <a:custClr name="Yellow">
      <a:srgbClr val="FFCD00"/>
    </a:custClr>
    <a:custClr name="Peach">
      <a:srgbClr val="F68D76"/>
    </a:custClr>
    <a:custClr name="Dark Gray Tint">
      <a:srgbClr val="A6AEB3"/>
    </a:custClr>
    <a:custClr name="Light Gray Tint">
      <a:srgbClr val="E6E7E8"/>
    </a:custClr>
    <a:custClr name="Yellow Tint">
      <a:srgbClr val="FFE3A5"/>
    </a:custClr>
    <a:custClr name="Violet Tint">
      <a:srgbClr val="B498C0"/>
    </a:custClr>
    <a:custClr name="Dark Blue Tint">
      <a:srgbClr val="95AEDA"/>
    </a:custClr>
    <a:custClr name="Petrol Tint">
      <a:srgbClr val="91C9D0"/>
    </a:custClr>
    <a:custClr name="Arctic Blue Tint">
      <a:srgbClr val="CAE8F8"/>
    </a:custClr>
    <a:custClr name="Leaf Tint">
      <a:srgbClr val="B3DAAD"/>
    </a:custClr>
    <a:custClr name="Orange Tint">
      <a:srgbClr val="FABD96"/>
    </a:custClr>
  </a:custClrLst>
  <a:extLst>
    <a:ext uri="{05A4C25C-085E-4340-85A3-A5531E510DB2}">
      <thm15:themeFamily xmlns:thm15="http://schemas.microsoft.com/office/thememl/2012/main" name="Atlas Copco Template-20181221" id="{E2044A5E-BF23-4B0D-928D-D4559F71171B}" vid="{F5B03790-6338-40EB-9244-90ACCAE40C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a27b627f-d757-4aa4-88c7-92ef1cba6f2f" xsi:nil="true"/>
    <_dlc_DocId xmlns="ee58c691-0e3f-4642-913e-12a52e2dcd0f">PTMXD-1069811986-152620</_dlc_DocId>
    <_dlc_DocIdUrl xmlns="ee58c691-0e3f-4642-913e-12a52e2dcd0f">
      <Url>https://onevirtualoffice.sharepoint.com/sites/PT46/_layouts/15/DocIdRedir.aspx?ID=PTMXD-1069811986-152620</Url>
      <Description>PTMXD-1069811986-152620</Description>
    </_dlc_DocIdUrl>
    <lcf76f155ced4ddcb4097134ff3c332f xmlns="a27b627f-d757-4aa4-88c7-92ef1cba6f2f">
      <Terms xmlns="http://schemas.microsoft.com/office/infopath/2007/PartnerControls"/>
    </lcf76f155ced4ddcb4097134ff3c332f>
    <TaxCatchAll xmlns="9f7f1cff-e092-4dcd-a391-2e026a7079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C352242D0A3741AA50FD3E42706A6E" ma:contentTypeVersion="17" ma:contentTypeDescription="Create a new document." ma:contentTypeScope="" ma:versionID="18085d1a261a816d377cda267e5023bd">
  <xsd:schema xmlns:xsd="http://www.w3.org/2001/XMLSchema" xmlns:xs="http://www.w3.org/2001/XMLSchema" xmlns:p="http://schemas.microsoft.com/office/2006/metadata/properties" xmlns:ns2="a27b627f-d757-4aa4-88c7-92ef1cba6f2f" xmlns:ns3="ee58c691-0e3f-4642-913e-12a52e2dcd0f" xmlns:ns4="9f7f1cff-e092-4dcd-a391-2e026a7079e7" targetNamespace="http://schemas.microsoft.com/office/2006/metadata/properties" ma:root="true" ma:fieldsID="4600ecebe5361ef6e07932b8801d6705" ns2:_="" ns3:_="" ns4:_="">
    <xsd:import namespace="a27b627f-d757-4aa4-88c7-92ef1cba6f2f"/>
    <xsd:import namespace="ee58c691-0e3f-4642-913e-12a52e2dcd0f"/>
    <xsd:import namespace="9f7f1cff-e092-4dcd-a391-2e026a7079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_dlc_DocId" minOccurs="0"/>
                <xsd:element ref="ns3:_dlc_DocIdUrl" minOccurs="0"/>
                <xsd:element ref="ns3:_dlc_DocIdPersistId" minOccurs="0"/>
                <xsd:element ref="ns2:Category" minOccurs="0"/>
                <xsd:element ref="ns2:MediaLengthInSeconds" minOccurs="0"/>
                <xsd:element ref="ns2:lcf76f155ced4ddcb4097134ff3c332f" minOccurs="0"/>
                <xsd:element ref="ns4: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b627f-d757-4aa4-88c7-92ef1cba6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Category" ma:index="21" nillable="true" ma:displayName="Category" ma:format="Dropdown" ma:internalName="Category">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96acbc8-d254-4db0-b38e-5e1276a9f7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e58c691-0e3f-4642-913e-12a52e2dcd0f" elementFormDefault="qualified">
    <xsd:import namespace="http://schemas.microsoft.com/office/2006/documentManagement/types"/>
    <xsd:import namespace="http://schemas.microsoft.com/office/infopath/2007/PartnerControls"/>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7f1cff-e092-4dcd-a391-2e026a7079e7"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f696bded-d44c-4683-a6dd-41dcbab63c4a}" ma:internalName="TaxCatchAll" ma:showField="CatchAllData" ma:web="ee58c691-0e3f-4642-913e-12a52e2dcd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A983B7B-1B51-45A9-A1ED-7218B18C81C9}">
  <ds:schemaRefs>
    <ds:schemaRef ds:uri="b5c5cb86-1063-446a-92a2-34ae080278dd"/>
    <ds:schemaRef ds:uri="http://purl.org/dc/terms/"/>
    <ds:schemaRef ds:uri="http://schemas.openxmlformats.org/package/2006/metadata/core-properties"/>
    <ds:schemaRef ds:uri="6f5d4ba0-b4ad-4da0-8610-bf73f0fe6e42"/>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102FBD5-8E6A-46D1-A7B0-495718FFE75A}">
  <ds:schemaRefs>
    <ds:schemaRef ds:uri="http://schemas.microsoft.com/sharepoint/v3/contenttype/forms"/>
  </ds:schemaRefs>
</ds:datastoreItem>
</file>

<file path=customXml/itemProps3.xml><?xml version="1.0" encoding="utf-8"?>
<ds:datastoreItem xmlns:ds="http://schemas.openxmlformats.org/officeDocument/2006/customXml" ds:itemID="{9162D114-03E1-4539-BA40-12D2B391D89A}"/>
</file>

<file path=customXml/itemProps4.xml><?xml version="1.0" encoding="utf-8"?>
<ds:datastoreItem xmlns:ds="http://schemas.openxmlformats.org/officeDocument/2006/customXml" ds:itemID="{8F614FA1-6C96-4D45-992B-CC4BB9D8700E}"/>
</file>

<file path=docProps/app.xml><?xml version="1.0" encoding="utf-8"?>
<Properties xmlns="http://schemas.openxmlformats.org/officeDocument/2006/extended-properties" xmlns:vt="http://schemas.openxmlformats.org/officeDocument/2006/docPropsVTypes">
  <Template>Atlas Copco Template-20181221</Template>
  <TotalTime>930</TotalTime>
  <Words>1680</Words>
  <Application>Microsoft Office PowerPoint</Application>
  <PresentationFormat>Panorámica</PresentationFormat>
  <Paragraphs>189</Paragraphs>
  <Slides>25</Slides>
  <Notes>2</Notes>
  <HiddenSlides>2</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Arial</vt:lpstr>
      <vt:lpstr>Calibri</vt:lpstr>
      <vt:lpstr>TimesNewRoman</vt:lpstr>
      <vt:lpstr>TimesNewRoman,Bold</vt:lpstr>
      <vt:lpstr>Atlas Copco Template-20181221</vt:lpstr>
      <vt:lpstr>DCP 10 - Sistema neumático de recolección de polvo en el sitio</vt:lpstr>
      <vt:lpstr>Cartera de herramientas de manuales Atlas Copco
</vt:lpstr>
      <vt:lpstr>¿Por qué lanzamos DCP 10? ?</vt:lpstr>
      <vt:lpstr>Regulaciones para el control del polvo
</vt:lpstr>
      <vt:lpstr>Pautas de control de polvo de sílice cristalina de OSHA
</vt:lpstr>
      <vt:lpstr>¿Por qué DCP 10? 
</vt:lpstr>
      <vt:lpstr>Sistema de control de polvo
</vt:lpstr>
      <vt:lpstr>Sistema de control de polvo para perforación de roca única
</vt:lpstr>
      <vt:lpstr>8 razones para elegir DCP 10
</vt:lpstr>
      <vt:lpstr>Modelos y Variantes
</vt:lpstr>
      <vt:lpstr>DCP 10 - Aplicaciones</vt:lpstr>
      <vt:lpstr>Presentación de PowerPoint</vt:lpstr>
      <vt:lpstr>DCP 10 Kit – Una Herramienta</vt:lpstr>
      <vt:lpstr>Presentación de PowerPoint</vt:lpstr>
      <vt:lpstr>Presentación de PowerPoint</vt:lpstr>
      <vt:lpstr>Kit de conversion para 2 herramientas</vt:lpstr>
      <vt:lpstr>Presentación de PowerPoint</vt:lpstr>
      <vt:lpstr>Aplicación
</vt:lpstr>
      <vt:lpstr>Aplicaciones 
</vt:lpstr>
      <vt:lpstr>Cambio entre herramientas
</vt:lpstr>
      <vt:lpstr>Bajo requerimiento de aire
</vt:lpstr>
      <vt:lpstr>Facilidad de manejo
</vt:lpstr>
      <vt:lpstr>Conclusion</vt:lpstr>
      <vt:lpstr>8 reasons for choosing DCP 10</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DCP 10 - Onsite Pneumatic Dust Collection System</dc:title>
  <dc:creator>Arjune Venkataramani</dc:creator>
  <cp:lastModifiedBy>Julio Cesar Ponce Torres</cp:lastModifiedBy>
  <cp:revision>77</cp:revision>
  <cp:lastPrinted>2021-06-26T22:14:48Z</cp:lastPrinted>
  <dcterms:created xsi:type="dcterms:W3CDTF">2020-06-09T09:06:28Z</dcterms:created>
  <dcterms:modified xsi:type="dcterms:W3CDTF">2021-11-25T23:17:50Z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0x01010083C352242D0A3741AA50FD3E42706A6E</vt:lpwstr>
  </property>
  <property fmtid="{D5CDD505-2E9C-101B-9397-08002B2CF9AE}" pid="3" name="_dlc_DocIdItemGuid">
    <vt:lpwstr>2a3639e3-9760-4d01-ba44-c0b1b09c7b43</vt:lpwstr>
  </property>
</Properties>
</file>