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6256000" cy="12192000"/>
  <p:notesSz cx="6858000" cy="93138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14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995312"/>
            <a:ext cx="13817600" cy="4244622"/>
          </a:xfrm>
        </p:spPr>
        <p:txBody>
          <a:bodyPr anchor="b"/>
          <a:lstStyle>
            <a:lvl1pPr algn="ctr">
              <a:defRPr sz="106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6403623"/>
            <a:ext cx="12192000" cy="2943577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810" indent="0" algn="ctr">
              <a:buNone/>
              <a:defRPr sz="3556"/>
            </a:lvl2pPr>
            <a:lvl3pPr marL="1625620" indent="0" algn="ctr">
              <a:buNone/>
              <a:defRPr sz="3200"/>
            </a:lvl3pPr>
            <a:lvl4pPr marL="2438430" indent="0" algn="ctr">
              <a:buNone/>
              <a:defRPr sz="2844"/>
            </a:lvl4pPr>
            <a:lvl5pPr marL="3251241" indent="0" algn="ctr">
              <a:buNone/>
              <a:defRPr sz="2844"/>
            </a:lvl5pPr>
            <a:lvl6pPr marL="4064051" indent="0" algn="ctr">
              <a:buNone/>
              <a:defRPr sz="2844"/>
            </a:lvl6pPr>
            <a:lvl7pPr marL="4876861" indent="0" algn="ctr">
              <a:buNone/>
              <a:defRPr sz="2844"/>
            </a:lvl7pPr>
            <a:lvl8pPr marL="5689671" indent="0" algn="ctr">
              <a:buNone/>
              <a:defRPr sz="2844"/>
            </a:lvl8pPr>
            <a:lvl9pPr marL="6502481" indent="0" algn="ctr">
              <a:buNone/>
              <a:defRPr sz="284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D07D-5DB4-4DC0-B693-974397019580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9588-03A6-4BD1-82B7-741949D09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94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D07D-5DB4-4DC0-B693-974397019580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9588-03A6-4BD1-82B7-741949D09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7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1" y="649111"/>
            <a:ext cx="3505200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1" y="649111"/>
            <a:ext cx="10312400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D07D-5DB4-4DC0-B693-974397019580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9588-03A6-4BD1-82B7-741949D09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983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D07D-5DB4-4DC0-B693-974397019580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9588-03A6-4BD1-82B7-741949D09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99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4" y="3039537"/>
            <a:ext cx="14020800" cy="5071532"/>
          </a:xfrm>
        </p:spPr>
        <p:txBody>
          <a:bodyPr anchor="b"/>
          <a:lstStyle>
            <a:lvl1pPr>
              <a:defRPr sz="106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4" y="8159048"/>
            <a:ext cx="14020800" cy="2666999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/>
                </a:solidFill>
              </a:defRPr>
            </a:lvl1pPr>
            <a:lvl2pPr marL="81281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D07D-5DB4-4DC0-B693-974397019580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9588-03A6-4BD1-82B7-741949D09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2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3245556"/>
            <a:ext cx="690880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3245556"/>
            <a:ext cx="690880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D07D-5DB4-4DC0-B693-974397019580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9588-03A6-4BD1-82B7-741949D09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670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649114"/>
            <a:ext cx="14020800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19" y="2988734"/>
            <a:ext cx="6877049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19" y="4453467"/>
            <a:ext cx="6877049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1" y="2988734"/>
            <a:ext cx="6910917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1" y="4453467"/>
            <a:ext cx="6910917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D07D-5DB4-4DC0-B693-974397019580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9588-03A6-4BD1-82B7-741949D09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1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D07D-5DB4-4DC0-B693-974397019580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9588-03A6-4BD1-82B7-741949D09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20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D07D-5DB4-4DC0-B693-974397019580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9588-03A6-4BD1-82B7-741949D09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84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1755425"/>
            <a:ext cx="8229600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D07D-5DB4-4DC0-B693-974397019580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9588-03A6-4BD1-82B7-741949D09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79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1755425"/>
            <a:ext cx="8229600" cy="8664222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D07D-5DB4-4DC0-B693-974397019580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9588-03A6-4BD1-82B7-741949D09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478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649114"/>
            <a:ext cx="14020800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3245556"/>
            <a:ext cx="14020800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CD07D-5DB4-4DC0-B693-974397019580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11300181"/>
            <a:ext cx="54864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D9588-03A6-4BD1-82B7-741949D09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40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625620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05" indent="-406405" algn="l" defTabSz="1625620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202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483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4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BA4CB5A-47BF-450D-7EAC-FED58EFE7C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286" t="30811" r="25476" b="11200"/>
          <a:stretch/>
        </p:blipFill>
        <p:spPr>
          <a:xfrm>
            <a:off x="1003707" y="1126672"/>
            <a:ext cx="14569298" cy="945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4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 Carentz</dc:creator>
  <cp:lastModifiedBy>Pete Carentz</cp:lastModifiedBy>
  <cp:revision>1</cp:revision>
  <cp:lastPrinted>2022-06-13T21:12:47Z</cp:lastPrinted>
  <dcterms:created xsi:type="dcterms:W3CDTF">2022-06-13T21:10:58Z</dcterms:created>
  <dcterms:modified xsi:type="dcterms:W3CDTF">2022-06-13T21:20:12Z</dcterms:modified>
</cp:coreProperties>
</file>