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59" r:id="rId5"/>
    <p:sldId id="272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73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58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364360-C25E-2EB4-6777-58C27BAC3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400" y="304800"/>
            <a:ext cx="3352800" cy="11292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286D14-58E9-FFEE-3CA4-5389CA98D8BE}"/>
              </a:ext>
            </a:extLst>
          </p:cNvPr>
          <p:cNvSpPr/>
          <p:nvPr/>
        </p:nvSpPr>
        <p:spPr>
          <a:xfrm>
            <a:off x="14757400" y="8686800"/>
            <a:ext cx="1422400" cy="3429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86049E-0A40-F83F-1314-DD114731E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600" y="304800"/>
            <a:ext cx="3352800" cy="11292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B89D5E-11ED-8EFC-7F0C-1C7603BAAE8E}"/>
              </a:ext>
            </a:extLst>
          </p:cNvPr>
          <p:cNvSpPr/>
          <p:nvPr/>
        </p:nvSpPr>
        <p:spPr>
          <a:xfrm>
            <a:off x="14757400" y="8686800"/>
            <a:ext cx="1422400" cy="3429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FAFC81-8393-A6E2-5E3B-E137D10E4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500" y="609600"/>
            <a:ext cx="2900300" cy="9768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FD1D0D-5829-D550-3327-5B7FB6EE24A3}"/>
              </a:ext>
            </a:extLst>
          </p:cNvPr>
          <p:cNvSpPr/>
          <p:nvPr/>
        </p:nvSpPr>
        <p:spPr>
          <a:xfrm>
            <a:off x="14757400" y="8686800"/>
            <a:ext cx="1422400" cy="3429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779B8C-C480-DD0A-8103-70CEF1066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7391400"/>
            <a:ext cx="3352800" cy="11292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FD0531-ED6C-7DF4-0BC3-9D84CB75D03F}"/>
              </a:ext>
            </a:extLst>
          </p:cNvPr>
          <p:cNvSpPr/>
          <p:nvPr/>
        </p:nvSpPr>
        <p:spPr>
          <a:xfrm>
            <a:off x="14757400" y="8686800"/>
            <a:ext cx="1422400" cy="3429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311EA0-A809-8E90-B38A-ECBE2D390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6230600" cy="914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E651E2-632C-3129-F8F6-AFF8EDD73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200" y="8077200"/>
            <a:ext cx="2819400" cy="94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82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59372F-9D28-D76B-5A96-9BA7C7B9B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16205200" cy="914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03B7D2-5E68-03BD-7F55-3A2C4B7F7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746" y="8153400"/>
            <a:ext cx="294125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45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E08E69-8734-3BC8-12B7-A9C1FB52CDA3}"/>
              </a:ext>
            </a:extLst>
          </p:cNvPr>
          <p:cNvSpPr/>
          <p:nvPr/>
        </p:nvSpPr>
        <p:spPr>
          <a:xfrm>
            <a:off x="14757400" y="8686800"/>
            <a:ext cx="1422400" cy="3429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9B5CF-CE5C-0946-FD53-3BDA41ECE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Generated image">
            <a:extLst>
              <a:ext uri="{FF2B5EF4-FFF2-40B4-BE49-F238E27FC236}">
                <a16:creationId xmlns:a16="http://schemas.microsoft.com/office/drawing/2014/main" id="{814E873D-47BB-02E6-8381-F8DDA593E6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27600" y="1371600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9A6A9-BD1F-5DDE-8AA4-75F7DD8DE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9B4673-1A2F-1E9A-214D-E45A376A84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827685"/>
            <a:ext cx="2057400" cy="6929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DD2B9D-D4D7-749E-721C-039B24270502}"/>
              </a:ext>
            </a:extLst>
          </p:cNvPr>
          <p:cNvSpPr/>
          <p:nvPr/>
        </p:nvSpPr>
        <p:spPr>
          <a:xfrm>
            <a:off x="14757400" y="8686800"/>
            <a:ext cx="1422400" cy="3429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0153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DEC620-6E47-85EE-B7AB-E66EEDEA1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609600"/>
            <a:ext cx="3352800" cy="11292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39605E-F545-2D69-459A-2122E6194959}"/>
              </a:ext>
            </a:extLst>
          </p:cNvPr>
          <p:cNvSpPr/>
          <p:nvPr/>
        </p:nvSpPr>
        <p:spPr>
          <a:xfrm>
            <a:off x="14757400" y="8686800"/>
            <a:ext cx="1422400" cy="3429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05DEC-6F54-2CDB-05ED-112E92CD5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49BE69-3D5F-EE46-3CAF-5A502C094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800" y="685800"/>
            <a:ext cx="3352800" cy="11292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5D2BEE-32C8-9A97-04D1-6C96B02797AD}"/>
              </a:ext>
            </a:extLst>
          </p:cNvPr>
          <p:cNvSpPr/>
          <p:nvPr/>
        </p:nvSpPr>
        <p:spPr>
          <a:xfrm>
            <a:off x="14528800" y="8458200"/>
            <a:ext cx="1422400" cy="3429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6035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986FD0-93DA-C7C4-3D98-D232FF072A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800" y="762000"/>
            <a:ext cx="2362200" cy="7955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3255E4-12E0-1AEB-A2DA-B4000C741C18}"/>
              </a:ext>
            </a:extLst>
          </p:cNvPr>
          <p:cNvSpPr/>
          <p:nvPr/>
        </p:nvSpPr>
        <p:spPr>
          <a:xfrm>
            <a:off x="14757400" y="8686800"/>
            <a:ext cx="1422400" cy="3429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FB14AE-ADC0-EE44-113A-E151341FA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400" y="685800"/>
            <a:ext cx="3352800" cy="11292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8AA2AD-2577-D15A-28CC-B2E04EB97EC9}"/>
              </a:ext>
            </a:extLst>
          </p:cNvPr>
          <p:cNvSpPr/>
          <p:nvPr/>
        </p:nvSpPr>
        <p:spPr>
          <a:xfrm>
            <a:off x="14757400" y="8686800"/>
            <a:ext cx="1422400" cy="3429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6C94BE-9DEC-7127-D7E0-1338B70B0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200" y="7953729"/>
            <a:ext cx="3352800" cy="11292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269682-5C22-555A-AAB7-5ED93661540E}"/>
              </a:ext>
            </a:extLst>
          </p:cNvPr>
          <p:cNvSpPr/>
          <p:nvPr/>
        </p:nvSpPr>
        <p:spPr>
          <a:xfrm>
            <a:off x="14757400" y="8686800"/>
            <a:ext cx="1422400" cy="3429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0</Words>
  <Application>Microsoft Office PowerPoint</Application>
  <PresentationFormat>Custom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GIRI M S</dc:creator>
  <cp:lastModifiedBy>GIRI M S</cp:lastModifiedBy>
  <cp:revision>3</cp:revision>
  <dcterms:created xsi:type="dcterms:W3CDTF">2006-08-16T00:00:00Z</dcterms:created>
  <dcterms:modified xsi:type="dcterms:W3CDTF">2026-03-16T05:14:37Z</dcterms:modified>
</cp:coreProperties>
</file>