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Tm="2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Tm="2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Tm="2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2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Tm="2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Tm="2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Tm="2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Tm="2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advTm="2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2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8CFA630-13BB-46C4-BD44-B2C5F9B66074}" type="datetimeFigureOut">
              <a:rPr lang="en-US" smtClean="0"/>
              <a:pPr/>
              <a:t>21-Mar-17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2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fld id="{BC5217A8-0E06-4059-AC45-433E2E67A85D}" type="slidenum">
              <a:rPr kumimoji="0" lang="en-US" smtClean="0"/>
              <a:pPr algn="r" eaLnBrk="1" latinLnBrk="0" hangingPunct="1"/>
              <a:t>‹#›</a:t>
            </a:fld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2000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1524000"/>
            <a:ext cx="5410200" cy="2743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THE PROFESSIONAL TEXTILE </a:t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dirty="0" smtClean="0">
                <a:solidFill>
                  <a:srgbClr val="00B0F0"/>
                </a:solidFill>
              </a:rPr>
              <a:t>TECHNICAL EXPERTS</a:t>
            </a:r>
            <a:endParaRPr lang="en-US" dirty="0">
              <a:solidFill>
                <a:srgbClr val="00B0F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86200" y="228600"/>
            <a:ext cx="41148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latin typeface="Bradley Hand ITC" pitchFamily="66" charset="0"/>
              </a:rPr>
              <a:t>Our World is </a:t>
            </a:r>
          </a:p>
          <a:p>
            <a:pPr algn="ctr"/>
            <a:r>
              <a:rPr lang="en-US" sz="5400" i="1" dirty="0" smtClean="0">
                <a:latin typeface="Bradley Hand ITC" pitchFamily="66" charset="0"/>
              </a:rPr>
              <a:t>Only Textiles</a:t>
            </a:r>
            <a:endParaRPr lang="en-US" sz="5400" i="1" dirty="0">
              <a:latin typeface="Bradley Hand ITC" pitchFamily="66" charset="0"/>
            </a:endParaRPr>
          </a:p>
        </p:txBody>
      </p:sp>
      <p:sp>
        <p:nvSpPr>
          <p:cNvPr id="20" name="Wave 19"/>
          <p:cNvSpPr/>
          <p:nvPr/>
        </p:nvSpPr>
        <p:spPr>
          <a:xfrm rot="20487418">
            <a:off x="2917620" y="5279808"/>
            <a:ext cx="2720403" cy="641781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Bradley Hand ITC" pitchFamily="66" charset="0"/>
              </a:rPr>
              <a:t>Since 2005</a:t>
            </a:r>
            <a:endParaRPr lang="en-US" sz="2400" dirty="0">
              <a:latin typeface="Bradley Hand ITC" pitchFamily="66" charset="0"/>
            </a:endParaRPr>
          </a:p>
        </p:txBody>
      </p:sp>
      <p:sp>
        <p:nvSpPr>
          <p:cNvPr id="21" name="7-Point Star 20"/>
          <p:cNvSpPr/>
          <p:nvPr/>
        </p:nvSpPr>
        <p:spPr>
          <a:xfrm>
            <a:off x="6400800" y="4724400"/>
            <a:ext cx="2438400" cy="17526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Over </a:t>
            </a:r>
            <a:r>
              <a:rPr lang="en-US" dirty="0" smtClean="0">
                <a:solidFill>
                  <a:schemeClr val="tx1"/>
                </a:solidFill>
              </a:rPr>
              <a:t>400</a:t>
            </a:r>
            <a:r>
              <a:rPr lang="en-US" dirty="0" smtClean="0">
                <a:solidFill>
                  <a:schemeClr val="tx1"/>
                </a:solidFill>
              </a:rPr>
              <a:t>+ projects </a:t>
            </a:r>
            <a:r>
              <a:rPr lang="en-US" sz="1400" dirty="0" smtClean="0">
                <a:solidFill>
                  <a:schemeClr val="tx1"/>
                </a:solidFill>
              </a:rPr>
              <a:t>commissioned </a:t>
            </a:r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19812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LARGE DATA BASE OF TEXTILE PROFESSIONALS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SELECTION AND PLACEMENT OF TECHNICAL TEAMS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PRESIDENT / GM, PRODUCTION HEAD, QUALITY HEAD, MAINTENANCE HEAD, ENGINEERING HEAD UPTO SHIFT OFFICERS.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PRODUCT SPECIFIC &amp; PROFILE SPECIFIC PLACEMENTS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CANDIDATES WITH RELEVENT EXPERIENCE &amp; RIGHT EXPOSURE WILL BE PLACED.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962400" y="1447800"/>
          <a:ext cx="3766634" cy="4892908"/>
        </p:xfrm>
        <a:graphic>
          <a:graphicData uri="http://schemas.openxmlformats.org/drawingml/2006/table">
            <a:tbl>
              <a:tblPr/>
              <a:tblGrid>
                <a:gridCol w="3766634"/>
              </a:tblGrid>
              <a:tr h="277541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dirty="0"/>
                        <a:t> </a:t>
                      </a:r>
                      <a:r>
                        <a:rPr lang="en-US" sz="1200" b="1" dirty="0"/>
                        <a:t>:: Regd. Office ::</a:t>
                      </a:r>
                      <a:endParaRPr lang="en-US" sz="1200" b="0" i="0" dirty="0">
                        <a:latin typeface="Open Sans"/>
                      </a:endParaRP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dirty="0"/>
                        <a:t>TEAM 365</a:t>
                      </a:r>
                      <a:endParaRPr lang="en-US" sz="1200" dirty="0"/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0" i="0" dirty="0">
                          <a:latin typeface="Open Sans"/>
                        </a:rPr>
                        <a:t>70, Shyam Nagar Annex-A,</a:t>
                      </a: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/>
                        <a:t>MR10, Sukhliya, Indore 452010</a:t>
                      </a: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/>
                        <a:t>(M.P.) India.</a:t>
                      </a: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dirty="0"/>
                        <a:t>Contact No:</a:t>
                      </a:r>
                      <a:endParaRPr lang="en-US" sz="1200" dirty="0"/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/>
                        <a:t>Telephone : +91 94068 00014</a:t>
                      </a: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5961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1" dirty="0"/>
                        <a:t>Email </a:t>
                      </a:r>
                      <a:r>
                        <a:rPr lang="en-US" sz="1200" b="1" dirty="0" smtClean="0">
                          <a:solidFill>
                            <a:srgbClr val="0070C0"/>
                          </a:solidFill>
                        </a:rPr>
                        <a:t>:team365@onlytextiles.com</a:t>
                      </a:r>
                      <a:endParaRPr lang="en-US" sz="1200" b="0" i="0" dirty="0">
                        <a:solidFill>
                          <a:srgbClr val="0070C0"/>
                        </a:solidFill>
                        <a:latin typeface="Open Sans"/>
                      </a:endParaRPr>
                    </a:p>
                    <a:p>
                      <a:pPr algn="ctr" fontAlgn="base"/>
                      <a:r>
                        <a:rPr lang="en-US" sz="1800" b="0" i="0" dirty="0" smtClean="0">
                          <a:latin typeface="Open Sans"/>
                        </a:rPr>
                        <a:t>Website : </a:t>
                      </a:r>
                      <a:r>
                        <a:rPr lang="en-US" sz="2400" b="0" i="0" dirty="0" smtClean="0">
                          <a:solidFill>
                            <a:srgbClr val="0070C0"/>
                          </a:solidFill>
                          <a:latin typeface="Open Sans"/>
                        </a:rPr>
                        <a:t>www.onlytextiles.com</a:t>
                      </a:r>
                      <a:r>
                        <a:rPr lang="en-US" sz="1600" b="0" i="0" dirty="0">
                          <a:latin typeface="Open Sans"/>
                        </a:rPr>
                        <a:t> </a:t>
                      </a:r>
                      <a:endParaRPr lang="en-US" sz="1200" b="0" i="0" dirty="0">
                        <a:latin typeface="Open Sans"/>
                      </a:endParaRP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4784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200" b="0" i="0" dirty="0">
                          <a:latin typeface="Open Sans"/>
                        </a:rPr>
                        <a:t> </a:t>
                      </a:r>
                      <a:r>
                        <a:rPr lang="en-US" sz="2000" b="1" i="0" dirty="0">
                          <a:latin typeface="Open Sans"/>
                        </a:rPr>
                        <a:t>:: Gujrat Office ::</a:t>
                      </a:r>
                      <a:endParaRPr lang="en-US" sz="1200" b="0" i="0" dirty="0">
                        <a:latin typeface="Open Sans"/>
                      </a:endParaRP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dirty="0"/>
                        <a:t>TEAM 365</a:t>
                      </a:r>
                      <a:endParaRPr lang="en-US" sz="1200" dirty="0"/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800" b="0" i="0" dirty="0">
                          <a:latin typeface="Open Sans"/>
                        </a:rPr>
                        <a:t>205, 2nd Floor, Mangalaya,</a:t>
                      </a: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/>
                        <a:t>Business Point, Nr. Mahadev Estate,</a:t>
                      </a: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 smtClean="0"/>
                        <a:t>Sardar </a:t>
                      </a:r>
                      <a:r>
                        <a:rPr lang="en-US" sz="1200" dirty="0"/>
                        <a:t>Patel Ring Road, Odhav Circle,</a:t>
                      </a: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7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/>
                        <a:t>Ahmedabad (Gujrat) 382 425. India</a:t>
                      </a:r>
                    </a:p>
                  </a:txBody>
                  <a:tcPr marL="49561" marR="49561" marT="49561" marB="4956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00400" y="609601"/>
            <a:ext cx="54102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Setting up new textile project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Expansion of existing textile units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Ginning/ spinning/ weaving/ knitting/ processing 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Detailed project report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Product base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Spin plan / weave plan / knit plan / process plan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Technology selection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Machinery balancing &amp; selection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TDS – technical data sheet finalization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Lay out finalization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Architectural &amp; structural design review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Electrical and utility design review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Vendors &amp; contractors finalization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Schedule detailing for project execution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Periodic progress review 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Preparation of organization chart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Interview &amp; selection of technical team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Selection of accessories &amp; testing equipments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Process settings during trial run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Process stabilization before commercial production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Providing maintenance schedules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Providing Standard Operating Procedures – SOP’s</a:t>
            </a:r>
          </a:p>
          <a:p>
            <a:pPr>
              <a:buFont typeface="Arial" pitchFamily="34" charset="0"/>
              <a:buChar char="•"/>
            </a:pPr>
            <a:endParaRPr lang="en-US" cap="small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cap="small" dirty="0" smtClean="0">
              <a:solidFill>
                <a:srgbClr val="00B0F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1447800"/>
            <a:ext cx="6096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Project planning &amp; scheduling in detail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Co-ordination with various suppliers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Co-ordination with various vendors &amp; contractors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Co-ordination with Architect &amp; OEM’s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Monitoring of field progress by periodic site visits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Organizing periodic review meetings with all agencies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Monitoring of Erection &amp; Installation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Implementation of process parameters &amp; fine tuning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Implementation of sop’s 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Implementation of report formats for production, </a:t>
            </a:r>
          </a:p>
          <a:p>
            <a:r>
              <a:rPr lang="en-US" cap="small" dirty="0" smtClean="0">
                <a:solidFill>
                  <a:srgbClr val="0070C0"/>
                </a:solidFill>
              </a:rPr>
              <a:t>     quality, maintenance, raw material and packing/ dispatch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costing format for m.i.s</a:t>
            </a:r>
          </a:p>
          <a:p>
            <a:pPr>
              <a:buFont typeface="Arial" pitchFamily="34" charset="0"/>
              <a:buChar char="•"/>
            </a:pPr>
            <a:endParaRPr lang="en-US" cap="small" dirty="0" smtClean="0">
              <a:solidFill>
                <a:srgbClr val="00B0F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1447800"/>
            <a:ext cx="6096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case management of received machinery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unloading, shifting, destuffing of cases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centre line marking of the machines as per layout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placement of machines, section joining etc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leveling of the machines and grouting where necessary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assembling of the parts and components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gauging and settings of the machinery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control wiring of the machinery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power up and bare commissioning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trial runs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commissioning with material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hand over for commercial production</a:t>
            </a:r>
          </a:p>
          <a:p>
            <a:pPr>
              <a:buFont typeface="Wingdings" pitchFamily="2" charset="2"/>
              <a:buChar char="Ø"/>
            </a:pPr>
            <a:endParaRPr lang="en-US" cap="small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erection of production machinery, automations, special</a:t>
            </a:r>
          </a:p>
          <a:p>
            <a:r>
              <a:rPr lang="en-US" cap="small" dirty="0" smtClean="0">
                <a:solidFill>
                  <a:srgbClr val="0070C0"/>
                </a:solidFill>
              </a:rPr>
              <a:t>     attachments and optional devices if any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erection of humidification plants , waste collection </a:t>
            </a:r>
          </a:p>
          <a:p>
            <a:r>
              <a:rPr lang="en-US" cap="small" dirty="0" smtClean="0">
                <a:solidFill>
                  <a:srgbClr val="0070C0"/>
                </a:solidFill>
              </a:rPr>
              <a:t>     systems, bale press etc.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19400" y="2209800"/>
            <a:ext cx="609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manufacturing process audit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process parameters – present &amp; should be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systems audit – present &amp; should be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quality audit – present &amp; should be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maintenance audit – present &amp; should be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energy audit – scope for energy conservation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utility audit – efficiency, scope for improvement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1981200"/>
            <a:ext cx="609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productivity improvement  &amp; </a:t>
            </a:r>
          </a:p>
          <a:p>
            <a:r>
              <a:rPr lang="en-US" cap="small" dirty="0" smtClean="0">
                <a:solidFill>
                  <a:srgbClr val="0070C0"/>
                </a:solidFill>
              </a:rPr>
              <a:t>     total productivity management ( TPM)</a:t>
            </a:r>
          </a:p>
          <a:p>
            <a:endParaRPr lang="en-US" cap="small" dirty="0" smtClean="0">
              <a:solidFill>
                <a:srgbClr val="0070C0"/>
              </a:solidFill>
            </a:endParaRPr>
          </a:p>
          <a:p>
            <a:endParaRPr lang="en-US" cap="small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quality improvement &amp; </a:t>
            </a:r>
          </a:p>
          <a:p>
            <a:r>
              <a:rPr lang="en-US" cap="small" dirty="0" smtClean="0">
                <a:solidFill>
                  <a:srgbClr val="0070C0"/>
                </a:solidFill>
              </a:rPr>
              <a:t>     total quality management ( TQM)</a:t>
            </a:r>
          </a:p>
          <a:p>
            <a:pPr>
              <a:buFont typeface="Wingdings" pitchFamily="2" charset="2"/>
              <a:buChar char="Ø"/>
            </a:pPr>
            <a:endParaRPr lang="en-US" cap="small" dirty="0" smtClean="0">
              <a:solidFill>
                <a:srgbClr val="00B0F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1981200"/>
            <a:ext cx="609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ANNUAL  MAINTENANCE  CONTRACTS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amc for spinning machinery &amp; h plants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periodic maintenance as per oem schedule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ring frame of all makes, compact attachment, autodoffer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carding, df, combers, speedframes and link coners 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h plants of all makes – luwa, aesa, batliboi, draftair etc</a:t>
            </a:r>
          </a:p>
          <a:p>
            <a:pPr>
              <a:buFont typeface="Wingdings" pitchFamily="2" charset="2"/>
              <a:buChar char="Ø"/>
            </a:pPr>
            <a:endParaRPr lang="en-US" cap="small" dirty="0" smtClean="0">
              <a:solidFill>
                <a:srgbClr val="00B0F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1981200"/>
            <a:ext cx="6096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we undertake plant modernization activity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 we will conduct plant audit to evaluate the scope of improvement vide modernization and its impact and viability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suggest areas for modernization, automation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suggest changes required in existing layout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evaluate productivity and quality improvement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cost of modernization / automation and its payback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reduction of hands if any and its impact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will carry out dismantling / shifting / re erection and installation of new machinery / automation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PLANT MODERNISATION 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0" y="0"/>
            <a:ext cx="2705100" cy="723900"/>
            <a:chOff x="0" y="0"/>
            <a:chExt cx="2705100" cy="7239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05100" cy="46672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457200"/>
              <a:ext cx="2705100" cy="2667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ounded Rectangle 8"/>
          <p:cNvSpPr/>
          <p:nvPr/>
        </p:nvSpPr>
        <p:spPr>
          <a:xfrm>
            <a:off x="152400" y="8382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PROJECT CONSULTANCY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400" y="14478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PROJECT MANAGEMENT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2400" y="3200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TECHNICAL CONSULTANCY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52400" y="20574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ERECTION / INSTALATION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2667000"/>
            <a:ext cx="2362200" cy="381000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PROCESS AUDITS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52400" y="38100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A M C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52400" y="44196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MODERNISATION</a:t>
            </a:r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2400" y="5029200"/>
            <a:ext cx="2362200" cy="4086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5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5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52400" y="56388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STAFFING / RECRUITMENTS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19812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we undertake plant shifting activities in india &amp; abroad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dismantling, packing and loading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unloading , shifting, destuffing 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re erection and re conditioning / overhauling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bare running and commissioning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commissioning with material 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trial production and fine tuning</a:t>
            </a:r>
          </a:p>
          <a:p>
            <a:pPr>
              <a:buFont typeface="Wingdings" pitchFamily="2" charset="2"/>
              <a:buChar char="Ø"/>
            </a:pPr>
            <a:r>
              <a:rPr lang="en-US" cap="small" dirty="0" smtClean="0">
                <a:solidFill>
                  <a:srgbClr val="0070C0"/>
                </a:solidFill>
              </a:rPr>
              <a:t> hand over for commercial production.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572000" y="152400"/>
            <a:ext cx="2362200" cy="408623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Calibri" pitchFamily="34" charset="0"/>
              </a:rPr>
              <a:t>PLANT SHIFTING</a:t>
            </a:r>
            <a:endParaRPr lang="en-US" sz="16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2400" y="6248400"/>
            <a:ext cx="2362200" cy="408623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GET IN TOUCH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365</TotalTime>
  <Words>1005</Words>
  <Application>Microsoft Office PowerPoint</Application>
  <PresentationFormat>On-screen Show (4:3)</PresentationFormat>
  <Paragraphs>231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THE PROFESSIONAL TEXTILE  TECHNICAL EXPERTS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PROFESSIONAL TEXTILE TECHNICAL TEAM OF EXPERTS WORKING FOR YOU ALL  365 DAYS</dc:title>
  <dc:creator>lenovo</dc:creator>
  <cp:lastModifiedBy>Computer</cp:lastModifiedBy>
  <cp:revision>37</cp:revision>
  <dcterms:created xsi:type="dcterms:W3CDTF">2016-04-08T19:52:17Z</dcterms:created>
  <dcterms:modified xsi:type="dcterms:W3CDTF">2017-03-21T10:11:08Z</dcterms:modified>
</cp:coreProperties>
</file>