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73152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A4BD96-E2F5-4418-956F-A973FE747C74}" v="3" dt="2023-01-08T22:32:13.2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81" d="100"/>
          <a:sy n="81" d="100"/>
        </p:scale>
        <p:origin x="23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na Personal" userId="bd28c78aac174e3d" providerId="LiveId" clId="{3CA4BD96-E2F5-4418-956F-A973FE747C74}"/>
    <pc:docChg chg="custSel addSld modSld">
      <pc:chgData name="Christina Personal" userId="bd28c78aac174e3d" providerId="LiveId" clId="{3CA4BD96-E2F5-4418-956F-A973FE747C74}" dt="2023-01-08T22:41:24.571" v="1146" actId="1076"/>
      <pc:docMkLst>
        <pc:docMk/>
      </pc:docMkLst>
      <pc:sldChg chg="addSp modSp mod">
        <pc:chgData name="Christina Personal" userId="bd28c78aac174e3d" providerId="LiveId" clId="{3CA4BD96-E2F5-4418-956F-A973FE747C74}" dt="2023-01-08T22:20:30.711" v="378" actId="1076"/>
        <pc:sldMkLst>
          <pc:docMk/>
          <pc:sldMk cId="777476885" sldId="256"/>
        </pc:sldMkLst>
        <pc:spChg chg="mod">
          <ac:chgData name="Christina Personal" userId="bd28c78aac174e3d" providerId="LiveId" clId="{3CA4BD96-E2F5-4418-956F-A973FE747C74}" dt="2023-01-08T22:17:50.111" v="246" actId="1076"/>
          <ac:spMkLst>
            <pc:docMk/>
            <pc:sldMk cId="777476885" sldId="256"/>
            <ac:spMk id="6" creationId="{358B623B-3638-170D-F5FF-B9D4AD63E48A}"/>
          </ac:spMkLst>
        </pc:spChg>
        <pc:spChg chg="mod">
          <ac:chgData name="Christina Personal" userId="bd28c78aac174e3d" providerId="LiveId" clId="{3CA4BD96-E2F5-4418-956F-A973FE747C74}" dt="2023-01-08T22:20:30.711" v="378" actId="1076"/>
          <ac:spMkLst>
            <pc:docMk/>
            <pc:sldMk cId="777476885" sldId="256"/>
            <ac:spMk id="8" creationId="{FE004851-6BD1-3FC7-2870-E6F92B6E7310}"/>
          </ac:spMkLst>
        </pc:spChg>
        <pc:spChg chg="add mod">
          <ac:chgData name="Christina Personal" userId="bd28c78aac174e3d" providerId="LiveId" clId="{3CA4BD96-E2F5-4418-956F-A973FE747C74}" dt="2023-01-08T22:19:44.408" v="345" actId="1076"/>
          <ac:spMkLst>
            <pc:docMk/>
            <pc:sldMk cId="777476885" sldId="256"/>
            <ac:spMk id="9" creationId="{485088D7-1EE7-E7D1-6317-B612BF62C7CA}"/>
          </ac:spMkLst>
        </pc:spChg>
      </pc:sldChg>
      <pc:sldChg chg="addSp delSp modSp add mod">
        <pc:chgData name="Christina Personal" userId="bd28c78aac174e3d" providerId="LiveId" clId="{3CA4BD96-E2F5-4418-956F-A973FE747C74}" dt="2023-01-08T22:41:24.571" v="1146" actId="1076"/>
        <pc:sldMkLst>
          <pc:docMk/>
          <pc:sldMk cId="333855289" sldId="257"/>
        </pc:sldMkLst>
        <pc:spChg chg="mod">
          <ac:chgData name="Christina Personal" userId="bd28c78aac174e3d" providerId="LiveId" clId="{3CA4BD96-E2F5-4418-956F-A973FE747C74}" dt="2023-01-08T22:36:05.527" v="903" actId="1076"/>
          <ac:spMkLst>
            <pc:docMk/>
            <pc:sldMk cId="333855289" sldId="257"/>
            <ac:spMk id="2" creationId="{88DDD2D1-AC1E-916E-847E-AD59244DACCC}"/>
          </ac:spMkLst>
        </pc:spChg>
        <pc:spChg chg="del mod">
          <ac:chgData name="Christina Personal" userId="bd28c78aac174e3d" providerId="LiveId" clId="{3CA4BD96-E2F5-4418-956F-A973FE747C74}" dt="2023-01-08T22:26:19.138" v="498" actId="478"/>
          <ac:spMkLst>
            <pc:docMk/>
            <pc:sldMk cId="333855289" sldId="257"/>
            <ac:spMk id="3" creationId="{289CADD0-9B73-18C5-FC19-47438E085A0B}"/>
          </ac:spMkLst>
        </pc:spChg>
        <pc:spChg chg="del mod">
          <ac:chgData name="Christina Personal" userId="bd28c78aac174e3d" providerId="LiveId" clId="{3CA4BD96-E2F5-4418-956F-A973FE747C74}" dt="2023-01-08T22:21:16.906" v="386" actId="478"/>
          <ac:spMkLst>
            <pc:docMk/>
            <pc:sldMk cId="333855289" sldId="257"/>
            <ac:spMk id="6" creationId="{358B623B-3638-170D-F5FF-B9D4AD63E48A}"/>
          </ac:spMkLst>
        </pc:spChg>
        <pc:spChg chg="mod">
          <ac:chgData name="Christina Personal" userId="bd28c78aac174e3d" providerId="LiveId" clId="{3CA4BD96-E2F5-4418-956F-A973FE747C74}" dt="2023-01-08T22:37:00.521" v="909" actId="1076"/>
          <ac:spMkLst>
            <pc:docMk/>
            <pc:sldMk cId="333855289" sldId="257"/>
            <ac:spMk id="7" creationId="{40BF26AA-9332-73DD-6E64-7D1094D50B30}"/>
          </ac:spMkLst>
        </pc:spChg>
        <pc:spChg chg="mod">
          <ac:chgData name="Christina Personal" userId="bd28c78aac174e3d" providerId="LiveId" clId="{3CA4BD96-E2F5-4418-956F-A973FE747C74}" dt="2023-01-08T22:41:24.571" v="1146" actId="1076"/>
          <ac:spMkLst>
            <pc:docMk/>
            <pc:sldMk cId="333855289" sldId="257"/>
            <ac:spMk id="8" creationId="{FE004851-6BD1-3FC7-2870-E6F92B6E7310}"/>
          </ac:spMkLst>
        </pc:spChg>
        <pc:spChg chg="add mod">
          <ac:chgData name="Christina Personal" userId="bd28c78aac174e3d" providerId="LiveId" clId="{3CA4BD96-E2F5-4418-956F-A973FE747C74}" dt="2023-01-08T22:37:09.927" v="910" actId="1076"/>
          <ac:spMkLst>
            <pc:docMk/>
            <pc:sldMk cId="333855289" sldId="257"/>
            <ac:spMk id="9" creationId="{DD001D2F-1D55-6EE0-7929-50AAAFF1CC11}"/>
          </ac:spMkLst>
        </pc:spChg>
        <pc:graphicFrameChg chg="add mod modGraphic">
          <ac:chgData name="Christina Personal" userId="bd28c78aac174e3d" providerId="LiveId" clId="{3CA4BD96-E2F5-4418-956F-A973FE747C74}" dt="2023-01-08T22:29:51.708" v="555" actId="1076"/>
          <ac:graphicFrameMkLst>
            <pc:docMk/>
            <pc:sldMk cId="333855289" sldId="257"/>
            <ac:graphicFrameMk id="4" creationId="{F8856487-9FB0-3C86-6BAC-4FFB1FAF5492}"/>
          </ac:graphicFrameMkLst>
        </pc:graphicFrameChg>
        <pc:picChg chg="del">
          <ac:chgData name="Christina Personal" userId="bd28c78aac174e3d" providerId="LiveId" clId="{3CA4BD96-E2F5-4418-956F-A973FE747C74}" dt="2023-01-08T22:20:57.536" v="380" actId="478"/>
          <ac:picMkLst>
            <pc:docMk/>
            <pc:sldMk cId="333855289" sldId="257"/>
            <ac:picMk id="5" creationId="{A9E637D2-D7A1-B42A-1A4C-CD0D3D44239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" y="1496484"/>
            <a:ext cx="6217920" cy="3183467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802717"/>
            <a:ext cx="5486400" cy="2207683"/>
          </a:xfrm>
        </p:spPr>
        <p:txBody>
          <a:bodyPr/>
          <a:lstStyle>
            <a:lvl1pPr marL="0" indent="0" algn="ctr">
              <a:buNone/>
              <a:defRPr sz="1920"/>
            </a:lvl1pPr>
            <a:lvl2pPr marL="365760" indent="0" algn="ctr">
              <a:buNone/>
              <a:defRPr sz="1600"/>
            </a:lvl2pPr>
            <a:lvl3pPr marL="731520" indent="0" algn="ctr">
              <a:buNone/>
              <a:defRPr sz="1440"/>
            </a:lvl3pPr>
            <a:lvl4pPr marL="1097280" indent="0" algn="ctr">
              <a:buNone/>
              <a:defRPr sz="1280"/>
            </a:lvl4pPr>
            <a:lvl5pPr marL="1463040" indent="0" algn="ctr">
              <a:buNone/>
              <a:defRPr sz="1280"/>
            </a:lvl5pPr>
            <a:lvl6pPr marL="1828800" indent="0" algn="ctr">
              <a:buNone/>
              <a:defRPr sz="1280"/>
            </a:lvl6pPr>
            <a:lvl7pPr marL="2194560" indent="0" algn="ctr">
              <a:buNone/>
              <a:defRPr sz="1280"/>
            </a:lvl7pPr>
            <a:lvl8pPr marL="2560320" indent="0" algn="ctr">
              <a:buNone/>
              <a:defRPr sz="1280"/>
            </a:lvl8pPr>
            <a:lvl9pPr marL="2926080" indent="0" algn="ctr">
              <a:buNone/>
              <a:defRPr sz="12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AB498-510B-42A3-9D95-C5D17DF7AF4A}" type="datetimeFigureOut">
              <a:rPr lang="en-US" smtClean="0"/>
              <a:t>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09123-A016-4D76-B2AF-4C7256A5D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058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AB498-510B-42A3-9D95-C5D17DF7AF4A}" type="datetimeFigureOut">
              <a:rPr lang="en-US" smtClean="0"/>
              <a:t>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09123-A016-4D76-B2AF-4C7256A5D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733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34940" y="486834"/>
            <a:ext cx="1577340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486834"/>
            <a:ext cx="4640580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AB498-510B-42A3-9D95-C5D17DF7AF4A}" type="datetimeFigureOut">
              <a:rPr lang="en-US" smtClean="0"/>
              <a:t>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09123-A016-4D76-B2AF-4C7256A5D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278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AB498-510B-42A3-9D95-C5D17DF7AF4A}" type="datetimeFigureOut">
              <a:rPr lang="en-US" smtClean="0"/>
              <a:t>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09123-A016-4D76-B2AF-4C7256A5D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511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110" y="2279653"/>
            <a:ext cx="6309360" cy="3803649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9110" y="6119286"/>
            <a:ext cx="6309360" cy="2000249"/>
          </a:xfrm>
        </p:spPr>
        <p:txBody>
          <a:bodyPr/>
          <a:lstStyle>
            <a:lvl1pPr marL="0" indent="0">
              <a:buNone/>
              <a:defRPr sz="1920">
                <a:solidFill>
                  <a:schemeClr val="tx1"/>
                </a:solidFill>
              </a:defRPr>
            </a:lvl1pPr>
            <a:lvl2pPr marL="3657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315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3pPr>
            <a:lvl4pPr marL="109728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4pPr>
            <a:lvl5pPr marL="146304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5pPr>
            <a:lvl6pPr marL="182880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6pPr>
            <a:lvl7pPr marL="219456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7pPr>
            <a:lvl8pPr marL="256032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8pPr>
            <a:lvl9pPr marL="292608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AB498-510B-42A3-9D95-C5D17DF7AF4A}" type="datetimeFigureOut">
              <a:rPr lang="en-US" smtClean="0"/>
              <a:t>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09123-A016-4D76-B2AF-4C7256A5D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166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2434167"/>
            <a:ext cx="310896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03320" y="2434167"/>
            <a:ext cx="310896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AB498-510B-42A3-9D95-C5D17DF7AF4A}" type="datetimeFigureOut">
              <a:rPr lang="en-US" smtClean="0"/>
              <a:t>1/8/2023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09123-A016-4D76-B2AF-4C7256A5D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244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486836"/>
            <a:ext cx="6309360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874" y="2241551"/>
            <a:ext cx="3094672" cy="1098549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874" y="3340100"/>
            <a:ext cx="3094672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03320" y="2241551"/>
            <a:ext cx="3109913" cy="1098549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03320" y="3340100"/>
            <a:ext cx="310991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AB498-510B-42A3-9D95-C5D17DF7AF4A}" type="datetimeFigureOut">
              <a:rPr lang="en-US" smtClean="0"/>
              <a:t>1/8/2023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09123-A016-4D76-B2AF-4C7256A5D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001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AB498-510B-42A3-9D95-C5D17DF7AF4A}" type="datetimeFigureOut">
              <a:rPr lang="en-US" smtClean="0"/>
              <a:t>1/8/2023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09123-A016-4D76-B2AF-4C7256A5D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49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AB498-510B-42A3-9D95-C5D17DF7AF4A}" type="datetimeFigureOut">
              <a:rPr lang="en-US" smtClean="0"/>
              <a:t>1/8/2023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09123-A016-4D76-B2AF-4C7256A5D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679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609600"/>
            <a:ext cx="2359342" cy="2133600"/>
          </a:xfrm>
        </p:spPr>
        <p:txBody>
          <a:bodyPr anchor="b"/>
          <a:lstStyle>
            <a:lvl1pPr>
              <a:defRPr sz="25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9913" y="1316569"/>
            <a:ext cx="3703320" cy="6498167"/>
          </a:xfrm>
        </p:spPr>
        <p:txBody>
          <a:bodyPr/>
          <a:lstStyle>
            <a:lvl1pPr>
              <a:defRPr sz="2560"/>
            </a:lvl1pPr>
            <a:lvl2pPr>
              <a:defRPr sz="2240"/>
            </a:lvl2pPr>
            <a:lvl3pPr>
              <a:defRPr sz="192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873" y="2743200"/>
            <a:ext cx="2359342" cy="5082117"/>
          </a:xfrm>
        </p:spPr>
        <p:txBody>
          <a:bodyPr/>
          <a:lstStyle>
            <a:lvl1pPr marL="0" indent="0">
              <a:buNone/>
              <a:defRPr sz="1280"/>
            </a:lvl1pPr>
            <a:lvl2pPr marL="365760" indent="0">
              <a:buNone/>
              <a:defRPr sz="1120"/>
            </a:lvl2pPr>
            <a:lvl3pPr marL="731520" indent="0">
              <a:buNone/>
              <a:defRPr sz="960"/>
            </a:lvl3pPr>
            <a:lvl4pPr marL="1097280" indent="0">
              <a:buNone/>
              <a:defRPr sz="800"/>
            </a:lvl4pPr>
            <a:lvl5pPr marL="1463040" indent="0">
              <a:buNone/>
              <a:defRPr sz="800"/>
            </a:lvl5pPr>
            <a:lvl6pPr marL="1828800" indent="0">
              <a:buNone/>
              <a:defRPr sz="800"/>
            </a:lvl6pPr>
            <a:lvl7pPr marL="2194560" indent="0">
              <a:buNone/>
              <a:defRPr sz="800"/>
            </a:lvl7pPr>
            <a:lvl8pPr marL="2560320" indent="0">
              <a:buNone/>
              <a:defRPr sz="800"/>
            </a:lvl8pPr>
            <a:lvl9pPr marL="292608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AB498-510B-42A3-9D95-C5D17DF7AF4A}" type="datetimeFigureOut">
              <a:rPr lang="en-US" smtClean="0"/>
              <a:t>1/8/2023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09123-A016-4D76-B2AF-4C7256A5D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998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609600"/>
            <a:ext cx="2359342" cy="2133600"/>
          </a:xfrm>
        </p:spPr>
        <p:txBody>
          <a:bodyPr anchor="b"/>
          <a:lstStyle>
            <a:lvl1pPr>
              <a:defRPr sz="25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09913" y="1316569"/>
            <a:ext cx="3703320" cy="6498167"/>
          </a:xfrm>
        </p:spPr>
        <p:txBody>
          <a:bodyPr anchor="t"/>
          <a:lstStyle>
            <a:lvl1pPr marL="0" indent="0">
              <a:buNone/>
              <a:defRPr sz="2560"/>
            </a:lvl1pPr>
            <a:lvl2pPr marL="365760" indent="0">
              <a:buNone/>
              <a:defRPr sz="2240"/>
            </a:lvl2pPr>
            <a:lvl3pPr marL="731520" indent="0">
              <a:buNone/>
              <a:defRPr sz="1920"/>
            </a:lvl3pPr>
            <a:lvl4pPr marL="1097280" indent="0">
              <a:buNone/>
              <a:defRPr sz="1600"/>
            </a:lvl4pPr>
            <a:lvl5pPr marL="1463040" indent="0">
              <a:buNone/>
              <a:defRPr sz="1600"/>
            </a:lvl5pPr>
            <a:lvl6pPr marL="1828800" indent="0">
              <a:buNone/>
              <a:defRPr sz="1600"/>
            </a:lvl6pPr>
            <a:lvl7pPr marL="2194560" indent="0">
              <a:buNone/>
              <a:defRPr sz="1600"/>
            </a:lvl7pPr>
            <a:lvl8pPr marL="2560320" indent="0">
              <a:buNone/>
              <a:defRPr sz="1600"/>
            </a:lvl8pPr>
            <a:lvl9pPr marL="292608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873" y="2743200"/>
            <a:ext cx="2359342" cy="5082117"/>
          </a:xfrm>
        </p:spPr>
        <p:txBody>
          <a:bodyPr/>
          <a:lstStyle>
            <a:lvl1pPr marL="0" indent="0">
              <a:buNone/>
              <a:defRPr sz="1280"/>
            </a:lvl1pPr>
            <a:lvl2pPr marL="365760" indent="0">
              <a:buNone/>
              <a:defRPr sz="1120"/>
            </a:lvl2pPr>
            <a:lvl3pPr marL="731520" indent="0">
              <a:buNone/>
              <a:defRPr sz="960"/>
            </a:lvl3pPr>
            <a:lvl4pPr marL="1097280" indent="0">
              <a:buNone/>
              <a:defRPr sz="800"/>
            </a:lvl4pPr>
            <a:lvl5pPr marL="1463040" indent="0">
              <a:buNone/>
              <a:defRPr sz="800"/>
            </a:lvl5pPr>
            <a:lvl6pPr marL="1828800" indent="0">
              <a:buNone/>
              <a:defRPr sz="800"/>
            </a:lvl6pPr>
            <a:lvl7pPr marL="2194560" indent="0">
              <a:buNone/>
              <a:defRPr sz="800"/>
            </a:lvl7pPr>
            <a:lvl8pPr marL="2560320" indent="0">
              <a:buNone/>
              <a:defRPr sz="800"/>
            </a:lvl8pPr>
            <a:lvl9pPr marL="292608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AB498-510B-42A3-9D95-C5D17DF7AF4A}" type="datetimeFigureOut">
              <a:rPr lang="en-US" smtClean="0"/>
              <a:t>1/8/2023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09123-A016-4D76-B2AF-4C7256A5D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074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486836"/>
            <a:ext cx="630936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2434167"/>
            <a:ext cx="630936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2920" y="8475136"/>
            <a:ext cx="164592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BAB498-510B-42A3-9D95-C5D17DF7AF4A}" type="datetimeFigureOut">
              <a:rPr lang="en-US" smtClean="0"/>
              <a:t>1/8/2023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23160" y="8475136"/>
            <a:ext cx="246888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66360" y="8475136"/>
            <a:ext cx="164592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409123-A016-4D76-B2AF-4C7256A5D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640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31520" rtl="0" eaLnBrk="1" latinLnBrk="0" hangingPunct="1">
        <a:lnSpc>
          <a:spcPct val="90000"/>
        </a:lnSpc>
        <a:spcBef>
          <a:spcPct val="0"/>
        </a:spcBef>
        <a:buNone/>
        <a:defRPr sz="35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73152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24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3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0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DD2D1-AC1E-916E-847E-AD59244DAC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399" y="392738"/>
            <a:ext cx="5486401" cy="523587"/>
          </a:xfrm>
        </p:spPr>
        <p:txBody>
          <a:bodyPr>
            <a:normAutofit/>
          </a:bodyPr>
          <a:lstStyle/>
          <a:p>
            <a:r>
              <a:rPr lang="en-US" sz="2800" b="1" u="sng" dirty="0"/>
              <a:t>South OC Produce Co- Op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9CADD0-9B73-18C5-FC19-47438E085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31473" y="1249026"/>
            <a:ext cx="5486400" cy="2207683"/>
          </a:xfrm>
        </p:spPr>
        <p:txBody>
          <a:bodyPr/>
          <a:lstStyle/>
          <a:p>
            <a:r>
              <a:rPr lang="en-US" dirty="0"/>
              <a:t>2023 Spring Sign Ups</a:t>
            </a:r>
          </a:p>
        </p:txBody>
      </p:sp>
      <p:pic>
        <p:nvPicPr>
          <p:cNvPr id="5" name="Picture 4" descr="A picture containing wooden, vegetable, dish, wood&#10;&#10;Description automatically generated">
            <a:extLst>
              <a:ext uri="{FF2B5EF4-FFF2-40B4-BE49-F238E27FC236}">
                <a16:creationId xmlns:a16="http://schemas.microsoft.com/office/drawing/2014/main" id="{A9E637D2-D7A1-B42A-1A4C-CD0D3D4423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971" y="1859888"/>
            <a:ext cx="2606301" cy="18741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8B623B-3638-170D-F5FF-B9D4AD63E48A}"/>
              </a:ext>
            </a:extLst>
          </p:cNvPr>
          <p:cNvSpPr txBox="1"/>
          <p:nvPr/>
        </p:nvSpPr>
        <p:spPr>
          <a:xfrm>
            <a:off x="540456" y="1141450"/>
            <a:ext cx="1724891" cy="9267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Produce List</a:t>
            </a:r>
          </a:p>
          <a:p>
            <a:pPr algn="ctr"/>
            <a:endParaRPr lang="en-US" dirty="0"/>
          </a:p>
          <a:p>
            <a:pPr algn="ctr">
              <a:lnSpc>
                <a:spcPct val="150000"/>
              </a:lnSpc>
            </a:pPr>
            <a:r>
              <a:rPr lang="en-US" sz="1050" dirty="0"/>
              <a:t>Lettuce</a:t>
            </a:r>
          </a:p>
          <a:p>
            <a:pPr algn="ctr">
              <a:lnSpc>
                <a:spcPct val="150000"/>
              </a:lnSpc>
            </a:pPr>
            <a:r>
              <a:rPr lang="en-US" sz="1050" dirty="0"/>
              <a:t>Beets</a:t>
            </a:r>
          </a:p>
          <a:p>
            <a:pPr algn="ctr">
              <a:lnSpc>
                <a:spcPct val="150000"/>
              </a:lnSpc>
            </a:pPr>
            <a:r>
              <a:rPr lang="en-US" sz="1050" dirty="0" err="1"/>
              <a:t>Brussell</a:t>
            </a:r>
            <a:r>
              <a:rPr lang="en-US" sz="1050" dirty="0"/>
              <a:t> Sprouts</a:t>
            </a:r>
          </a:p>
          <a:p>
            <a:pPr algn="ctr">
              <a:lnSpc>
                <a:spcPct val="150000"/>
              </a:lnSpc>
            </a:pPr>
            <a:r>
              <a:rPr lang="en-US" sz="1050" dirty="0"/>
              <a:t>Cabbage</a:t>
            </a:r>
          </a:p>
          <a:p>
            <a:pPr algn="ctr">
              <a:lnSpc>
                <a:spcPct val="150000"/>
              </a:lnSpc>
            </a:pPr>
            <a:r>
              <a:rPr lang="en-US" sz="1050" dirty="0"/>
              <a:t>Carrots</a:t>
            </a:r>
          </a:p>
          <a:p>
            <a:pPr algn="ctr">
              <a:lnSpc>
                <a:spcPct val="150000"/>
              </a:lnSpc>
            </a:pPr>
            <a:r>
              <a:rPr lang="en-US" sz="1050" dirty="0"/>
              <a:t>Celery</a:t>
            </a:r>
          </a:p>
          <a:p>
            <a:pPr algn="ctr">
              <a:lnSpc>
                <a:spcPct val="150000"/>
              </a:lnSpc>
            </a:pPr>
            <a:r>
              <a:rPr lang="en-US" sz="1050" dirty="0"/>
              <a:t>Chard</a:t>
            </a:r>
          </a:p>
          <a:p>
            <a:pPr algn="ctr">
              <a:lnSpc>
                <a:spcPct val="150000"/>
              </a:lnSpc>
            </a:pPr>
            <a:r>
              <a:rPr lang="en-US" sz="1050" dirty="0"/>
              <a:t>Garlic</a:t>
            </a:r>
          </a:p>
          <a:p>
            <a:pPr algn="ctr">
              <a:lnSpc>
                <a:spcPct val="150000"/>
              </a:lnSpc>
            </a:pPr>
            <a:r>
              <a:rPr lang="en-US" sz="1050" dirty="0"/>
              <a:t>Kale</a:t>
            </a:r>
          </a:p>
          <a:p>
            <a:pPr algn="ctr">
              <a:lnSpc>
                <a:spcPct val="150000"/>
              </a:lnSpc>
            </a:pPr>
            <a:r>
              <a:rPr lang="en-US" sz="1050" dirty="0"/>
              <a:t>Leeks</a:t>
            </a:r>
          </a:p>
          <a:p>
            <a:pPr algn="ctr">
              <a:lnSpc>
                <a:spcPct val="150000"/>
              </a:lnSpc>
            </a:pPr>
            <a:r>
              <a:rPr lang="en-US" sz="1050" dirty="0"/>
              <a:t>Onions</a:t>
            </a:r>
          </a:p>
          <a:p>
            <a:pPr algn="ctr">
              <a:lnSpc>
                <a:spcPct val="150000"/>
              </a:lnSpc>
            </a:pPr>
            <a:r>
              <a:rPr lang="en-US" sz="1050" dirty="0"/>
              <a:t>Potatoes</a:t>
            </a:r>
          </a:p>
          <a:p>
            <a:pPr algn="ctr">
              <a:lnSpc>
                <a:spcPct val="150000"/>
              </a:lnSpc>
            </a:pPr>
            <a:r>
              <a:rPr lang="en-US" sz="1050" dirty="0"/>
              <a:t>Radish</a:t>
            </a:r>
          </a:p>
          <a:p>
            <a:pPr algn="ctr">
              <a:lnSpc>
                <a:spcPct val="150000"/>
              </a:lnSpc>
            </a:pPr>
            <a:r>
              <a:rPr lang="en-US" sz="1050" dirty="0"/>
              <a:t>Spinach</a:t>
            </a:r>
          </a:p>
          <a:p>
            <a:pPr algn="ctr">
              <a:lnSpc>
                <a:spcPct val="150000"/>
              </a:lnSpc>
            </a:pPr>
            <a:r>
              <a:rPr lang="en-US" sz="1050" dirty="0"/>
              <a:t>Squash</a:t>
            </a:r>
          </a:p>
          <a:p>
            <a:pPr algn="ctr">
              <a:lnSpc>
                <a:spcPct val="150000"/>
              </a:lnSpc>
            </a:pPr>
            <a:r>
              <a:rPr lang="en-US" sz="1050" dirty="0"/>
              <a:t>Cucumber</a:t>
            </a:r>
          </a:p>
          <a:p>
            <a:pPr algn="ctr">
              <a:lnSpc>
                <a:spcPct val="150000"/>
              </a:lnSpc>
            </a:pPr>
            <a:r>
              <a:rPr lang="en-US" sz="1050" dirty="0"/>
              <a:t>Beans</a:t>
            </a:r>
          </a:p>
          <a:p>
            <a:pPr algn="ctr">
              <a:lnSpc>
                <a:spcPct val="150000"/>
              </a:lnSpc>
            </a:pPr>
            <a:r>
              <a:rPr lang="en-US" sz="1050" dirty="0"/>
              <a:t>Peas</a:t>
            </a:r>
          </a:p>
          <a:p>
            <a:pPr algn="ctr">
              <a:lnSpc>
                <a:spcPct val="150000"/>
              </a:lnSpc>
            </a:pPr>
            <a:r>
              <a:rPr lang="en-US" sz="1050" dirty="0"/>
              <a:t>Peppers</a:t>
            </a:r>
          </a:p>
          <a:p>
            <a:pPr algn="ctr">
              <a:lnSpc>
                <a:spcPct val="150000"/>
              </a:lnSpc>
            </a:pPr>
            <a:r>
              <a:rPr lang="en-US" sz="1050" dirty="0"/>
              <a:t>Wheat</a:t>
            </a:r>
          </a:p>
          <a:p>
            <a:pPr algn="ctr">
              <a:lnSpc>
                <a:spcPct val="150000"/>
              </a:lnSpc>
            </a:pPr>
            <a:r>
              <a:rPr lang="en-US" sz="1050" dirty="0"/>
              <a:t>Oats</a:t>
            </a:r>
          </a:p>
          <a:p>
            <a:pPr algn="ctr">
              <a:lnSpc>
                <a:spcPct val="150000"/>
              </a:lnSpc>
            </a:pPr>
            <a:r>
              <a:rPr lang="en-US" sz="1050" dirty="0"/>
              <a:t>Berries</a:t>
            </a:r>
          </a:p>
          <a:p>
            <a:pPr algn="ctr">
              <a:lnSpc>
                <a:spcPct val="150000"/>
              </a:lnSpc>
            </a:pPr>
            <a:r>
              <a:rPr lang="en-US" sz="1050" dirty="0"/>
              <a:t>Citrus</a:t>
            </a:r>
          </a:p>
          <a:p>
            <a:pPr algn="ctr">
              <a:lnSpc>
                <a:spcPct val="150000"/>
              </a:lnSpc>
            </a:pPr>
            <a:r>
              <a:rPr lang="en-US" sz="1050" dirty="0"/>
              <a:t>Apples</a:t>
            </a:r>
          </a:p>
          <a:p>
            <a:pPr algn="ctr">
              <a:lnSpc>
                <a:spcPct val="150000"/>
              </a:lnSpc>
            </a:pPr>
            <a:r>
              <a:rPr lang="en-US" sz="1050" dirty="0"/>
              <a:t>Avocado</a:t>
            </a:r>
          </a:p>
          <a:p>
            <a:pPr algn="ctr">
              <a:lnSpc>
                <a:spcPct val="150000"/>
              </a:lnSpc>
            </a:pPr>
            <a:r>
              <a:rPr lang="en-US" sz="1050" dirty="0"/>
              <a:t>Herbs</a:t>
            </a:r>
          </a:p>
          <a:p>
            <a:pPr algn="ctr">
              <a:lnSpc>
                <a:spcPct val="150000"/>
              </a:lnSpc>
            </a:pPr>
            <a:r>
              <a:rPr lang="en-US" sz="1050" b="1" dirty="0"/>
              <a:t>Add More…</a:t>
            </a:r>
          </a:p>
          <a:p>
            <a:pPr algn="ctr">
              <a:lnSpc>
                <a:spcPct val="150000"/>
              </a:lnSpc>
            </a:pPr>
            <a:endParaRPr lang="en-US" dirty="0"/>
          </a:p>
          <a:p>
            <a:pPr algn="ctr">
              <a:lnSpc>
                <a:spcPct val="150000"/>
              </a:lnSpc>
            </a:pPr>
            <a:endParaRPr lang="en-US" dirty="0"/>
          </a:p>
          <a:p>
            <a:pPr algn="ctr">
              <a:lnSpc>
                <a:spcPct val="150000"/>
              </a:lnSpc>
            </a:pPr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BF26AA-9332-73DD-6E64-7D1094D50B30}"/>
              </a:ext>
            </a:extLst>
          </p:cNvPr>
          <p:cNvSpPr txBox="1"/>
          <p:nvPr/>
        </p:nvSpPr>
        <p:spPr>
          <a:xfrm>
            <a:off x="3865069" y="3789410"/>
            <a:ext cx="2781619" cy="1818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Contact Info</a:t>
            </a:r>
          </a:p>
          <a:p>
            <a:pPr algn="ctr"/>
            <a:endParaRPr lang="en-US" sz="2400" b="1" dirty="0"/>
          </a:p>
          <a:p>
            <a:pPr algn="ctr">
              <a:lnSpc>
                <a:spcPct val="150000"/>
              </a:lnSpc>
            </a:pPr>
            <a:r>
              <a:rPr lang="en-US" sz="1200" dirty="0"/>
              <a:t>Name ___________________________</a:t>
            </a:r>
          </a:p>
          <a:p>
            <a:pPr algn="ctr">
              <a:lnSpc>
                <a:spcPct val="150000"/>
              </a:lnSpc>
            </a:pPr>
            <a:r>
              <a:rPr lang="en-US" sz="1200" dirty="0"/>
              <a:t>Address__________________________</a:t>
            </a:r>
          </a:p>
          <a:p>
            <a:pPr algn="ctr">
              <a:lnSpc>
                <a:spcPct val="150000"/>
              </a:lnSpc>
            </a:pPr>
            <a:r>
              <a:rPr lang="en-US" sz="1200" dirty="0"/>
              <a:t>Phone___________________________</a:t>
            </a:r>
          </a:p>
          <a:p>
            <a:pPr algn="ctr">
              <a:lnSpc>
                <a:spcPct val="150000"/>
              </a:lnSpc>
            </a:pPr>
            <a:r>
              <a:rPr lang="en-US" sz="1200" dirty="0"/>
              <a:t>Email____________________________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004851-6BD1-3FC7-2870-E6F92B6E7310}"/>
              </a:ext>
            </a:extLst>
          </p:cNvPr>
          <p:cNvSpPr txBox="1"/>
          <p:nvPr/>
        </p:nvSpPr>
        <p:spPr>
          <a:xfrm>
            <a:off x="1216016" y="8581985"/>
            <a:ext cx="57918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Please select share and pick up options on the next page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5088D7-1EE7-E7D1-6317-B612BF62C7CA}"/>
              </a:ext>
            </a:extLst>
          </p:cNvPr>
          <p:cNvSpPr txBox="1"/>
          <p:nvPr/>
        </p:nvSpPr>
        <p:spPr>
          <a:xfrm>
            <a:off x="1868681" y="6565650"/>
            <a:ext cx="1724891" cy="3070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Other Items</a:t>
            </a:r>
          </a:p>
          <a:p>
            <a:pPr algn="ctr"/>
            <a:endParaRPr lang="en-US" sz="1050" dirty="0"/>
          </a:p>
          <a:p>
            <a:pPr algn="ctr">
              <a:lnSpc>
                <a:spcPct val="150000"/>
              </a:lnSpc>
            </a:pPr>
            <a:r>
              <a:rPr lang="en-US" sz="1050" dirty="0"/>
              <a:t>Homemade Bread</a:t>
            </a:r>
          </a:p>
          <a:p>
            <a:pPr algn="ctr">
              <a:lnSpc>
                <a:spcPct val="150000"/>
              </a:lnSpc>
            </a:pPr>
            <a:r>
              <a:rPr lang="en-US" sz="1050" dirty="0"/>
              <a:t>Eggs</a:t>
            </a:r>
          </a:p>
          <a:p>
            <a:pPr algn="ctr">
              <a:lnSpc>
                <a:spcPct val="150000"/>
              </a:lnSpc>
            </a:pPr>
            <a:r>
              <a:rPr lang="en-US" sz="1050" dirty="0"/>
              <a:t>Dairy</a:t>
            </a:r>
          </a:p>
          <a:p>
            <a:pPr algn="ctr">
              <a:lnSpc>
                <a:spcPct val="150000"/>
              </a:lnSpc>
            </a:pPr>
            <a:endParaRPr lang="en-US" sz="1050" dirty="0"/>
          </a:p>
          <a:p>
            <a:pPr algn="ctr"/>
            <a:r>
              <a:rPr lang="en-US" sz="1050" b="1" dirty="0"/>
              <a:t>Add More…</a:t>
            </a:r>
          </a:p>
          <a:p>
            <a:pPr algn="ctr"/>
            <a:endParaRPr lang="en-US" sz="1050" dirty="0"/>
          </a:p>
          <a:p>
            <a:pPr algn="ctr">
              <a:lnSpc>
                <a:spcPct val="150000"/>
              </a:lnSpc>
            </a:pPr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476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DD2D1-AC1E-916E-847E-AD59244DAC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1703" y="415513"/>
            <a:ext cx="5486401" cy="523587"/>
          </a:xfrm>
        </p:spPr>
        <p:txBody>
          <a:bodyPr>
            <a:normAutofit/>
          </a:bodyPr>
          <a:lstStyle/>
          <a:p>
            <a:r>
              <a:rPr lang="en-US" sz="2400" b="1" dirty="0"/>
              <a:t>Share Options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BF26AA-9332-73DD-6E64-7D1094D50B30}"/>
              </a:ext>
            </a:extLst>
          </p:cNvPr>
          <p:cNvSpPr txBox="1"/>
          <p:nvPr/>
        </p:nvSpPr>
        <p:spPr>
          <a:xfrm>
            <a:off x="1161703" y="1524059"/>
            <a:ext cx="5315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Sharing and pickup with other Co Op members will be on the 1</a:t>
            </a:r>
            <a:r>
              <a:rPr lang="en-US" sz="1200" b="1" baseline="30000" dirty="0"/>
              <a:t>st</a:t>
            </a:r>
            <a:r>
              <a:rPr lang="en-US" sz="1200" b="1" dirty="0"/>
              <a:t> of every month. </a:t>
            </a:r>
          </a:p>
          <a:p>
            <a:pPr algn="ctr"/>
            <a:r>
              <a:rPr lang="en-US" sz="1200" b="1" dirty="0"/>
              <a:t>Location TBD</a:t>
            </a:r>
          </a:p>
          <a:p>
            <a:pPr algn="ctr"/>
            <a:endParaRPr lang="en-US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004851-6BD1-3FC7-2870-E6F92B6E7310}"/>
              </a:ext>
            </a:extLst>
          </p:cNvPr>
          <p:cNvSpPr txBox="1"/>
          <p:nvPr/>
        </p:nvSpPr>
        <p:spPr>
          <a:xfrm>
            <a:off x="856282" y="7317233"/>
            <a:ext cx="57918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We will all be sharing a seasonal selection of produce, eggs, and other homemade items, based on the time of year and present season we are in. </a:t>
            </a:r>
          </a:p>
          <a:p>
            <a:pPr algn="ctr"/>
            <a:endParaRPr lang="en-US" sz="1200" dirty="0"/>
          </a:p>
          <a:p>
            <a:pPr algn="ctr"/>
            <a:r>
              <a:rPr lang="en-US" sz="1200" dirty="0"/>
              <a:t>A Small share example would be one bag of spinach, 1lb of beets, 1lb of potatoes , or a half dozen eggs.</a:t>
            </a:r>
          </a:p>
          <a:p>
            <a:pPr algn="ctr"/>
            <a:r>
              <a:rPr lang="en-US" sz="1200" dirty="0"/>
              <a:t> A Medium share would be double a small share. </a:t>
            </a:r>
          </a:p>
          <a:p>
            <a:pPr algn="ctr"/>
            <a:r>
              <a:rPr lang="en-US" sz="1200" dirty="0"/>
              <a:t>A Large share would be triple a small share.</a:t>
            </a:r>
          </a:p>
          <a:p>
            <a:pPr algn="ctr"/>
            <a:r>
              <a:rPr lang="en-US" sz="1200" dirty="0"/>
              <a:t>If you miss your pickup you can also send a friend neighbor or relative to pick up in your place. </a:t>
            </a:r>
          </a:p>
        </p:txBody>
      </p:sp>
      <p:graphicFrame>
        <p:nvGraphicFramePr>
          <p:cNvPr id="4" name="Table 8">
            <a:extLst>
              <a:ext uri="{FF2B5EF4-FFF2-40B4-BE49-F238E27FC236}">
                <a16:creationId xmlns:a16="http://schemas.microsoft.com/office/drawing/2014/main" id="{F8856487-9FB0-3C86-6BAC-4FFB1FAF54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000510"/>
              </p:ext>
            </p:extLst>
          </p:nvPr>
        </p:nvGraphicFramePr>
        <p:xfrm>
          <a:off x="1391120" y="2048986"/>
          <a:ext cx="4838380" cy="50460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9595">
                  <a:extLst>
                    <a:ext uri="{9D8B030D-6E8A-4147-A177-3AD203B41FA5}">
                      <a16:colId xmlns:a16="http://schemas.microsoft.com/office/drawing/2014/main" val="2762959037"/>
                    </a:ext>
                  </a:extLst>
                </a:gridCol>
                <a:gridCol w="1209595">
                  <a:extLst>
                    <a:ext uri="{9D8B030D-6E8A-4147-A177-3AD203B41FA5}">
                      <a16:colId xmlns:a16="http://schemas.microsoft.com/office/drawing/2014/main" val="3358608699"/>
                    </a:ext>
                  </a:extLst>
                </a:gridCol>
                <a:gridCol w="1209595">
                  <a:extLst>
                    <a:ext uri="{9D8B030D-6E8A-4147-A177-3AD203B41FA5}">
                      <a16:colId xmlns:a16="http://schemas.microsoft.com/office/drawing/2014/main" val="2429278721"/>
                    </a:ext>
                  </a:extLst>
                </a:gridCol>
                <a:gridCol w="1209595">
                  <a:extLst>
                    <a:ext uri="{9D8B030D-6E8A-4147-A177-3AD203B41FA5}">
                      <a16:colId xmlns:a16="http://schemas.microsoft.com/office/drawing/2014/main" val="29117372"/>
                    </a:ext>
                  </a:extLst>
                </a:gridCol>
              </a:tblGrid>
              <a:tr h="455606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What I will share</a:t>
                      </a:r>
                    </a:p>
                    <a:p>
                      <a:pPr algn="ctr"/>
                      <a:r>
                        <a:rPr lang="en-US" dirty="0"/>
                        <a:t>(</a:t>
                      </a:r>
                      <a:r>
                        <a:rPr lang="en-US" sz="1050" dirty="0"/>
                        <a:t>pick up to 3 items)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What I would like in exchange</a:t>
                      </a:r>
                    </a:p>
                    <a:p>
                      <a:pPr marL="0" marR="0" lvl="0" indent="0" algn="ctr" defTabSz="7315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/>
                        <a:t>(pick up to 3 items)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Share Size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6225286"/>
                  </a:ext>
                </a:extLst>
              </a:tr>
              <a:tr h="1023824">
                <a:tc>
                  <a:txBody>
                    <a:bodyPr/>
                    <a:lstStyle/>
                    <a:p>
                      <a:r>
                        <a:rPr lang="en-US" dirty="0"/>
                        <a:t>February 1st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1166659"/>
                  </a:ext>
                </a:extLst>
              </a:tr>
              <a:tr h="986624">
                <a:tc>
                  <a:txBody>
                    <a:bodyPr/>
                    <a:lstStyle/>
                    <a:p>
                      <a:r>
                        <a:rPr lang="en-US" dirty="0"/>
                        <a:t>March 1st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6379422"/>
                  </a:ext>
                </a:extLst>
              </a:tr>
              <a:tr h="878107">
                <a:tc>
                  <a:txBody>
                    <a:bodyPr/>
                    <a:lstStyle/>
                    <a:p>
                      <a:r>
                        <a:rPr lang="en-US" dirty="0"/>
                        <a:t>April 1st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0449746"/>
                  </a:ext>
                </a:extLst>
              </a:tr>
              <a:tr h="852929">
                <a:tc>
                  <a:txBody>
                    <a:bodyPr/>
                    <a:lstStyle/>
                    <a:p>
                      <a:r>
                        <a:rPr lang="en-US" dirty="0"/>
                        <a:t>May 1st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0377079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DD001D2F-1D55-6EE0-7929-50AAAFF1CC11}"/>
              </a:ext>
            </a:extLst>
          </p:cNvPr>
          <p:cNvSpPr txBox="1"/>
          <p:nvPr/>
        </p:nvSpPr>
        <p:spPr>
          <a:xfrm>
            <a:off x="1179591" y="1062394"/>
            <a:ext cx="52972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Please fill in the columns below with your share/exchange requests. Please choose up to 3 items to share and exchange.</a:t>
            </a:r>
          </a:p>
        </p:txBody>
      </p:sp>
    </p:spTree>
    <p:extLst>
      <p:ext uri="{BB962C8B-B14F-4D97-AF65-F5344CB8AC3E}">
        <p14:creationId xmlns:p14="http://schemas.microsoft.com/office/powerpoint/2010/main" val="333855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122</TotalTime>
  <Words>249</Words>
  <Application>Microsoft Office PowerPoint</Application>
  <PresentationFormat>Custom</PresentationFormat>
  <Paragraphs>72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South OC Produce Co- Op</vt:lpstr>
      <vt:lpstr>Share Options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South OC Produce Co- Op</dc:title>
  <dc:creator>Christina Personal</dc:creator>
  <cp:lastModifiedBy>Christina Personal</cp:lastModifiedBy>
  <cp:revision>1</cp:revision>
  <dcterms:created xsi:type="dcterms:W3CDTF">2023-01-08T20:38:59Z</dcterms:created>
  <dcterms:modified xsi:type="dcterms:W3CDTF">2023-01-08T22:41:33Z</dcterms:modified>
</cp:coreProperties>
</file>