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E7D88-D348-4634-AD33-81AAEA53827C}" type="datetimeFigureOut">
              <a:rPr lang="en-US" smtClean="0"/>
              <a:t>12/31/2024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7C6C99-51FE-4A4B-BE5B-CDD1605E93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99045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E7D88-D348-4634-AD33-81AAEA53827C}" type="datetimeFigureOut">
              <a:rPr lang="en-US" smtClean="0"/>
              <a:t>12/31/2024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7C6C99-51FE-4A4B-BE5B-CDD1605E93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83290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E7D88-D348-4634-AD33-81AAEA53827C}" type="datetimeFigureOut">
              <a:rPr lang="en-US" smtClean="0"/>
              <a:t>12/31/2024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7C6C99-51FE-4A4B-BE5B-CDD1605E93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33984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E7D88-D348-4634-AD33-81AAEA53827C}" type="datetimeFigureOut">
              <a:rPr lang="en-US" smtClean="0"/>
              <a:t>12/31/2024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7C6C99-51FE-4A4B-BE5B-CDD1605E93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39861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E7D88-D348-4634-AD33-81AAEA53827C}" type="datetimeFigureOut">
              <a:rPr lang="en-US" smtClean="0"/>
              <a:t>12/31/2024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7C6C99-51FE-4A4B-BE5B-CDD1605E93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22205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E7D88-D348-4634-AD33-81AAEA53827C}" type="datetimeFigureOut">
              <a:rPr lang="en-US" smtClean="0"/>
              <a:t>12/31/2024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7C6C99-51FE-4A4B-BE5B-CDD1605E93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51189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E7D88-D348-4634-AD33-81AAEA53827C}" type="datetimeFigureOut">
              <a:rPr lang="en-US" smtClean="0"/>
              <a:t>12/31/2024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7C6C99-51FE-4A4B-BE5B-CDD1605E93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11896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E7D88-D348-4634-AD33-81AAEA53827C}" type="datetimeFigureOut">
              <a:rPr lang="en-US" smtClean="0"/>
              <a:t>12/31/2024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7C6C99-51FE-4A4B-BE5B-CDD1605E93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6737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E7D88-D348-4634-AD33-81AAEA53827C}" type="datetimeFigureOut">
              <a:rPr lang="en-US" smtClean="0"/>
              <a:t>12/31/2024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7C6C99-51FE-4A4B-BE5B-CDD1605E93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86561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E7D88-D348-4634-AD33-81AAEA53827C}" type="datetimeFigureOut">
              <a:rPr lang="en-US" smtClean="0"/>
              <a:t>12/31/2024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7C6C99-51FE-4A4B-BE5B-CDD1605E93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29884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E7D88-D348-4634-AD33-81AAEA53827C}" type="datetimeFigureOut">
              <a:rPr lang="en-US" smtClean="0"/>
              <a:t>12/31/2024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7C6C99-51FE-4A4B-BE5B-CDD1605E93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70168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6E7D88-D348-4634-AD33-81AAEA53827C}" type="datetimeFigureOut">
              <a:rPr lang="en-US" smtClean="0"/>
              <a:t>12/31/2024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7C6C99-51FE-4A4B-BE5B-CDD1605E93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70251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sz="5400" b="1" dirty="0" smtClean="0"/>
              <a:t>EXTRA! EXTRA!</a:t>
            </a:r>
            <a:br>
              <a:rPr lang="en-US" sz="5400" b="1" dirty="0" smtClean="0"/>
            </a:br>
            <a:r>
              <a:rPr lang="en-US" sz="4000" b="1" i="1" dirty="0" smtClean="0"/>
              <a:t>Know All About It!</a:t>
            </a:r>
            <a:endParaRPr lang="en-US" sz="54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4000" b="1" dirty="0" smtClean="0"/>
              <a:t>Matthew 25:1 - 13</a:t>
            </a: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36205184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b="1" dirty="0" smtClean="0"/>
              <a:t>EXTRA! EXTRA!</a:t>
            </a:r>
            <a:endParaRPr lang="en-US" sz="5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4400" b="1" dirty="0" smtClean="0"/>
              <a:t>GET READY!</a:t>
            </a:r>
          </a:p>
          <a:p>
            <a:pPr marL="0" indent="0" algn="ctr">
              <a:buNone/>
            </a:pPr>
            <a:r>
              <a:rPr lang="en-US" sz="4400" dirty="0" smtClean="0"/>
              <a:t>In 2025 “extra” is coming! Extra blessing, extra provision, extra! </a:t>
            </a: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28536611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b="1" dirty="0" smtClean="0"/>
              <a:t>EXTRA! EXTRA! </a:t>
            </a:r>
            <a:endParaRPr lang="en-US" sz="5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4000" dirty="0" smtClean="0"/>
              <a:t>The extra that the Lord will provide for us in 2025 has an assignment. Please do not squander it. You will need it. 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31503826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61</Words>
  <Application>Microsoft Office PowerPoint</Application>
  <PresentationFormat>On-screen Show (4:3)</PresentationFormat>
  <Paragraphs>7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EXTRA! EXTRA! Know All About It!</vt:lpstr>
      <vt:lpstr>EXTRA! EXTRA!</vt:lpstr>
      <vt:lpstr>EXTRA! EXTRA! 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EXTRA! EXTRA! Know All About It!</dc:title>
  <dc:creator>Harold McPherson</dc:creator>
  <cp:lastModifiedBy>Harold McPherson</cp:lastModifiedBy>
  <cp:revision>1</cp:revision>
  <dcterms:created xsi:type="dcterms:W3CDTF">2024-12-31T17:46:41Z</dcterms:created>
  <dcterms:modified xsi:type="dcterms:W3CDTF">2024-12-31T17:53:20Z</dcterms:modified>
</cp:coreProperties>
</file>