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F5D37-CFD9-09B1-5EAF-5EABCD5F9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97F641-1276-6A24-8819-692CEFCE7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83393-A730-2E22-1261-25BD444F7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FA453-5F6C-4ABC-A02E-E4ACE6ADD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6FF47-F302-AAA4-2634-94BD10062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4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7832-2D1D-ED70-8336-AA3DACE71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9144A-E71A-EC71-060E-FB8B6A258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CC6F0-B049-5572-207F-91E41705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0073B-0068-DF15-D5A9-5639934B7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AB734-6444-028C-30DA-088426F7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F60359-F926-24C3-F29E-F44C21969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30529-EAB5-E44F-7A2D-06BF07E79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F17EC-D062-A7D8-F7CB-772641DEC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3F6B5-5D5A-D96F-1CE1-5A3CBFBE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FC560-810C-B94A-9024-3A4F6F24C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9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75C10-031A-8E58-CB5D-AD1A3DD5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5232A-6F45-9FC6-04BC-4731D24AA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EA69B-393B-766C-7DB0-35CC118C1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3CA6F-93D9-8F68-887E-5E35CEEA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2FF85-9EBB-2344-C435-9F3BD825E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28A68-E6A0-A5E9-4CD3-26C1183D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63395-45D6-6C59-CA46-2AC5E1FEA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D8DE9-8D3C-E988-8B3A-FCE9FF1B4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02799-3883-9655-653C-ACEE8ED10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74FDC-C39C-021E-5EE2-D832C025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07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237E5-D48A-C0A8-8AA9-624D419F5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5066A-A31D-B6F2-C640-7D10B6583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09B926-A8C3-1D16-71B1-B630B71CF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897EC-E49F-F032-1A4B-966CD61B0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0C754-9B50-A7E4-AC68-9CEE7244F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17884-5896-EE63-0E56-FDDFD016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31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1C465-6B14-8361-A1CB-491CE7E4B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67462-95AB-16C7-5312-D49A6ADF1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3E8A4-0C7A-0AA1-8091-41BD34C62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BED98F-D699-326D-A137-A126E1AE30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BAED07-186C-5044-F910-0FD7A584D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61324A-9FBA-3153-B17C-D1F591739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F6DDE0-D532-3BDF-A787-A9C30B8A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855B6-701F-F9A2-FBB0-252068B4C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0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ABD25-A197-B278-1856-B7B69D86F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3A1E99-D431-E099-A7C6-54D84CACE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D18D2A-B1DB-F4DD-0AA3-7D10C49A7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90AA7B-FDC3-E21E-885D-56EDD4BA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D4AEBF-3AA8-D960-40F8-01A771B5A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E9B65-C28A-3894-DACB-942882517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EB865-DDF7-E8AC-EC09-4B5136DC8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0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BDEEC-4D00-777D-6BF6-B8974A6A6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CD3E3-B6AE-D9FE-3CB6-C4EAFA48E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719F98-7E93-F622-04EB-E05DB0CBF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8C910C-F2F3-1DBC-5CF6-C1A1C59D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5C34D-5CFB-CB5F-7E5E-C46964B22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2A21B-E0FF-977A-849F-66122E62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6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DD64B-EE1E-02A4-E706-59B457F6B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5AC6A1-E748-3E4F-237F-0F3B3E10FE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535183-9489-B2EF-869B-034911F0D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27631-B7C0-F091-D8A2-3343DF06B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DF5132-FD27-1F55-FDA1-CD8F58B4D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7FEF8-552A-66A3-0A83-18CE14F8C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3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585836-BC7F-A779-791F-10E91D473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6DD0B-0E3B-6FBA-B0EC-AC8C0AA6F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2A056-129B-6B7B-466C-BB3D20A7A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35197F-BEA4-4DBD-AF94-B5487AF65C11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B2B9E-9E96-4D22-CB37-82469AA7A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7E7DC-D494-6043-6A94-59FA39CBE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A52F45-9F7A-44B5-A99C-575E082A8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2FD91-42CF-D663-B5DF-BC81056454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Berlin Sans FB Demi" panose="020E0802020502020306" pitchFamily="34" charset="0"/>
              </a:rPr>
              <a:t>EXTRA </a:t>
            </a:r>
            <a:r>
              <a:rPr lang="en-US" dirty="0" err="1">
                <a:latin typeface="Berlin Sans FB Demi" panose="020E0802020502020306" pitchFamily="34" charset="0"/>
              </a:rPr>
              <a:t>EXTRA</a:t>
            </a:r>
            <a:br>
              <a:rPr lang="en-US" dirty="0">
                <a:latin typeface="Berlin Sans FB Demi" panose="020E0802020502020306" pitchFamily="34" charset="0"/>
              </a:rPr>
            </a:br>
            <a:r>
              <a:rPr lang="en-US" sz="4000" i="1" dirty="0">
                <a:latin typeface="Berlin Sans FB Demi" panose="020E0802020502020306" pitchFamily="34" charset="0"/>
              </a:rPr>
              <a:t>Let’s Be Wise!</a:t>
            </a:r>
            <a:endParaRPr lang="en-US" dirty="0">
              <a:latin typeface="Berlin Sans FB Demi" panose="020E0802020502020306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CE8DD-AF3B-AD6B-7BD9-2BB05CF0E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6528"/>
            <a:ext cx="9144000" cy="951271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Berlin Sans FB Demi" panose="020E0802020502020306" pitchFamily="34" charset="0"/>
              </a:rPr>
              <a:t>Matthew 25:1-10</a:t>
            </a:r>
          </a:p>
        </p:txBody>
      </p:sp>
    </p:spTree>
    <p:extLst>
      <p:ext uri="{BB962C8B-B14F-4D97-AF65-F5344CB8AC3E}">
        <p14:creationId xmlns:p14="http://schemas.microsoft.com/office/powerpoint/2010/main" val="1155347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48CFF-C66D-B499-7EE3-1A4BFE03D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i="1" dirty="0">
                <a:latin typeface="Berlin Sans FB Demi" panose="020E0802020502020306" pitchFamily="34" charset="0"/>
              </a:rPr>
              <a:t>Let’s Be Wise!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AA33B-A6C8-CE2A-41B0-0BBAC90CC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000" b="1" dirty="0">
              <a:latin typeface="Berlin Sans FB Demi" panose="020E0802020502020306" pitchFamily="34" charset="0"/>
            </a:endParaRPr>
          </a:p>
          <a:p>
            <a:pPr marL="0" indent="0">
              <a:buNone/>
            </a:pPr>
            <a:r>
              <a:rPr lang="en-US" sz="4000" b="1" dirty="0">
                <a:latin typeface="Berlin Sans FB Demi" panose="020E0802020502020306" pitchFamily="34" charset="0"/>
              </a:rPr>
              <a:t>What would you do if your debit card and/or credit cards did not work for thirty (30) days?</a:t>
            </a:r>
          </a:p>
        </p:txBody>
      </p:sp>
    </p:spTree>
    <p:extLst>
      <p:ext uri="{BB962C8B-B14F-4D97-AF65-F5344CB8AC3E}">
        <p14:creationId xmlns:p14="http://schemas.microsoft.com/office/powerpoint/2010/main" val="2773822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641BD-6A34-2682-E646-7B087584F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i="1" dirty="0">
                <a:latin typeface="Berlin Sans FB Demi" panose="020E0802020502020306" pitchFamily="34" charset="0"/>
              </a:rPr>
              <a:t>Let’s Be Wise!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342DF-EC26-A634-F15D-4C82E6C45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>
                <a:latin typeface="Berlin Sans FB Demi" panose="020E0802020502020306" pitchFamily="34" charset="0"/>
              </a:rPr>
              <a:t>What would you do if your cell phone, landline phone, computer, televisions did not work? No </a:t>
            </a:r>
            <a:r>
              <a:rPr lang="en-US" sz="4000" dirty="0" err="1">
                <a:latin typeface="Berlin Sans FB Demi" panose="020E0802020502020306" pitchFamily="34" charset="0"/>
              </a:rPr>
              <a:t>WiFi</a:t>
            </a:r>
            <a:r>
              <a:rPr lang="en-US" sz="4000" dirty="0">
                <a:latin typeface="Berlin Sans FB Demi" panose="020E0802020502020306" pitchFamily="34" charset="0"/>
              </a:rPr>
              <a:t> signal for thirty (30) days. </a:t>
            </a:r>
          </a:p>
        </p:txBody>
      </p:sp>
    </p:spTree>
    <p:extLst>
      <p:ext uri="{BB962C8B-B14F-4D97-AF65-F5344CB8AC3E}">
        <p14:creationId xmlns:p14="http://schemas.microsoft.com/office/powerpoint/2010/main" val="172714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79A40-E856-BE04-922C-08E67113B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i="1" dirty="0">
                <a:latin typeface="Berlin Sans FB Demi" panose="020E0802020502020306" pitchFamily="34" charset="0"/>
              </a:rPr>
              <a:t>Let’s Be Wise!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AA9CC-D0F6-62E0-50FC-BF241FBC6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>
                <a:latin typeface="Berlin Sans FB Demi" panose="020E0802020502020306" pitchFamily="34" charset="0"/>
              </a:rPr>
              <a:t>What would you do if the power grid was disrupted, went down and your home had no electrical power for thirty (30) days? </a:t>
            </a:r>
          </a:p>
        </p:txBody>
      </p:sp>
    </p:spTree>
    <p:extLst>
      <p:ext uri="{BB962C8B-B14F-4D97-AF65-F5344CB8AC3E}">
        <p14:creationId xmlns:p14="http://schemas.microsoft.com/office/powerpoint/2010/main" val="2125561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A2D10-84F1-C15E-364E-0DF58EDFC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i="1" dirty="0">
                <a:latin typeface="Berlin Sans FB Demi" panose="020E0802020502020306" pitchFamily="34" charset="0"/>
              </a:rPr>
              <a:t>Let’s Be Wise!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59C52-4B29-CF97-F657-612CFB49F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latin typeface="Berlin Sans FB Demi" panose="020E0802020502020306" pitchFamily="34" charset="0"/>
              </a:rPr>
              <a:t>It could be that part of the assignment of God’s EXTRA is to prepare His people for disruption while we wait for THE BRIDEGROOM, Messiah, Jesus the Christ to come again!</a:t>
            </a:r>
          </a:p>
          <a:p>
            <a:pPr marL="0" indent="0" algn="ctr">
              <a:buNone/>
            </a:pPr>
            <a:endParaRPr lang="en-US" sz="4000" dirty="0">
              <a:latin typeface="Berlin Sans FB Demi" panose="020E0802020502020306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latin typeface="Berlin Sans FB Demi" panose="020E0802020502020306" pitchFamily="34" charset="0"/>
              </a:rPr>
              <a:t>(Ester 4:14, Matthew 25:13)</a:t>
            </a:r>
          </a:p>
        </p:txBody>
      </p:sp>
    </p:spTree>
    <p:extLst>
      <p:ext uri="{BB962C8B-B14F-4D97-AF65-F5344CB8AC3E}">
        <p14:creationId xmlns:p14="http://schemas.microsoft.com/office/powerpoint/2010/main" val="308965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Berlin Sans FB Demi</vt:lpstr>
      <vt:lpstr>Office Theme</vt:lpstr>
      <vt:lpstr>EXTRA EXTRA Let’s Be Wise!</vt:lpstr>
      <vt:lpstr>Let’s Be Wise!</vt:lpstr>
      <vt:lpstr>Let’s Be Wise!</vt:lpstr>
      <vt:lpstr>Let’s Be Wise!</vt:lpstr>
      <vt:lpstr>Let’s Be Wise!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Harold McPherson</dc:creator>
  <cp:lastModifiedBy>Harold McPherson</cp:lastModifiedBy>
  <cp:revision>1</cp:revision>
  <dcterms:created xsi:type="dcterms:W3CDTF">2025-01-24T21:26:02Z</dcterms:created>
  <dcterms:modified xsi:type="dcterms:W3CDTF">2025-01-24T21:26:28Z</dcterms:modified>
</cp:coreProperties>
</file>