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7BE80-20A8-81B8-8B5A-4C0B477A98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EB8B8AA-D91D-1EA2-33BE-BE749DAAA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E8E64D0-0618-AC78-094D-6B01649EA3EB}"/>
              </a:ext>
            </a:extLst>
          </p:cNvPr>
          <p:cNvSpPr>
            <a:spLocks noGrp="1"/>
          </p:cNvSpPr>
          <p:nvPr>
            <p:ph type="dt" sz="half" idx="10"/>
          </p:nvPr>
        </p:nvSpPr>
        <p:spPr/>
        <p:txBody>
          <a:bodyPr/>
          <a:lstStyle/>
          <a:p>
            <a:fld id="{C8D8058C-7540-4FB2-80F4-76FB90A04C59}" type="datetimeFigureOut">
              <a:rPr lang="en-US" smtClean="0"/>
              <a:t>2/1/2025</a:t>
            </a:fld>
            <a:endParaRPr lang="en-US"/>
          </a:p>
        </p:txBody>
      </p:sp>
      <p:sp>
        <p:nvSpPr>
          <p:cNvPr id="5" name="Footer Placeholder 4">
            <a:extLst>
              <a:ext uri="{FF2B5EF4-FFF2-40B4-BE49-F238E27FC236}">
                <a16:creationId xmlns:a16="http://schemas.microsoft.com/office/drawing/2014/main" id="{E612B77B-2435-E294-B092-8807E87404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7EA0E4-EAE1-A568-5F8D-EFE86682EB74}"/>
              </a:ext>
            </a:extLst>
          </p:cNvPr>
          <p:cNvSpPr>
            <a:spLocks noGrp="1"/>
          </p:cNvSpPr>
          <p:nvPr>
            <p:ph type="sldNum" sz="quarter" idx="12"/>
          </p:nvPr>
        </p:nvSpPr>
        <p:spPr/>
        <p:txBody>
          <a:bodyPr/>
          <a:lstStyle/>
          <a:p>
            <a:fld id="{86B637BD-304F-435D-B7E0-7F72306198EF}" type="slidenum">
              <a:rPr lang="en-US" smtClean="0"/>
              <a:t>‹#›</a:t>
            </a:fld>
            <a:endParaRPr lang="en-US"/>
          </a:p>
        </p:txBody>
      </p:sp>
    </p:spTree>
    <p:extLst>
      <p:ext uri="{BB962C8B-B14F-4D97-AF65-F5344CB8AC3E}">
        <p14:creationId xmlns:p14="http://schemas.microsoft.com/office/powerpoint/2010/main" val="2999208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A3DFD-BC42-1A80-B591-09A0F57839C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F26827-B3B1-2121-C965-06786B7B03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BEA5DE-867D-9018-45B0-17D84708740B}"/>
              </a:ext>
            </a:extLst>
          </p:cNvPr>
          <p:cNvSpPr>
            <a:spLocks noGrp="1"/>
          </p:cNvSpPr>
          <p:nvPr>
            <p:ph type="dt" sz="half" idx="10"/>
          </p:nvPr>
        </p:nvSpPr>
        <p:spPr/>
        <p:txBody>
          <a:bodyPr/>
          <a:lstStyle/>
          <a:p>
            <a:fld id="{C8D8058C-7540-4FB2-80F4-76FB90A04C59}" type="datetimeFigureOut">
              <a:rPr lang="en-US" smtClean="0"/>
              <a:t>2/1/2025</a:t>
            </a:fld>
            <a:endParaRPr lang="en-US"/>
          </a:p>
        </p:txBody>
      </p:sp>
      <p:sp>
        <p:nvSpPr>
          <p:cNvPr id="5" name="Footer Placeholder 4">
            <a:extLst>
              <a:ext uri="{FF2B5EF4-FFF2-40B4-BE49-F238E27FC236}">
                <a16:creationId xmlns:a16="http://schemas.microsoft.com/office/drawing/2014/main" id="{667ADCBD-C939-B8E0-CC5D-3B9C59FD7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82AD11-A10C-BE46-2FE3-3063ADFAD9A7}"/>
              </a:ext>
            </a:extLst>
          </p:cNvPr>
          <p:cNvSpPr>
            <a:spLocks noGrp="1"/>
          </p:cNvSpPr>
          <p:nvPr>
            <p:ph type="sldNum" sz="quarter" idx="12"/>
          </p:nvPr>
        </p:nvSpPr>
        <p:spPr/>
        <p:txBody>
          <a:bodyPr/>
          <a:lstStyle/>
          <a:p>
            <a:fld id="{86B637BD-304F-435D-B7E0-7F72306198EF}" type="slidenum">
              <a:rPr lang="en-US" smtClean="0"/>
              <a:t>‹#›</a:t>
            </a:fld>
            <a:endParaRPr lang="en-US"/>
          </a:p>
        </p:txBody>
      </p:sp>
    </p:spTree>
    <p:extLst>
      <p:ext uri="{BB962C8B-B14F-4D97-AF65-F5344CB8AC3E}">
        <p14:creationId xmlns:p14="http://schemas.microsoft.com/office/powerpoint/2010/main" val="3556539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758F56-0416-5B92-5CDF-15AD6F4ED70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BC20B7-0BF2-7A9F-348C-352DF13F1C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5F4637-D375-F2EE-08E8-7F91184A1511}"/>
              </a:ext>
            </a:extLst>
          </p:cNvPr>
          <p:cNvSpPr>
            <a:spLocks noGrp="1"/>
          </p:cNvSpPr>
          <p:nvPr>
            <p:ph type="dt" sz="half" idx="10"/>
          </p:nvPr>
        </p:nvSpPr>
        <p:spPr/>
        <p:txBody>
          <a:bodyPr/>
          <a:lstStyle/>
          <a:p>
            <a:fld id="{C8D8058C-7540-4FB2-80F4-76FB90A04C59}" type="datetimeFigureOut">
              <a:rPr lang="en-US" smtClean="0"/>
              <a:t>2/1/2025</a:t>
            </a:fld>
            <a:endParaRPr lang="en-US"/>
          </a:p>
        </p:txBody>
      </p:sp>
      <p:sp>
        <p:nvSpPr>
          <p:cNvPr id="5" name="Footer Placeholder 4">
            <a:extLst>
              <a:ext uri="{FF2B5EF4-FFF2-40B4-BE49-F238E27FC236}">
                <a16:creationId xmlns:a16="http://schemas.microsoft.com/office/drawing/2014/main" id="{FA6110E7-2AD8-23C5-9879-6D14FD3F2C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9CCEE7-E48D-B9E6-8837-D3414CD0E058}"/>
              </a:ext>
            </a:extLst>
          </p:cNvPr>
          <p:cNvSpPr>
            <a:spLocks noGrp="1"/>
          </p:cNvSpPr>
          <p:nvPr>
            <p:ph type="sldNum" sz="quarter" idx="12"/>
          </p:nvPr>
        </p:nvSpPr>
        <p:spPr/>
        <p:txBody>
          <a:bodyPr/>
          <a:lstStyle/>
          <a:p>
            <a:fld id="{86B637BD-304F-435D-B7E0-7F72306198EF}" type="slidenum">
              <a:rPr lang="en-US" smtClean="0"/>
              <a:t>‹#›</a:t>
            </a:fld>
            <a:endParaRPr lang="en-US"/>
          </a:p>
        </p:txBody>
      </p:sp>
    </p:spTree>
    <p:extLst>
      <p:ext uri="{BB962C8B-B14F-4D97-AF65-F5344CB8AC3E}">
        <p14:creationId xmlns:p14="http://schemas.microsoft.com/office/powerpoint/2010/main" val="116988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7B3E2-4DAA-20C4-6E17-7117A83957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6B00DC0-5F27-294A-171A-BB5F086CA8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03E0F1-AD4C-F804-7F01-491943E5DFEA}"/>
              </a:ext>
            </a:extLst>
          </p:cNvPr>
          <p:cNvSpPr>
            <a:spLocks noGrp="1"/>
          </p:cNvSpPr>
          <p:nvPr>
            <p:ph type="dt" sz="half" idx="10"/>
          </p:nvPr>
        </p:nvSpPr>
        <p:spPr/>
        <p:txBody>
          <a:bodyPr/>
          <a:lstStyle/>
          <a:p>
            <a:fld id="{C8D8058C-7540-4FB2-80F4-76FB90A04C59}" type="datetimeFigureOut">
              <a:rPr lang="en-US" smtClean="0"/>
              <a:t>2/1/2025</a:t>
            </a:fld>
            <a:endParaRPr lang="en-US"/>
          </a:p>
        </p:txBody>
      </p:sp>
      <p:sp>
        <p:nvSpPr>
          <p:cNvPr id="5" name="Footer Placeholder 4">
            <a:extLst>
              <a:ext uri="{FF2B5EF4-FFF2-40B4-BE49-F238E27FC236}">
                <a16:creationId xmlns:a16="http://schemas.microsoft.com/office/drawing/2014/main" id="{CE80DEE6-1FAB-3A78-CA31-8FD22A87CE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7B66BC-9951-2D6B-2FA1-15E89859F2D5}"/>
              </a:ext>
            </a:extLst>
          </p:cNvPr>
          <p:cNvSpPr>
            <a:spLocks noGrp="1"/>
          </p:cNvSpPr>
          <p:nvPr>
            <p:ph type="sldNum" sz="quarter" idx="12"/>
          </p:nvPr>
        </p:nvSpPr>
        <p:spPr/>
        <p:txBody>
          <a:bodyPr/>
          <a:lstStyle/>
          <a:p>
            <a:fld id="{86B637BD-304F-435D-B7E0-7F72306198EF}" type="slidenum">
              <a:rPr lang="en-US" smtClean="0"/>
              <a:t>‹#›</a:t>
            </a:fld>
            <a:endParaRPr lang="en-US"/>
          </a:p>
        </p:txBody>
      </p:sp>
    </p:spTree>
    <p:extLst>
      <p:ext uri="{BB962C8B-B14F-4D97-AF65-F5344CB8AC3E}">
        <p14:creationId xmlns:p14="http://schemas.microsoft.com/office/powerpoint/2010/main" val="3615034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5F4E8-2DA4-EC7A-ED26-EF88BCA599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1E643E-5DCF-C703-CAA2-05C9173CD18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C74437-EB4E-8EDB-B20A-1EFDEFAB6C7C}"/>
              </a:ext>
            </a:extLst>
          </p:cNvPr>
          <p:cNvSpPr>
            <a:spLocks noGrp="1"/>
          </p:cNvSpPr>
          <p:nvPr>
            <p:ph type="dt" sz="half" idx="10"/>
          </p:nvPr>
        </p:nvSpPr>
        <p:spPr/>
        <p:txBody>
          <a:bodyPr/>
          <a:lstStyle/>
          <a:p>
            <a:fld id="{C8D8058C-7540-4FB2-80F4-76FB90A04C59}" type="datetimeFigureOut">
              <a:rPr lang="en-US" smtClean="0"/>
              <a:t>2/1/2025</a:t>
            </a:fld>
            <a:endParaRPr lang="en-US"/>
          </a:p>
        </p:txBody>
      </p:sp>
      <p:sp>
        <p:nvSpPr>
          <p:cNvPr id="5" name="Footer Placeholder 4">
            <a:extLst>
              <a:ext uri="{FF2B5EF4-FFF2-40B4-BE49-F238E27FC236}">
                <a16:creationId xmlns:a16="http://schemas.microsoft.com/office/drawing/2014/main" id="{252D2E4D-CC62-460D-DBDA-81A4C2DD44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1ED5B6-6E0A-84DB-5D09-690D4DE66274}"/>
              </a:ext>
            </a:extLst>
          </p:cNvPr>
          <p:cNvSpPr>
            <a:spLocks noGrp="1"/>
          </p:cNvSpPr>
          <p:nvPr>
            <p:ph type="sldNum" sz="quarter" idx="12"/>
          </p:nvPr>
        </p:nvSpPr>
        <p:spPr/>
        <p:txBody>
          <a:bodyPr/>
          <a:lstStyle/>
          <a:p>
            <a:fld id="{86B637BD-304F-435D-B7E0-7F72306198EF}" type="slidenum">
              <a:rPr lang="en-US" smtClean="0"/>
              <a:t>‹#›</a:t>
            </a:fld>
            <a:endParaRPr lang="en-US"/>
          </a:p>
        </p:txBody>
      </p:sp>
    </p:spTree>
    <p:extLst>
      <p:ext uri="{BB962C8B-B14F-4D97-AF65-F5344CB8AC3E}">
        <p14:creationId xmlns:p14="http://schemas.microsoft.com/office/powerpoint/2010/main" val="3330069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17ACB-3E01-92E7-0008-848B422744C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E7188F-3FE3-AAA9-657E-E89A125646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903782F-3508-D955-D6E6-405A3E8129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597606-72E6-3C9C-E51E-56ADCDE63C24}"/>
              </a:ext>
            </a:extLst>
          </p:cNvPr>
          <p:cNvSpPr>
            <a:spLocks noGrp="1"/>
          </p:cNvSpPr>
          <p:nvPr>
            <p:ph type="dt" sz="half" idx="10"/>
          </p:nvPr>
        </p:nvSpPr>
        <p:spPr/>
        <p:txBody>
          <a:bodyPr/>
          <a:lstStyle/>
          <a:p>
            <a:fld id="{C8D8058C-7540-4FB2-80F4-76FB90A04C59}" type="datetimeFigureOut">
              <a:rPr lang="en-US" smtClean="0"/>
              <a:t>2/1/2025</a:t>
            </a:fld>
            <a:endParaRPr lang="en-US"/>
          </a:p>
        </p:txBody>
      </p:sp>
      <p:sp>
        <p:nvSpPr>
          <p:cNvPr id="6" name="Footer Placeholder 5">
            <a:extLst>
              <a:ext uri="{FF2B5EF4-FFF2-40B4-BE49-F238E27FC236}">
                <a16:creationId xmlns:a16="http://schemas.microsoft.com/office/drawing/2014/main" id="{2B1367B9-022B-CDA1-4D2E-A38CCCA8A4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42F4A6-B9D8-9E83-A59D-4AACAB60AC0F}"/>
              </a:ext>
            </a:extLst>
          </p:cNvPr>
          <p:cNvSpPr>
            <a:spLocks noGrp="1"/>
          </p:cNvSpPr>
          <p:nvPr>
            <p:ph type="sldNum" sz="quarter" idx="12"/>
          </p:nvPr>
        </p:nvSpPr>
        <p:spPr/>
        <p:txBody>
          <a:bodyPr/>
          <a:lstStyle/>
          <a:p>
            <a:fld id="{86B637BD-304F-435D-B7E0-7F72306198EF}" type="slidenum">
              <a:rPr lang="en-US" smtClean="0"/>
              <a:t>‹#›</a:t>
            </a:fld>
            <a:endParaRPr lang="en-US"/>
          </a:p>
        </p:txBody>
      </p:sp>
    </p:spTree>
    <p:extLst>
      <p:ext uri="{BB962C8B-B14F-4D97-AF65-F5344CB8AC3E}">
        <p14:creationId xmlns:p14="http://schemas.microsoft.com/office/powerpoint/2010/main" val="1182324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1E6D0-E2C3-F998-B37B-E390054FED2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44D6CA-0453-103E-C1DC-F0F1B003A5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0DAC21-0F56-AFFD-593B-F80636F14C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F544A4-7B06-C3D4-21D3-BBFFCF784E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E52219-8A57-4A8E-7766-F0C196A736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8E66B-2657-260D-90C2-E315AC099C56}"/>
              </a:ext>
            </a:extLst>
          </p:cNvPr>
          <p:cNvSpPr>
            <a:spLocks noGrp="1"/>
          </p:cNvSpPr>
          <p:nvPr>
            <p:ph type="dt" sz="half" idx="10"/>
          </p:nvPr>
        </p:nvSpPr>
        <p:spPr/>
        <p:txBody>
          <a:bodyPr/>
          <a:lstStyle/>
          <a:p>
            <a:fld id="{C8D8058C-7540-4FB2-80F4-76FB90A04C59}" type="datetimeFigureOut">
              <a:rPr lang="en-US" smtClean="0"/>
              <a:t>2/1/2025</a:t>
            </a:fld>
            <a:endParaRPr lang="en-US"/>
          </a:p>
        </p:txBody>
      </p:sp>
      <p:sp>
        <p:nvSpPr>
          <p:cNvPr id="8" name="Footer Placeholder 7">
            <a:extLst>
              <a:ext uri="{FF2B5EF4-FFF2-40B4-BE49-F238E27FC236}">
                <a16:creationId xmlns:a16="http://schemas.microsoft.com/office/drawing/2014/main" id="{B32D576F-D431-1A2D-232F-0077E588C7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6D2DBAD-BF26-CE88-C33F-18A9BD592732}"/>
              </a:ext>
            </a:extLst>
          </p:cNvPr>
          <p:cNvSpPr>
            <a:spLocks noGrp="1"/>
          </p:cNvSpPr>
          <p:nvPr>
            <p:ph type="sldNum" sz="quarter" idx="12"/>
          </p:nvPr>
        </p:nvSpPr>
        <p:spPr/>
        <p:txBody>
          <a:bodyPr/>
          <a:lstStyle/>
          <a:p>
            <a:fld id="{86B637BD-304F-435D-B7E0-7F72306198EF}" type="slidenum">
              <a:rPr lang="en-US" smtClean="0"/>
              <a:t>‹#›</a:t>
            </a:fld>
            <a:endParaRPr lang="en-US"/>
          </a:p>
        </p:txBody>
      </p:sp>
    </p:spTree>
    <p:extLst>
      <p:ext uri="{BB962C8B-B14F-4D97-AF65-F5344CB8AC3E}">
        <p14:creationId xmlns:p14="http://schemas.microsoft.com/office/powerpoint/2010/main" val="1969584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E17BE-7034-62A4-8688-2BB74EBE385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F4247C9-EDEB-8CF4-9CB9-D277862FED15}"/>
              </a:ext>
            </a:extLst>
          </p:cNvPr>
          <p:cNvSpPr>
            <a:spLocks noGrp="1"/>
          </p:cNvSpPr>
          <p:nvPr>
            <p:ph type="dt" sz="half" idx="10"/>
          </p:nvPr>
        </p:nvSpPr>
        <p:spPr/>
        <p:txBody>
          <a:bodyPr/>
          <a:lstStyle/>
          <a:p>
            <a:fld id="{C8D8058C-7540-4FB2-80F4-76FB90A04C59}" type="datetimeFigureOut">
              <a:rPr lang="en-US" smtClean="0"/>
              <a:t>2/1/2025</a:t>
            </a:fld>
            <a:endParaRPr lang="en-US"/>
          </a:p>
        </p:txBody>
      </p:sp>
      <p:sp>
        <p:nvSpPr>
          <p:cNvPr id="4" name="Footer Placeholder 3">
            <a:extLst>
              <a:ext uri="{FF2B5EF4-FFF2-40B4-BE49-F238E27FC236}">
                <a16:creationId xmlns:a16="http://schemas.microsoft.com/office/drawing/2014/main" id="{E5088AEB-EFF8-0529-F3DF-44DB54096A9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0BFFF2-AAB8-6AF3-55AC-1F14B2537691}"/>
              </a:ext>
            </a:extLst>
          </p:cNvPr>
          <p:cNvSpPr>
            <a:spLocks noGrp="1"/>
          </p:cNvSpPr>
          <p:nvPr>
            <p:ph type="sldNum" sz="quarter" idx="12"/>
          </p:nvPr>
        </p:nvSpPr>
        <p:spPr/>
        <p:txBody>
          <a:bodyPr/>
          <a:lstStyle/>
          <a:p>
            <a:fld id="{86B637BD-304F-435D-B7E0-7F72306198EF}" type="slidenum">
              <a:rPr lang="en-US" smtClean="0"/>
              <a:t>‹#›</a:t>
            </a:fld>
            <a:endParaRPr lang="en-US"/>
          </a:p>
        </p:txBody>
      </p:sp>
    </p:spTree>
    <p:extLst>
      <p:ext uri="{BB962C8B-B14F-4D97-AF65-F5344CB8AC3E}">
        <p14:creationId xmlns:p14="http://schemas.microsoft.com/office/powerpoint/2010/main" val="2908973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B9BD7C-EC27-DA07-2628-7CB56B58E009}"/>
              </a:ext>
            </a:extLst>
          </p:cNvPr>
          <p:cNvSpPr>
            <a:spLocks noGrp="1"/>
          </p:cNvSpPr>
          <p:nvPr>
            <p:ph type="dt" sz="half" idx="10"/>
          </p:nvPr>
        </p:nvSpPr>
        <p:spPr/>
        <p:txBody>
          <a:bodyPr/>
          <a:lstStyle/>
          <a:p>
            <a:fld id="{C8D8058C-7540-4FB2-80F4-76FB90A04C59}" type="datetimeFigureOut">
              <a:rPr lang="en-US" smtClean="0"/>
              <a:t>2/1/2025</a:t>
            </a:fld>
            <a:endParaRPr lang="en-US"/>
          </a:p>
        </p:txBody>
      </p:sp>
      <p:sp>
        <p:nvSpPr>
          <p:cNvPr id="3" name="Footer Placeholder 2">
            <a:extLst>
              <a:ext uri="{FF2B5EF4-FFF2-40B4-BE49-F238E27FC236}">
                <a16:creationId xmlns:a16="http://schemas.microsoft.com/office/drawing/2014/main" id="{FDF79E68-78CA-ABBC-FEF9-A269D789204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9D25BD-D21B-FBFA-811F-B8711F00DEB2}"/>
              </a:ext>
            </a:extLst>
          </p:cNvPr>
          <p:cNvSpPr>
            <a:spLocks noGrp="1"/>
          </p:cNvSpPr>
          <p:nvPr>
            <p:ph type="sldNum" sz="quarter" idx="12"/>
          </p:nvPr>
        </p:nvSpPr>
        <p:spPr/>
        <p:txBody>
          <a:bodyPr/>
          <a:lstStyle/>
          <a:p>
            <a:fld id="{86B637BD-304F-435D-B7E0-7F72306198EF}" type="slidenum">
              <a:rPr lang="en-US" smtClean="0"/>
              <a:t>‹#›</a:t>
            </a:fld>
            <a:endParaRPr lang="en-US"/>
          </a:p>
        </p:txBody>
      </p:sp>
    </p:spTree>
    <p:extLst>
      <p:ext uri="{BB962C8B-B14F-4D97-AF65-F5344CB8AC3E}">
        <p14:creationId xmlns:p14="http://schemas.microsoft.com/office/powerpoint/2010/main" val="3708795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F0FC9-2F36-725B-A382-20F1AAA63D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4E3F6A7-0E4F-F18B-8E4A-C6604F312A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6578C18-1FA4-76FC-1CEA-D1212D56D4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8CDB84-F71E-DFE5-714A-5268034FB4E6}"/>
              </a:ext>
            </a:extLst>
          </p:cNvPr>
          <p:cNvSpPr>
            <a:spLocks noGrp="1"/>
          </p:cNvSpPr>
          <p:nvPr>
            <p:ph type="dt" sz="half" idx="10"/>
          </p:nvPr>
        </p:nvSpPr>
        <p:spPr/>
        <p:txBody>
          <a:bodyPr/>
          <a:lstStyle/>
          <a:p>
            <a:fld id="{C8D8058C-7540-4FB2-80F4-76FB90A04C59}" type="datetimeFigureOut">
              <a:rPr lang="en-US" smtClean="0"/>
              <a:t>2/1/2025</a:t>
            </a:fld>
            <a:endParaRPr lang="en-US"/>
          </a:p>
        </p:txBody>
      </p:sp>
      <p:sp>
        <p:nvSpPr>
          <p:cNvPr id="6" name="Footer Placeholder 5">
            <a:extLst>
              <a:ext uri="{FF2B5EF4-FFF2-40B4-BE49-F238E27FC236}">
                <a16:creationId xmlns:a16="http://schemas.microsoft.com/office/drawing/2014/main" id="{958B19A0-0730-48A1-3472-0FAE30B032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5F68B9-FFF6-9F71-73CB-CD8092DA5678}"/>
              </a:ext>
            </a:extLst>
          </p:cNvPr>
          <p:cNvSpPr>
            <a:spLocks noGrp="1"/>
          </p:cNvSpPr>
          <p:nvPr>
            <p:ph type="sldNum" sz="quarter" idx="12"/>
          </p:nvPr>
        </p:nvSpPr>
        <p:spPr/>
        <p:txBody>
          <a:bodyPr/>
          <a:lstStyle/>
          <a:p>
            <a:fld id="{86B637BD-304F-435D-B7E0-7F72306198EF}" type="slidenum">
              <a:rPr lang="en-US" smtClean="0"/>
              <a:t>‹#›</a:t>
            </a:fld>
            <a:endParaRPr lang="en-US"/>
          </a:p>
        </p:txBody>
      </p:sp>
    </p:spTree>
    <p:extLst>
      <p:ext uri="{BB962C8B-B14F-4D97-AF65-F5344CB8AC3E}">
        <p14:creationId xmlns:p14="http://schemas.microsoft.com/office/powerpoint/2010/main" val="3732565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8173F-E734-201B-14AE-847A87E4BD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DD3A80-7FDF-ACD4-1418-3C792D301D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2E26813-7298-DDBC-3B6D-9100B77C39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D41B7D-3EE4-5B72-5670-C863DB4080E4}"/>
              </a:ext>
            </a:extLst>
          </p:cNvPr>
          <p:cNvSpPr>
            <a:spLocks noGrp="1"/>
          </p:cNvSpPr>
          <p:nvPr>
            <p:ph type="dt" sz="half" idx="10"/>
          </p:nvPr>
        </p:nvSpPr>
        <p:spPr/>
        <p:txBody>
          <a:bodyPr/>
          <a:lstStyle/>
          <a:p>
            <a:fld id="{C8D8058C-7540-4FB2-80F4-76FB90A04C59}" type="datetimeFigureOut">
              <a:rPr lang="en-US" smtClean="0"/>
              <a:t>2/1/2025</a:t>
            </a:fld>
            <a:endParaRPr lang="en-US"/>
          </a:p>
        </p:txBody>
      </p:sp>
      <p:sp>
        <p:nvSpPr>
          <p:cNvPr id="6" name="Footer Placeholder 5">
            <a:extLst>
              <a:ext uri="{FF2B5EF4-FFF2-40B4-BE49-F238E27FC236}">
                <a16:creationId xmlns:a16="http://schemas.microsoft.com/office/drawing/2014/main" id="{69F906A7-6F4E-EF71-A50D-24B478E48B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11C265-A519-9A8F-DDD7-C9F344A97B4A}"/>
              </a:ext>
            </a:extLst>
          </p:cNvPr>
          <p:cNvSpPr>
            <a:spLocks noGrp="1"/>
          </p:cNvSpPr>
          <p:nvPr>
            <p:ph type="sldNum" sz="quarter" idx="12"/>
          </p:nvPr>
        </p:nvSpPr>
        <p:spPr/>
        <p:txBody>
          <a:bodyPr/>
          <a:lstStyle/>
          <a:p>
            <a:fld id="{86B637BD-304F-435D-B7E0-7F72306198EF}" type="slidenum">
              <a:rPr lang="en-US" smtClean="0"/>
              <a:t>‹#›</a:t>
            </a:fld>
            <a:endParaRPr lang="en-US"/>
          </a:p>
        </p:txBody>
      </p:sp>
    </p:spTree>
    <p:extLst>
      <p:ext uri="{BB962C8B-B14F-4D97-AF65-F5344CB8AC3E}">
        <p14:creationId xmlns:p14="http://schemas.microsoft.com/office/powerpoint/2010/main" val="1887011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D48901-6B8E-7E78-D114-C35886C9DF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8223944-B0D4-D211-56DC-35052B5B6C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001380-8BC8-676B-4F35-1B3EF9AB97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8D8058C-7540-4FB2-80F4-76FB90A04C59}" type="datetimeFigureOut">
              <a:rPr lang="en-US" smtClean="0"/>
              <a:t>2/1/2025</a:t>
            </a:fld>
            <a:endParaRPr lang="en-US"/>
          </a:p>
        </p:txBody>
      </p:sp>
      <p:sp>
        <p:nvSpPr>
          <p:cNvPr id="5" name="Footer Placeholder 4">
            <a:extLst>
              <a:ext uri="{FF2B5EF4-FFF2-40B4-BE49-F238E27FC236}">
                <a16:creationId xmlns:a16="http://schemas.microsoft.com/office/drawing/2014/main" id="{16AA7758-E29E-E02A-39B6-68FFCB49B7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199A518-BC5A-A928-CC44-BC088698D0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6B637BD-304F-435D-B7E0-7F72306198EF}" type="slidenum">
              <a:rPr lang="en-US" smtClean="0"/>
              <a:t>‹#›</a:t>
            </a:fld>
            <a:endParaRPr lang="en-US"/>
          </a:p>
        </p:txBody>
      </p:sp>
    </p:spTree>
    <p:extLst>
      <p:ext uri="{BB962C8B-B14F-4D97-AF65-F5344CB8AC3E}">
        <p14:creationId xmlns:p14="http://schemas.microsoft.com/office/powerpoint/2010/main" val="3760128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193F3-0EE0-9C0D-E21A-D3D08F90F00F}"/>
              </a:ext>
            </a:extLst>
          </p:cNvPr>
          <p:cNvSpPr>
            <a:spLocks noGrp="1"/>
          </p:cNvSpPr>
          <p:nvPr>
            <p:ph type="ctrTitle"/>
          </p:nvPr>
        </p:nvSpPr>
        <p:spPr>
          <a:xfrm>
            <a:off x="1524000" y="1122363"/>
            <a:ext cx="9144000" cy="1542179"/>
          </a:xfrm>
        </p:spPr>
        <p:txBody>
          <a:bodyPr/>
          <a:lstStyle/>
          <a:p>
            <a:r>
              <a:rPr lang="en-US" dirty="0">
                <a:latin typeface="Arial Black" panose="020B0A04020102020204" pitchFamily="34" charset="0"/>
              </a:rPr>
              <a:t>EXTRA </a:t>
            </a:r>
            <a:r>
              <a:rPr lang="en-US" dirty="0" err="1">
                <a:latin typeface="Arial Black" panose="020B0A04020102020204" pitchFamily="34" charset="0"/>
              </a:rPr>
              <a:t>EXTRA</a:t>
            </a:r>
            <a:br>
              <a:rPr lang="en-US" dirty="0">
                <a:latin typeface="Arial Black" panose="020B0A04020102020204" pitchFamily="34" charset="0"/>
              </a:rPr>
            </a:br>
            <a:r>
              <a:rPr lang="en-US" sz="4400" i="1" dirty="0">
                <a:latin typeface="Arial Black" panose="020B0A04020102020204" pitchFamily="34" charset="0"/>
              </a:rPr>
              <a:t>Use It Wisely</a:t>
            </a:r>
            <a:endParaRPr lang="en-US" dirty="0">
              <a:latin typeface="Arial Black" panose="020B0A04020102020204" pitchFamily="34" charset="0"/>
            </a:endParaRPr>
          </a:p>
        </p:txBody>
      </p:sp>
      <p:sp>
        <p:nvSpPr>
          <p:cNvPr id="3" name="Subtitle 2">
            <a:extLst>
              <a:ext uri="{FF2B5EF4-FFF2-40B4-BE49-F238E27FC236}">
                <a16:creationId xmlns:a16="http://schemas.microsoft.com/office/drawing/2014/main" id="{EE58C1CC-0C0D-6FCF-8EDD-14F4F7306AAF}"/>
              </a:ext>
            </a:extLst>
          </p:cNvPr>
          <p:cNvSpPr>
            <a:spLocks noGrp="1"/>
          </p:cNvSpPr>
          <p:nvPr>
            <p:ph type="subTitle" idx="1"/>
          </p:nvPr>
        </p:nvSpPr>
        <p:spPr/>
        <p:txBody>
          <a:bodyPr>
            <a:normAutofit/>
          </a:bodyPr>
          <a:lstStyle/>
          <a:p>
            <a:r>
              <a:rPr lang="en-US" sz="4400" dirty="0"/>
              <a:t>Matthew 25:5 - 10</a:t>
            </a:r>
          </a:p>
        </p:txBody>
      </p:sp>
    </p:spTree>
    <p:extLst>
      <p:ext uri="{BB962C8B-B14F-4D97-AF65-F5344CB8AC3E}">
        <p14:creationId xmlns:p14="http://schemas.microsoft.com/office/powerpoint/2010/main" val="574764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EE70D-9D1F-48BA-E269-D41B357581FE}"/>
              </a:ext>
            </a:extLst>
          </p:cNvPr>
          <p:cNvSpPr>
            <a:spLocks noGrp="1"/>
          </p:cNvSpPr>
          <p:nvPr>
            <p:ph type="title"/>
          </p:nvPr>
        </p:nvSpPr>
        <p:spPr/>
        <p:txBody>
          <a:bodyPr>
            <a:normAutofit/>
          </a:bodyPr>
          <a:lstStyle/>
          <a:p>
            <a:r>
              <a:rPr lang="en-US" sz="5400" dirty="0"/>
              <a:t>Use It Wisely</a:t>
            </a:r>
          </a:p>
        </p:txBody>
      </p:sp>
      <p:sp>
        <p:nvSpPr>
          <p:cNvPr id="3" name="Content Placeholder 2">
            <a:extLst>
              <a:ext uri="{FF2B5EF4-FFF2-40B4-BE49-F238E27FC236}">
                <a16:creationId xmlns:a16="http://schemas.microsoft.com/office/drawing/2014/main" id="{30110CAA-9B81-27EE-F7C7-D98856AB4BD9}"/>
              </a:ext>
            </a:extLst>
          </p:cNvPr>
          <p:cNvSpPr>
            <a:spLocks noGrp="1"/>
          </p:cNvSpPr>
          <p:nvPr>
            <p:ph idx="1"/>
          </p:nvPr>
        </p:nvSpPr>
        <p:spPr/>
        <p:txBody>
          <a:bodyPr/>
          <a:lstStyle/>
          <a:p>
            <a:pPr marL="0" indent="0" algn="ctr">
              <a:buNone/>
            </a:pPr>
            <a:r>
              <a:rPr lang="en-US" sz="4000" dirty="0"/>
              <a:t>The wise were prepared for the bridegroom showing up when he decided to show up. </a:t>
            </a:r>
            <a:r>
              <a:rPr lang="en-US" sz="4000" i="1" u="sng" dirty="0"/>
              <a:t>Wisdom from the Lord prepares us for His timing</a:t>
            </a:r>
            <a:r>
              <a:rPr lang="en-US" sz="4000" dirty="0"/>
              <a:t>.</a:t>
            </a:r>
          </a:p>
          <a:p>
            <a:pPr marL="0" indent="0" algn="ctr">
              <a:buNone/>
            </a:pPr>
            <a:endParaRPr lang="en-US" sz="4000" dirty="0"/>
          </a:p>
          <a:p>
            <a:pPr marL="0" indent="0" algn="ctr">
              <a:buNone/>
            </a:pPr>
            <a:r>
              <a:rPr lang="en-US" sz="4000" dirty="0"/>
              <a:t>Matthew 24:44</a:t>
            </a:r>
          </a:p>
        </p:txBody>
      </p:sp>
    </p:spTree>
    <p:extLst>
      <p:ext uri="{BB962C8B-B14F-4D97-AF65-F5344CB8AC3E}">
        <p14:creationId xmlns:p14="http://schemas.microsoft.com/office/powerpoint/2010/main" val="3305456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AF636-1A33-462A-27D1-F5DD8E85B9DC}"/>
              </a:ext>
            </a:extLst>
          </p:cNvPr>
          <p:cNvSpPr>
            <a:spLocks noGrp="1"/>
          </p:cNvSpPr>
          <p:nvPr>
            <p:ph type="title"/>
          </p:nvPr>
        </p:nvSpPr>
        <p:spPr/>
        <p:txBody>
          <a:bodyPr>
            <a:normAutofit/>
          </a:bodyPr>
          <a:lstStyle/>
          <a:p>
            <a:r>
              <a:rPr lang="en-US" sz="5400" dirty="0"/>
              <a:t>Use It Wisely</a:t>
            </a:r>
          </a:p>
        </p:txBody>
      </p:sp>
      <p:sp>
        <p:nvSpPr>
          <p:cNvPr id="3" name="Content Placeholder 2">
            <a:extLst>
              <a:ext uri="{FF2B5EF4-FFF2-40B4-BE49-F238E27FC236}">
                <a16:creationId xmlns:a16="http://schemas.microsoft.com/office/drawing/2014/main" id="{EAEAA7F1-5241-0E37-F5A5-B3FE29AC0E3B}"/>
              </a:ext>
            </a:extLst>
          </p:cNvPr>
          <p:cNvSpPr>
            <a:spLocks noGrp="1"/>
          </p:cNvSpPr>
          <p:nvPr>
            <p:ph idx="1"/>
          </p:nvPr>
        </p:nvSpPr>
        <p:spPr/>
        <p:txBody>
          <a:bodyPr>
            <a:normAutofit/>
          </a:bodyPr>
          <a:lstStyle/>
          <a:p>
            <a:pPr marL="0" indent="0" algn="ctr">
              <a:buNone/>
            </a:pPr>
            <a:r>
              <a:rPr lang="en-US" sz="4000" dirty="0"/>
              <a:t>The Lord desires that we are prepared for disruption between now and the time of His return. </a:t>
            </a:r>
          </a:p>
          <a:p>
            <a:pPr marL="0" indent="0">
              <a:buNone/>
            </a:pPr>
            <a:endParaRPr lang="en-US" sz="4000" dirty="0"/>
          </a:p>
          <a:p>
            <a:pPr marL="0" indent="0" algn="ctr">
              <a:buNone/>
            </a:pPr>
            <a:r>
              <a:rPr lang="en-US" sz="4000" dirty="0"/>
              <a:t>Matthew 25:13, Amplified Bible</a:t>
            </a:r>
          </a:p>
        </p:txBody>
      </p:sp>
    </p:spTree>
    <p:extLst>
      <p:ext uri="{BB962C8B-B14F-4D97-AF65-F5344CB8AC3E}">
        <p14:creationId xmlns:p14="http://schemas.microsoft.com/office/powerpoint/2010/main" val="2575374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95D8E-FE81-5CC9-CB0A-88B0AA349C25}"/>
              </a:ext>
            </a:extLst>
          </p:cNvPr>
          <p:cNvSpPr>
            <a:spLocks noGrp="1"/>
          </p:cNvSpPr>
          <p:nvPr>
            <p:ph type="title"/>
          </p:nvPr>
        </p:nvSpPr>
        <p:spPr/>
        <p:txBody>
          <a:bodyPr>
            <a:normAutofit/>
          </a:bodyPr>
          <a:lstStyle/>
          <a:p>
            <a:r>
              <a:rPr lang="en-US" sz="5400" dirty="0"/>
              <a:t>Use It Wisely</a:t>
            </a:r>
          </a:p>
        </p:txBody>
      </p:sp>
      <p:sp>
        <p:nvSpPr>
          <p:cNvPr id="3" name="Content Placeholder 2">
            <a:extLst>
              <a:ext uri="{FF2B5EF4-FFF2-40B4-BE49-F238E27FC236}">
                <a16:creationId xmlns:a16="http://schemas.microsoft.com/office/drawing/2014/main" id="{057C39E2-27D5-ECD6-FC28-98F50DDD7E7F}"/>
              </a:ext>
            </a:extLst>
          </p:cNvPr>
          <p:cNvSpPr>
            <a:spLocks noGrp="1"/>
          </p:cNvSpPr>
          <p:nvPr>
            <p:ph idx="1"/>
          </p:nvPr>
        </p:nvSpPr>
        <p:spPr/>
        <p:txBody>
          <a:bodyPr>
            <a:normAutofit/>
          </a:bodyPr>
          <a:lstStyle/>
          <a:p>
            <a:pPr marL="0" indent="0" algn="ctr">
              <a:buNone/>
            </a:pPr>
            <a:r>
              <a:rPr lang="en-US" sz="4400" u="sng" dirty="0"/>
              <a:t>Biblical Black History Moment</a:t>
            </a:r>
          </a:p>
          <a:p>
            <a:pPr marL="0" indent="0" algn="ctr">
              <a:buNone/>
            </a:pPr>
            <a:r>
              <a:rPr lang="en-US" sz="4000" dirty="0"/>
              <a:t>According to Coptic (Egyptian Christian) tradition, John Mark was born in Cyrene, North Africa. Mark is the oldest of the gospels. He founded churches in Africa, Alexandra, Egypt. </a:t>
            </a:r>
          </a:p>
        </p:txBody>
      </p:sp>
    </p:spTree>
    <p:extLst>
      <p:ext uri="{BB962C8B-B14F-4D97-AF65-F5344CB8AC3E}">
        <p14:creationId xmlns:p14="http://schemas.microsoft.com/office/powerpoint/2010/main" val="322284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99DF7-E509-E7D3-2282-AFFA95AE1191}"/>
              </a:ext>
            </a:extLst>
          </p:cNvPr>
          <p:cNvSpPr>
            <a:spLocks noGrp="1"/>
          </p:cNvSpPr>
          <p:nvPr>
            <p:ph type="title"/>
          </p:nvPr>
        </p:nvSpPr>
        <p:spPr/>
        <p:txBody>
          <a:bodyPr>
            <a:normAutofit/>
          </a:bodyPr>
          <a:lstStyle/>
          <a:p>
            <a:r>
              <a:rPr lang="en-US" sz="5400" dirty="0"/>
              <a:t>Use It Wisely</a:t>
            </a:r>
          </a:p>
        </p:txBody>
      </p:sp>
      <p:sp>
        <p:nvSpPr>
          <p:cNvPr id="3" name="Content Placeholder 2">
            <a:extLst>
              <a:ext uri="{FF2B5EF4-FFF2-40B4-BE49-F238E27FC236}">
                <a16:creationId xmlns:a16="http://schemas.microsoft.com/office/drawing/2014/main" id="{E1A12891-DF6A-8FFF-8704-06BB3599B54F}"/>
              </a:ext>
            </a:extLst>
          </p:cNvPr>
          <p:cNvSpPr>
            <a:spLocks noGrp="1"/>
          </p:cNvSpPr>
          <p:nvPr>
            <p:ph idx="1"/>
          </p:nvPr>
        </p:nvSpPr>
        <p:spPr/>
        <p:txBody>
          <a:bodyPr/>
          <a:lstStyle/>
          <a:p>
            <a:pPr marL="0" indent="0">
              <a:buNone/>
            </a:pPr>
            <a:endParaRPr lang="en-US" dirty="0"/>
          </a:p>
          <a:p>
            <a:pPr marL="0" indent="0" algn="ctr">
              <a:buNone/>
            </a:pPr>
            <a:r>
              <a:rPr lang="en-US" sz="4000" dirty="0"/>
              <a:t>Part of the assignment of God’s EXTRA, God’s blessing in this season, is to be used to prepare us for disruption while we wait for the return of Jesus Christ, our Lord. </a:t>
            </a:r>
          </a:p>
          <a:p>
            <a:pPr marL="0" indent="0" algn="ctr">
              <a:buNone/>
            </a:pPr>
            <a:endParaRPr lang="en-US" sz="4000" dirty="0"/>
          </a:p>
          <a:p>
            <a:pPr marL="0" indent="0" algn="ctr">
              <a:buNone/>
            </a:pPr>
            <a:r>
              <a:rPr lang="en-US" sz="4000" dirty="0"/>
              <a:t>EXTRA </a:t>
            </a:r>
            <a:r>
              <a:rPr lang="en-US" sz="4000" dirty="0" err="1"/>
              <a:t>EXTRA</a:t>
            </a:r>
            <a:endParaRPr lang="en-US" sz="4000" dirty="0"/>
          </a:p>
        </p:txBody>
      </p:sp>
    </p:spTree>
    <p:extLst>
      <p:ext uri="{BB962C8B-B14F-4D97-AF65-F5344CB8AC3E}">
        <p14:creationId xmlns:p14="http://schemas.microsoft.com/office/powerpoint/2010/main" val="23686418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TotalTime>
  <Words>152</Words>
  <Application>Microsoft Office PowerPoint</Application>
  <PresentationFormat>Widescreen</PresentationFormat>
  <Paragraphs>18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Arial Black</vt:lpstr>
      <vt:lpstr>Office Theme</vt:lpstr>
      <vt:lpstr>EXTRA EXTRA Use It Wisely</vt:lpstr>
      <vt:lpstr>Use It Wisely</vt:lpstr>
      <vt:lpstr>Use It Wisely</vt:lpstr>
      <vt:lpstr>Use It Wisely</vt:lpstr>
      <vt:lpstr>Use It Wisely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Harold McPherson</dc:creator>
  <cp:lastModifiedBy>Harold McPherson</cp:lastModifiedBy>
  <cp:revision>1</cp:revision>
  <dcterms:created xsi:type="dcterms:W3CDTF">2025-02-01T20:32:13Z</dcterms:created>
  <dcterms:modified xsi:type="dcterms:W3CDTF">2025-02-01T20:46:06Z</dcterms:modified>
</cp:coreProperties>
</file>