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93447-C84D-544D-1908-2E52E1D3AB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AE654C-D9AF-4413-20B3-6E08A9022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6B119-056A-F91B-B996-F52A6CBBB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93322-15E3-324E-CB3B-B1207EDFA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9A11A-4F0E-CAAC-C38B-6C936A407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401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12B41-C9E0-4EF0-F301-9537C70D6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7C0F2-03E9-98E2-2C91-63696F397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9B2E4-9652-7C4E-126C-57968220C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DDC4C-ACAF-66A9-D035-3F2F0806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F14B9-6D8F-D5A7-D746-F72C4755E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3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142EDF-C00B-4472-4502-99DA156A74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85597B-7FC3-1795-542D-E466148E2D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53AFD-965D-0D00-F45A-BFA7BBA16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26C5E-49DD-DE97-4975-6EC1D5C53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5B577B-51E3-334C-F5EB-686BBBCED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1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65AF4-489B-CBA9-92ED-FF8772DB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C0671-B8CF-8F26-D597-F90254EDA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908E0E-6CEB-10F8-77FB-7AB1CAB68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D34D1-A981-75F3-C184-55ED4C7B4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FD0D12-1CF0-A633-3998-4BEDEF186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2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8A7B6-1ADA-E7E3-FCA9-3D659C4A4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8CE54-B032-E32A-C6EB-396ADF2048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988FB-0FC0-FBE6-8D73-0DA324E9D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035AF-19C2-FB03-5046-0153404DE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EC9E7-7B31-9CBF-7C89-0971EF446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046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F28B89-8F3A-D52B-F0D1-E24FDD87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1D9EC-D143-12B4-1B45-3A2920C42C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FBF8F9-D32F-ED8B-065E-3E3651AAE2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A0D35-D9FD-26CC-C8E5-B3FFEAF86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A8162-EA1B-AA3B-5AAF-0D0E955A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BA529-9405-095B-AA0F-CC2F9406B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64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A9180-58D7-6755-03F3-A1721217A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6271B5-67DD-78D3-F1EC-240B77B063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B577CC-7DE2-F1EE-8E59-34D29BF3E5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6FCB32-7183-BF95-FCF0-F2E7934220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90F23F-3DBA-D538-3536-F8EBC9959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72F9B8-BBA8-A8F1-EA52-08B43F394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2B2F4F-9438-509A-D026-7C73536A1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D3FF4E-BF26-E8B3-86F3-89EAAA5E0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47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E4235-70E5-5608-10C2-1105CED9E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4308FE-45AC-2C7B-A77B-9CF1FA4DC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D73076-E78D-3918-8BFF-B86A3BF55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6FEC74-EA07-9489-4324-9AB3EBB48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736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2439C2-B30F-3537-48E9-9D9477B6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B31F1-76A7-0D36-3F88-454956294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E638E-393D-25BD-3236-4EAC4A34B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8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8081-CE34-9AE6-6539-7E6D2B422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DBD23-4BE1-6058-F6C0-016C6559A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4DF189-152A-55BF-2B84-C4B5B1C01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41C34-5272-A686-B9AF-A7A3002C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B1D81E-C66A-64C5-23A5-1B6942B0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936B8C-FFB1-5DDF-25EF-9CA6FB275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964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2C8C9-9C7D-2A11-1900-F718E8176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66EBB8-6ADD-6DFE-79FA-439F8A65F9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97C7B-27FF-5013-2D9D-AA3448C9B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017572-EFE5-3F2B-DA17-DFEDEC490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60C846-1644-FB8E-8B3A-2D98B7F39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0F85DF-5B12-98C7-CE00-2243A5B5A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941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E3B329-BE42-4047-E0F4-6C90CF8DE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2CDBCB-0EF0-1F8C-D034-7ECB84B68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137D6-CD97-F06E-C2FF-A5837F1922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2C96F1-2254-400C-AD11-95E23B28F9A4}" type="datetimeFigureOut">
              <a:rPr lang="en-US" smtClean="0"/>
              <a:t>9/20/2025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CF550-AF3C-8132-FCE4-7886E384E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C77C22-70E4-E6FA-6ADF-1D54294866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34A754-1218-477E-829A-9B1507008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50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473A3-2059-B747-6A13-FF71B7758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EXTRA. EXTRA.</a:t>
            </a:r>
            <a:br>
              <a:rPr lang="en-US" b="1" dirty="0"/>
            </a:br>
            <a:r>
              <a:rPr lang="en-US" b="1" dirty="0"/>
              <a:t>“</a:t>
            </a:r>
            <a:r>
              <a:rPr lang="en-US" sz="4800" b="1" i="1" dirty="0"/>
              <a:t>Control”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506780-053F-77B8-A8BE-72D3587197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Daniel 2:29 - 45</a:t>
            </a:r>
          </a:p>
        </p:txBody>
      </p:sp>
    </p:spTree>
    <p:extLst>
      <p:ext uri="{BB962C8B-B14F-4D97-AF65-F5344CB8AC3E}">
        <p14:creationId xmlns:p14="http://schemas.microsoft.com/office/powerpoint/2010/main" val="223884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9CF69-A7F9-F426-8382-796DC8131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“</a:t>
            </a:r>
            <a:r>
              <a:rPr lang="en-US" sz="5400" b="1" i="1" dirty="0"/>
              <a:t>Control”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427F3-8EA1-5C06-101A-C581F7EA7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 algn="ctr">
              <a:buNone/>
            </a:pPr>
            <a:r>
              <a:rPr lang="en-US" sz="4000" b="1" dirty="0"/>
              <a:t>There is no one or no thing that is ever outside of God’s control!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en-US" sz="4000" dirty="0"/>
          </a:p>
          <a:p>
            <a:pPr marL="0" indent="0" algn="r">
              <a:buNone/>
            </a:pPr>
            <a:r>
              <a:rPr lang="en-US" sz="4000" dirty="0"/>
              <a:t>Psalm 103:19</a:t>
            </a:r>
          </a:p>
        </p:txBody>
      </p:sp>
    </p:spTree>
    <p:extLst>
      <p:ext uri="{BB962C8B-B14F-4D97-AF65-F5344CB8AC3E}">
        <p14:creationId xmlns:p14="http://schemas.microsoft.com/office/powerpoint/2010/main" val="3977436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BBB27-06EF-6B8D-447E-8F20A06E9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“</a:t>
            </a:r>
            <a:r>
              <a:rPr lang="en-US" sz="5400" b="1" i="1" dirty="0"/>
              <a:t>Control”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3E4EF-2613-E95A-F5D8-8D31740D0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/>
              <a:t>Statue represented man’s rule:</a:t>
            </a:r>
          </a:p>
          <a:p>
            <a:r>
              <a:rPr lang="en-US" sz="4000" b="1" dirty="0"/>
              <a:t>Hamitic Rule – gold</a:t>
            </a:r>
          </a:p>
          <a:p>
            <a:r>
              <a:rPr lang="en-US" sz="4000" b="1" dirty="0"/>
              <a:t>Semitic Rule – silver</a:t>
            </a:r>
          </a:p>
          <a:p>
            <a:r>
              <a:rPr lang="en-US" sz="4000" b="1" dirty="0" err="1"/>
              <a:t>Yaphetic</a:t>
            </a:r>
            <a:r>
              <a:rPr lang="en-US" sz="4000" b="1" dirty="0"/>
              <a:t> Rule – bronze</a:t>
            </a:r>
          </a:p>
          <a:p>
            <a:r>
              <a:rPr lang="en-US" sz="4000" b="1" dirty="0"/>
              <a:t>Mixed Rule – iron and clay</a:t>
            </a:r>
          </a:p>
        </p:txBody>
      </p:sp>
    </p:spTree>
    <p:extLst>
      <p:ext uri="{BB962C8B-B14F-4D97-AF65-F5344CB8AC3E}">
        <p14:creationId xmlns:p14="http://schemas.microsoft.com/office/powerpoint/2010/main" val="2781780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15DB-8107-39A4-2881-4CE5EFFC5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“</a:t>
            </a:r>
            <a:r>
              <a:rPr lang="en-US" sz="5400" b="1" i="1" dirty="0"/>
              <a:t>Control”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FD238-2FD9-0011-7D2D-82BF6D11F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/>
              <a:t>The Fifth and Final Kingdom</a:t>
            </a:r>
          </a:p>
          <a:p>
            <a:pPr marL="0" indent="0" algn="ctr">
              <a:buNone/>
            </a:pPr>
            <a:r>
              <a:rPr lang="en-US" sz="4800" b="1" dirty="0"/>
              <a:t>The Global rule of Jesus Christ!</a:t>
            </a:r>
          </a:p>
          <a:p>
            <a:pPr marL="0" indent="0" algn="ctr">
              <a:buNone/>
            </a:pPr>
            <a:endParaRPr lang="en-US" sz="4800" b="1" dirty="0"/>
          </a:p>
          <a:p>
            <a:pPr marL="0" indent="0" algn="ctr">
              <a:buNone/>
            </a:pPr>
            <a:r>
              <a:rPr lang="en-US" sz="4400" b="1" dirty="0"/>
              <a:t>Hebrews 12:28 / Daniel 2:44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12375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1CFD-9296-7BBE-1748-1C97EE7C5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EXTRA. EXTRA. “</a:t>
            </a:r>
            <a:r>
              <a:rPr lang="en-US" sz="5400" b="1" i="1" dirty="0"/>
              <a:t>Control”</a:t>
            </a:r>
            <a:endParaRPr lang="en-US" sz="54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DFE84-7067-C52F-D37D-2EEFBF1D0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000" b="1" dirty="0"/>
              <a:t>Rest your faith in God’s rule, God’s control.</a:t>
            </a:r>
          </a:p>
          <a:p>
            <a:pPr marL="742950" indent="-742950">
              <a:buAutoNum type="arabicPeriod"/>
            </a:pPr>
            <a:r>
              <a:rPr lang="en-US" sz="4000" b="1" dirty="0"/>
              <a:t>What’s out of our control is not out of His control.</a:t>
            </a:r>
          </a:p>
          <a:p>
            <a:pPr marL="742950" indent="-742950">
              <a:buAutoNum type="arabicPeriod"/>
            </a:pPr>
            <a:r>
              <a:rPr lang="en-US" sz="4000" b="1" dirty="0"/>
              <a:t>STAY UNDER JESUS CHRIST. Stay low and prosper!</a:t>
            </a:r>
          </a:p>
        </p:txBody>
      </p:sp>
    </p:spTree>
    <p:extLst>
      <p:ext uri="{BB962C8B-B14F-4D97-AF65-F5344CB8AC3E}">
        <p14:creationId xmlns:p14="http://schemas.microsoft.com/office/powerpoint/2010/main" val="956546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129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EXTRA. EXTRA. “Control”</vt:lpstr>
      <vt:lpstr>EXTRA. EXTRA. “Control”</vt:lpstr>
      <vt:lpstr>EXTRA. EXTRA. “Control”</vt:lpstr>
      <vt:lpstr>EXTRA. EXTRA. “Control”</vt:lpstr>
      <vt:lpstr>EXTRA. EXTRA. “Control”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Harold McPherson</dc:creator>
  <cp:lastModifiedBy>Harold McPherson</cp:lastModifiedBy>
  <cp:revision>1</cp:revision>
  <dcterms:created xsi:type="dcterms:W3CDTF">2025-09-20T22:55:27Z</dcterms:created>
  <dcterms:modified xsi:type="dcterms:W3CDTF">2025-09-20T23:15:01Z</dcterms:modified>
</cp:coreProperties>
</file>