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21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CAB49-D103-03C9-766F-365D837F07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BD3205-4DCB-4ACF-214B-D6184CEADC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42747C-CCB0-E21A-AB6D-D8D3D764D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A88F-5E8A-46EE-AC13-C3DD0C36F03E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C4C029-2067-14DD-ED46-99E54AD96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F1730-7F20-3659-DA32-CB44E5A4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6D49-BBB6-4C69-88EC-EFEBBFE51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43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F9FE8-7772-3724-5E39-2623A7847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AF65AA-0DB7-865D-E44A-33BB82675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2A689-75C4-1527-22A6-DDD7C333C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A88F-5E8A-46EE-AC13-C3DD0C36F03E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9E465-58D1-50A5-A01C-96A9C5833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C1DF2E-BBD6-6471-66C2-FB500CDED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6D49-BBB6-4C69-88EC-EFEBBFE51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577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5715E3-AB0D-2610-6174-1BF0086DD6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BCC985-65A7-9E69-DB30-F1DE79981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509442-6D6A-A83F-A1E3-EF6B6C8B7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A88F-5E8A-46EE-AC13-C3DD0C36F03E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EA57D-7E08-AB11-AACC-E2E913E19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FA2A0-0390-8E31-27B0-336B3C715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6D49-BBB6-4C69-88EC-EFEBBFE51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30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B1ECF-F6B7-8E77-E078-43374A721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05D0E-7B38-5227-605F-7B8D2D348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9DF89-F84F-2D3A-C0DA-A77054A01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A88F-5E8A-46EE-AC13-C3DD0C36F03E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B2277-160D-DEA0-1B7D-F8B2314F9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A2137-D699-C25C-C931-AB154C4BF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6D49-BBB6-4C69-88EC-EFEBBFE51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26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19D70-4A0D-E9B0-E9FB-CCB109634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80261-4E8D-194F-4DDD-F5DF9276A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77B2CF-6EF8-6B5F-FF56-E32C9AB2D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A88F-5E8A-46EE-AC13-C3DD0C36F03E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8D6D9-9E48-A508-44B7-D4D2A1C2B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1F0B9-EF4A-1D2D-63A8-F25B865D3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6D49-BBB6-4C69-88EC-EFEBBFE51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675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0C373-2002-EC5E-42B2-EEF909E6F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6DB93-ACC2-0693-FC3E-00909602F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87858B-11D2-62ED-CB5C-834AA5D5BF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538DF0-C6C7-FC10-E864-7DF0BBD5D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A88F-5E8A-46EE-AC13-C3DD0C36F03E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D6F496-B89C-AEC4-CB5D-8D22F6E3C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04A6CE-94DF-FB41-4F7E-0E02467B7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6D49-BBB6-4C69-88EC-EFEBBFE51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49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0B716-0F16-D04F-0353-9D57B0D45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EB861-ADF8-DCAB-8DB1-899DE0E75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16AE4D-AAB0-E23D-2B62-6878E02369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FD79C9-84C7-ABE2-BD05-EAE12E3DF7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4EC75E-EA7C-86FC-16C1-43633AC499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A6D9C9-A638-07A1-4319-80726D85E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A88F-5E8A-46EE-AC13-C3DD0C36F03E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B165F5-4A22-5AFB-5D1B-191A857C3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4A4456-1CFD-4941-2693-3B49E5E56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6D49-BBB6-4C69-88EC-EFEBBFE51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46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857C7-AC78-6839-42D9-3187EE250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C4A4DA-0BCF-A5A9-B363-4DEA84D6E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A88F-5E8A-46EE-AC13-C3DD0C36F03E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B66341-663A-E0B1-F95B-C2414C9F0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4E9BF8-F896-12A5-A96A-F675022AE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6D49-BBB6-4C69-88EC-EFEBBFE51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66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7ECB29-7438-A761-5112-C8B494B29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A88F-5E8A-46EE-AC13-C3DD0C36F03E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EFE2D6-AD57-3113-C0B3-D4198EBAA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A3F1A9-C986-508D-6198-F4BE4AE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6D49-BBB6-4C69-88EC-EFEBBFE51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52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78454-B058-5339-7EDF-BBF0B909B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48BB5-9E70-9DC8-4160-9E3EBB645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0A2F9A-D976-0E33-455E-9A5F174995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475F55-2872-F22C-F2B1-5BF8300A6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A88F-5E8A-46EE-AC13-C3DD0C36F03E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2C6DED-0119-9624-6143-66C7C18C8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8AC81C-EE0B-1485-948E-211DA938F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6D49-BBB6-4C69-88EC-EFEBBFE51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806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E5CA5-9BB7-647B-9B55-C50698651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802D2B-8F13-2BE6-9C68-5650A581D3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8DF980-DA26-868D-858F-109D44D01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4F88AB-50FF-57F3-5F67-B1D28059E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A88F-5E8A-46EE-AC13-C3DD0C36F03E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DD1BB1-1B06-6684-E413-BA10D6A90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ADB5E-345A-BCCF-9EED-726D7A2C7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6D49-BBB6-4C69-88EC-EFEBBFE51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390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D2382D-6E94-8C62-B608-4CE2515E7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DFE77-FD8F-A9E9-4D43-6425CE1AC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3147F-04EB-A965-7AE4-638032DF84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F8A88F-5E8A-46EE-AC13-C3DD0C36F03E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E797A-8A3C-B2D2-7B6E-D99F3263FD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EB1CC-5AA7-49EA-74C5-603444FB70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026D49-BBB6-4C69-88EC-EFEBBFE51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86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39FA1-EC94-3FB9-D0B6-A6C88C4D8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/>
          <a:lstStyle/>
          <a:p>
            <a:r>
              <a:rPr lang="en-US" b="1" dirty="0"/>
              <a:t>EXTRA. EXTRA.</a:t>
            </a:r>
            <a:br>
              <a:rPr lang="en-US" b="1" dirty="0"/>
            </a:br>
            <a:r>
              <a:rPr lang="en-US" sz="4800" b="1" i="1" dirty="0"/>
              <a:t>“Goodness”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20F80A-997B-744D-238A-1A03A72B87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Romans 12:17 - 21</a:t>
            </a:r>
          </a:p>
        </p:txBody>
      </p:sp>
    </p:spTree>
    <p:extLst>
      <p:ext uri="{BB962C8B-B14F-4D97-AF65-F5344CB8AC3E}">
        <p14:creationId xmlns:p14="http://schemas.microsoft.com/office/powerpoint/2010/main" val="3595005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A51B4-DD8E-7058-8D34-1701FF529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EXTRA. EXTRA. </a:t>
            </a:r>
            <a:r>
              <a:rPr lang="en-US" sz="4800" i="1" dirty="0"/>
              <a:t>Goodness</a:t>
            </a:r>
            <a:endParaRPr lang="en-US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5301C-B941-96F3-7AB9-F211428A1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b="1" dirty="0"/>
          </a:p>
          <a:p>
            <a:pPr marL="0" indent="0" algn="ctr">
              <a:buNone/>
            </a:pPr>
            <a:r>
              <a:rPr lang="en-US" sz="4000" b="1" dirty="0"/>
              <a:t>Evil will never be greater than good. NEVER!</a:t>
            </a:r>
          </a:p>
        </p:txBody>
      </p:sp>
    </p:spTree>
    <p:extLst>
      <p:ext uri="{BB962C8B-B14F-4D97-AF65-F5344CB8AC3E}">
        <p14:creationId xmlns:p14="http://schemas.microsoft.com/office/powerpoint/2010/main" val="3339017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674B7-C01D-2A6C-F7D5-18354CBA6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EXTRA. EXTRA. </a:t>
            </a:r>
            <a:r>
              <a:rPr lang="en-US" sz="4800" i="1" dirty="0"/>
              <a:t>Goodness</a:t>
            </a:r>
            <a:endParaRPr lang="en-US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ED7A8-A718-B62E-0960-0AF09A5B3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i="1" dirty="0"/>
              <a:t>“Instead, do what the scripture say: If your enemies are hungry, feed them. If they are thirsty, give them something to drink and they will be ashamed of what they have done to you.” </a:t>
            </a:r>
          </a:p>
          <a:p>
            <a:pPr marL="0" indent="0">
              <a:buNone/>
            </a:pPr>
            <a:endParaRPr lang="en-US" sz="3600" i="1" dirty="0"/>
          </a:p>
          <a:p>
            <a:pPr marL="0" indent="0" algn="r">
              <a:buNone/>
            </a:pPr>
            <a:r>
              <a:rPr lang="en-US" sz="3600" dirty="0"/>
              <a:t>Romans 12:20, NLT</a:t>
            </a:r>
          </a:p>
        </p:txBody>
      </p:sp>
    </p:spTree>
    <p:extLst>
      <p:ext uri="{BB962C8B-B14F-4D97-AF65-F5344CB8AC3E}">
        <p14:creationId xmlns:p14="http://schemas.microsoft.com/office/powerpoint/2010/main" val="3952668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40451-2269-3B26-7A66-9C34AFD20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EXTRA. EXTRA. </a:t>
            </a:r>
            <a:r>
              <a:rPr lang="en-US" sz="4800" i="1" dirty="0"/>
              <a:t>Goodness</a:t>
            </a:r>
            <a:endParaRPr lang="en-US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AAE45-78A7-95AF-5B57-75C716ED0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Remember the goodness of God (Ps.107)</a:t>
            </a:r>
          </a:p>
          <a:p>
            <a:r>
              <a:rPr lang="en-US" sz="3600" dirty="0"/>
              <a:t>Remember that good is greater than evil and outnumbers evil. (Rev.12)</a:t>
            </a:r>
          </a:p>
          <a:p>
            <a:r>
              <a:rPr lang="en-US" sz="3600" dirty="0"/>
              <a:t>Remember to “practice” doing good. (Gat.6:7)</a:t>
            </a:r>
          </a:p>
        </p:txBody>
      </p:sp>
    </p:spTree>
    <p:extLst>
      <p:ext uri="{BB962C8B-B14F-4D97-AF65-F5344CB8AC3E}">
        <p14:creationId xmlns:p14="http://schemas.microsoft.com/office/powerpoint/2010/main" val="1026164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121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EXTRA. EXTRA. “Goodness”</vt:lpstr>
      <vt:lpstr>EXTRA. EXTRA. Goodness</vt:lpstr>
      <vt:lpstr>EXTRA. EXTRA. Goodness</vt:lpstr>
      <vt:lpstr>EXTRA. EXTRA. Goodness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Harold McPherson</dc:creator>
  <cp:lastModifiedBy>Harold McPherson</cp:lastModifiedBy>
  <cp:revision>1</cp:revision>
  <dcterms:created xsi:type="dcterms:W3CDTF">2025-09-27T20:20:19Z</dcterms:created>
  <dcterms:modified xsi:type="dcterms:W3CDTF">2025-09-27T20:31:01Z</dcterms:modified>
</cp:coreProperties>
</file>