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21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80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24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08870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5918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999426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49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196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194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57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70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305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49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121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85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023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960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20B54-AED2-485E-B298-8C216D39F98F}" type="datetimeFigureOut">
              <a:rPr lang="en-US" smtClean="0"/>
              <a:t>9/13/2025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1B382AA-16D7-4DB7-B5C5-7468FFE405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20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028C0-AF43-92C9-FE19-80FC1F8A82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52011"/>
          </a:xfrm>
        </p:spPr>
        <p:txBody>
          <a:bodyPr>
            <a:normAutofit fontScale="90000"/>
          </a:bodyPr>
          <a:lstStyle/>
          <a:p>
            <a:r>
              <a:rPr lang="en-US" sz="6600" b="1" dirty="0"/>
              <a:t>EXTRA. EXTRA.</a:t>
            </a:r>
            <a:br>
              <a:rPr lang="en-US" sz="6600" b="1" dirty="0"/>
            </a:br>
            <a:r>
              <a:rPr lang="en-US" sz="3600" b="1" i="1" dirty="0"/>
              <a:t>Re-visited</a:t>
            </a:r>
            <a:endParaRPr lang="en-US" sz="66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B2B40-EC93-62A5-78C9-3A16C2C5B1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dirty="0"/>
              <a:t>Matthew 25:1 - 13</a:t>
            </a:r>
          </a:p>
        </p:txBody>
      </p:sp>
    </p:spTree>
    <p:extLst>
      <p:ext uri="{BB962C8B-B14F-4D97-AF65-F5344CB8AC3E}">
        <p14:creationId xmlns:p14="http://schemas.microsoft.com/office/powerpoint/2010/main" val="498311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73BE64-3D2C-7EC0-88E8-7EE03E53F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EXTRA. EXTRA. </a:t>
            </a:r>
            <a:r>
              <a:rPr lang="en-US" sz="4000" b="1" i="1" dirty="0"/>
              <a:t>Re-visited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02DA8F-F6DE-734E-AE56-B9505AF947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sz="4400" b="1" dirty="0"/>
              <a:t>NEWS FLASH</a:t>
            </a:r>
          </a:p>
          <a:p>
            <a:pPr marL="0" indent="0" algn="ctr">
              <a:buNone/>
            </a:pPr>
            <a:r>
              <a:rPr lang="en-US" sz="4000" dirty="0"/>
              <a:t>We have no control over prophetic events God has set in His authority.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Acts 1:7</a:t>
            </a:r>
          </a:p>
        </p:txBody>
      </p:sp>
    </p:spTree>
    <p:extLst>
      <p:ext uri="{BB962C8B-B14F-4D97-AF65-F5344CB8AC3E}">
        <p14:creationId xmlns:p14="http://schemas.microsoft.com/office/powerpoint/2010/main" val="1679795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18FCDF-20C1-7F1C-75DB-578D989DB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EXTRA. EXTRA. </a:t>
            </a:r>
            <a:r>
              <a:rPr lang="en-US" sz="4000" b="1" i="1" dirty="0"/>
              <a:t>Re-visited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01321-D80E-52D1-8483-4565CC5AD1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4000" dirty="0"/>
              <a:t>Before our Lord’s return, very serious dysfunction and disruption will take place.</a:t>
            </a:r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endParaRPr lang="en-US" sz="4000" dirty="0"/>
          </a:p>
          <a:p>
            <a:pPr marL="0" indent="0" algn="ctr">
              <a:buNone/>
            </a:pPr>
            <a:r>
              <a:rPr lang="en-US" sz="4000" dirty="0"/>
              <a:t>Matthew 24:6, 7 / II Timothy 3:1 </a:t>
            </a:r>
          </a:p>
        </p:txBody>
      </p:sp>
    </p:spTree>
    <p:extLst>
      <p:ext uri="{BB962C8B-B14F-4D97-AF65-F5344CB8AC3E}">
        <p14:creationId xmlns:p14="http://schemas.microsoft.com/office/powerpoint/2010/main" val="3750955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F3611F-F870-2992-D8DB-4740CB001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EXTRA. EXTRA. </a:t>
            </a:r>
            <a:r>
              <a:rPr lang="en-US" sz="4000" b="1" i="1" dirty="0"/>
              <a:t>Re-visited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FF5953-9A67-20DF-AAD9-17A7A31376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i="1" dirty="0"/>
              <a:t>“This is good and pleases God our Savior, who wants everyone to be saved and to understand the truth.”</a:t>
            </a:r>
          </a:p>
          <a:p>
            <a:pPr marL="0" indent="0" algn="r">
              <a:buNone/>
            </a:pPr>
            <a:r>
              <a:rPr lang="en-US" sz="4000" dirty="0"/>
              <a:t>I Timothy 2:3, 4 NLT</a:t>
            </a:r>
          </a:p>
        </p:txBody>
      </p:sp>
    </p:spTree>
    <p:extLst>
      <p:ext uri="{BB962C8B-B14F-4D97-AF65-F5344CB8AC3E}">
        <p14:creationId xmlns:p14="http://schemas.microsoft.com/office/powerpoint/2010/main" val="4160079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1E1CD-12D3-6E37-E3FD-C2598EA71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EXTRA. EXTRA. </a:t>
            </a:r>
            <a:r>
              <a:rPr lang="en-US" sz="4000" b="1" i="1" dirty="0"/>
              <a:t>Re-visited</a:t>
            </a:r>
            <a:endParaRPr lang="en-US" sz="4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25DCDC-533A-6E75-2647-9839DBEBC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4000" b="1" dirty="0"/>
          </a:p>
          <a:p>
            <a:pPr marL="0" indent="0" algn="ctr">
              <a:buNone/>
            </a:pPr>
            <a:r>
              <a:rPr lang="en-US" sz="4000" b="1" dirty="0"/>
              <a:t>GENUINE salvation in Christ Jesus makes us ready!</a:t>
            </a:r>
          </a:p>
        </p:txBody>
      </p:sp>
    </p:spTree>
    <p:extLst>
      <p:ext uri="{BB962C8B-B14F-4D97-AF65-F5344CB8AC3E}">
        <p14:creationId xmlns:p14="http://schemas.microsoft.com/office/powerpoint/2010/main" val="77013360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</TotalTime>
  <Words>107</Words>
  <Application>Microsoft Office PowerPoint</Application>
  <PresentationFormat>Widescreen</PresentationFormat>
  <Paragraphs>19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Wisp</vt:lpstr>
      <vt:lpstr>EXTRA. EXTRA. Re-visited</vt:lpstr>
      <vt:lpstr>EXTRA. EXTRA. Re-visited</vt:lpstr>
      <vt:lpstr>EXTRA. EXTRA. Re-visited</vt:lpstr>
      <vt:lpstr>EXTRA. EXTRA. Re-visited</vt:lpstr>
      <vt:lpstr>EXTRA. EXTRA. Re-visited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Harold McPherson</dc:creator>
  <cp:lastModifiedBy>Harold McPherson</cp:lastModifiedBy>
  <cp:revision>1</cp:revision>
  <dcterms:created xsi:type="dcterms:W3CDTF">2025-09-13T18:16:02Z</dcterms:created>
  <dcterms:modified xsi:type="dcterms:W3CDTF">2025-09-13T18:33:47Z</dcterms:modified>
</cp:coreProperties>
</file>