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2C538-3E55-4DD8-95D8-F0F8944A02C2}" v="12" dt="2020-03-24T20:17:59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14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a Aiken" userId="dfd60c9de984e68d" providerId="LiveId" clId="{6682C538-3E55-4DD8-95D8-F0F8944A02C2}"/>
    <pc:docChg chg="custSel addSld modSld sldOrd">
      <pc:chgData name="Tonya Aiken" userId="dfd60c9de984e68d" providerId="LiveId" clId="{6682C538-3E55-4DD8-95D8-F0F8944A02C2}" dt="2020-03-24T20:18:27.990" v="298" actId="1076"/>
      <pc:docMkLst>
        <pc:docMk/>
      </pc:docMkLst>
      <pc:sldChg chg="addSp delSp modSp mod">
        <pc:chgData name="Tonya Aiken" userId="dfd60c9de984e68d" providerId="LiveId" clId="{6682C538-3E55-4DD8-95D8-F0F8944A02C2}" dt="2020-03-24T20:04:42.919" v="24" actId="9405"/>
        <pc:sldMkLst>
          <pc:docMk/>
          <pc:sldMk cId="23606100" sldId="256"/>
        </pc:sldMkLst>
        <pc:picChg chg="mod">
          <ac:chgData name="Tonya Aiken" userId="dfd60c9de984e68d" providerId="LiveId" clId="{6682C538-3E55-4DD8-95D8-F0F8944A02C2}" dt="2020-03-24T20:03:42.015" v="20" actId="1076"/>
          <ac:picMkLst>
            <pc:docMk/>
            <pc:sldMk cId="23606100" sldId="256"/>
            <ac:picMk id="5" creationId="{4CF8F5FA-991A-4615-99E9-F0358CBAA2AF}"/>
          </ac:picMkLst>
        </pc:picChg>
        <pc:inkChg chg="add del mod">
          <ac:chgData name="Tonya Aiken" userId="dfd60c9de984e68d" providerId="LiveId" clId="{6682C538-3E55-4DD8-95D8-F0F8944A02C2}" dt="2020-03-24T20:04:20.470" v="23" actId="478"/>
          <ac:inkMkLst>
            <pc:docMk/>
            <pc:sldMk cId="23606100" sldId="256"/>
            <ac:inkMk id="4" creationId="{0D1A0B7B-963A-44B0-BAEA-C657F3F00A18}"/>
          </ac:inkMkLst>
        </pc:inkChg>
        <pc:inkChg chg="add">
          <ac:chgData name="Tonya Aiken" userId="dfd60c9de984e68d" providerId="LiveId" clId="{6682C538-3E55-4DD8-95D8-F0F8944A02C2}" dt="2020-03-24T20:04:42.919" v="24" actId="9405"/>
          <ac:inkMkLst>
            <pc:docMk/>
            <pc:sldMk cId="23606100" sldId="256"/>
            <ac:inkMk id="7" creationId="{25DEE84F-10AE-45B0-BB1B-D48FD12CD1E2}"/>
          </ac:inkMkLst>
        </pc:inkChg>
      </pc:sldChg>
      <pc:sldChg chg="addSp delSp modSp mod">
        <pc:chgData name="Tonya Aiken" userId="dfd60c9de984e68d" providerId="LiveId" clId="{6682C538-3E55-4DD8-95D8-F0F8944A02C2}" dt="2020-03-24T20:07:03.430" v="36" actId="14100"/>
        <pc:sldMkLst>
          <pc:docMk/>
          <pc:sldMk cId="3436053070" sldId="257"/>
        </pc:sldMkLst>
        <pc:spChg chg="del mod">
          <ac:chgData name="Tonya Aiken" userId="dfd60c9de984e68d" providerId="LiveId" clId="{6682C538-3E55-4DD8-95D8-F0F8944A02C2}" dt="2020-03-24T20:00:12.111" v="15" actId="478"/>
          <ac:spMkLst>
            <pc:docMk/>
            <pc:sldMk cId="3436053070" sldId="257"/>
            <ac:spMk id="2" creationId="{938DD3E0-5AA5-49A4-A72B-9B331F1B5639}"/>
          </ac:spMkLst>
        </pc:spChg>
        <pc:spChg chg="mod">
          <ac:chgData name="Tonya Aiken" userId="dfd60c9de984e68d" providerId="LiveId" clId="{6682C538-3E55-4DD8-95D8-F0F8944A02C2}" dt="2020-03-24T20:06:55.532" v="35" actId="1076"/>
          <ac:spMkLst>
            <pc:docMk/>
            <pc:sldMk cId="3436053070" sldId="257"/>
            <ac:spMk id="6" creationId="{BAD1497E-5C15-4357-8AE7-C8BCA08688E0}"/>
          </ac:spMkLst>
        </pc:spChg>
        <pc:picChg chg="mod">
          <ac:chgData name="Tonya Aiken" userId="dfd60c9de984e68d" providerId="LiveId" clId="{6682C538-3E55-4DD8-95D8-F0F8944A02C2}" dt="2020-03-24T20:07:03.430" v="36" actId="14100"/>
          <ac:picMkLst>
            <pc:docMk/>
            <pc:sldMk cId="3436053070" sldId="257"/>
            <ac:picMk id="5" creationId="{8BFFB368-5562-4699-AE1A-2E63576258A3}"/>
          </ac:picMkLst>
        </pc:picChg>
        <pc:inkChg chg="add del">
          <ac:chgData name="Tonya Aiken" userId="dfd60c9de984e68d" providerId="LiveId" clId="{6682C538-3E55-4DD8-95D8-F0F8944A02C2}" dt="2020-03-24T20:06:10.376" v="32"/>
          <ac:inkMkLst>
            <pc:docMk/>
            <pc:sldMk cId="3436053070" sldId="257"/>
            <ac:inkMk id="3" creationId="{6DA0C349-31D6-4AFC-A904-F121B1E22EF8}"/>
          </ac:inkMkLst>
        </pc:inkChg>
        <pc:inkChg chg="add del">
          <ac:chgData name="Tonya Aiken" userId="dfd60c9de984e68d" providerId="LiveId" clId="{6682C538-3E55-4DD8-95D8-F0F8944A02C2}" dt="2020-03-24T20:06:10.375" v="31"/>
          <ac:inkMkLst>
            <pc:docMk/>
            <pc:sldMk cId="3436053070" sldId="257"/>
            <ac:inkMk id="4" creationId="{EDE1F8E1-3788-448A-BB40-5BC79CC0C412}"/>
          </ac:inkMkLst>
        </pc:inkChg>
        <pc:inkChg chg="add del">
          <ac:chgData name="Tonya Aiken" userId="dfd60c9de984e68d" providerId="LiveId" clId="{6682C538-3E55-4DD8-95D8-F0F8944A02C2}" dt="2020-03-24T20:06:10.369" v="29"/>
          <ac:inkMkLst>
            <pc:docMk/>
            <pc:sldMk cId="3436053070" sldId="257"/>
            <ac:inkMk id="7" creationId="{D243343D-7653-4688-9AC0-245E0DADA58F}"/>
          </ac:inkMkLst>
        </pc:inkChg>
        <pc:inkChg chg="add del">
          <ac:chgData name="Tonya Aiken" userId="dfd60c9de984e68d" providerId="LiveId" clId="{6682C538-3E55-4DD8-95D8-F0F8944A02C2}" dt="2020-03-24T20:06:10.374" v="30"/>
          <ac:inkMkLst>
            <pc:docMk/>
            <pc:sldMk cId="3436053070" sldId="257"/>
            <ac:inkMk id="8" creationId="{139B847D-7CF8-408C-AEE1-66B46060FCB0}"/>
          </ac:inkMkLst>
        </pc:inkChg>
      </pc:sldChg>
      <pc:sldChg chg="addSp delSp modSp mod">
        <pc:chgData name="Tonya Aiken" userId="dfd60c9de984e68d" providerId="LiveId" clId="{6682C538-3E55-4DD8-95D8-F0F8944A02C2}" dt="2020-03-24T20:10:06.164" v="65" actId="13926"/>
        <pc:sldMkLst>
          <pc:docMk/>
          <pc:sldMk cId="3020710155" sldId="258"/>
        </pc:sldMkLst>
        <pc:spChg chg="del mod">
          <ac:chgData name="Tonya Aiken" userId="dfd60c9de984e68d" providerId="LiveId" clId="{6682C538-3E55-4DD8-95D8-F0F8944A02C2}" dt="2020-03-24T19:58:59.366" v="7" actId="478"/>
          <ac:spMkLst>
            <pc:docMk/>
            <pc:sldMk cId="3020710155" sldId="258"/>
            <ac:spMk id="2" creationId="{59E5F5FF-A177-4DEE-933B-771925549EE6}"/>
          </ac:spMkLst>
        </pc:spChg>
        <pc:spChg chg="add mod">
          <ac:chgData name="Tonya Aiken" userId="dfd60c9de984e68d" providerId="LiveId" clId="{6682C538-3E55-4DD8-95D8-F0F8944A02C2}" dt="2020-03-24T20:10:06.164" v="65" actId="13926"/>
          <ac:spMkLst>
            <pc:docMk/>
            <pc:sldMk cId="3020710155" sldId="258"/>
            <ac:spMk id="3" creationId="{1979A4EE-A635-4F5F-8D5D-EAB56E9E0CC3}"/>
          </ac:spMkLst>
        </pc:spChg>
        <pc:spChg chg="mod">
          <ac:chgData name="Tonya Aiken" userId="dfd60c9de984e68d" providerId="LiveId" clId="{6682C538-3E55-4DD8-95D8-F0F8944A02C2}" dt="2020-03-24T20:09:20.518" v="44" actId="1076"/>
          <ac:spMkLst>
            <pc:docMk/>
            <pc:sldMk cId="3020710155" sldId="258"/>
            <ac:spMk id="14" creationId="{637B4EE0-810F-4BF8-85AE-D0CE1E31BC8B}"/>
          </ac:spMkLst>
        </pc:spChg>
        <pc:picChg chg="mod">
          <ac:chgData name="Tonya Aiken" userId="dfd60c9de984e68d" providerId="LiveId" clId="{6682C538-3E55-4DD8-95D8-F0F8944A02C2}" dt="2020-03-24T19:58:52.025" v="5" actId="14100"/>
          <ac:picMkLst>
            <pc:docMk/>
            <pc:sldMk cId="3020710155" sldId="258"/>
            <ac:picMk id="13" creationId="{3EB9CB71-C1C0-45EB-8533-FCCBB48CBEAE}"/>
          </ac:picMkLst>
        </pc:picChg>
      </pc:sldChg>
      <pc:sldChg chg="modSp mod ord">
        <pc:chgData name="Tonya Aiken" userId="dfd60c9de984e68d" providerId="LiveId" clId="{6682C538-3E55-4DD8-95D8-F0F8944A02C2}" dt="2020-03-24T20:07:31.395" v="38"/>
        <pc:sldMkLst>
          <pc:docMk/>
          <pc:sldMk cId="1928746022" sldId="259"/>
        </pc:sldMkLst>
        <pc:picChg chg="mod">
          <ac:chgData name="Tonya Aiken" userId="dfd60c9de984e68d" providerId="LiveId" clId="{6682C538-3E55-4DD8-95D8-F0F8944A02C2}" dt="2020-03-24T19:58:35.741" v="3" actId="1076"/>
          <ac:picMkLst>
            <pc:docMk/>
            <pc:sldMk cId="1928746022" sldId="259"/>
            <ac:picMk id="5" creationId="{C87941FF-B704-4980-9FEF-1EE91A529F48}"/>
          </ac:picMkLst>
        </pc:picChg>
      </pc:sldChg>
      <pc:sldChg chg="delSp modSp mod ord">
        <pc:chgData name="Tonya Aiken" userId="dfd60c9de984e68d" providerId="LiveId" clId="{6682C538-3E55-4DD8-95D8-F0F8944A02C2}" dt="2020-03-24T20:08:14.843" v="42" actId="1076"/>
        <pc:sldMkLst>
          <pc:docMk/>
          <pc:sldMk cId="2320264559" sldId="260"/>
        </pc:sldMkLst>
        <pc:spChg chg="del">
          <ac:chgData name="Tonya Aiken" userId="dfd60c9de984e68d" providerId="LiveId" clId="{6682C538-3E55-4DD8-95D8-F0F8944A02C2}" dt="2020-03-24T19:59:04.252" v="8" actId="478"/>
          <ac:spMkLst>
            <pc:docMk/>
            <pc:sldMk cId="2320264559" sldId="260"/>
            <ac:spMk id="2" creationId="{21DA57CA-007F-465A-AF51-7C4036398D97}"/>
          </ac:spMkLst>
        </pc:spChg>
        <pc:spChg chg="mod">
          <ac:chgData name="Tonya Aiken" userId="dfd60c9de984e68d" providerId="LiveId" clId="{6682C538-3E55-4DD8-95D8-F0F8944A02C2}" dt="2020-03-24T20:08:14.843" v="42" actId="1076"/>
          <ac:spMkLst>
            <pc:docMk/>
            <pc:sldMk cId="2320264559" sldId="260"/>
            <ac:spMk id="6" creationId="{11489E22-2BA3-4AC5-BEA2-B8B880D6D154}"/>
          </ac:spMkLst>
        </pc:spChg>
        <pc:picChg chg="mod">
          <ac:chgData name="Tonya Aiken" userId="dfd60c9de984e68d" providerId="LiveId" clId="{6682C538-3E55-4DD8-95D8-F0F8944A02C2}" dt="2020-03-24T19:58:43.303" v="4" actId="1076"/>
          <ac:picMkLst>
            <pc:docMk/>
            <pc:sldMk cId="2320264559" sldId="260"/>
            <ac:picMk id="5" creationId="{BB78AF8B-6CB4-4CD7-8298-BF2A7C639AC5}"/>
          </ac:picMkLst>
        </pc:picChg>
      </pc:sldChg>
      <pc:sldChg chg="addSp delSp modSp add mod">
        <pc:chgData name="Tonya Aiken" userId="dfd60c9de984e68d" providerId="LiveId" clId="{6682C538-3E55-4DD8-95D8-F0F8944A02C2}" dt="2020-03-24T20:12:35.333" v="77" actId="14100"/>
        <pc:sldMkLst>
          <pc:docMk/>
          <pc:sldMk cId="708773572" sldId="261"/>
        </pc:sldMkLst>
        <pc:spChg chg="del mod">
          <ac:chgData name="Tonya Aiken" userId="dfd60c9de984e68d" providerId="LiveId" clId="{6682C538-3E55-4DD8-95D8-F0F8944A02C2}" dt="2020-03-24T20:11:58.925" v="71" actId="478"/>
          <ac:spMkLst>
            <pc:docMk/>
            <pc:sldMk cId="708773572" sldId="261"/>
            <ac:spMk id="2" creationId="{7232025C-F67F-412C-B589-9EAD1B5EF876}"/>
          </ac:spMkLst>
        </pc:spChg>
        <pc:spChg chg="del">
          <ac:chgData name="Tonya Aiken" userId="dfd60c9de984e68d" providerId="LiveId" clId="{6682C538-3E55-4DD8-95D8-F0F8944A02C2}" dt="2020-03-24T20:11:26.829" v="67" actId="931"/>
          <ac:spMkLst>
            <pc:docMk/>
            <pc:sldMk cId="708773572" sldId="261"/>
            <ac:spMk id="3" creationId="{7FDC3877-CCD8-4F0A-8111-27E328DE576D}"/>
          </ac:spMkLst>
        </pc:spChg>
        <pc:spChg chg="add mod">
          <ac:chgData name="Tonya Aiken" userId="dfd60c9de984e68d" providerId="LiveId" clId="{6682C538-3E55-4DD8-95D8-F0F8944A02C2}" dt="2020-03-24T20:12:29.837" v="76" actId="1076"/>
          <ac:spMkLst>
            <pc:docMk/>
            <pc:sldMk cId="708773572" sldId="261"/>
            <ac:spMk id="6" creationId="{03DBE7F5-B16A-4107-91D2-E1ACFE05C3D9}"/>
          </ac:spMkLst>
        </pc:spChg>
        <pc:picChg chg="add mod">
          <ac:chgData name="Tonya Aiken" userId="dfd60c9de984e68d" providerId="LiveId" clId="{6682C538-3E55-4DD8-95D8-F0F8944A02C2}" dt="2020-03-24T20:12:35.333" v="77" actId="14100"/>
          <ac:picMkLst>
            <pc:docMk/>
            <pc:sldMk cId="708773572" sldId="261"/>
            <ac:picMk id="5" creationId="{9E506F90-AA73-45E9-82D5-C875D32B5740}"/>
          </ac:picMkLst>
        </pc:picChg>
      </pc:sldChg>
      <pc:sldChg chg="addSp delSp modSp add mod">
        <pc:chgData name="Tonya Aiken" userId="dfd60c9de984e68d" providerId="LiveId" clId="{6682C538-3E55-4DD8-95D8-F0F8944A02C2}" dt="2020-03-24T20:18:27.990" v="298" actId="1076"/>
        <pc:sldMkLst>
          <pc:docMk/>
          <pc:sldMk cId="819338178" sldId="262"/>
        </pc:sldMkLst>
        <pc:spChg chg="del mod">
          <ac:chgData name="Tonya Aiken" userId="dfd60c9de984e68d" providerId="LiveId" clId="{6682C538-3E55-4DD8-95D8-F0F8944A02C2}" dt="2020-03-24T20:14:07.685" v="269" actId="478"/>
          <ac:spMkLst>
            <pc:docMk/>
            <pc:sldMk cId="819338178" sldId="262"/>
            <ac:spMk id="2" creationId="{3C462817-CDC2-473C-97DE-18E76D53A002}"/>
          </ac:spMkLst>
        </pc:spChg>
        <pc:spChg chg="del">
          <ac:chgData name="Tonya Aiken" userId="dfd60c9de984e68d" providerId="LiveId" clId="{6682C538-3E55-4DD8-95D8-F0F8944A02C2}" dt="2020-03-24T20:13:24.716" v="79" actId="931"/>
          <ac:spMkLst>
            <pc:docMk/>
            <pc:sldMk cId="819338178" sldId="262"/>
            <ac:spMk id="3" creationId="{42DC07B5-F30B-4F33-B2BB-2092A2D7FBD5}"/>
          </ac:spMkLst>
        </pc:spChg>
        <pc:spChg chg="add del mod">
          <ac:chgData name="Tonya Aiken" userId="dfd60c9de984e68d" providerId="LiveId" clId="{6682C538-3E55-4DD8-95D8-F0F8944A02C2}" dt="2020-03-24T20:16:43.245" v="278" actId="931"/>
          <ac:spMkLst>
            <pc:docMk/>
            <pc:sldMk cId="819338178" sldId="262"/>
            <ac:spMk id="7" creationId="{BAD2A62C-DC04-44FA-9255-6DD12F97FC3D}"/>
          </ac:spMkLst>
        </pc:spChg>
        <pc:spChg chg="add mod">
          <ac:chgData name="Tonya Aiken" userId="dfd60c9de984e68d" providerId="LiveId" clId="{6682C538-3E55-4DD8-95D8-F0F8944A02C2}" dt="2020-03-24T20:18:27.990" v="298" actId="1076"/>
          <ac:spMkLst>
            <pc:docMk/>
            <pc:sldMk cId="819338178" sldId="262"/>
            <ac:spMk id="10" creationId="{BC4BD8C5-C177-4799-841D-D1F4CC23A2E8}"/>
          </ac:spMkLst>
        </pc:spChg>
        <pc:picChg chg="add del mod">
          <ac:chgData name="Tonya Aiken" userId="dfd60c9de984e68d" providerId="LiveId" clId="{6682C538-3E55-4DD8-95D8-F0F8944A02C2}" dt="2020-03-24T20:16:27.138" v="277" actId="478"/>
          <ac:picMkLst>
            <pc:docMk/>
            <pc:sldMk cId="819338178" sldId="262"/>
            <ac:picMk id="5" creationId="{DA5E3401-549B-4B93-B119-AA5BD7680F3B}"/>
          </ac:picMkLst>
        </pc:picChg>
        <pc:picChg chg="add mod">
          <ac:chgData name="Tonya Aiken" userId="dfd60c9de984e68d" providerId="LiveId" clId="{6682C538-3E55-4DD8-95D8-F0F8944A02C2}" dt="2020-03-24T20:18:15.937" v="293" actId="1076"/>
          <ac:picMkLst>
            <pc:docMk/>
            <pc:sldMk cId="819338178" sldId="262"/>
            <ac:picMk id="9" creationId="{A57659BC-9498-4C24-BF85-A35D402A6923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4T20:04:42.9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1,'-1'36,"3"0,1 0,2 7,-4-38,7 38,0-1,3 0,2-1,3 6,-13-42,0-1,0 0,0 1,1-1,0 0,0-1,0 1,0-1,0 1,0-1,1-1,0 1,-1-1,1 1,1-1,13 6,0-1,1-1,6 0,7 1,2-1,-1-2,27-1,106-5,-56-1,-48 0,29-6,42-2,24 7,15 8,-65 6,27 1,4-7,0 7,125 26,-214-28,1-2,0-1,0-4,0-1,0-3,0-1,0-3,0-3,15-5,-27 4,0-1,4-3,9-6,9 1,-45 14,1 2,-1 0,0 0,1 2,-1 0,4 1,-7 1,1 1,0 1,7 2,32 6,-37-9,0 0,0-1,0-1,0-1,0 0,0-2,0 1,0-2,0 0,-1-1,5-2,5-4,6-3,22-5,-28 9,0 0,23-13,-25 10,1 2,0 1,5 0,47-11,-44 13,1-1,-2-2,1-1,5-4,-22 9,-1 0,2 1,-1 1,0 1,1 0,0 1,0 0,1 1,-29 1,0 0,1-1,-1 0,1-1,-1 0,1-1,0 0,1-1,-7-4,-48-17,54 22,-1 0,1-2,1 1,-1-1,-9-8,11 8,-1 0,1 0,-1 1,-1 0,1 0,-1 1,-1 0,-20-1,0 2,0 0,-1 3,1 0,-10 3,-37 0,32-3,18-1,0 1,0 2,0 0,-10 4,-18 3,0-3,0-2,0-3,-32-4,-20 1,-1024 2,1103 1,0 2,-26 6,23-4,0-1,-7-1,-40-2,20 0,-60 7,5 11,1 5,-4 6,97-26,1 0,-1-2,-5 0,4 0,0 1,-13 3,-21 13,44-14,0-1,0 0,0 0,-1-1,-9 0,-45 1,-21 1,60-6,26 0,0 0,-1 1,1 0,-1-1,1 1,0 0,-1 0,1 0,-1 1,1-1,0 1,-1-1,1 1,0 0,-2 0,-11 7,-1-1,0-1,-1-1,1 0,-1-1,-2-1,15-2,1 0,0 0,0 1,0-1,0 0,0 1,0 0,0 0,1 0,-1 0,1 0,-1 0,1 1,0-1,0 1,0 0,0-1,1 1,-1 1,1-3,0 1,1-1,-1 1,1-1,0 1,-1-1,1 1,0-1,0 1,0 0,0-1,0 1,0-1,0 1,1 0,-1-1,0 1,1-1,0 1,-1-1,1 1,0-1,0 0,-1 1,1-1,0 0,0 0,1 0,-1 1,0-1,0 0,0 0,1-1,-1 1,1 0,-1 0,0-1,1 1,1 0,9 3,1-1,0-1,-1 0,1 0,0-1,0-1,0 0,0-1,6-1,17 0,464 0,-314 2,-166-1,0-1,1-2,-1 0,0 0,12-7,31-6,-53 15,33-8,-1 2,1 2,22 0,19 0,61-12,-55 5,30 2,146 9,-193 2,-34-2,0-2,0-2,-1-2,0-1,1-2,94-20,-67 20,1 3,0 2,24 4,273 3,-353 0,0 1,0 0,-1 1,0 0,1 0,-1 1,0 1,-1-1,9 7,43 17,-11-14,47 8,-55-14,0 2,-1 1,8 6,-12-1,-25-10,1 0,-1-1,1-1,1 0,-1-1,1 0,11 0,34 0,1-4,13-2,-70 2,0 1,0 0,0-1,0 0,0 0,0 0,0 0,0 0,0-1,0 1,0-1,-1 0,-1 1,0 1,0-1,0 0,-1 0,1 0,0 0,-1 0,1 0,0 0,-1 0,0 0,1 0,-1 0,1 0,-1 0,0 0,0 0,0 0,0-1,0 1,0 0,0 0,0 0,0 0,0 0,-1 0,1-1,0 1,-1 0,1 0,-1 0,1 0,-1 0,-17-32,6 11,1 1,-2-9,11 22,-1 1,0 0,-1 0,0 1,0-1,-4-2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010A3-41B2-478F-82C3-FD4BD9C0D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24E60-9482-4076-A56F-B200E838D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3D9A8-7198-4277-95C5-E8D62AB2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7B07-AC78-4372-A14F-C992570F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1FD44-1C8F-4C46-B254-49053861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3D6A-FFB8-46C5-B599-53A483D0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B8903-C8BA-4D0F-9F37-5C162F169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BC26-523E-4D6C-B52E-B96C623E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C5BC-064B-4ABD-9B7E-99521400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3A823-F8CF-43F4-AF94-77D60956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F6FA02-F9A9-49FE-BCA6-A1ABE5280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55124-CAF3-495E-9868-B8B72238F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4D2FD-5A44-4366-A5B5-E9A18617C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F0BB-7E46-4C9D-8E4F-65EEAA1E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ACE5A-589B-4719-9F54-6551E8570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4E7A-8DCE-496B-8F7C-3CAA62A0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A8C4-A39F-4AA1-9007-919D1335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CE30-9F53-4DB6-839F-9CF6595E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88DAB-5147-44E1-A79C-21A8304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C0511-3033-41EE-9C8A-75ADDB75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74D4-FF9F-4143-98D4-24C249D5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BC3D7-68E6-4A3A-BAF3-E7CAA93AC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9F4F-8D7B-411F-B74D-7351DF73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FDAE1-CD3B-405B-B1D7-1BD44344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3325-5BC7-4EAA-94CF-7D4FFCB3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0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C3DE-73EE-468E-9774-5F31A31CF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0F0D-14D2-48D0-A871-0E3C38E90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29BB1-754C-4BBF-8433-CA9E03C2A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90E43-24F7-4090-AF4E-9AD74B79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689D2-B1CA-42CF-BBBF-CF09F1F7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E7B88-24E5-4F30-AFC7-D6C6FE41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B779-FAA4-41D7-9675-C3E2B584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C3C47-8E6D-49F1-B8A2-A34DFE3AB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A376E-ADDE-40E4-9069-578B50B3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C9F7BA-1FEA-416C-89D9-C04571073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FB8EE-9CCE-4893-84C0-92D76DF3C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FFEA24-623B-473D-A786-A4543545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031E0-EC36-4DC4-95F1-AA70B9D4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4A6094-710B-4658-B0E7-7F9C759B2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8393-2A78-4430-BE4E-785FDBC5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1DFF2-C1DD-4AE5-A46E-794058B0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93B5F-2EAD-443C-9CD3-DBA5A407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C8D69-6CCD-46C8-80E6-80039938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58553-3F8F-4142-B564-A201C12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720C6-2FA5-4E4D-B2F7-CC426215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6E786-70AD-496C-A8D5-CD1B40BF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84B-3318-4D4C-A417-CB233469F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EE69-E7F7-45CF-BE80-B79927677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4888C-B8A1-4289-BCBA-EDD079D68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36D2A-0360-45AE-A0CC-0B7B5BE4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F0686-561A-46B0-9A35-30A3273A2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324D-D48D-4F59-ADAC-EA29B817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97B3-B986-4118-84B8-02D5F1DE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A0829-F888-4CCA-9382-D83D94FC1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DC5486-C3AF-4D8C-A6FF-585AE6A7C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01BBA-8795-4AEC-BD44-D39E5DFF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A888A-92C0-4CD4-82E2-84EC3A55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06EF-C8FD-426A-A533-DFF3371E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8431B5-70CC-42B6-BAF6-1B247A3A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97B68-474D-4292-9A02-CF8B024BB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4069D-AF6C-496C-83A2-5D0B77E2C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C700-DAB3-4BBF-9D88-8290152A27F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09DE1-663D-44CE-A47E-76262DD8D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087F3-1E72-4E3A-85EB-5EB4EAFCE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C253-4402-469C-9C1B-C7006556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C9768-0819-406A-B814-2A4CC513E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37D51-18E3-4502-BFE0-86214AD4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CF8F5FA-991A-4615-99E9-F0358CBA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1" y="324898"/>
            <a:ext cx="9815195" cy="6370129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ACE93617-72EE-4E55-A57C-326CFB1F1591}"/>
              </a:ext>
            </a:extLst>
          </p:cNvPr>
          <p:cNvSpPr/>
          <p:nvPr/>
        </p:nvSpPr>
        <p:spPr>
          <a:xfrm>
            <a:off x="1524000" y="2240527"/>
            <a:ext cx="520035" cy="3606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DEE84F-10AE-45B0-BB1B-D48FD12CD1E2}"/>
                  </a:ext>
                </a:extLst>
              </p14:cNvPr>
              <p14:cNvContentPartPr/>
              <p14:nvPr/>
            </p14:nvContentPartPr>
            <p14:xfrm>
              <a:off x="2174666" y="434433"/>
              <a:ext cx="1436760" cy="195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DEE84F-10AE-45B0-BB1B-D48FD12CD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666" y="326793"/>
                <a:ext cx="154440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FFB368-5562-4699-AE1A-2E6357625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4" y="391758"/>
            <a:ext cx="10409808" cy="581183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AD1497E-5C15-4357-8AE7-C8BCA08688E0}"/>
              </a:ext>
            </a:extLst>
          </p:cNvPr>
          <p:cNvSpPr/>
          <p:nvPr/>
        </p:nvSpPr>
        <p:spPr>
          <a:xfrm>
            <a:off x="3000652" y="3986073"/>
            <a:ext cx="284085" cy="2055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5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EF9D-B14B-433F-92CF-FC6719103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7941FF-B704-4980-9FEF-1EE91A529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0" y="206744"/>
            <a:ext cx="11123719" cy="6140036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8D135E2-6856-46F6-9370-CF2CB2F91558}"/>
              </a:ext>
            </a:extLst>
          </p:cNvPr>
          <p:cNvSpPr/>
          <p:nvPr/>
        </p:nvSpPr>
        <p:spPr>
          <a:xfrm>
            <a:off x="5779363" y="4927106"/>
            <a:ext cx="548388" cy="310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78AF8B-6CB4-4CD7-8298-BF2A7C63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33" y="365125"/>
            <a:ext cx="10372743" cy="5875122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1489E22-2BA3-4AC5-BEA2-B8B880D6D154}"/>
              </a:ext>
            </a:extLst>
          </p:cNvPr>
          <p:cNvSpPr/>
          <p:nvPr/>
        </p:nvSpPr>
        <p:spPr>
          <a:xfrm>
            <a:off x="1149339" y="4711934"/>
            <a:ext cx="512536" cy="457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6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EB9CB71-C1C0-45EB-8533-FCCBB48CB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3" y="443883"/>
            <a:ext cx="10811207" cy="5733080"/>
          </a:xfr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637B4EE0-810F-4BF8-85AE-D0CE1E31BC8B}"/>
              </a:ext>
            </a:extLst>
          </p:cNvPr>
          <p:cNvSpPr/>
          <p:nvPr/>
        </p:nvSpPr>
        <p:spPr>
          <a:xfrm>
            <a:off x="2844386" y="4783155"/>
            <a:ext cx="408374" cy="3018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79A4EE-A635-4F5F-8D5D-EAB56E9E0CC3}"/>
              </a:ext>
            </a:extLst>
          </p:cNvPr>
          <p:cNvSpPr txBox="1"/>
          <p:nvPr/>
        </p:nvSpPr>
        <p:spPr>
          <a:xfrm>
            <a:off x="2146631" y="5076981"/>
            <a:ext cx="221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For Medicare Only</a:t>
            </a:r>
          </a:p>
        </p:txBody>
      </p:sp>
    </p:spTree>
    <p:extLst>
      <p:ext uri="{BB962C8B-B14F-4D97-AF65-F5344CB8AC3E}">
        <p14:creationId xmlns:p14="http://schemas.microsoft.com/office/powerpoint/2010/main" val="302071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E506F90-AA73-45E9-82D5-C875D32B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31" y="294968"/>
            <a:ext cx="9188898" cy="5881995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03DBE7F5-B16A-4107-91D2-E1ACFE05C3D9}"/>
              </a:ext>
            </a:extLst>
          </p:cNvPr>
          <p:cNvSpPr/>
          <p:nvPr/>
        </p:nvSpPr>
        <p:spPr>
          <a:xfrm>
            <a:off x="5742039" y="4709651"/>
            <a:ext cx="471948" cy="33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7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57659BC-9498-4C24-BF85-A35D402A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" y="548640"/>
            <a:ext cx="10647680" cy="5760720"/>
          </a:xfrm>
        </p:spPr>
      </p:pic>
      <p:sp>
        <p:nvSpPr>
          <p:cNvPr id="10" name="Arrow: Up 9">
            <a:extLst>
              <a:ext uri="{FF2B5EF4-FFF2-40B4-BE49-F238E27FC236}">
                <a16:creationId xmlns:a16="http://schemas.microsoft.com/office/drawing/2014/main" id="{BC4BD8C5-C177-4799-841D-D1F4CC23A2E8}"/>
              </a:ext>
            </a:extLst>
          </p:cNvPr>
          <p:cNvSpPr/>
          <p:nvPr/>
        </p:nvSpPr>
        <p:spPr>
          <a:xfrm>
            <a:off x="2580640" y="5831840"/>
            <a:ext cx="660400" cy="477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Aiken</dc:creator>
  <cp:lastModifiedBy>Tonya Aiken</cp:lastModifiedBy>
  <cp:revision>2</cp:revision>
  <dcterms:created xsi:type="dcterms:W3CDTF">2020-03-24T19:36:51Z</dcterms:created>
  <dcterms:modified xsi:type="dcterms:W3CDTF">2020-03-24T20:18:29Z</dcterms:modified>
</cp:coreProperties>
</file>