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57" r:id="rId4"/>
    <p:sldId id="274" r:id="rId5"/>
    <p:sldId id="258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72" r:id="rId16"/>
    <p:sldId id="271" r:id="rId17"/>
    <p:sldId id="273" r:id="rId18"/>
    <p:sldId id="270" r:id="rId19"/>
    <p:sldId id="269" r:id="rId20"/>
    <p:sldId id="275" r:id="rId21"/>
    <p:sldId id="280" r:id="rId22"/>
    <p:sldId id="279" r:id="rId23"/>
    <p:sldId id="278" r:id="rId24"/>
    <p:sldId id="277" r:id="rId25"/>
    <p:sldId id="276" r:id="rId26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AF1417-9098-403C-A959-C0E8B745A51B}" v="38" dt="2024-12-21T07:53:27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8" autoAdjust="0"/>
    <p:restoredTop sz="94660"/>
  </p:normalViewPr>
  <p:slideViewPr>
    <p:cSldViewPr snapToGrid="0">
      <p:cViewPr varScale="1">
        <p:scale>
          <a:sx n="55" d="100"/>
          <a:sy n="55" d="100"/>
        </p:scale>
        <p:origin x="3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R Massey" userId="902d29ec4971527b" providerId="LiveId" clId="{DBAF1417-9098-403C-A959-C0E8B745A51B}"/>
    <pc:docChg chg="undo custSel addSld delSld modSld sldOrd">
      <pc:chgData name="SR Massey" userId="902d29ec4971527b" providerId="LiveId" clId="{DBAF1417-9098-403C-A959-C0E8B745A51B}" dt="2024-12-21T08:05:06.369" v="148"/>
      <pc:docMkLst>
        <pc:docMk/>
      </pc:docMkLst>
      <pc:sldChg chg="addSp delSp modSp mod">
        <pc:chgData name="SR Massey" userId="902d29ec4971527b" providerId="LiveId" clId="{DBAF1417-9098-403C-A959-C0E8B745A51B}" dt="2024-12-21T07:49:46.001" v="67" actId="1076"/>
        <pc:sldMkLst>
          <pc:docMk/>
          <pc:sldMk cId="148370851" sldId="259"/>
        </pc:sldMkLst>
        <pc:spChg chg="mod">
          <ac:chgData name="SR Massey" userId="902d29ec4971527b" providerId="LiveId" clId="{DBAF1417-9098-403C-A959-C0E8B745A51B}" dt="2024-12-21T07:49:46.001" v="67" actId="1076"/>
          <ac:spMkLst>
            <pc:docMk/>
            <pc:sldMk cId="148370851" sldId="259"/>
            <ac:spMk id="2" creationId="{8B3E2B8E-A9CC-3E29-ACBF-900B6F46AF89}"/>
          </ac:spMkLst>
        </pc:spChg>
        <pc:picChg chg="del">
          <ac:chgData name="SR Massey" userId="902d29ec4971527b" providerId="LiveId" clId="{DBAF1417-9098-403C-A959-C0E8B745A51B}" dt="2024-12-21T07:49:21.018" v="62" actId="478"/>
          <ac:picMkLst>
            <pc:docMk/>
            <pc:sldMk cId="148370851" sldId="259"/>
            <ac:picMk id="4098" creationId="{C6BB0CDC-CD82-C2D4-3C6C-0EC447E902D7}"/>
          </ac:picMkLst>
        </pc:picChg>
        <pc:picChg chg="add mod">
          <ac:chgData name="SR Massey" userId="902d29ec4971527b" providerId="LiveId" clId="{DBAF1417-9098-403C-A959-C0E8B745A51B}" dt="2024-12-21T07:49:35.264" v="66" actId="1076"/>
          <ac:picMkLst>
            <pc:docMk/>
            <pc:sldMk cId="148370851" sldId="259"/>
            <ac:picMk id="4100" creationId="{6B806CB9-9630-81FB-E2C5-B0F4B5FEDD56}"/>
          </ac:picMkLst>
        </pc:picChg>
      </pc:sldChg>
      <pc:sldChg chg="addSp delSp modSp mod">
        <pc:chgData name="SR Massey" userId="902d29ec4971527b" providerId="LiveId" clId="{DBAF1417-9098-403C-A959-C0E8B745A51B}" dt="2024-12-21T07:52:09.576" v="75" actId="14100"/>
        <pc:sldMkLst>
          <pc:docMk/>
          <pc:sldMk cId="2434616164" sldId="262"/>
        </pc:sldMkLst>
        <pc:picChg chg="del">
          <ac:chgData name="SR Massey" userId="902d29ec4971527b" providerId="LiveId" clId="{DBAF1417-9098-403C-A959-C0E8B745A51B}" dt="2024-12-21T06:59:32.335" v="4" actId="478"/>
          <ac:picMkLst>
            <pc:docMk/>
            <pc:sldMk cId="2434616164" sldId="262"/>
            <ac:picMk id="3" creationId="{0E0DB988-46CC-886B-C92D-4B35F2CEE6E8}"/>
          </ac:picMkLst>
        </pc:picChg>
        <pc:picChg chg="add del mod">
          <ac:chgData name="SR Massey" userId="902d29ec4971527b" providerId="LiveId" clId="{DBAF1417-9098-403C-A959-C0E8B745A51B}" dt="2024-12-21T07:51:28.922" v="68" actId="478"/>
          <ac:picMkLst>
            <pc:docMk/>
            <pc:sldMk cId="2434616164" sldId="262"/>
            <ac:picMk id="4" creationId="{70F4B353-7C66-B6AA-FFFF-1D69238CFBC3}"/>
          </ac:picMkLst>
        </pc:picChg>
        <pc:picChg chg="add mod">
          <ac:chgData name="SR Massey" userId="902d29ec4971527b" providerId="LiveId" clId="{DBAF1417-9098-403C-A959-C0E8B745A51B}" dt="2024-12-21T07:52:09.576" v="75" actId="14100"/>
          <ac:picMkLst>
            <pc:docMk/>
            <pc:sldMk cId="2434616164" sldId="262"/>
            <ac:picMk id="13314" creationId="{CF15E446-5590-EC07-3FFA-13E39A76B1BE}"/>
          </ac:picMkLst>
        </pc:picChg>
      </pc:sldChg>
      <pc:sldChg chg="addSp delSp modSp mod">
        <pc:chgData name="SR Massey" userId="902d29ec4971527b" providerId="LiveId" clId="{DBAF1417-9098-403C-A959-C0E8B745A51B}" dt="2024-12-21T07:31:24.730" v="39" actId="1076"/>
        <pc:sldMkLst>
          <pc:docMk/>
          <pc:sldMk cId="846901423" sldId="263"/>
        </pc:sldMkLst>
        <pc:picChg chg="del">
          <ac:chgData name="SR Massey" userId="902d29ec4971527b" providerId="LiveId" clId="{DBAF1417-9098-403C-A959-C0E8B745A51B}" dt="2024-12-21T07:31:00.733" v="34" actId="478"/>
          <ac:picMkLst>
            <pc:docMk/>
            <pc:sldMk cId="846901423" sldId="263"/>
            <ac:picMk id="3" creationId="{EB3BEC32-8DDD-8690-3035-DE004FC8E3E6}"/>
          </ac:picMkLst>
        </pc:picChg>
        <pc:picChg chg="add mod">
          <ac:chgData name="SR Massey" userId="902d29ec4971527b" providerId="LiveId" clId="{DBAF1417-9098-403C-A959-C0E8B745A51B}" dt="2024-12-21T07:31:24.730" v="39" actId="1076"/>
          <ac:picMkLst>
            <pc:docMk/>
            <pc:sldMk cId="846901423" sldId="263"/>
            <ac:picMk id="10242" creationId="{E79A9219-0EED-77BA-1BA8-FEE84C719D80}"/>
          </ac:picMkLst>
        </pc:picChg>
      </pc:sldChg>
      <pc:sldChg chg="addSp delSp modSp mod">
        <pc:chgData name="SR Massey" userId="902d29ec4971527b" providerId="LiveId" clId="{DBAF1417-9098-403C-A959-C0E8B745A51B}" dt="2024-12-21T07:53:50.608" v="82" actId="1076"/>
        <pc:sldMkLst>
          <pc:docMk/>
          <pc:sldMk cId="4287044701" sldId="265"/>
        </pc:sldMkLst>
        <pc:picChg chg="del">
          <ac:chgData name="SR Massey" userId="902d29ec4971527b" providerId="LiveId" clId="{DBAF1417-9098-403C-A959-C0E8B745A51B}" dt="2024-12-21T07:53:22.506" v="76" actId="478"/>
          <ac:picMkLst>
            <pc:docMk/>
            <pc:sldMk cId="4287044701" sldId="265"/>
            <ac:picMk id="3" creationId="{F135F924-B796-ED6D-ABDF-E2EE3771E099}"/>
          </ac:picMkLst>
        </pc:picChg>
        <pc:picChg chg="add mod">
          <ac:chgData name="SR Massey" userId="902d29ec4971527b" providerId="LiveId" clId="{DBAF1417-9098-403C-A959-C0E8B745A51B}" dt="2024-12-21T07:53:50.608" v="82" actId="1076"/>
          <ac:picMkLst>
            <pc:docMk/>
            <pc:sldMk cId="4287044701" sldId="265"/>
            <ac:picMk id="4" creationId="{4CF2F4F4-A4D4-90F9-D43D-E001A06F4244}"/>
          </ac:picMkLst>
        </pc:picChg>
      </pc:sldChg>
      <pc:sldChg chg="del">
        <pc:chgData name="SR Massey" userId="902d29ec4971527b" providerId="LiveId" clId="{DBAF1417-9098-403C-A959-C0E8B745A51B}" dt="2024-12-21T07:19:28.474" v="8" actId="2696"/>
        <pc:sldMkLst>
          <pc:docMk/>
          <pc:sldMk cId="3798248003" sldId="268"/>
        </pc:sldMkLst>
      </pc:sldChg>
      <pc:sldChg chg="addSp delSp modSp mod">
        <pc:chgData name="SR Massey" userId="902d29ec4971527b" providerId="LiveId" clId="{DBAF1417-9098-403C-A959-C0E8B745A51B}" dt="2024-12-21T07:25:44.338" v="21" actId="1076"/>
        <pc:sldMkLst>
          <pc:docMk/>
          <pc:sldMk cId="2577598542" sldId="269"/>
        </pc:sldMkLst>
        <pc:spChg chg="add del">
          <ac:chgData name="SR Massey" userId="902d29ec4971527b" providerId="LiveId" clId="{DBAF1417-9098-403C-A959-C0E8B745A51B}" dt="2024-12-21T07:24:25.602" v="19" actId="22"/>
          <ac:spMkLst>
            <pc:docMk/>
            <pc:sldMk cId="2577598542" sldId="269"/>
            <ac:spMk id="4" creationId="{6C031758-12DF-42B7-0834-1D71AEA1BB24}"/>
          </ac:spMkLst>
        </pc:spChg>
        <pc:picChg chg="add mod">
          <ac:chgData name="SR Massey" userId="902d29ec4971527b" providerId="LiveId" clId="{DBAF1417-9098-403C-A959-C0E8B745A51B}" dt="2024-12-21T07:25:44.338" v="21" actId="1076"/>
          <ac:picMkLst>
            <pc:docMk/>
            <pc:sldMk cId="2577598542" sldId="269"/>
            <ac:picMk id="9218" creationId="{A3389429-56B1-B1DB-608C-D8DB9925761C}"/>
          </ac:picMkLst>
        </pc:picChg>
      </pc:sldChg>
      <pc:sldChg chg="addSp modSp mod">
        <pc:chgData name="SR Massey" userId="902d29ec4971527b" providerId="LiveId" clId="{DBAF1417-9098-403C-A959-C0E8B745A51B}" dt="2024-12-21T07:23:35.067" v="17" actId="14100"/>
        <pc:sldMkLst>
          <pc:docMk/>
          <pc:sldMk cId="648246686" sldId="270"/>
        </pc:sldMkLst>
        <pc:picChg chg="add mod">
          <ac:chgData name="SR Massey" userId="902d29ec4971527b" providerId="LiveId" clId="{DBAF1417-9098-403C-A959-C0E8B745A51B}" dt="2024-12-21T07:23:35.067" v="17" actId="14100"/>
          <ac:picMkLst>
            <pc:docMk/>
            <pc:sldMk cId="648246686" sldId="270"/>
            <ac:picMk id="3" creationId="{868482A4-3681-5510-0644-1F2001E256DD}"/>
          </ac:picMkLst>
        </pc:picChg>
      </pc:sldChg>
      <pc:sldChg chg="addSp modSp mod">
        <pc:chgData name="SR Massey" userId="902d29ec4971527b" providerId="LiveId" clId="{DBAF1417-9098-403C-A959-C0E8B745A51B}" dt="2024-12-21T07:21:43.533" v="13" actId="1076"/>
        <pc:sldMkLst>
          <pc:docMk/>
          <pc:sldMk cId="2952917906" sldId="273"/>
        </pc:sldMkLst>
        <pc:spChg chg="mod">
          <ac:chgData name="SR Massey" userId="902d29ec4971527b" providerId="LiveId" clId="{DBAF1417-9098-403C-A959-C0E8B745A51B}" dt="2024-12-21T07:21:43.533" v="13" actId="1076"/>
          <ac:spMkLst>
            <pc:docMk/>
            <pc:sldMk cId="2952917906" sldId="273"/>
            <ac:spMk id="2" creationId="{26836235-31DF-C4A0-D38D-3914790981E5}"/>
          </ac:spMkLst>
        </pc:spChg>
        <pc:picChg chg="add mod">
          <ac:chgData name="SR Massey" userId="902d29ec4971527b" providerId="LiveId" clId="{DBAF1417-9098-403C-A959-C0E8B745A51B}" dt="2024-12-21T07:21:36.812" v="12" actId="14100"/>
          <ac:picMkLst>
            <pc:docMk/>
            <pc:sldMk cId="2952917906" sldId="273"/>
            <ac:picMk id="8194" creationId="{A0ED61BC-C7C8-A1E8-5FA8-6C99D8153D18}"/>
          </ac:picMkLst>
        </pc:picChg>
      </pc:sldChg>
      <pc:sldChg chg="addSp modSp new mod">
        <pc:chgData name="SR Massey" userId="902d29ec4971527b" providerId="LiveId" clId="{DBAF1417-9098-403C-A959-C0E8B745A51B}" dt="2024-12-21T06:57:17.375" v="3" actId="14100"/>
        <pc:sldMkLst>
          <pc:docMk/>
          <pc:sldMk cId="260367231" sldId="274"/>
        </pc:sldMkLst>
        <pc:spChg chg="mod">
          <ac:chgData name="SR Massey" userId="902d29ec4971527b" providerId="LiveId" clId="{DBAF1417-9098-403C-A959-C0E8B745A51B}" dt="2024-12-21T06:57:17.375" v="3" actId="14100"/>
          <ac:spMkLst>
            <pc:docMk/>
            <pc:sldMk cId="260367231" sldId="274"/>
            <ac:spMk id="2" creationId="{DC074FB3-39F9-56B9-08CB-9D4AB4CB7086}"/>
          </ac:spMkLst>
        </pc:spChg>
        <pc:picChg chg="add mod">
          <ac:chgData name="SR Massey" userId="902d29ec4971527b" providerId="LiveId" clId="{DBAF1417-9098-403C-A959-C0E8B745A51B}" dt="2024-12-21T06:57:08.343" v="2" actId="14100"/>
          <ac:picMkLst>
            <pc:docMk/>
            <pc:sldMk cId="260367231" sldId="274"/>
            <ac:picMk id="7170" creationId="{D1101EF0-4016-279A-9BFE-5C672BC32652}"/>
          </ac:picMkLst>
        </pc:picChg>
      </pc:sldChg>
      <pc:sldChg chg="addSp delSp modSp add mod">
        <pc:chgData name="SR Massey" userId="902d29ec4971527b" providerId="LiveId" clId="{DBAF1417-9098-403C-A959-C0E8B745A51B}" dt="2024-12-21T07:29:12.324" v="33" actId="1076"/>
        <pc:sldMkLst>
          <pc:docMk/>
          <pc:sldMk cId="265120811" sldId="275"/>
        </pc:sldMkLst>
        <pc:picChg chg="add mod">
          <ac:chgData name="SR Massey" userId="902d29ec4971527b" providerId="LiveId" clId="{DBAF1417-9098-403C-A959-C0E8B745A51B}" dt="2024-12-21T07:29:12.324" v="33" actId="1076"/>
          <ac:picMkLst>
            <pc:docMk/>
            <pc:sldMk cId="265120811" sldId="275"/>
            <ac:picMk id="3" creationId="{09F0D820-AFF4-E760-0C94-97DB47F3C335}"/>
          </ac:picMkLst>
        </pc:picChg>
        <pc:picChg chg="del">
          <ac:chgData name="SR Massey" userId="902d29ec4971527b" providerId="LiveId" clId="{DBAF1417-9098-403C-A959-C0E8B745A51B}" dt="2024-12-21T07:26:00.499" v="23" actId="478"/>
          <ac:picMkLst>
            <pc:docMk/>
            <pc:sldMk cId="265120811" sldId="275"/>
            <ac:picMk id="9218" creationId="{4DC90B5C-0E52-A758-B6A8-11CD8CBCD38B}"/>
          </ac:picMkLst>
        </pc:picChg>
      </pc:sldChg>
      <pc:sldChg chg="add">
        <pc:chgData name="SR Massey" userId="902d29ec4971527b" providerId="LiveId" clId="{DBAF1417-9098-403C-A959-C0E8B745A51B}" dt="2024-12-21T07:26:05.923" v="24" actId="2890"/>
        <pc:sldMkLst>
          <pc:docMk/>
          <pc:sldMk cId="178100344" sldId="276"/>
        </pc:sldMkLst>
      </pc:sldChg>
      <pc:sldChg chg="addSp modSp add mod">
        <pc:chgData name="SR Massey" userId="902d29ec4971527b" providerId="LiveId" clId="{DBAF1417-9098-403C-A959-C0E8B745A51B}" dt="2024-12-21T07:46:03.449" v="61" actId="1076"/>
        <pc:sldMkLst>
          <pc:docMk/>
          <pc:sldMk cId="588351503" sldId="277"/>
        </pc:sldMkLst>
        <pc:spChg chg="mod">
          <ac:chgData name="SR Massey" userId="902d29ec4971527b" providerId="LiveId" clId="{DBAF1417-9098-403C-A959-C0E8B745A51B}" dt="2024-12-21T07:46:03.449" v="61" actId="1076"/>
          <ac:spMkLst>
            <pc:docMk/>
            <pc:sldMk cId="588351503" sldId="277"/>
            <ac:spMk id="2" creationId="{A5E3D415-6D42-2F7E-08B8-87655EC22D58}"/>
          </ac:spMkLst>
        </pc:spChg>
        <pc:picChg chg="add mod">
          <ac:chgData name="SR Massey" userId="902d29ec4971527b" providerId="LiveId" clId="{DBAF1417-9098-403C-A959-C0E8B745A51B}" dt="2024-12-21T07:45:54.690" v="60" actId="1076"/>
          <ac:picMkLst>
            <pc:docMk/>
            <pc:sldMk cId="588351503" sldId="277"/>
            <ac:picMk id="3" creationId="{D682A294-21D3-BD24-1C68-48FE8C374F08}"/>
          </ac:picMkLst>
        </pc:picChg>
      </pc:sldChg>
      <pc:sldChg chg="addSp delSp modSp add mod">
        <pc:chgData name="SR Massey" userId="902d29ec4971527b" providerId="LiveId" clId="{DBAF1417-9098-403C-A959-C0E8B745A51B}" dt="2024-12-21T07:43:43.250" v="57" actId="14100"/>
        <pc:sldMkLst>
          <pc:docMk/>
          <pc:sldMk cId="1055226803" sldId="278"/>
        </pc:sldMkLst>
        <pc:picChg chg="add del mod">
          <ac:chgData name="SR Massey" userId="902d29ec4971527b" providerId="LiveId" clId="{DBAF1417-9098-403C-A959-C0E8B745A51B}" dt="2024-12-21T07:37:38.411" v="54" actId="478"/>
          <ac:picMkLst>
            <pc:docMk/>
            <pc:sldMk cId="1055226803" sldId="278"/>
            <ac:picMk id="3" creationId="{2DC0340A-05C1-6338-86FB-49FDA8F74A2F}"/>
          </ac:picMkLst>
        </pc:picChg>
        <pc:picChg chg="add mod">
          <ac:chgData name="SR Massey" userId="902d29ec4971527b" providerId="LiveId" clId="{DBAF1417-9098-403C-A959-C0E8B745A51B}" dt="2024-12-21T07:43:43.250" v="57" actId="14100"/>
          <ac:picMkLst>
            <pc:docMk/>
            <pc:sldMk cId="1055226803" sldId="278"/>
            <ac:picMk id="12290" creationId="{7F59D34A-5669-7D1C-571F-EABA7E210692}"/>
          </ac:picMkLst>
        </pc:picChg>
      </pc:sldChg>
      <pc:sldChg chg="addSp modSp add mod">
        <pc:chgData name="SR Massey" userId="902d29ec4971527b" providerId="LiveId" clId="{DBAF1417-9098-403C-A959-C0E8B745A51B}" dt="2024-12-21T07:36:33.386" v="48" actId="1076"/>
        <pc:sldMkLst>
          <pc:docMk/>
          <pc:sldMk cId="609001612" sldId="279"/>
        </pc:sldMkLst>
        <pc:spChg chg="mod">
          <ac:chgData name="SR Massey" userId="902d29ec4971527b" providerId="LiveId" clId="{DBAF1417-9098-403C-A959-C0E8B745A51B}" dt="2024-12-21T07:36:33.386" v="48" actId="1076"/>
          <ac:spMkLst>
            <pc:docMk/>
            <pc:sldMk cId="609001612" sldId="279"/>
            <ac:spMk id="2" creationId="{7C09D588-7F3C-B856-66B2-D7B9BD0F160A}"/>
          </ac:spMkLst>
        </pc:spChg>
        <pc:picChg chg="add mod">
          <ac:chgData name="SR Massey" userId="902d29ec4971527b" providerId="LiveId" clId="{DBAF1417-9098-403C-A959-C0E8B745A51B}" dt="2024-12-21T07:36:17.585" v="47" actId="14100"/>
          <ac:picMkLst>
            <pc:docMk/>
            <pc:sldMk cId="609001612" sldId="279"/>
            <ac:picMk id="11266" creationId="{11F99490-5A21-A5A5-BE99-B9AB8AE81DCE}"/>
          </ac:picMkLst>
        </pc:picChg>
      </pc:sldChg>
      <pc:sldChg chg="addSp modSp add mod">
        <pc:chgData name="SR Massey" userId="902d29ec4971527b" providerId="LiveId" clId="{DBAF1417-9098-403C-A959-C0E8B745A51B}" dt="2024-12-21T07:34:47.002" v="45" actId="1076"/>
        <pc:sldMkLst>
          <pc:docMk/>
          <pc:sldMk cId="2027883681" sldId="280"/>
        </pc:sldMkLst>
        <pc:picChg chg="add mod">
          <ac:chgData name="SR Massey" userId="902d29ec4971527b" providerId="LiveId" clId="{DBAF1417-9098-403C-A959-C0E8B745A51B}" dt="2024-12-21T07:34:47.002" v="45" actId="1076"/>
          <ac:picMkLst>
            <pc:docMk/>
            <pc:sldMk cId="2027883681" sldId="280"/>
            <ac:picMk id="3" creationId="{A700DCBC-427D-3613-991E-7DE6EE390195}"/>
          </ac:picMkLst>
        </pc:picChg>
      </pc:sldChg>
      <pc:sldChg chg="modSp new mod ord">
        <pc:chgData name="SR Massey" userId="902d29ec4971527b" providerId="LiveId" clId="{DBAF1417-9098-403C-A959-C0E8B745A51B}" dt="2024-12-21T08:05:06.369" v="148"/>
        <pc:sldMkLst>
          <pc:docMk/>
          <pc:sldMk cId="3235569377" sldId="281"/>
        </pc:sldMkLst>
        <pc:spChg chg="mod">
          <ac:chgData name="SR Massey" userId="902d29ec4971527b" providerId="LiveId" clId="{DBAF1417-9098-403C-A959-C0E8B745A51B}" dt="2024-12-21T08:04:14.699" v="146" actId="20577"/>
          <ac:spMkLst>
            <pc:docMk/>
            <pc:sldMk cId="3235569377" sldId="281"/>
            <ac:spMk id="2" creationId="{9506268E-6F29-6DD1-7578-A1C420AE574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832" y="2573869"/>
            <a:ext cx="4965726" cy="591925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832" y="8493120"/>
            <a:ext cx="4965726" cy="1531413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3" y="8534377"/>
            <a:ext cx="4965725" cy="100753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9832" y="1219200"/>
            <a:ext cx="4965726" cy="647229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9541911"/>
            <a:ext cx="4965725" cy="87771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9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2" y="2573867"/>
            <a:ext cx="4965726" cy="352213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6502400"/>
            <a:ext cx="4965726" cy="4199467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057" y="2573867"/>
            <a:ext cx="4500787" cy="41304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086133" y="6704310"/>
            <a:ext cx="4095869" cy="608309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2" y="7734501"/>
            <a:ext cx="4965726" cy="2980267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5423" y="1726673"/>
            <a:ext cx="4511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9768" y="4646734"/>
            <a:ext cx="4511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0556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1" y="5554135"/>
            <a:ext cx="4965727" cy="293898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832" y="8493122"/>
            <a:ext cx="4965726" cy="15296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4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126" y="3522133"/>
            <a:ext cx="165804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367106" y="4741334"/>
            <a:ext cx="1647063" cy="63810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5128" y="3522133"/>
            <a:ext cx="1652066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179190" y="4741334"/>
            <a:ext cx="1658003" cy="63810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08688" y="3522133"/>
            <a:ext cx="164974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4008688" y="4741334"/>
            <a:ext cx="1649744" cy="638104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096501" y="3793067"/>
            <a:ext cx="0" cy="7044267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17273" y="3793067"/>
            <a:ext cx="0" cy="7052235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1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06" y="7557243"/>
            <a:ext cx="1654209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367106" y="3928534"/>
            <a:ext cx="1654209" cy="27093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367106" y="8581711"/>
            <a:ext cx="1654209" cy="11718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8344" y="7557243"/>
            <a:ext cx="1648850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188343" y="3928534"/>
            <a:ext cx="1648850" cy="27093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187582" y="8581709"/>
            <a:ext cx="1651034" cy="11718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008688" y="7557243"/>
            <a:ext cx="164974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4008687" y="3928534"/>
            <a:ext cx="1649744" cy="27093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4008619" y="8581706"/>
            <a:ext cx="1651928" cy="11718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6501" y="3793067"/>
            <a:ext cx="0" cy="7044267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917273" y="3793067"/>
            <a:ext cx="0" cy="7052235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90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6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672337" y="764826"/>
            <a:ext cx="986095" cy="1035755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7106" y="1374587"/>
            <a:ext cx="4176609" cy="97477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7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3" y="5087528"/>
            <a:ext cx="4965725" cy="340559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832" y="8493122"/>
            <a:ext cx="4965726" cy="15296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775" y="3663247"/>
            <a:ext cx="2473585" cy="745913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1482" y="3655277"/>
            <a:ext cx="2473586" cy="746710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8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75" y="3386667"/>
            <a:ext cx="2473584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75" y="4470400"/>
            <a:ext cx="2473585" cy="665197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81482" y="3386667"/>
            <a:ext cx="2473585" cy="10244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181482" y="4470400"/>
            <a:ext cx="2473585" cy="665197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6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31" y="2573867"/>
            <a:ext cx="1913597" cy="2573867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048" y="2573867"/>
            <a:ext cx="2923510" cy="8128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1" y="5563167"/>
            <a:ext cx="1913597" cy="514773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7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42" y="3296341"/>
            <a:ext cx="2865506" cy="2799659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10138" y="2032000"/>
            <a:ext cx="1800694" cy="812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831" y="6502400"/>
            <a:ext cx="2861046" cy="24384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724574" y="2980267"/>
            <a:ext cx="2114550" cy="5012267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4267374" y="-812800"/>
            <a:ext cx="1200150" cy="28448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4724574" y="10837333"/>
            <a:ext cx="742950" cy="1761067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15491" y="4741333"/>
            <a:ext cx="3143250" cy="7450667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629841" y="5147733"/>
            <a:ext cx="1771650" cy="4199467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5809233" y="0"/>
            <a:ext cx="514350" cy="19545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533" y="804832"/>
            <a:ext cx="5291535" cy="2489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775" y="3649645"/>
            <a:ext cx="5033741" cy="7458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5112184" y="3368655"/>
            <a:ext cx="1761065" cy="17149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C16340E-C947-492E-8ED0-F99B4A8C2565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2691496" y="5919054"/>
            <a:ext cx="6861858" cy="1714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824824" y="525754"/>
            <a:ext cx="471610" cy="136477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1BF72-6750-4AA6-879D-28F316E0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342905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80" indent="-257180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22" indent="-214316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65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70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76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82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87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93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98" indent="-171453" algn="l" defTabSz="342905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1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7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3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9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35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40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46" algn="l" defTabSz="34290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6268E-6F29-6DD1-7578-A1C420AE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Thank you for Sharing the Joy of Christmas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35569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E93E1-BAE1-C463-2AB5-71A5A7923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55597-EBD3-7C35-6C27-1FF6856F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79A9219-0EED-77BA-1BA8-FEE84C71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132"/>
            <a:ext cx="6858000" cy="956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0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DCE5F-3739-AB33-89A9-9CDA948A4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5C30-2570-0020-D2A2-B62817C7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F15E446-5590-EC07-3FFA-13E39A76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2" y="2612570"/>
            <a:ext cx="6326155" cy="877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16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94810-D5AB-E4A5-067F-D22714002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F3B8D-0C96-C946-ED59-2A619BB1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018FE-F295-5BA4-69E4-6FF2F81C7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47" y="2212133"/>
            <a:ext cx="6494105" cy="932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73BC2-1F9F-30D2-BBC2-C154C35D8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1A13D-6A7B-58F7-4445-90614123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FC7FA7-B2DD-1756-131D-627AF2DF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3" y="2209410"/>
            <a:ext cx="5826773" cy="96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5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9EEB0-B457-6E6D-41F4-6FDB23A70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2B8E-A9CC-3E29-ACBF-900B6F46A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6" y="410547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B806CB9-9630-81FB-E2C5-B0F4B5FE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6858000" cy="105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FCE10-2151-09AA-63F1-654167D2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33164-BF37-BEA5-7CF2-AA0F8108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E6C0E21-E877-0AA5-56BE-3FF3817CB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5446"/>
            <a:ext cx="6858000" cy="970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686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BBD3D-CE09-F27A-8386-7738EB23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0C75-AF2A-8D0C-D8EC-19429483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0F09D6A-A162-0705-EC6B-90202C41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190750"/>
            <a:ext cx="6381750" cy="89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2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F433B-4B44-C9B8-6A85-99B49A611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36235-31DF-C4A0-D38D-391479098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72" y="435428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7AB50-F33A-AB3E-61E0-E577B7C7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0388"/>
            <a:ext cx="6858000" cy="9276184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A0ED61BC-C7C8-A1E8-5FA8-6C99D815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576"/>
            <a:ext cx="6858000" cy="1046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17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49E3C-CE12-07D8-BF4B-C31C8F5C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397C-7CC9-9AC9-77E0-AE61E4C2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482A4-3681-5510-0644-1F2001E25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10" y="2172087"/>
            <a:ext cx="6778690" cy="89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6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9AD09-9FB5-E3AF-3BD4-F6DA4A41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EA51-F7C8-B1D9-3901-8F6D502E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3389429-56B1-B1DB-608C-D8DB9925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1475"/>
            <a:ext cx="6858000" cy="1055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9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F6D5-F431-8CDE-A9FF-FC042D6BD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9A851B-8D37-7D64-3A1A-176C8B564D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8F82F-520D-52E9-6D0C-1C8FD8456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190749"/>
            <a:ext cx="6381750" cy="88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2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D1A53-972F-4B33-C3CF-66448B99E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4CFE-027B-0291-4A13-3CF5C1CC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0D820-AFF4-E760-0C94-97DB47F3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188"/>
            <a:ext cx="6858000" cy="94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0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25EE8-D03B-3185-6B42-E2732DA85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190F-6D36-C317-9107-DDE1D413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0DCBC-427D-3613-991E-7DE6EE39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" y="2176364"/>
            <a:ext cx="6727371" cy="94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83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F497F-66AC-ED24-59AA-1AB7A14D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9D588-7F3C-B856-66B2-D7B9BD0F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0" y="317242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1F99490-5A21-A5A5-BE99-B9AB8AE8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4600"/>
            <a:ext cx="6858000" cy="108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00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C1F6D-56C1-9AF3-2CEB-D3E96C5D6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7662E-A289-5840-F919-5E984FEF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59D34A-5669-7D1C-571F-EABA7E21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3" y="2324100"/>
            <a:ext cx="5980117" cy="9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2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CA41-E484-8147-0EC0-27795D4D5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D415-6D42-2F7E-08B8-87655EC2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5" y="373225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2A294-21D3-BD24-1C68-48FE8C374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5577"/>
            <a:ext cx="6858000" cy="107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72C1D-B587-C70B-B3B7-0D9CF9B2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9CCD-3C43-BC26-35DF-D8EA3855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0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7DAA5-CF9C-69B3-763A-E089D172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C75EC-AF3C-D943-EBB5-37823C1C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190750"/>
            <a:ext cx="6381750" cy="7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4FB3-39F9-56B9-08CB-9D4AB4CB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4833"/>
            <a:ext cx="5291535" cy="8746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1101EF0-4016-279A-9BFE-5C672BC3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6858000" cy="854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B47C-6DC4-596C-FB4B-1AF2C4D6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ECEC-2337-14E9-6A7D-8FD23D66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78CCB-0458-3B3D-99D9-FF428034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85999"/>
            <a:ext cx="5715000" cy="870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6A16E-5404-95BC-49E9-91DD0A3D5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8867-7D18-EFBE-879A-BA6B3B4F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D29B2-15E8-9020-C493-4EA32DAF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33" y="2286000"/>
            <a:ext cx="6130573" cy="85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2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D0317-D961-71E8-887B-EF6FB7BB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3B89-23FF-47F8-56B5-40DC389D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40DA0-E5DF-9B73-BF6D-1DE4DE644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190749"/>
            <a:ext cx="6381750" cy="86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5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5D15F-718E-A245-93C7-A8E868814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2B7C-1E67-BDB5-800B-798E1DF2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2F4F4-A4D4-90F9-D43D-E001A06F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1968"/>
            <a:ext cx="6858000" cy="83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4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D994A-0925-688D-1128-BCD875F55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1CD0-54BE-251D-53B3-014B902F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3" y="802433"/>
            <a:ext cx="5291535" cy="6531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CF8192-14DC-4298-DA59-94F07D80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190749"/>
            <a:ext cx="6381750" cy="855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41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</TotalTime>
  <Words>9</Words>
  <Application>Microsoft Office PowerPoint</Application>
  <PresentationFormat>Widescreen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Thank you for Sharing the Joy of Christmas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SR Massey</dc:creator>
  <cp:lastModifiedBy>SR Massey</cp:lastModifiedBy>
  <cp:revision>1</cp:revision>
  <dcterms:created xsi:type="dcterms:W3CDTF">2024-12-21T06:12:35Z</dcterms:created>
  <dcterms:modified xsi:type="dcterms:W3CDTF">2024-12-21T08:05:17Z</dcterms:modified>
</cp:coreProperties>
</file>