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6" r:id="rId3"/>
    <p:sldId id="257" r:id="rId4"/>
    <p:sldId id="265" r:id="rId5"/>
    <p:sldId id="267" r:id="rId6"/>
    <p:sldId id="259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9E"/>
    <a:srgbClr val="71BBFF"/>
    <a:srgbClr val="0074DE"/>
    <a:srgbClr val="004079"/>
    <a:srgbClr val="EAF6FC"/>
    <a:srgbClr val="00488A"/>
    <a:srgbClr val="AFD9FF"/>
    <a:srgbClr val="75BDFF"/>
    <a:srgbClr val="F8FFFF"/>
    <a:srgbClr val="006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836FF6-7227-4F41-B40B-F66C0E5B4A07}" v="46" dt="2026-03-25T13:02:25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ek Nicolas Sidykh" userId="db91b5882109e29b" providerId="LiveId" clId="{603E9BC0-0599-47DC-94B0-3C709100A2B9}"/>
    <pc:docChg chg="undo custSel addSld modSld sldOrd modMainMaster">
      <pc:chgData name="Marek Nicolas Sidykh" userId="db91b5882109e29b" providerId="LiveId" clId="{603E9BC0-0599-47DC-94B0-3C709100A2B9}" dt="2026-03-25T13:09:22.519" v="983" actId="20577"/>
      <pc:docMkLst>
        <pc:docMk/>
      </pc:docMkLst>
      <pc:sldChg chg="modSp mod">
        <pc:chgData name="Marek Nicolas Sidykh" userId="db91b5882109e29b" providerId="LiveId" clId="{603E9BC0-0599-47DC-94B0-3C709100A2B9}" dt="2026-03-25T13:00:20.905" v="621" actId="12788"/>
        <pc:sldMkLst>
          <pc:docMk/>
          <pc:sldMk cId="1451296774" sldId="256"/>
        </pc:sldMkLst>
        <pc:spChg chg="mod">
          <ac:chgData name="Marek Nicolas Sidykh" userId="db91b5882109e29b" providerId="LiveId" clId="{603E9BC0-0599-47DC-94B0-3C709100A2B9}" dt="2026-03-25T13:00:17.468" v="620" actId="12788"/>
          <ac:spMkLst>
            <pc:docMk/>
            <pc:sldMk cId="1451296774" sldId="256"/>
            <ac:spMk id="2" creationId="{D0038AE2-3A85-7C9A-5B64-E17C1A6A1032}"/>
          </ac:spMkLst>
        </pc:spChg>
        <pc:spChg chg="mod">
          <ac:chgData name="Marek Nicolas Sidykh" userId="db91b5882109e29b" providerId="LiveId" clId="{603E9BC0-0599-47DC-94B0-3C709100A2B9}" dt="2026-03-25T13:00:20.905" v="621" actId="12788"/>
          <ac:spMkLst>
            <pc:docMk/>
            <pc:sldMk cId="1451296774" sldId="256"/>
            <ac:spMk id="3" creationId="{0EFE4B84-2052-6DCD-2282-8EEEC166593C}"/>
          </ac:spMkLst>
        </pc:spChg>
      </pc:sldChg>
      <pc:sldChg chg="modSp mod">
        <pc:chgData name="Marek Nicolas Sidykh" userId="db91b5882109e29b" providerId="LiveId" clId="{603E9BC0-0599-47DC-94B0-3C709100A2B9}" dt="2026-03-25T13:01:16.982" v="629" actId="14100"/>
        <pc:sldMkLst>
          <pc:docMk/>
          <pc:sldMk cId="1382426088" sldId="257"/>
        </pc:sldMkLst>
        <pc:spChg chg="mod">
          <ac:chgData name="Marek Nicolas Sidykh" userId="db91b5882109e29b" providerId="LiveId" clId="{603E9BC0-0599-47DC-94B0-3C709100A2B9}" dt="2026-03-25T12:54:56.540" v="582" actId="14100"/>
          <ac:spMkLst>
            <pc:docMk/>
            <pc:sldMk cId="1382426088" sldId="257"/>
            <ac:spMk id="2" creationId="{DCA07E97-E33D-E76D-9BA8-3AC0034C1381}"/>
          </ac:spMkLst>
        </pc:spChg>
        <pc:spChg chg="mod">
          <ac:chgData name="Marek Nicolas Sidykh" userId="db91b5882109e29b" providerId="LiveId" clId="{603E9BC0-0599-47DC-94B0-3C709100A2B9}" dt="2026-03-25T13:01:16.982" v="629" actId="14100"/>
          <ac:spMkLst>
            <pc:docMk/>
            <pc:sldMk cId="1382426088" sldId="257"/>
            <ac:spMk id="3" creationId="{949C3028-8B9C-80F2-F805-F6D4359D39D2}"/>
          </ac:spMkLst>
        </pc:spChg>
      </pc:sldChg>
      <pc:sldChg chg="addSp delSp modSp mod delAnim modAnim delDesignElem">
        <pc:chgData name="Marek Nicolas Sidykh" userId="db91b5882109e29b" providerId="LiveId" clId="{603E9BC0-0599-47DC-94B0-3C709100A2B9}" dt="2026-03-25T12:54:34.560" v="581" actId="207"/>
        <pc:sldMkLst>
          <pc:docMk/>
          <pc:sldMk cId="4231232267" sldId="259"/>
        </pc:sldMkLst>
        <pc:spChg chg="mod">
          <ac:chgData name="Marek Nicolas Sidykh" userId="db91b5882109e29b" providerId="LiveId" clId="{603E9BC0-0599-47DC-94B0-3C709100A2B9}" dt="2026-03-25T12:49:41.913" v="345" actId="20577"/>
          <ac:spMkLst>
            <pc:docMk/>
            <pc:sldMk cId="4231232267" sldId="259"/>
            <ac:spMk id="2" creationId="{D0316A6B-89E7-8739-F7E8-4F5B25A580D9}"/>
          </ac:spMkLst>
        </pc:spChg>
        <pc:spChg chg="add mod topLvl">
          <ac:chgData name="Marek Nicolas Sidykh" userId="db91b5882109e29b" providerId="LiveId" clId="{603E9BC0-0599-47DC-94B0-3C709100A2B9}" dt="2026-03-25T12:53:16.530" v="553" actId="164"/>
          <ac:spMkLst>
            <pc:docMk/>
            <pc:sldMk cId="4231232267" sldId="259"/>
            <ac:spMk id="3" creationId="{F3F1C945-461E-D9D7-7925-4361DC4E9F5D}"/>
          </ac:spMkLst>
        </pc:spChg>
        <pc:spChg chg="add mod topLvl">
          <ac:chgData name="Marek Nicolas Sidykh" userId="db91b5882109e29b" providerId="LiveId" clId="{603E9BC0-0599-47DC-94B0-3C709100A2B9}" dt="2026-03-25T12:54:34.560" v="581" actId="207"/>
          <ac:spMkLst>
            <pc:docMk/>
            <pc:sldMk cId="4231232267" sldId="259"/>
            <ac:spMk id="4" creationId="{6A81D051-2F58-9909-F5D3-1EB8FA6BB30F}"/>
          </ac:spMkLst>
        </pc:spChg>
        <pc:spChg chg="add mod topLvl">
          <ac:chgData name="Marek Nicolas Sidykh" userId="db91b5882109e29b" providerId="LiveId" clId="{603E9BC0-0599-47DC-94B0-3C709100A2B9}" dt="2026-03-25T12:54:23.749" v="580" actId="207"/>
          <ac:spMkLst>
            <pc:docMk/>
            <pc:sldMk cId="4231232267" sldId="259"/>
            <ac:spMk id="6" creationId="{090F355C-6C1B-50C2-8156-8CE4DC7C3B5D}"/>
          </ac:spMkLst>
        </pc:spChg>
        <pc:spChg chg="add mod topLvl">
          <ac:chgData name="Marek Nicolas Sidykh" userId="db91b5882109e29b" providerId="LiveId" clId="{603E9BC0-0599-47DC-94B0-3C709100A2B9}" dt="2026-03-25T12:54:11.507" v="579" actId="207"/>
          <ac:spMkLst>
            <pc:docMk/>
            <pc:sldMk cId="4231232267" sldId="259"/>
            <ac:spMk id="7" creationId="{347C1814-8D69-8F9F-605E-3B4B1A349315}"/>
          </ac:spMkLst>
        </pc:spChg>
        <pc:spChg chg="del">
          <ac:chgData name="Marek Nicolas Sidykh" userId="db91b5882109e29b" providerId="LiveId" clId="{603E9BC0-0599-47DC-94B0-3C709100A2B9}" dt="2026-03-25T12:21:49.137" v="89"/>
          <ac:spMkLst>
            <pc:docMk/>
            <pc:sldMk cId="4231232267" sldId="259"/>
            <ac:spMk id="9" creationId="{9F4444CE-BC8D-4D61-B303-4C05614E62AB}"/>
          </ac:spMkLst>
        </pc:spChg>
        <pc:spChg chg="add mod">
          <ac:chgData name="Marek Nicolas Sidykh" userId="db91b5882109e29b" providerId="LiveId" clId="{603E9BC0-0599-47DC-94B0-3C709100A2B9}" dt="2026-03-25T12:48:56.049" v="320" actId="1076"/>
          <ac:spMkLst>
            <pc:docMk/>
            <pc:sldMk cId="4231232267" sldId="259"/>
            <ac:spMk id="10" creationId="{BB8143C4-BF1F-0495-CA9A-27963865E66A}"/>
          </ac:spMkLst>
        </pc:spChg>
        <pc:spChg chg="del">
          <ac:chgData name="Marek Nicolas Sidykh" userId="db91b5882109e29b" providerId="LiveId" clId="{603E9BC0-0599-47DC-94B0-3C709100A2B9}" dt="2026-03-25T12:21:49.137" v="89"/>
          <ac:spMkLst>
            <pc:docMk/>
            <pc:sldMk cId="4231232267" sldId="259"/>
            <ac:spMk id="11" creationId="{73772B81-181F-48B7-8826-4D9686D15DF5}"/>
          </ac:spMkLst>
        </pc:spChg>
        <pc:spChg chg="add mod">
          <ac:chgData name="Marek Nicolas Sidykh" userId="db91b5882109e29b" providerId="LiveId" clId="{603E9BC0-0599-47DC-94B0-3C709100A2B9}" dt="2026-03-25T12:53:50.012" v="577" actId="207"/>
          <ac:spMkLst>
            <pc:docMk/>
            <pc:sldMk cId="4231232267" sldId="259"/>
            <ac:spMk id="12" creationId="{98DA835A-9C3B-14B2-F20D-A690A26D6533}"/>
          </ac:spMkLst>
        </pc:spChg>
        <pc:spChg chg="del">
          <ac:chgData name="Marek Nicolas Sidykh" userId="db91b5882109e29b" providerId="LiveId" clId="{603E9BC0-0599-47DC-94B0-3C709100A2B9}" dt="2026-03-25T12:21:49.137" v="89"/>
          <ac:spMkLst>
            <pc:docMk/>
            <pc:sldMk cId="4231232267" sldId="259"/>
            <ac:spMk id="13" creationId="{B2205F6E-03C6-4E92-877C-E2482F6599AA}"/>
          </ac:spMkLst>
        </pc:spChg>
        <pc:spChg chg="add mod">
          <ac:chgData name="Marek Nicolas Sidykh" userId="db91b5882109e29b" providerId="LiveId" clId="{603E9BC0-0599-47DC-94B0-3C709100A2B9}" dt="2026-03-25T12:53:16.530" v="553" actId="164"/>
          <ac:spMkLst>
            <pc:docMk/>
            <pc:sldMk cId="4231232267" sldId="259"/>
            <ac:spMk id="14" creationId="{29BDF4C4-3828-9F34-9E3C-891904464CFB}"/>
          </ac:spMkLst>
        </pc:spChg>
        <pc:spChg chg="add mod">
          <ac:chgData name="Marek Nicolas Sidykh" userId="db91b5882109e29b" providerId="LiveId" clId="{603E9BC0-0599-47DC-94B0-3C709100A2B9}" dt="2026-03-25T12:53:16.530" v="553" actId="164"/>
          <ac:spMkLst>
            <pc:docMk/>
            <pc:sldMk cId="4231232267" sldId="259"/>
            <ac:spMk id="15" creationId="{6224F6DE-A5B7-B64C-73AB-D9A2ACB24CC4}"/>
          </ac:spMkLst>
        </pc:spChg>
        <pc:spChg chg="add mod">
          <ac:chgData name="Marek Nicolas Sidykh" userId="db91b5882109e29b" providerId="LiveId" clId="{603E9BC0-0599-47DC-94B0-3C709100A2B9}" dt="2026-03-25T12:53:16.530" v="553" actId="164"/>
          <ac:spMkLst>
            <pc:docMk/>
            <pc:sldMk cId="4231232267" sldId="259"/>
            <ac:spMk id="16" creationId="{1551DA6B-0D42-166C-D74E-1222A737490E}"/>
          </ac:spMkLst>
        </pc:spChg>
        <pc:spChg chg="add mod">
          <ac:chgData name="Marek Nicolas Sidykh" userId="db91b5882109e29b" providerId="LiveId" clId="{603E9BC0-0599-47DC-94B0-3C709100A2B9}" dt="2026-03-25T12:53:16.530" v="553" actId="164"/>
          <ac:spMkLst>
            <pc:docMk/>
            <pc:sldMk cId="4231232267" sldId="259"/>
            <ac:spMk id="17" creationId="{4CD29F6A-FF8D-5A02-3A3B-E3CED246D344}"/>
          </ac:spMkLst>
        </pc:spChg>
        <pc:spChg chg="add mod">
          <ac:chgData name="Marek Nicolas Sidykh" userId="db91b5882109e29b" providerId="LiveId" clId="{603E9BC0-0599-47DC-94B0-3C709100A2B9}" dt="2026-03-25T12:53:16.530" v="553" actId="164"/>
          <ac:spMkLst>
            <pc:docMk/>
            <pc:sldMk cId="4231232267" sldId="259"/>
            <ac:spMk id="18" creationId="{BC112574-F4DF-6842-6E32-180E91FE5561}"/>
          </ac:spMkLst>
        </pc:spChg>
        <pc:spChg chg="add mod">
          <ac:chgData name="Marek Nicolas Sidykh" userId="db91b5882109e29b" providerId="LiveId" clId="{603E9BC0-0599-47DC-94B0-3C709100A2B9}" dt="2026-03-25T12:53:16.530" v="553" actId="164"/>
          <ac:spMkLst>
            <pc:docMk/>
            <pc:sldMk cId="4231232267" sldId="259"/>
            <ac:spMk id="19" creationId="{70C1D7F3-64E2-311C-0F60-21AEB6CB72AC}"/>
          </ac:spMkLst>
        </pc:spChg>
        <pc:spChg chg="add del mod">
          <ac:chgData name="Marek Nicolas Sidykh" userId="db91b5882109e29b" providerId="LiveId" clId="{603E9BC0-0599-47DC-94B0-3C709100A2B9}" dt="2026-03-25T12:52:51.542" v="509" actId="478"/>
          <ac:spMkLst>
            <pc:docMk/>
            <pc:sldMk cId="4231232267" sldId="259"/>
            <ac:spMk id="21" creationId="{E6FF3F8B-BED5-B643-ED66-4D892E1B86F4}"/>
          </ac:spMkLst>
        </pc:spChg>
        <pc:grpChg chg="add del mod">
          <ac:chgData name="Marek Nicolas Sidykh" userId="db91b5882109e29b" providerId="LiveId" clId="{603E9BC0-0599-47DC-94B0-3C709100A2B9}" dt="2026-03-25T12:47:55.927" v="302" actId="165"/>
          <ac:grpSpMkLst>
            <pc:docMk/>
            <pc:sldMk cId="4231232267" sldId="259"/>
            <ac:grpSpMk id="8" creationId="{DF23F103-488E-177E-41B8-1B66A55F5ED4}"/>
          </ac:grpSpMkLst>
        </pc:grpChg>
        <pc:grpChg chg="mod">
          <ac:chgData name="Marek Nicolas Sidykh" userId="db91b5882109e29b" providerId="LiveId" clId="{603E9BC0-0599-47DC-94B0-3C709100A2B9}" dt="2026-03-25T12:53:22.429" v="575" actId="1036"/>
          <ac:grpSpMkLst>
            <pc:docMk/>
            <pc:sldMk cId="4231232267" sldId="259"/>
            <ac:grpSpMk id="22" creationId="{04DE82EB-0717-AEFA-6B43-52A1A20B96E1}"/>
          </ac:grpSpMkLst>
        </pc:grpChg>
        <pc:graphicFrameChg chg="del mod">
          <ac:chgData name="Marek Nicolas Sidykh" userId="db91b5882109e29b" providerId="LiveId" clId="{603E9BC0-0599-47DC-94B0-3C709100A2B9}" dt="2026-03-25T12:52:48.426" v="508" actId="478"/>
          <ac:graphicFrameMkLst>
            <pc:docMk/>
            <pc:sldMk cId="4231232267" sldId="259"/>
            <ac:graphicFrameMk id="5" creationId="{4BA251B2-BD33-0CEE-6C24-7A91229D1391}"/>
          </ac:graphicFrameMkLst>
        </pc:graphicFrameChg>
      </pc:sldChg>
      <pc:sldChg chg="addSp delSp modSp mod ord delDesignElem">
        <pc:chgData name="Marek Nicolas Sidykh" userId="db91b5882109e29b" providerId="LiveId" clId="{603E9BC0-0599-47DC-94B0-3C709100A2B9}" dt="2026-03-25T13:04:32.443" v="706" actId="1035"/>
        <pc:sldMkLst>
          <pc:docMk/>
          <pc:sldMk cId="622432737" sldId="265"/>
        </pc:sldMkLst>
        <pc:spChg chg="del mod">
          <ac:chgData name="Marek Nicolas Sidykh" userId="db91b5882109e29b" providerId="LiveId" clId="{603E9BC0-0599-47DC-94B0-3C709100A2B9}" dt="2026-03-25T12:56:27.687" v="593" actId="478"/>
          <ac:spMkLst>
            <pc:docMk/>
            <pc:sldMk cId="622432737" sldId="265"/>
            <ac:spMk id="2" creationId="{FFC0D304-1231-8BB7-8669-6E95C6128C1E}"/>
          </ac:spMkLst>
        </pc:spChg>
        <pc:spChg chg="add mod">
          <ac:chgData name="Marek Nicolas Sidykh" userId="db91b5882109e29b" providerId="LiveId" clId="{603E9BC0-0599-47DC-94B0-3C709100A2B9}" dt="2026-03-25T13:04:32.443" v="706" actId="1035"/>
          <ac:spMkLst>
            <pc:docMk/>
            <pc:sldMk cId="622432737" sldId="265"/>
            <ac:spMk id="3" creationId="{979487EC-4AD6-B7EF-718A-F8974176F97C}"/>
          </ac:spMkLst>
        </pc:spChg>
        <pc:spChg chg="del">
          <ac:chgData name="Marek Nicolas Sidykh" userId="db91b5882109e29b" providerId="LiveId" clId="{603E9BC0-0599-47DC-94B0-3C709100A2B9}" dt="2026-03-25T12:21:49.137" v="89"/>
          <ac:spMkLst>
            <pc:docMk/>
            <pc:sldMk cId="622432737" sldId="265"/>
            <ac:spMk id="41" creationId="{655AE6B0-AC9E-4167-806F-E9DB135FC46B}"/>
          </ac:spMkLst>
        </pc:spChg>
        <pc:spChg chg="del">
          <ac:chgData name="Marek Nicolas Sidykh" userId="db91b5882109e29b" providerId="LiveId" clId="{603E9BC0-0599-47DC-94B0-3C709100A2B9}" dt="2026-03-25T12:21:49.137" v="89"/>
          <ac:spMkLst>
            <pc:docMk/>
            <pc:sldMk cId="622432737" sldId="265"/>
            <ac:spMk id="54" creationId="{87BD1F4E-A66D-4C06-86DA-8D56CA7A3B41}"/>
          </ac:spMkLst>
        </pc:spChg>
        <pc:grpChg chg="del">
          <ac:chgData name="Marek Nicolas Sidykh" userId="db91b5882109e29b" providerId="LiveId" clId="{603E9BC0-0599-47DC-94B0-3C709100A2B9}" dt="2026-03-25T12:21:49.137" v="89"/>
          <ac:grpSpMkLst>
            <pc:docMk/>
            <pc:sldMk cId="622432737" sldId="265"/>
            <ac:grpSpMk id="26" creationId="{D920209C-E85B-4D6F-A56F-724F5ADA811C}"/>
          </ac:grpSpMkLst>
        </pc:grpChg>
        <pc:grpChg chg="del">
          <ac:chgData name="Marek Nicolas Sidykh" userId="db91b5882109e29b" providerId="LiveId" clId="{603E9BC0-0599-47DC-94B0-3C709100A2B9}" dt="2026-03-25T12:21:49.137" v="89"/>
          <ac:grpSpMkLst>
            <pc:docMk/>
            <pc:sldMk cId="622432737" sldId="265"/>
            <ac:grpSpMk id="43" creationId="{3523416A-383B-4FDC-B4C9-D8EDDFE9C043}"/>
          </ac:grpSpMkLst>
        </pc:grpChg>
        <pc:graphicFrameChg chg="mod modGraphic">
          <ac:chgData name="Marek Nicolas Sidykh" userId="db91b5882109e29b" providerId="LiveId" clId="{603E9BC0-0599-47DC-94B0-3C709100A2B9}" dt="2026-03-25T13:04:14.689" v="705" actId="20577"/>
          <ac:graphicFrameMkLst>
            <pc:docMk/>
            <pc:sldMk cId="622432737" sldId="265"/>
            <ac:graphicFrameMk id="24" creationId="{6B6C8BA3-A46A-902B-761B-40986BD78877}"/>
          </ac:graphicFrameMkLst>
        </pc:graphicFrameChg>
      </pc:sldChg>
      <pc:sldChg chg="addSp delSp modSp new mod modClrScheme chgLayout">
        <pc:chgData name="Marek Nicolas Sidykh" userId="db91b5882109e29b" providerId="LiveId" clId="{603E9BC0-0599-47DC-94B0-3C709100A2B9}" dt="2026-03-25T13:01:06.516" v="627" actId="2711"/>
        <pc:sldMkLst>
          <pc:docMk/>
          <pc:sldMk cId="1228556572" sldId="266"/>
        </pc:sldMkLst>
        <pc:spChg chg="del mod ord">
          <ac:chgData name="Marek Nicolas Sidykh" userId="db91b5882109e29b" providerId="LiveId" clId="{603E9BC0-0599-47DC-94B0-3C709100A2B9}" dt="2026-03-24T20:58:30.895" v="56" actId="700"/>
          <ac:spMkLst>
            <pc:docMk/>
            <pc:sldMk cId="1228556572" sldId="266"/>
            <ac:spMk id="2" creationId="{7524E6CA-6474-201B-665A-A33D58AB8468}"/>
          </ac:spMkLst>
        </pc:spChg>
        <pc:spChg chg="del mod ord">
          <ac:chgData name="Marek Nicolas Sidykh" userId="db91b5882109e29b" providerId="LiveId" clId="{603E9BC0-0599-47DC-94B0-3C709100A2B9}" dt="2026-03-24T20:58:30.895" v="56" actId="700"/>
          <ac:spMkLst>
            <pc:docMk/>
            <pc:sldMk cId="1228556572" sldId="266"/>
            <ac:spMk id="3" creationId="{8395A3AD-B90B-E9EB-C960-8737A93BAE6F}"/>
          </ac:spMkLst>
        </pc:spChg>
        <pc:spChg chg="add mod ord">
          <ac:chgData name="Marek Nicolas Sidykh" userId="db91b5882109e29b" providerId="LiveId" clId="{603E9BC0-0599-47DC-94B0-3C709100A2B9}" dt="2026-03-25T13:01:06.516" v="627" actId="2711"/>
          <ac:spMkLst>
            <pc:docMk/>
            <pc:sldMk cId="1228556572" sldId="266"/>
            <ac:spMk id="4" creationId="{37CCE168-AC24-5F33-CDA3-D8AA675B5B7A}"/>
          </ac:spMkLst>
        </pc:spChg>
        <pc:spChg chg="add del mod ord">
          <ac:chgData name="Marek Nicolas Sidykh" userId="db91b5882109e29b" providerId="LiveId" clId="{603E9BC0-0599-47DC-94B0-3C709100A2B9}" dt="2026-03-24T20:58:46.208" v="74" actId="478"/>
          <ac:spMkLst>
            <pc:docMk/>
            <pc:sldMk cId="1228556572" sldId="266"/>
            <ac:spMk id="5" creationId="{EC3BB4F8-9D7B-5599-F8F7-EB3B81CCBC9F}"/>
          </ac:spMkLst>
        </pc:spChg>
      </pc:sldChg>
      <pc:sldChg chg="addSp modSp new mod modClrScheme chgLayout">
        <pc:chgData name="Marek Nicolas Sidykh" userId="db91b5882109e29b" providerId="LiveId" clId="{603E9BC0-0599-47DC-94B0-3C709100A2B9}" dt="2026-03-25T13:09:22.519" v="983" actId="20577"/>
        <pc:sldMkLst>
          <pc:docMk/>
          <pc:sldMk cId="3408395815" sldId="267"/>
        </pc:sldMkLst>
        <pc:spChg chg="add mod">
          <ac:chgData name="Marek Nicolas Sidykh" userId="db91b5882109e29b" providerId="LiveId" clId="{603E9BC0-0599-47DC-94B0-3C709100A2B9}" dt="2026-03-25T13:08:03.402" v="979" actId="113"/>
          <ac:spMkLst>
            <pc:docMk/>
            <pc:sldMk cId="3408395815" sldId="267"/>
            <ac:spMk id="2" creationId="{2B3F46A3-9184-9E71-BCAB-F901F404B6B6}"/>
          </ac:spMkLst>
        </pc:spChg>
        <pc:spChg chg="add mod">
          <ac:chgData name="Marek Nicolas Sidykh" userId="db91b5882109e29b" providerId="LiveId" clId="{603E9BC0-0599-47DC-94B0-3C709100A2B9}" dt="2026-03-25T13:09:22.519" v="983" actId="20577"/>
          <ac:spMkLst>
            <pc:docMk/>
            <pc:sldMk cId="3408395815" sldId="267"/>
            <ac:spMk id="3" creationId="{41392620-3619-9274-2C2A-829069FE0BB4}"/>
          </ac:spMkLst>
        </pc:spChg>
      </pc:sldChg>
      <pc:sldChg chg="addSp delSp modSp new mod modClrScheme chgLayout">
        <pc:chgData name="Marek Nicolas Sidykh" userId="db91b5882109e29b" providerId="LiveId" clId="{603E9BC0-0599-47DC-94B0-3C709100A2B9}" dt="2026-03-25T13:07:32.887" v="977" actId="12789"/>
        <pc:sldMkLst>
          <pc:docMk/>
          <pc:sldMk cId="4289043378" sldId="268"/>
        </pc:sldMkLst>
        <pc:spChg chg="del mod ord">
          <ac:chgData name="Marek Nicolas Sidykh" userId="db91b5882109e29b" providerId="LiveId" clId="{603E9BC0-0599-47DC-94B0-3C709100A2B9}" dt="2026-03-25T13:07:14.817" v="964" actId="700"/>
          <ac:spMkLst>
            <pc:docMk/>
            <pc:sldMk cId="4289043378" sldId="268"/>
            <ac:spMk id="2" creationId="{42D7711D-F759-23BA-7498-50BE90CF2E95}"/>
          </ac:spMkLst>
        </pc:spChg>
        <pc:spChg chg="del mod ord">
          <ac:chgData name="Marek Nicolas Sidykh" userId="db91b5882109e29b" providerId="LiveId" clId="{603E9BC0-0599-47DC-94B0-3C709100A2B9}" dt="2026-03-25T13:07:14.817" v="964" actId="700"/>
          <ac:spMkLst>
            <pc:docMk/>
            <pc:sldMk cId="4289043378" sldId="268"/>
            <ac:spMk id="3" creationId="{9D26EB56-B5EE-1DEE-58E8-6B935836256C}"/>
          </ac:spMkLst>
        </pc:spChg>
        <pc:spChg chg="add mod ord">
          <ac:chgData name="Marek Nicolas Sidykh" userId="db91b5882109e29b" providerId="LiveId" clId="{603E9BC0-0599-47DC-94B0-3C709100A2B9}" dt="2026-03-25T13:07:32.887" v="977" actId="12789"/>
          <ac:spMkLst>
            <pc:docMk/>
            <pc:sldMk cId="4289043378" sldId="268"/>
            <ac:spMk id="4" creationId="{3E4E100E-1E38-FDB8-C3ED-2258ADF70612}"/>
          </ac:spMkLst>
        </pc:spChg>
        <pc:spChg chg="add del mod ord">
          <ac:chgData name="Marek Nicolas Sidykh" userId="db91b5882109e29b" providerId="LiveId" clId="{603E9BC0-0599-47DC-94B0-3C709100A2B9}" dt="2026-03-25T13:07:27.762" v="976" actId="478"/>
          <ac:spMkLst>
            <pc:docMk/>
            <pc:sldMk cId="4289043378" sldId="268"/>
            <ac:spMk id="5" creationId="{3F842CBC-1E33-EC14-5C01-83792BD3D77E}"/>
          </ac:spMkLst>
        </pc:spChg>
      </pc:sldChg>
      <pc:sldMasterChg chg="addSp delSp modSp mod modSldLayout">
        <pc:chgData name="Marek Nicolas Sidykh" userId="db91b5882109e29b" providerId="LiveId" clId="{603E9BC0-0599-47DC-94B0-3C709100A2B9}" dt="2026-03-25T13:00:41.790" v="622" actId="1076"/>
        <pc:sldMasterMkLst>
          <pc:docMk/>
          <pc:sldMasterMk cId="2586712797" sldId="2147483677"/>
        </pc:sldMasterMkLst>
        <pc:spChg chg="del">
          <ac:chgData name="Marek Nicolas Sidykh" userId="db91b5882109e29b" providerId="LiveId" clId="{603E9BC0-0599-47DC-94B0-3C709100A2B9}" dt="2026-03-25T12:22:10.725" v="93" actId="478"/>
          <ac:spMkLst>
            <pc:docMk/>
            <pc:sldMasterMk cId="2586712797" sldId="2147483677"/>
            <ac:spMk id="2" creationId="{E05E4BB9-B272-4F96-39C2-5DB0D4826ACF}"/>
          </ac:spMkLst>
        </pc:spChg>
        <pc:spChg chg="del">
          <ac:chgData name="Marek Nicolas Sidykh" userId="db91b5882109e29b" providerId="LiveId" clId="{603E9BC0-0599-47DC-94B0-3C709100A2B9}" dt="2026-03-25T12:22:10.725" v="93" actId="478"/>
          <ac:spMkLst>
            <pc:docMk/>
            <pc:sldMasterMk cId="2586712797" sldId="2147483677"/>
            <ac:spMk id="3" creationId="{6B7A5929-5410-608D-AB15-CF1EAF81276F}"/>
          </ac:spMkLst>
        </pc:spChg>
        <pc:spChg chg="del">
          <ac:chgData name="Marek Nicolas Sidykh" userId="db91b5882109e29b" providerId="LiveId" clId="{603E9BC0-0599-47DC-94B0-3C709100A2B9}" dt="2026-03-25T12:22:10.725" v="93" actId="478"/>
          <ac:spMkLst>
            <pc:docMk/>
            <pc:sldMasterMk cId="2586712797" sldId="2147483677"/>
            <ac:spMk id="4" creationId="{150BD1A0-E2C5-80C1-2A56-340620F93A45}"/>
          </ac:spMkLst>
        </pc:spChg>
        <pc:spChg chg="del">
          <ac:chgData name="Marek Nicolas Sidykh" userId="db91b5882109e29b" providerId="LiveId" clId="{603E9BC0-0599-47DC-94B0-3C709100A2B9}" dt="2026-03-25T12:22:10.725" v="93" actId="478"/>
          <ac:spMkLst>
            <pc:docMk/>
            <pc:sldMasterMk cId="2586712797" sldId="2147483677"/>
            <ac:spMk id="5" creationId="{A2C67978-AC53-21D9-80B5-6275B80E2B55}"/>
          </ac:spMkLst>
        </pc:spChg>
        <pc:spChg chg="del">
          <ac:chgData name="Marek Nicolas Sidykh" userId="db91b5882109e29b" providerId="LiveId" clId="{603E9BC0-0599-47DC-94B0-3C709100A2B9}" dt="2026-03-25T12:22:10.725" v="93" actId="478"/>
          <ac:spMkLst>
            <pc:docMk/>
            <pc:sldMasterMk cId="2586712797" sldId="2147483677"/>
            <ac:spMk id="6" creationId="{4BA2817B-683E-B90F-B6AE-A7C903A2439A}"/>
          </ac:spMkLst>
        </pc:spChg>
        <pc:spChg chg="add mod">
          <ac:chgData name="Marek Nicolas Sidykh" userId="db91b5882109e29b" providerId="LiveId" clId="{603E9BC0-0599-47DC-94B0-3C709100A2B9}" dt="2026-03-25T12:23:17.669" v="96" actId="207"/>
          <ac:spMkLst>
            <pc:docMk/>
            <pc:sldMasterMk cId="2586712797" sldId="2147483677"/>
            <ac:spMk id="7" creationId="{B3F7ADDF-0B50-97C2-FAA8-93FF3768D7CB}"/>
          </ac:spMkLst>
        </pc:spChg>
        <pc:spChg chg="add mod">
          <ac:chgData name="Marek Nicolas Sidykh" userId="db91b5882109e29b" providerId="LiveId" clId="{603E9BC0-0599-47DC-94B0-3C709100A2B9}" dt="2026-03-25T12:37:09.731" v="198" actId="2711"/>
          <ac:spMkLst>
            <pc:docMk/>
            <pc:sldMasterMk cId="2586712797" sldId="2147483677"/>
            <ac:spMk id="8" creationId="{7001C517-1A12-12A6-622F-72A447D1D809}"/>
          </ac:spMkLst>
        </pc:spChg>
        <pc:spChg chg="add del mod">
          <ac:chgData name="Marek Nicolas Sidykh" userId="db91b5882109e29b" providerId="LiveId" clId="{603E9BC0-0599-47DC-94B0-3C709100A2B9}" dt="2026-03-25T12:28:06.946" v="131" actId="478"/>
          <ac:spMkLst>
            <pc:docMk/>
            <pc:sldMasterMk cId="2586712797" sldId="2147483677"/>
            <ac:spMk id="9" creationId="{C2A92960-BB2F-C6B8-EE35-0D2C57204F33}"/>
          </ac:spMkLst>
        </pc:spChg>
        <pc:spChg chg="add mod">
          <ac:chgData name="Marek Nicolas Sidykh" userId="db91b5882109e29b" providerId="LiveId" clId="{603E9BC0-0599-47DC-94B0-3C709100A2B9}" dt="2026-03-25T12:33:17.551" v="189" actId="164"/>
          <ac:spMkLst>
            <pc:docMk/>
            <pc:sldMasterMk cId="2586712797" sldId="2147483677"/>
            <ac:spMk id="12" creationId="{5BB5BAD4-0159-A1EE-E3CE-A5A950226601}"/>
          </ac:spMkLst>
        </pc:spChg>
        <pc:spChg chg="add del mod ord">
          <ac:chgData name="Marek Nicolas Sidykh" userId="db91b5882109e29b" providerId="LiveId" clId="{603E9BC0-0599-47DC-94B0-3C709100A2B9}" dt="2026-03-25T12:32:42.342" v="185" actId="478"/>
          <ac:spMkLst>
            <pc:docMk/>
            <pc:sldMasterMk cId="2586712797" sldId="2147483677"/>
            <ac:spMk id="13" creationId="{3D4BE127-2490-E870-C5EB-4046C7FDE838}"/>
          </ac:spMkLst>
        </pc:spChg>
        <pc:grpChg chg="add mod">
          <ac:chgData name="Marek Nicolas Sidykh" userId="db91b5882109e29b" providerId="LiveId" clId="{603E9BC0-0599-47DC-94B0-3C709100A2B9}" dt="2026-03-25T13:00:41.790" v="622" actId="1076"/>
          <ac:grpSpMkLst>
            <pc:docMk/>
            <pc:sldMasterMk cId="2586712797" sldId="2147483677"/>
            <ac:grpSpMk id="14" creationId="{A87EA4CF-7063-F2FA-3303-10D2489921A3}"/>
          </ac:grpSpMkLst>
        </pc:grpChg>
        <pc:picChg chg="add mod">
          <ac:chgData name="Marek Nicolas Sidykh" userId="db91b5882109e29b" providerId="LiveId" clId="{603E9BC0-0599-47DC-94B0-3C709100A2B9}" dt="2026-03-25T12:33:17.551" v="189" actId="164"/>
          <ac:picMkLst>
            <pc:docMk/>
            <pc:sldMasterMk cId="2586712797" sldId="2147483677"/>
            <ac:picMk id="11" creationId="{EA427C81-9C9D-03D7-E1AB-AED6CFE3351B}"/>
          </ac:picMkLst>
        </pc:picChg>
        <pc:sldLayoutChg chg="modSp mod">
          <pc:chgData name="Marek Nicolas Sidykh" userId="db91b5882109e29b" providerId="LiveId" clId="{603E9BC0-0599-47DC-94B0-3C709100A2B9}" dt="2026-03-25T12:36:32.916" v="197" actId="14100"/>
          <pc:sldLayoutMkLst>
            <pc:docMk/>
            <pc:sldMasterMk cId="2586712797" sldId="2147483677"/>
            <pc:sldLayoutMk cId="3287011268" sldId="2147483678"/>
          </pc:sldLayoutMkLst>
          <pc:spChg chg="mod">
            <ac:chgData name="Marek Nicolas Sidykh" userId="db91b5882109e29b" providerId="LiveId" clId="{603E9BC0-0599-47DC-94B0-3C709100A2B9}" dt="2026-03-25T12:36:19.294" v="196" actId="113"/>
            <ac:spMkLst>
              <pc:docMk/>
              <pc:sldMasterMk cId="2586712797" sldId="2147483677"/>
              <pc:sldLayoutMk cId="3287011268" sldId="2147483678"/>
              <ac:spMk id="2" creationId="{D03C8945-0C08-5DDE-BB63-486E74EBE117}"/>
            </ac:spMkLst>
          </pc:spChg>
          <pc:spChg chg="mod">
            <ac:chgData name="Marek Nicolas Sidykh" userId="db91b5882109e29b" providerId="LiveId" clId="{603E9BC0-0599-47DC-94B0-3C709100A2B9}" dt="2026-03-25T12:36:32.916" v="197" actId="14100"/>
            <ac:spMkLst>
              <pc:docMk/>
              <pc:sldMasterMk cId="2586712797" sldId="2147483677"/>
              <pc:sldLayoutMk cId="3287011268" sldId="2147483678"/>
              <ac:spMk id="3" creationId="{4246D2F6-C93A-6A32-38D4-0DD6822662F7}"/>
            </ac:spMkLst>
          </pc:spChg>
        </pc:sldLayoutChg>
        <pc:sldLayoutChg chg="modSp mod">
          <pc:chgData name="Marek Nicolas Sidykh" userId="db91b5882109e29b" providerId="LiveId" clId="{603E9BC0-0599-47DC-94B0-3C709100A2B9}" dt="2026-03-25T12:37:32.966" v="201" actId="2711"/>
          <pc:sldLayoutMkLst>
            <pc:docMk/>
            <pc:sldMasterMk cId="2586712797" sldId="2147483677"/>
            <pc:sldLayoutMk cId="3010788218" sldId="2147483679"/>
          </pc:sldLayoutMkLst>
          <pc:spChg chg="mod">
            <ac:chgData name="Marek Nicolas Sidykh" userId="db91b5882109e29b" providerId="LiveId" clId="{603E9BC0-0599-47DC-94B0-3C709100A2B9}" dt="2026-03-25T12:37:27.985" v="199" actId="2711"/>
            <ac:spMkLst>
              <pc:docMk/>
              <pc:sldMasterMk cId="2586712797" sldId="2147483677"/>
              <pc:sldLayoutMk cId="3010788218" sldId="2147483679"/>
              <ac:spMk id="2" creationId="{CAE4C85B-9F31-547E-F1DB-8BDFE0A90280}"/>
            </ac:spMkLst>
          </pc:spChg>
          <pc:spChg chg="mod">
            <ac:chgData name="Marek Nicolas Sidykh" userId="db91b5882109e29b" providerId="LiveId" clId="{603E9BC0-0599-47DC-94B0-3C709100A2B9}" dt="2026-03-25T12:37:32.966" v="201" actId="2711"/>
            <ac:spMkLst>
              <pc:docMk/>
              <pc:sldMasterMk cId="2586712797" sldId="2147483677"/>
              <pc:sldLayoutMk cId="3010788218" sldId="2147483679"/>
              <ac:spMk id="3" creationId="{E76071B9-DF3E-00BA-89A3-F1CFDF7E741D}"/>
            </ac:spMkLst>
          </pc:spChg>
        </pc:sldLayoutChg>
        <pc:sldLayoutChg chg="modSp mod">
          <pc:chgData name="Marek Nicolas Sidykh" userId="db91b5882109e29b" providerId="LiveId" clId="{603E9BC0-0599-47DC-94B0-3C709100A2B9}" dt="2026-03-25T12:37:57.579" v="204" actId="2711"/>
          <pc:sldLayoutMkLst>
            <pc:docMk/>
            <pc:sldMasterMk cId="2586712797" sldId="2147483677"/>
            <pc:sldLayoutMk cId="2596543752" sldId="2147483680"/>
          </pc:sldLayoutMkLst>
          <pc:spChg chg="mod">
            <ac:chgData name="Marek Nicolas Sidykh" userId="db91b5882109e29b" providerId="LiveId" clId="{603E9BC0-0599-47DC-94B0-3C709100A2B9}" dt="2026-03-25T12:37:44.003" v="202" actId="14100"/>
            <ac:spMkLst>
              <pc:docMk/>
              <pc:sldMasterMk cId="2586712797" sldId="2147483677"/>
              <pc:sldLayoutMk cId="2596543752" sldId="2147483680"/>
              <ac:spMk id="2" creationId="{AE00731A-CB30-4348-C74F-7BF449022CC6}"/>
            </ac:spMkLst>
          </pc:spChg>
          <pc:spChg chg="mod">
            <ac:chgData name="Marek Nicolas Sidykh" userId="db91b5882109e29b" providerId="LiveId" clId="{603E9BC0-0599-47DC-94B0-3C709100A2B9}" dt="2026-03-25T12:37:57.579" v="204" actId="2711"/>
            <ac:spMkLst>
              <pc:docMk/>
              <pc:sldMasterMk cId="2586712797" sldId="2147483677"/>
              <pc:sldLayoutMk cId="2596543752" sldId="2147483680"/>
              <ac:spMk id="3" creationId="{6A41C080-2569-C55E-FCC5-A7F7FBFBDA72}"/>
            </ac:spMkLst>
          </pc:spChg>
        </pc:sldLayoutChg>
        <pc:sldLayoutChg chg="modSp mod">
          <pc:chgData name="Marek Nicolas Sidykh" userId="db91b5882109e29b" providerId="LiveId" clId="{603E9BC0-0599-47DC-94B0-3C709100A2B9}" dt="2026-03-25T12:38:39.172" v="205" actId="14100"/>
          <pc:sldLayoutMkLst>
            <pc:docMk/>
            <pc:sldMasterMk cId="2586712797" sldId="2147483677"/>
            <pc:sldLayoutMk cId="3697958088" sldId="2147483681"/>
          </pc:sldLayoutMkLst>
          <pc:spChg chg="mod">
            <ac:chgData name="Marek Nicolas Sidykh" userId="db91b5882109e29b" providerId="LiveId" clId="{603E9BC0-0599-47DC-94B0-3C709100A2B9}" dt="2026-03-25T12:38:39.172" v="205" actId="14100"/>
            <ac:spMkLst>
              <pc:docMk/>
              <pc:sldMasterMk cId="2586712797" sldId="2147483677"/>
              <pc:sldLayoutMk cId="3697958088" sldId="2147483681"/>
              <ac:spMk id="4" creationId="{EC78B51B-EDDE-7C55-122A-3E00B9128C0F}"/>
            </ac:spMkLst>
          </pc:spChg>
        </pc:sldLayoutChg>
        <pc:sldLayoutChg chg="modSp mod">
          <pc:chgData name="Marek Nicolas Sidykh" userId="db91b5882109e29b" providerId="LiveId" clId="{603E9BC0-0599-47DC-94B0-3C709100A2B9}" dt="2026-03-25T12:38:49.878" v="206" actId="14100"/>
          <pc:sldLayoutMkLst>
            <pc:docMk/>
            <pc:sldMasterMk cId="2586712797" sldId="2147483677"/>
            <pc:sldLayoutMk cId="192551853" sldId="2147483682"/>
          </pc:sldLayoutMkLst>
          <pc:spChg chg="mod">
            <ac:chgData name="Marek Nicolas Sidykh" userId="db91b5882109e29b" providerId="LiveId" clId="{603E9BC0-0599-47DC-94B0-3C709100A2B9}" dt="2026-03-25T12:38:49.878" v="206" actId="14100"/>
            <ac:spMkLst>
              <pc:docMk/>
              <pc:sldMasterMk cId="2586712797" sldId="2147483677"/>
              <pc:sldLayoutMk cId="192551853" sldId="2147483682"/>
              <ac:spMk id="5" creationId="{3A95750F-2C72-4979-4638-3699639953C2}"/>
            </ac:spMkLst>
          </pc:spChg>
          <pc:spChg chg="mod">
            <ac:chgData name="Marek Nicolas Sidykh" userId="db91b5882109e29b" providerId="LiveId" clId="{603E9BC0-0599-47DC-94B0-3C709100A2B9}" dt="2026-03-25T12:38:49.878" v="206" actId="14100"/>
            <ac:spMkLst>
              <pc:docMk/>
              <pc:sldMasterMk cId="2586712797" sldId="2147483677"/>
              <pc:sldLayoutMk cId="192551853" sldId="2147483682"/>
              <ac:spMk id="6" creationId="{27E25836-116C-AA54-2B62-34BCC8401BAF}"/>
            </ac:spMkLst>
          </pc:spChg>
        </pc:sldLayoutChg>
        <pc:sldLayoutChg chg="modSp mod">
          <pc:chgData name="Marek Nicolas Sidykh" userId="db91b5882109e29b" providerId="LiveId" clId="{603E9BC0-0599-47DC-94B0-3C709100A2B9}" dt="2026-03-25T12:39:05.817" v="209" actId="14100"/>
          <pc:sldLayoutMkLst>
            <pc:docMk/>
            <pc:sldMasterMk cId="2586712797" sldId="2147483677"/>
            <pc:sldLayoutMk cId="1633545830" sldId="2147483685"/>
          </pc:sldLayoutMkLst>
          <pc:spChg chg="mod">
            <ac:chgData name="Marek Nicolas Sidykh" userId="db91b5882109e29b" providerId="LiveId" clId="{603E9BC0-0599-47DC-94B0-3C709100A2B9}" dt="2026-03-25T12:39:05.817" v="209" actId="14100"/>
            <ac:spMkLst>
              <pc:docMk/>
              <pc:sldMasterMk cId="2586712797" sldId="2147483677"/>
              <pc:sldLayoutMk cId="1633545830" sldId="2147483685"/>
              <ac:spMk id="3" creationId="{AEE615EA-8502-9114-0905-D0AADBC41186}"/>
            </ac:spMkLst>
          </pc:spChg>
        </pc:sldLayoutChg>
        <pc:sldLayoutChg chg="modSp mod">
          <pc:chgData name="Marek Nicolas Sidykh" userId="db91b5882109e29b" providerId="LiveId" clId="{603E9BC0-0599-47DC-94B0-3C709100A2B9}" dt="2026-03-25T12:39:16.057" v="211" actId="14100"/>
          <pc:sldLayoutMkLst>
            <pc:docMk/>
            <pc:sldMasterMk cId="2586712797" sldId="2147483677"/>
            <pc:sldLayoutMk cId="332969982" sldId="2147483686"/>
          </pc:sldLayoutMkLst>
          <pc:spChg chg="mod">
            <ac:chgData name="Marek Nicolas Sidykh" userId="db91b5882109e29b" providerId="LiveId" clId="{603E9BC0-0599-47DC-94B0-3C709100A2B9}" dt="2026-03-25T12:39:16.057" v="211" actId="14100"/>
            <ac:spMkLst>
              <pc:docMk/>
              <pc:sldMasterMk cId="2586712797" sldId="2147483677"/>
              <pc:sldLayoutMk cId="332969982" sldId="2147483686"/>
              <ac:spMk id="3" creationId="{BCA71967-9E58-640B-ED13-12ADEF8241DD}"/>
            </ac:spMkLst>
          </pc:spChg>
        </pc:sldLayoutChg>
        <pc:sldLayoutChg chg="modSp mod">
          <pc:chgData name="Marek Nicolas Sidykh" userId="db91b5882109e29b" providerId="LiveId" clId="{603E9BC0-0599-47DC-94B0-3C709100A2B9}" dt="2026-03-25T12:39:32.685" v="212" actId="14100"/>
          <pc:sldLayoutMkLst>
            <pc:docMk/>
            <pc:sldMasterMk cId="2586712797" sldId="2147483677"/>
            <pc:sldLayoutMk cId="2229528979" sldId="2147483687"/>
          </pc:sldLayoutMkLst>
          <pc:spChg chg="mod">
            <ac:chgData name="Marek Nicolas Sidykh" userId="db91b5882109e29b" providerId="LiveId" clId="{603E9BC0-0599-47DC-94B0-3C709100A2B9}" dt="2026-03-25T12:39:32.685" v="212" actId="14100"/>
            <ac:spMkLst>
              <pc:docMk/>
              <pc:sldMasterMk cId="2586712797" sldId="2147483677"/>
              <pc:sldLayoutMk cId="2229528979" sldId="2147483687"/>
              <ac:spMk id="2" creationId="{E6D788C8-760A-B052-BCE6-B1CF3C376B2A}"/>
            </ac:spMkLst>
          </pc:spChg>
          <pc:spChg chg="mod">
            <ac:chgData name="Marek Nicolas Sidykh" userId="db91b5882109e29b" providerId="LiveId" clId="{603E9BC0-0599-47DC-94B0-3C709100A2B9}" dt="2026-03-25T12:39:32.685" v="212" actId="14100"/>
            <ac:spMkLst>
              <pc:docMk/>
              <pc:sldMasterMk cId="2586712797" sldId="2147483677"/>
              <pc:sldLayoutMk cId="2229528979" sldId="2147483687"/>
              <ac:spMk id="3" creationId="{D913DD6D-0281-63F3-13EF-5DAFFE453A51}"/>
            </ac:spMkLst>
          </pc:spChg>
        </pc:sldLayoutChg>
        <pc:sldLayoutChg chg="modSp mod">
          <pc:chgData name="Marek Nicolas Sidykh" userId="db91b5882109e29b" providerId="LiveId" clId="{603E9BC0-0599-47DC-94B0-3C709100A2B9}" dt="2026-03-25T12:39:52.573" v="215" actId="14100"/>
          <pc:sldLayoutMkLst>
            <pc:docMk/>
            <pc:sldMasterMk cId="2586712797" sldId="2147483677"/>
            <pc:sldLayoutMk cId="578834289" sldId="2147483688"/>
          </pc:sldLayoutMkLst>
          <pc:spChg chg="mod">
            <ac:chgData name="Marek Nicolas Sidykh" userId="db91b5882109e29b" providerId="LiveId" clId="{603E9BC0-0599-47DC-94B0-3C709100A2B9}" dt="2026-03-25T12:39:47.875" v="214" actId="14100"/>
            <ac:spMkLst>
              <pc:docMk/>
              <pc:sldMasterMk cId="2586712797" sldId="2147483677"/>
              <pc:sldLayoutMk cId="578834289" sldId="2147483688"/>
              <ac:spMk id="2" creationId="{9E230053-5AD6-CF32-8716-13CA66CFF136}"/>
            </ac:spMkLst>
          </pc:spChg>
          <pc:spChg chg="mod">
            <ac:chgData name="Marek Nicolas Sidykh" userId="db91b5882109e29b" providerId="LiveId" clId="{603E9BC0-0599-47DC-94B0-3C709100A2B9}" dt="2026-03-25T12:39:52.573" v="215" actId="14100"/>
            <ac:spMkLst>
              <pc:docMk/>
              <pc:sldMasterMk cId="2586712797" sldId="2147483677"/>
              <pc:sldLayoutMk cId="578834289" sldId="2147483688"/>
              <ac:spMk id="3" creationId="{9B18C834-F097-79D6-7F02-8B4803663834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875CD-0188-471B-BBDE-55BC3D0AD4CB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50A3487-B4FC-4B96-B1A4-C5A4F7BBDA2F}">
      <dgm:prSet custT="1"/>
      <dgm:spPr>
        <a:solidFill>
          <a:srgbClr val="004079"/>
        </a:solidFill>
      </dgm:spPr>
      <dgm:t>
        <a:bodyPr/>
        <a:lstStyle/>
        <a:p>
          <a:r>
            <a:rPr lang="en-US" sz="1600" b="1" dirty="0">
              <a:solidFill>
                <a:srgbClr val="EAF6FC"/>
              </a:solidFill>
              <a:latin typeface="Titillium Web" panose="00000400000000000000" pitchFamily="2" charset="0"/>
            </a:rPr>
            <a:t>Approach and address</a:t>
          </a:r>
        </a:p>
      </dgm:t>
    </dgm:pt>
    <dgm:pt modelId="{EE46DFF9-5F1B-497A-BAFC-4F623559C826}" type="parTrans" cxnId="{5EFC60FC-D79C-4FCB-87B9-157CF0CB418B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DF9C481B-5A1E-40BF-A2F2-003FEBD06AAA}" type="sibTrans" cxnId="{5EFC60FC-D79C-4FCB-87B9-157CF0CB418B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ED3509A3-BEB9-494E-B44E-AFADCBCD8B73}">
      <dgm:prSet custT="1"/>
      <dgm:spPr>
        <a:ln>
          <a:solidFill>
            <a:srgbClr val="004079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Approach and address the trainee calmly</a:t>
          </a:r>
        </a:p>
      </dgm:t>
    </dgm:pt>
    <dgm:pt modelId="{01558357-975D-453E-9CCA-CF0715751BE6}" type="parTrans" cxnId="{578D93BB-63BC-4DE2-933B-51189257DE3D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9A5FC3A7-6614-4589-B106-392339165966}" type="sibTrans" cxnId="{578D93BB-63BC-4DE2-933B-51189257DE3D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AF6FF50F-A02F-4D79-8237-9D6B4517549D}">
      <dgm:prSet custT="1"/>
      <dgm:spPr>
        <a:ln>
          <a:solidFill>
            <a:srgbClr val="004079"/>
          </a:solidFill>
        </a:ln>
      </dgm:spPr>
      <dgm:t>
        <a:bodyPr/>
        <a:lstStyle/>
        <a:p>
          <a:r>
            <a:rPr lang="en-US" sz="1600" dirty="0">
              <a:latin typeface="Titillium Web" panose="00000400000000000000" pitchFamily="2" charset="0"/>
            </a:rPr>
            <a:t>Use their name</a:t>
          </a:r>
        </a:p>
      </dgm:t>
    </dgm:pt>
    <dgm:pt modelId="{C7D8C993-4576-4A14-89BC-1047EE73D487}" type="parTrans" cxnId="{A9619CE4-2F97-4514-A56A-AD715EE75034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12B8214A-77E3-4C35-A7DF-ACAEB1FEC82C}" type="sibTrans" cxnId="{A9619CE4-2F97-4514-A56A-AD715EE75034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BBE6EF22-4CBA-4D42-808A-897AF412FFC9}">
      <dgm:prSet custT="1"/>
      <dgm:spPr>
        <a:ln>
          <a:solidFill>
            <a:srgbClr val="004079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Use a calm and even tone of voice</a:t>
          </a:r>
        </a:p>
      </dgm:t>
    </dgm:pt>
    <dgm:pt modelId="{2F7EDAD2-3ECB-41A7-A4E9-9605A8C63BD8}" type="parTrans" cxnId="{19A79169-A92F-4904-8210-966E29FF96C4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4FE2A443-8834-4B69-9C17-9D72CEB751B7}" type="sibTrans" cxnId="{19A79169-A92F-4904-8210-966E29FF96C4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3BDFA4F6-9485-4E6D-BDDF-F342FED98B55}">
      <dgm:prSet custT="1"/>
      <dgm:spPr>
        <a:ln>
          <a:solidFill>
            <a:srgbClr val="004079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Avoid sarcasm or profanity</a:t>
          </a:r>
        </a:p>
      </dgm:t>
    </dgm:pt>
    <dgm:pt modelId="{244E561E-B3F5-43BA-B24A-C61574A10A18}" type="parTrans" cxnId="{6CB8AC4F-C5CA-445F-8A18-14105B8CDF50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B0E10D79-6518-463B-BE24-496C4A752339}" type="sibTrans" cxnId="{6CB8AC4F-C5CA-445F-8A18-14105B8CDF50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1E0CE605-BDA4-4F19-9CCD-5A18D884D34D}">
      <dgm:prSet custT="1"/>
      <dgm:spPr>
        <a:solidFill>
          <a:srgbClr val="00539E"/>
        </a:solidFill>
        <a:ln>
          <a:solidFill>
            <a:srgbClr val="00539E"/>
          </a:solidFill>
        </a:ln>
      </dgm:spPr>
      <dgm:t>
        <a:bodyPr/>
        <a:lstStyle/>
        <a:p>
          <a:r>
            <a:rPr lang="en-US" sz="1600" b="1" dirty="0">
              <a:latin typeface="Titillium Web" panose="00000400000000000000" pitchFamily="2" charset="0"/>
            </a:rPr>
            <a:t>Point out</a:t>
          </a:r>
        </a:p>
      </dgm:t>
    </dgm:pt>
    <dgm:pt modelId="{194855EC-B9A9-4FE4-88F1-B9EE4D0860FB}" type="parTrans" cxnId="{8F88FEB0-6BF0-43AD-A246-8C7A36FFA7B0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0C3465D1-D50E-4402-A572-F67A1988F702}" type="sibTrans" cxnId="{8F88FEB0-6BF0-43AD-A246-8C7A36FFA7B0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FA80263D-2E6B-44B6-A35C-52FC449C1787}">
      <dgm:prSet custT="1"/>
      <dgm:spPr>
        <a:ln>
          <a:solidFill>
            <a:srgbClr val="00539E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Point out unwanted behavior</a:t>
          </a:r>
        </a:p>
      </dgm:t>
    </dgm:pt>
    <dgm:pt modelId="{97116BA4-8659-453B-AA76-0E94BCEB2952}" type="parTrans" cxnId="{37001B68-9B67-424F-9A47-75B2BE5A3C57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71412CD5-B4D8-4B56-B0FB-1848D6627766}" type="sibTrans" cxnId="{37001B68-9B67-424F-9A47-75B2BE5A3C57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CFBC8241-7E77-4FB3-8E38-567EC135EE0D}">
      <dgm:prSet custT="1"/>
      <dgm:spPr>
        <a:ln>
          <a:solidFill>
            <a:srgbClr val="00539E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Be objective and not accusatory</a:t>
          </a:r>
        </a:p>
      </dgm:t>
    </dgm:pt>
    <dgm:pt modelId="{773F1B7A-F375-4F40-89F4-48D8DA5A1A79}" type="parTrans" cxnId="{51C0ED49-C7AC-4CFE-A79B-56D03E26ECD3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5D5D3CF0-2DD2-4F51-8D4E-96817FCEA526}" type="sibTrans" cxnId="{51C0ED49-C7AC-4CFE-A79B-56D03E26ECD3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3972434F-244F-4F52-B68F-B798118755FF}">
      <dgm:prSet custT="1"/>
      <dgm:spPr>
        <a:ln>
          <a:solidFill>
            <a:srgbClr val="00539E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Remind the trainee of relevant expectations</a:t>
          </a:r>
        </a:p>
      </dgm:t>
    </dgm:pt>
    <dgm:pt modelId="{C26ADF7A-4B7F-4309-AA0B-C9A7D2E8A8C7}" type="parTrans" cxnId="{799A7ADB-6FBF-4FA4-ACA0-D75FEF2A7164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40ABE680-D9B6-41AC-92AA-149ED703CD68}" type="sibTrans" cxnId="{799A7ADB-6FBF-4FA4-ACA0-D75FEF2A7164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852CE9E3-C49D-4DF2-ACDA-555AC904BCED}">
      <dgm:prSet custT="1"/>
      <dgm:spPr>
        <a:solidFill>
          <a:srgbClr val="0074DE"/>
        </a:solidFill>
      </dgm:spPr>
      <dgm:t>
        <a:bodyPr/>
        <a:lstStyle/>
        <a:p>
          <a:r>
            <a:rPr lang="en-US" sz="1600" b="1" dirty="0">
              <a:latin typeface="Titillium Web" panose="00000400000000000000" pitchFamily="2" charset="0"/>
            </a:rPr>
            <a:t>Ask or Suggest</a:t>
          </a:r>
        </a:p>
      </dgm:t>
    </dgm:pt>
    <dgm:pt modelId="{B6E806D8-6571-4707-B022-D8642F275C79}" type="parTrans" cxnId="{2D084EDC-C01B-4A6B-94EB-DB13711220DC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16953B2D-A0E4-4455-BAE0-CF0EE96F3123}" type="sibTrans" cxnId="{2D084EDC-C01B-4A6B-94EB-DB13711220DC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198E6F1E-A679-4EA7-8642-B7EE3E1336C0}">
      <dgm:prSet custT="1"/>
      <dgm:spPr>
        <a:ln>
          <a:solidFill>
            <a:srgbClr val="0074DE"/>
          </a:solidFill>
        </a:ln>
      </dgm:spPr>
      <dgm:t>
        <a:bodyPr/>
        <a:lstStyle/>
        <a:p>
          <a:r>
            <a:rPr lang="en-US" sz="1600" dirty="0">
              <a:latin typeface="Titillium Web" panose="00000400000000000000" pitchFamily="2" charset="0"/>
            </a:rPr>
            <a:t>Ask about or suggest an alternative behavior</a:t>
          </a:r>
        </a:p>
      </dgm:t>
    </dgm:pt>
    <dgm:pt modelId="{477E6C62-B404-40E2-9D31-339E83AC958C}" type="parTrans" cxnId="{30740A47-B574-4D24-8508-0DC17D9E4809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A03A7987-461B-4B43-87B3-CFBBD3DE9593}" type="sibTrans" cxnId="{30740A47-B574-4D24-8508-0DC17D9E4809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A0B04BF7-D0E6-4DDD-8C33-847F91E72BA1}">
      <dgm:prSet custT="1"/>
      <dgm:spPr>
        <a:ln>
          <a:solidFill>
            <a:srgbClr val="0074DE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Ask the trainee to stop or to do something different</a:t>
          </a:r>
        </a:p>
      </dgm:t>
    </dgm:pt>
    <dgm:pt modelId="{A186E80F-E12D-445A-BFD7-993951298669}" type="parTrans" cxnId="{1195AC09-2107-4FCE-9425-79044D666D79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AAE90414-8F4A-4066-A8F2-71507DEF3FDE}" type="sibTrans" cxnId="{1195AC09-2107-4FCE-9425-79044D666D79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D0B41881-AA70-4331-8878-FD294BA223BC}">
      <dgm:prSet custT="1"/>
      <dgm:spPr>
        <a:ln>
          <a:solidFill>
            <a:srgbClr val="0074DE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Calmly explain potential consequences for noncompliance</a:t>
          </a:r>
        </a:p>
      </dgm:t>
    </dgm:pt>
    <dgm:pt modelId="{0B9C3B96-D136-4EFD-B580-C475488DDA4F}" type="parTrans" cxnId="{7CC6A372-7EF9-4404-9374-391F06448031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E4A09D58-9322-4CE5-A430-0835D11800D1}" type="sibTrans" cxnId="{7CC6A372-7EF9-4404-9374-391F06448031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8FFC408F-39E3-4743-B322-37AAEE0C6173}">
      <dgm:prSet custT="1"/>
      <dgm:spPr>
        <a:ln>
          <a:solidFill>
            <a:srgbClr val="0074DE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Give the trainee time to respond</a:t>
          </a:r>
        </a:p>
      </dgm:t>
    </dgm:pt>
    <dgm:pt modelId="{CDEB5F32-4B5D-433E-BA3A-4CD1B98EB560}" type="parTrans" cxnId="{BA856DF5-9343-4599-80F0-F2EA32BCC2A2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6F45C141-4AD9-427A-828D-2BB6DCA22D96}" type="sibTrans" cxnId="{BA856DF5-9343-4599-80F0-F2EA32BCC2A2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A74F0F52-7A87-4599-9C49-C44A01CFED1F}">
      <dgm:prSet custT="1"/>
      <dgm:spPr>
        <a:solidFill>
          <a:srgbClr val="71BBFF"/>
        </a:solidFill>
      </dgm:spPr>
      <dgm:t>
        <a:bodyPr/>
        <a:lstStyle/>
        <a:p>
          <a:r>
            <a:rPr lang="en-US" sz="1600" b="1" dirty="0">
              <a:latin typeface="Titillium Web" panose="00000400000000000000" pitchFamily="2" charset="0"/>
            </a:rPr>
            <a:t>Thank</a:t>
          </a:r>
        </a:p>
      </dgm:t>
    </dgm:pt>
    <dgm:pt modelId="{39564363-F722-4354-957B-71847007727F}" type="parTrans" cxnId="{100C176D-27A3-49F6-B256-A77B34852940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F682E1A5-97C8-4FE7-B4E5-445100C310BC}" type="sibTrans" cxnId="{100C176D-27A3-49F6-B256-A77B34852940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667C8556-4D22-4E3C-8D53-E499D79EE315}">
      <dgm:prSet custT="1"/>
      <dgm:spPr>
        <a:ln>
          <a:solidFill>
            <a:srgbClr val="71BBFF"/>
          </a:solidFill>
        </a:ln>
      </dgm:spPr>
      <dgm:t>
        <a:bodyPr/>
        <a:lstStyle/>
        <a:p>
          <a:r>
            <a:rPr lang="en-US" sz="1600">
              <a:latin typeface="Titillium Web" panose="00000400000000000000" pitchFamily="2" charset="0"/>
            </a:rPr>
            <a:t>Thank the trainee for complying and practicing an appropriate behavior</a:t>
          </a:r>
        </a:p>
      </dgm:t>
    </dgm:pt>
    <dgm:pt modelId="{9D5177DA-3723-454E-9F6E-1F1E16471D8C}" type="parTrans" cxnId="{966B6112-C9D7-4918-9A64-516B8D376B99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2C26A475-2C28-4763-8A77-117E08273EDF}" type="sibTrans" cxnId="{966B6112-C9D7-4918-9A64-516B8D376B99}">
      <dgm:prSet/>
      <dgm:spPr/>
      <dgm:t>
        <a:bodyPr/>
        <a:lstStyle/>
        <a:p>
          <a:endParaRPr lang="en-US" sz="2000">
            <a:latin typeface="Titillium Web" panose="00000400000000000000" pitchFamily="2" charset="0"/>
          </a:endParaRPr>
        </a:p>
      </dgm:t>
    </dgm:pt>
    <dgm:pt modelId="{84AF8FBC-FCE8-4DDE-BA38-BDC813A8FF4B}" type="pres">
      <dgm:prSet presAssocID="{D0A875CD-0188-471B-BBDE-55BC3D0AD4CB}" presName="linear" presStyleCnt="0">
        <dgm:presLayoutVars>
          <dgm:dir/>
          <dgm:animLvl val="lvl"/>
          <dgm:resizeHandles val="exact"/>
        </dgm:presLayoutVars>
      </dgm:prSet>
      <dgm:spPr/>
    </dgm:pt>
    <dgm:pt modelId="{5112973F-F935-4C90-872F-ED321FD4C160}" type="pres">
      <dgm:prSet presAssocID="{E50A3487-B4FC-4B96-B1A4-C5A4F7BBDA2F}" presName="parentLin" presStyleCnt="0"/>
      <dgm:spPr/>
    </dgm:pt>
    <dgm:pt modelId="{0DB28F94-214F-42AC-834F-F765E5A32D3C}" type="pres">
      <dgm:prSet presAssocID="{E50A3487-B4FC-4B96-B1A4-C5A4F7BBDA2F}" presName="parentLeftMargin" presStyleLbl="node1" presStyleIdx="0" presStyleCnt="4"/>
      <dgm:spPr/>
    </dgm:pt>
    <dgm:pt modelId="{7D513EC1-2986-4CAC-A6F1-46DBE3E8844D}" type="pres">
      <dgm:prSet presAssocID="{E50A3487-B4FC-4B96-B1A4-C5A4F7BBDA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7CD534B-703F-4F65-921A-BB3125ACDFE0}" type="pres">
      <dgm:prSet presAssocID="{E50A3487-B4FC-4B96-B1A4-C5A4F7BBDA2F}" presName="negativeSpace" presStyleCnt="0"/>
      <dgm:spPr/>
    </dgm:pt>
    <dgm:pt modelId="{5D24BCDE-C9F2-4BCC-8E4E-E2DEA796186D}" type="pres">
      <dgm:prSet presAssocID="{E50A3487-B4FC-4B96-B1A4-C5A4F7BBDA2F}" presName="childText" presStyleLbl="conFgAcc1" presStyleIdx="0" presStyleCnt="4">
        <dgm:presLayoutVars>
          <dgm:bulletEnabled val="1"/>
        </dgm:presLayoutVars>
      </dgm:prSet>
      <dgm:spPr/>
    </dgm:pt>
    <dgm:pt modelId="{2012ED08-82D4-4F26-B290-AD866DB3A8B8}" type="pres">
      <dgm:prSet presAssocID="{DF9C481B-5A1E-40BF-A2F2-003FEBD06AAA}" presName="spaceBetweenRectangles" presStyleCnt="0"/>
      <dgm:spPr/>
    </dgm:pt>
    <dgm:pt modelId="{CD20B0E4-E09E-4CB7-955C-7D299353243D}" type="pres">
      <dgm:prSet presAssocID="{1E0CE605-BDA4-4F19-9CCD-5A18D884D34D}" presName="parentLin" presStyleCnt="0"/>
      <dgm:spPr/>
    </dgm:pt>
    <dgm:pt modelId="{5E72405B-7EEB-445B-85B1-FA5D5A232482}" type="pres">
      <dgm:prSet presAssocID="{1E0CE605-BDA4-4F19-9CCD-5A18D884D34D}" presName="parentLeftMargin" presStyleLbl="node1" presStyleIdx="0" presStyleCnt="4"/>
      <dgm:spPr/>
    </dgm:pt>
    <dgm:pt modelId="{BA20DB4A-A54B-49F3-848D-92D00C0160C4}" type="pres">
      <dgm:prSet presAssocID="{1E0CE605-BDA4-4F19-9CCD-5A18D884D34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7374FB5-6487-4BCE-BCA1-F4A1B83B273C}" type="pres">
      <dgm:prSet presAssocID="{1E0CE605-BDA4-4F19-9CCD-5A18D884D34D}" presName="negativeSpace" presStyleCnt="0"/>
      <dgm:spPr/>
    </dgm:pt>
    <dgm:pt modelId="{EFC2F7FB-5F48-404E-B1C3-164C228DDF1E}" type="pres">
      <dgm:prSet presAssocID="{1E0CE605-BDA4-4F19-9CCD-5A18D884D34D}" presName="childText" presStyleLbl="conFgAcc1" presStyleIdx="1" presStyleCnt="4">
        <dgm:presLayoutVars>
          <dgm:bulletEnabled val="1"/>
        </dgm:presLayoutVars>
      </dgm:prSet>
      <dgm:spPr/>
    </dgm:pt>
    <dgm:pt modelId="{B75A4E34-8883-428F-8B87-B7AE93E23425}" type="pres">
      <dgm:prSet presAssocID="{0C3465D1-D50E-4402-A572-F67A1988F702}" presName="spaceBetweenRectangles" presStyleCnt="0"/>
      <dgm:spPr/>
    </dgm:pt>
    <dgm:pt modelId="{97A3D361-09BB-441A-BF46-0C8427B7FDFA}" type="pres">
      <dgm:prSet presAssocID="{852CE9E3-C49D-4DF2-ACDA-555AC904BCED}" presName="parentLin" presStyleCnt="0"/>
      <dgm:spPr/>
    </dgm:pt>
    <dgm:pt modelId="{B2707642-B902-4F09-917A-00F12E6E48F8}" type="pres">
      <dgm:prSet presAssocID="{852CE9E3-C49D-4DF2-ACDA-555AC904BCED}" presName="parentLeftMargin" presStyleLbl="node1" presStyleIdx="1" presStyleCnt="4"/>
      <dgm:spPr/>
    </dgm:pt>
    <dgm:pt modelId="{C2F8B83E-A794-4032-8262-C99ED4783EE0}" type="pres">
      <dgm:prSet presAssocID="{852CE9E3-C49D-4DF2-ACDA-555AC904BCE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291B2CE-9A8A-4EA7-B0D9-FB84BB4B84FE}" type="pres">
      <dgm:prSet presAssocID="{852CE9E3-C49D-4DF2-ACDA-555AC904BCED}" presName="negativeSpace" presStyleCnt="0"/>
      <dgm:spPr/>
    </dgm:pt>
    <dgm:pt modelId="{7997B407-483F-45A9-A6F8-F50420F229B9}" type="pres">
      <dgm:prSet presAssocID="{852CE9E3-C49D-4DF2-ACDA-555AC904BCED}" presName="childText" presStyleLbl="conFgAcc1" presStyleIdx="2" presStyleCnt="4">
        <dgm:presLayoutVars>
          <dgm:bulletEnabled val="1"/>
        </dgm:presLayoutVars>
      </dgm:prSet>
      <dgm:spPr/>
    </dgm:pt>
    <dgm:pt modelId="{23A8C38B-432D-435B-8EBD-6EFF516ABADB}" type="pres">
      <dgm:prSet presAssocID="{16953B2D-A0E4-4455-BAE0-CF0EE96F3123}" presName="spaceBetweenRectangles" presStyleCnt="0"/>
      <dgm:spPr/>
    </dgm:pt>
    <dgm:pt modelId="{326061EB-0252-45A6-ABA2-7CCCD0DD0A7D}" type="pres">
      <dgm:prSet presAssocID="{A74F0F52-7A87-4599-9C49-C44A01CFED1F}" presName="parentLin" presStyleCnt="0"/>
      <dgm:spPr/>
    </dgm:pt>
    <dgm:pt modelId="{CEBD05DD-7C19-4888-9743-A7B2501DC636}" type="pres">
      <dgm:prSet presAssocID="{A74F0F52-7A87-4599-9C49-C44A01CFED1F}" presName="parentLeftMargin" presStyleLbl="node1" presStyleIdx="2" presStyleCnt="4"/>
      <dgm:spPr/>
    </dgm:pt>
    <dgm:pt modelId="{489C39C4-1233-477D-89B9-1E58E05BFA6D}" type="pres">
      <dgm:prSet presAssocID="{A74F0F52-7A87-4599-9C49-C44A01CFED1F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512FE4E-CF37-413A-8A51-8FB09EC519A9}" type="pres">
      <dgm:prSet presAssocID="{A74F0F52-7A87-4599-9C49-C44A01CFED1F}" presName="negativeSpace" presStyleCnt="0"/>
      <dgm:spPr/>
    </dgm:pt>
    <dgm:pt modelId="{ACD40E5E-F7F8-49A2-AF81-14F28BDEE270}" type="pres">
      <dgm:prSet presAssocID="{A74F0F52-7A87-4599-9C49-C44A01CFED1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195AC09-2107-4FCE-9425-79044D666D79}" srcId="{198E6F1E-A679-4EA7-8642-B7EE3E1336C0}" destId="{A0B04BF7-D0E6-4DDD-8C33-847F91E72BA1}" srcOrd="0" destOrd="0" parTransId="{A186E80F-E12D-445A-BFD7-993951298669}" sibTransId="{AAE90414-8F4A-4066-A8F2-71507DEF3FDE}"/>
    <dgm:cxn modelId="{966B6112-C9D7-4918-9A64-516B8D376B99}" srcId="{A74F0F52-7A87-4599-9C49-C44A01CFED1F}" destId="{667C8556-4D22-4E3C-8D53-E499D79EE315}" srcOrd="0" destOrd="0" parTransId="{9D5177DA-3723-454E-9F6E-1F1E16471D8C}" sibTransId="{2C26A475-2C28-4763-8A77-117E08273EDF}"/>
    <dgm:cxn modelId="{69186227-263F-498D-8A59-0A03D81F36F0}" type="presOf" srcId="{1E0CE605-BDA4-4F19-9CCD-5A18D884D34D}" destId="{BA20DB4A-A54B-49F3-848D-92D00C0160C4}" srcOrd="1" destOrd="0" presId="urn:microsoft.com/office/officeart/2005/8/layout/list1"/>
    <dgm:cxn modelId="{7939962D-8D58-44B5-B591-769B0CDF64EC}" type="presOf" srcId="{852CE9E3-C49D-4DF2-ACDA-555AC904BCED}" destId="{C2F8B83E-A794-4032-8262-C99ED4783EE0}" srcOrd="1" destOrd="0" presId="urn:microsoft.com/office/officeart/2005/8/layout/list1"/>
    <dgm:cxn modelId="{9E91A536-B859-4C41-BC23-F7D6C86F82CD}" type="presOf" srcId="{ED3509A3-BEB9-494E-B44E-AFADCBCD8B73}" destId="{5D24BCDE-C9F2-4BCC-8E4E-E2DEA796186D}" srcOrd="0" destOrd="0" presId="urn:microsoft.com/office/officeart/2005/8/layout/list1"/>
    <dgm:cxn modelId="{42FD0C37-9440-456A-8DB7-ED236D6980BC}" type="presOf" srcId="{CFBC8241-7E77-4FB3-8E38-567EC135EE0D}" destId="{EFC2F7FB-5F48-404E-B1C3-164C228DDF1E}" srcOrd="0" destOrd="1" presId="urn:microsoft.com/office/officeart/2005/8/layout/list1"/>
    <dgm:cxn modelId="{4235B637-79F8-401F-8682-EE48C4B17EFF}" type="presOf" srcId="{852CE9E3-C49D-4DF2-ACDA-555AC904BCED}" destId="{B2707642-B902-4F09-917A-00F12E6E48F8}" srcOrd="0" destOrd="0" presId="urn:microsoft.com/office/officeart/2005/8/layout/list1"/>
    <dgm:cxn modelId="{9833B661-6427-42AC-ABCE-5C1A351AC220}" type="presOf" srcId="{A74F0F52-7A87-4599-9C49-C44A01CFED1F}" destId="{CEBD05DD-7C19-4888-9743-A7B2501DC636}" srcOrd="0" destOrd="0" presId="urn:microsoft.com/office/officeart/2005/8/layout/list1"/>
    <dgm:cxn modelId="{30740A47-B574-4D24-8508-0DC17D9E4809}" srcId="{852CE9E3-C49D-4DF2-ACDA-555AC904BCED}" destId="{198E6F1E-A679-4EA7-8642-B7EE3E1336C0}" srcOrd="0" destOrd="0" parTransId="{477E6C62-B404-40E2-9D31-339E83AC958C}" sibTransId="{A03A7987-461B-4B43-87B3-CFBBD3DE9593}"/>
    <dgm:cxn modelId="{37001B68-9B67-424F-9A47-75B2BE5A3C57}" srcId="{1E0CE605-BDA4-4F19-9CCD-5A18D884D34D}" destId="{FA80263D-2E6B-44B6-A35C-52FC449C1787}" srcOrd="0" destOrd="0" parTransId="{97116BA4-8659-453B-AA76-0E94BCEB2952}" sibTransId="{71412CD5-B4D8-4B56-B0FB-1848D6627766}"/>
    <dgm:cxn modelId="{3CAD1469-A081-4E38-A766-7276D750F345}" type="presOf" srcId="{E50A3487-B4FC-4B96-B1A4-C5A4F7BBDA2F}" destId="{0DB28F94-214F-42AC-834F-F765E5A32D3C}" srcOrd="0" destOrd="0" presId="urn:microsoft.com/office/officeart/2005/8/layout/list1"/>
    <dgm:cxn modelId="{19A79169-A92F-4904-8210-966E29FF96C4}" srcId="{ED3509A3-BEB9-494E-B44E-AFADCBCD8B73}" destId="{BBE6EF22-4CBA-4D42-808A-897AF412FFC9}" srcOrd="1" destOrd="0" parTransId="{2F7EDAD2-3ECB-41A7-A4E9-9605A8C63BD8}" sibTransId="{4FE2A443-8834-4B69-9C17-9D72CEB751B7}"/>
    <dgm:cxn modelId="{51C0ED49-C7AC-4CFE-A79B-56D03E26ECD3}" srcId="{FA80263D-2E6B-44B6-A35C-52FC449C1787}" destId="{CFBC8241-7E77-4FB3-8E38-567EC135EE0D}" srcOrd="0" destOrd="0" parTransId="{773F1B7A-F375-4F40-89F4-48D8DA5A1A79}" sibTransId="{5D5D3CF0-2DD2-4F51-8D4E-96817FCEA526}"/>
    <dgm:cxn modelId="{100C176D-27A3-49F6-B256-A77B34852940}" srcId="{D0A875CD-0188-471B-BBDE-55BC3D0AD4CB}" destId="{A74F0F52-7A87-4599-9C49-C44A01CFED1F}" srcOrd="3" destOrd="0" parTransId="{39564363-F722-4354-957B-71847007727F}" sibTransId="{F682E1A5-97C8-4FE7-B4E5-445100C310BC}"/>
    <dgm:cxn modelId="{AAFDF06E-15E2-4170-85ED-355321981C78}" type="presOf" srcId="{667C8556-4D22-4E3C-8D53-E499D79EE315}" destId="{ACD40E5E-F7F8-49A2-AF81-14F28BDEE270}" srcOrd="0" destOrd="0" presId="urn:microsoft.com/office/officeart/2005/8/layout/list1"/>
    <dgm:cxn modelId="{6CB8AC4F-C5CA-445F-8A18-14105B8CDF50}" srcId="{ED3509A3-BEB9-494E-B44E-AFADCBCD8B73}" destId="{3BDFA4F6-9485-4E6D-BDDF-F342FED98B55}" srcOrd="2" destOrd="0" parTransId="{244E561E-B3F5-43BA-B24A-C61574A10A18}" sibTransId="{B0E10D79-6518-463B-BE24-496C4A752339}"/>
    <dgm:cxn modelId="{002DC271-F601-44BB-A93C-B9237DDBC12B}" type="presOf" srcId="{A0B04BF7-D0E6-4DDD-8C33-847F91E72BA1}" destId="{7997B407-483F-45A9-A6F8-F50420F229B9}" srcOrd="0" destOrd="1" presId="urn:microsoft.com/office/officeart/2005/8/layout/list1"/>
    <dgm:cxn modelId="{7CC6A372-7EF9-4404-9374-391F06448031}" srcId="{198E6F1E-A679-4EA7-8642-B7EE3E1336C0}" destId="{D0B41881-AA70-4331-8878-FD294BA223BC}" srcOrd="1" destOrd="0" parTransId="{0B9C3B96-D136-4EFD-B580-C475488DDA4F}" sibTransId="{E4A09D58-9322-4CE5-A430-0835D11800D1}"/>
    <dgm:cxn modelId="{F1DE997C-F6EE-4378-AD40-C678463BB391}" type="presOf" srcId="{FA80263D-2E6B-44B6-A35C-52FC449C1787}" destId="{EFC2F7FB-5F48-404E-B1C3-164C228DDF1E}" srcOrd="0" destOrd="0" presId="urn:microsoft.com/office/officeart/2005/8/layout/list1"/>
    <dgm:cxn modelId="{728265A9-16EF-4B06-8AB3-5B4D324DAC9F}" type="presOf" srcId="{AF6FF50F-A02F-4D79-8237-9D6B4517549D}" destId="{5D24BCDE-C9F2-4BCC-8E4E-E2DEA796186D}" srcOrd="0" destOrd="1" presId="urn:microsoft.com/office/officeart/2005/8/layout/list1"/>
    <dgm:cxn modelId="{267704AC-1FB8-480B-8544-CF549DE12C75}" type="presOf" srcId="{BBE6EF22-4CBA-4D42-808A-897AF412FFC9}" destId="{5D24BCDE-C9F2-4BCC-8E4E-E2DEA796186D}" srcOrd="0" destOrd="2" presId="urn:microsoft.com/office/officeart/2005/8/layout/list1"/>
    <dgm:cxn modelId="{8F88FEB0-6BF0-43AD-A246-8C7A36FFA7B0}" srcId="{D0A875CD-0188-471B-BBDE-55BC3D0AD4CB}" destId="{1E0CE605-BDA4-4F19-9CCD-5A18D884D34D}" srcOrd="1" destOrd="0" parTransId="{194855EC-B9A9-4FE4-88F1-B9EE4D0860FB}" sibTransId="{0C3465D1-D50E-4402-A572-F67A1988F702}"/>
    <dgm:cxn modelId="{578D93BB-63BC-4DE2-933B-51189257DE3D}" srcId="{E50A3487-B4FC-4B96-B1A4-C5A4F7BBDA2F}" destId="{ED3509A3-BEB9-494E-B44E-AFADCBCD8B73}" srcOrd="0" destOrd="0" parTransId="{01558357-975D-453E-9CCA-CF0715751BE6}" sibTransId="{9A5FC3A7-6614-4589-B106-392339165966}"/>
    <dgm:cxn modelId="{FB960CCA-0A39-4E16-9502-1B11DF4372AD}" type="presOf" srcId="{D0A875CD-0188-471B-BBDE-55BC3D0AD4CB}" destId="{84AF8FBC-FCE8-4DDE-BA38-BDC813A8FF4B}" srcOrd="0" destOrd="0" presId="urn:microsoft.com/office/officeart/2005/8/layout/list1"/>
    <dgm:cxn modelId="{1C099ECB-3827-41D5-863A-56F5A9AFFB27}" type="presOf" srcId="{3972434F-244F-4F52-B68F-B798118755FF}" destId="{EFC2F7FB-5F48-404E-B1C3-164C228DDF1E}" srcOrd="0" destOrd="2" presId="urn:microsoft.com/office/officeart/2005/8/layout/list1"/>
    <dgm:cxn modelId="{D224B6CF-5A53-4F41-87B8-B7EF8300415A}" type="presOf" srcId="{A74F0F52-7A87-4599-9C49-C44A01CFED1F}" destId="{489C39C4-1233-477D-89B9-1E58E05BFA6D}" srcOrd="1" destOrd="0" presId="urn:microsoft.com/office/officeart/2005/8/layout/list1"/>
    <dgm:cxn modelId="{273E17D0-CB97-433C-92F9-75D9D99B9E34}" type="presOf" srcId="{1E0CE605-BDA4-4F19-9CCD-5A18D884D34D}" destId="{5E72405B-7EEB-445B-85B1-FA5D5A232482}" srcOrd="0" destOrd="0" presId="urn:microsoft.com/office/officeart/2005/8/layout/list1"/>
    <dgm:cxn modelId="{2B73A5D0-A5FD-4048-8735-18B817B9820A}" type="presOf" srcId="{D0B41881-AA70-4331-8878-FD294BA223BC}" destId="{7997B407-483F-45A9-A6F8-F50420F229B9}" srcOrd="0" destOrd="2" presId="urn:microsoft.com/office/officeart/2005/8/layout/list1"/>
    <dgm:cxn modelId="{360192D9-568F-4264-94AD-C7A292E4C1AF}" type="presOf" srcId="{E50A3487-B4FC-4B96-B1A4-C5A4F7BBDA2F}" destId="{7D513EC1-2986-4CAC-A6F1-46DBE3E8844D}" srcOrd="1" destOrd="0" presId="urn:microsoft.com/office/officeart/2005/8/layout/list1"/>
    <dgm:cxn modelId="{799A7ADB-6FBF-4FA4-ACA0-D75FEF2A7164}" srcId="{FA80263D-2E6B-44B6-A35C-52FC449C1787}" destId="{3972434F-244F-4F52-B68F-B798118755FF}" srcOrd="1" destOrd="0" parTransId="{C26ADF7A-4B7F-4309-AA0B-C9A7D2E8A8C7}" sibTransId="{40ABE680-D9B6-41AC-92AA-149ED703CD68}"/>
    <dgm:cxn modelId="{2D084EDC-C01B-4A6B-94EB-DB13711220DC}" srcId="{D0A875CD-0188-471B-BBDE-55BC3D0AD4CB}" destId="{852CE9E3-C49D-4DF2-ACDA-555AC904BCED}" srcOrd="2" destOrd="0" parTransId="{B6E806D8-6571-4707-B022-D8642F275C79}" sibTransId="{16953B2D-A0E4-4455-BAE0-CF0EE96F3123}"/>
    <dgm:cxn modelId="{98FD51E2-8367-4781-B5F3-E8CD91D1C096}" type="presOf" srcId="{198E6F1E-A679-4EA7-8642-B7EE3E1336C0}" destId="{7997B407-483F-45A9-A6F8-F50420F229B9}" srcOrd="0" destOrd="0" presId="urn:microsoft.com/office/officeart/2005/8/layout/list1"/>
    <dgm:cxn modelId="{A9619CE4-2F97-4514-A56A-AD715EE75034}" srcId="{ED3509A3-BEB9-494E-B44E-AFADCBCD8B73}" destId="{AF6FF50F-A02F-4D79-8237-9D6B4517549D}" srcOrd="0" destOrd="0" parTransId="{C7D8C993-4576-4A14-89BC-1047EE73D487}" sibTransId="{12B8214A-77E3-4C35-A7DF-ACAEB1FEC82C}"/>
    <dgm:cxn modelId="{C303FBF0-46FB-4BA1-A9EA-9D822B4DCA0B}" type="presOf" srcId="{8FFC408F-39E3-4743-B322-37AAEE0C6173}" destId="{7997B407-483F-45A9-A6F8-F50420F229B9}" srcOrd="0" destOrd="3" presId="urn:microsoft.com/office/officeart/2005/8/layout/list1"/>
    <dgm:cxn modelId="{BA856DF5-9343-4599-80F0-F2EA32BCC2A2}" srcId="{198E6F1E-A679-4EA7-8642-B7EE3E1336C0}" destId="{8FFC408F-39E3-4743-B322-37AAEE0C6173}" srcOrd="2" destOrd="0" parTransId="{CDEB5F32-4B5D-433E-BA3A-4CD1B98EB560}" sibTransId="{6F45C141-4AD9-427A-828D-2BB6DCA22D96}"/>
    <dgm:cxn modelId="{E96CE4F7-96E7-4933-86FB-76DAE456951A}" type="presOf" srcId="{3BDFA4F6-9485-4E6D-BDDF-F342FED98B55}" destId="{5D24BCDE-C9F2-4BCC-8E4E-E2DEA796186D}" srcOrd="0" destOrd="3" presId="urn:microsoft.com/office/officeart/2005/8/layout/list1"/>
    <dgm:cxn modelId="{5EFC60FC-D79C-4FCB-87B9-157CF0CB418B}" srcId="{D0A875CD-0188-471B-BBDE-55BC3D0AD4CB}" destId="{E50A3487-B4FC-4B96-B1A4-C5A4F7BBDA2F}" srcOrd="0" destOrd="0" parTransId="{EE46DFF9-5F1B-497A-BAFC-4F623559C826}" sibTransId="{DF9C481B-5A1E-40BF-A2F2-003FEBD06AAA}"/>
    <dgm:cxn modelId="{B94C50EE-CE00-4FB0-BFDE-3E61C9B72F71}" type="presParOf" srcId="{84AF8FBC-FCE8-4DDE-BA38-BDC813A8FF4B}" destId="{5112973F-F935-4C90-872F-ED321FD4C160}" srcOrd="0" destOrd="0" presId="urn:microsoft.com/office/officeart/2005/8/layout/list1"/>
    <dgm:cxn modelId="{3E9D2ECE-DEC3-4B61-B8CD-A5CEDDAE4819}" type="presParOf" srcId="{5112973F-F935-4C90-872F-ED321FD4C160}" destId="{0DB28F94-214F-42AC-834F-F765E5A32D3C}" srcOrd="0" destOrd="0" presId="urn:microsoft.com/office/officeart/2005/8/layout/list1"/>
    <dgm:cxn modelId="{4DC20B83-721A-48ED-A866-16D78667CC17}" type="presParOf" srcId="{5112973F-F935-4C90-872F-ED321FD4C160}" destId="{7D513EC1-2986-4CAC-A6F1-46DBE3E8844D}" srcOrd="1" destOrd="0" presId="urn:microsoft.com/office/officeart/2005/8/layout/list1"/>
    <dgm:cxn modelId="{A69AAD56-6C8F-4E26-92E6-98C3078F29AD}" type="presParOf" srcId="{84AF8FBC-FCE8-4DDE-BA38-BDC813A8FF4B}" destId="{F7CD534B-703F-4F65-921A-BB3125ACDFE0}" srcOrd="1" destOrd="0" presId="urn:microsoft.com/office/officeart/2005/8/layout/list1"/>
    <dgm:cxn modelId="{A003D15C-DC2F-47C0-82BD-0146A2945A40}" type="presParOf" srcId="{84AF8FBC-FCE8-4DDE-BA38-BDC813A8FF4B}" destId="{5D24BCDE-C9F2-4BCC-8E4E-E2DEA796186D}" srcOrd="2" destOrd="0" presId="urn:microsoft.com/office/officeart/2005/8/layout/list1"/>
    <dgm:cxn modelId="{E62097FB-CCD3-4300-A95D-9EECB011938A}" type="presParOf" srcId="{84AF8FBC-FCE8-4DDE-BA38-BDC813A8FF4B}" destId="{2012ED08-82D4-4F26-B290-AD866DB3A8B8}" srcOrd="3" destOrd="0" presId="urn:microsoft.com/office/officeart/2005/8/layout/list1"/>
    <dgm:cxn modelId="{7D5F1963-09FD-4EAB-B5B2-A75CF2B72614}" type="presParOf" srcId="{84AF8FBC-FCE8-4DDE-BA38-BDC813A8FF4B}" destId="{CD20B0E4-E09E-4CB7-955C-7D299353243D}" srcOrd="4" destOrd="0" presId="urn:microsoft.com/office/officeart/2005/8/layout/list1"/>
    <dgm:cxn modelId="{251B8D38-71C1-4EE2-9843-81E67A46938C}" type="presParOf" srcId="{CD20B0E4-E09E-4CB7-955C-7D299353243D}" destId="{5E72405B-7EEB-445B-85B1-FA5D5A232482}" srcOrd="0" destOrd="0" presId="urn:microsoft.com/office/officeart/2005/8/layout/list1"/>
    <dgm:cxn modelId="{C8FB616B-72A7-4EC6-8B79-6787EA807AAB}" type="presParOf" srcId="{CD20B0E4-E09E-4CB7-955C-7D299353243D}" destId="{BA20DB4A-A54B-49F3-848D-92D00C0160C4}" srcOrd="1" destOrd="0" presId="urn:microsoft.com/office/officeart/2005/8/layout/list1"/>
    <dgm:cxn modelId="{787BB175-2026-47DE-8CA9-82CB42A6A36D}" type="presParOf" srcId="{84AF8FBC-FCE8-4DDE-BA38-BDC813A8FF4B}" destId="{E7374FB5-6487-4BCE-BCA1-F4A1B83B273C}" srcOrd="5" destOrd="0" presId="urn:microsoft.com/office/officeart/2005/8/layout/list1"/>
    <dgm:cxn modelId="{6B8135B0-D208-4949-AD2A-6847780F0968}" type="presParOf" srcId="{84AF8FBC-FCE8-4DDE-BA38-BDC813A8FF4B}" destId="{EFC2F7FB-5F48-404E-B1C3-164C228DDF1E}" srcOrd="6" destOrd="0" presId="urn:microsoft.com/office/officeart/2005/8/layout/list1"/>
    <dgm:cxn modelId="{11E8316B-31FA-4B47-8F66-66CD96581A60}" type="presParOf" srcId="{84AF8FBC-FCE8-4DDE-BA38-BDC813A8FF4B}" destId="{B75A4E34-8883-428F-8B87-B7AE93E23425}" srcOrd="7" destOrd="0" presId="urn:microsoft.com/office/officeart/2005/8/layout/list1"/>
    <dgm:cxn modelId="{95DE8A4F-4100-4947-B836-897EF7629C75}" type="presParOf" srcId="{84AF8FBC-FCE8-4DDE-BA38-BDC813A8FF4B}" destId="{97A3D361-09BB-441A-BF46-0C8427B7FDFA}" srcOrd="8" destOrd="0" presId="urn:microsoft.com/office/officeart/2005/8/layout/list1"/>
    <dgm:cxn modelId="{2471C370-75E0-4A45-BEAE-2029B250E53C}" type="presParOf" srcId="{97A3D361-09BB-441A-BF46-0C8427B7FDFA}" destId="{B2707642-B902-4F09-917A-00F12E6E48F8}" srcOrd="0" destOrd="0" presId="urn:microsoft.com/office/officeart/2005/8/layout/list1"/>
    <dgm:cxn modelId="{358EDAB8-22E6-4C55-9DC3-77947AC6DB44}" type="presParOf" srcId="{97A3D361-09BB-441A-BF46-0C8427B7FDFA}" destId="{C2F8B83E-A794-4032-8262-C99ED4783EE0}" srcOrd="1" destOrd="0" presId="urn:microsoft.com/office/officeart/2005/8/layout/list1"/>
    <dgm:cxn modelId="{C5AB06BE-29C9-47B9-A104-CD6422110450}" type="presParOf" srcId="{84AF8FBC-FCE8-4DDE-BA38-BDC813A8FF4B}" destId="{8291B2CE-9A8A-4EA7-B0D9-FB84BB4B84FE}" srcOrd="9" destOrd="0" presId="urn:microsoft.com/office/officeart/2005/8/layout/list1"/>
    <dgm:cxn modelId="{4B2C73C6-F696-4C04-8CC7-03CA9DFBA6E9}" type="presParOf" srcId="{84AF8FBC-FCE8-4DDE-BA38-BDC813A8FF4B}" destId="{7997B407-483F-45A9-A6F8-F50420F229B9}" srcOrd="10" destOrd="0" presId="urn:microsoft.com/office/officeart/2005/8/layout/list1"/>
    <dgm:cxn modelId="{05396836-3322-4BA3-A555-4718211C68BC}" type="presParOf" srcId="{84AF8FBC-FCE8-4DDE-BA38-BDC813A8FF4B}" destId="{23A8C38B-432D-435B-8EBD-6EFF516ABADB}" srcOrd="11" destOrd="0" presId="urn:microsoft.com/office/officeart/2005/8/layout/list1"/>
    <dgm:cxn modelId="{E46E7106-FD84-47E4-AF56-81874A96427E}" type="presParOf" srcId="{84AF8FBC-FCE8-4DDE-BA38-BDC813A8FF4B}" destId="{326061EB-0252-45A6-ABA2-7CCCD0DD0A7D}" srcOrd="12" destOrd="0" presId="urn:microsoft.com/office/officeart/2005/8/layout/list1"/>
    <dgm:cxn modelId="{C33253F8-90ED-490B-B119-A7E0E713DB2D}" type="presParOf" srcId="{326061EB-0252-45A6-ABA2-7CCCD0DD0A7D}" destId="{CEBD05DD-7C19-4888-9743-A7B2501DC636}" srcOrd="0" destOrd="0" presId="urn:microsoft.com/office/officeart/2005/8/layout/list1"/>
    <dgm:cxn modelId="{00C6F6C9-5F5E-47A6-B178-4E2A7B6E3A04}" type="presParOf" srcId="{326061EB-0252-45A6-ABA2-7CCCD0DD0A7D}" destId="{489C39C4-1233-477D-89B9-1E58E05BFA6D}" srcOrd="1" destOrd="0" presId="urn:microsoft.com/office/officeart/2005/8/layout/list1"/>
    <dgm:cxn modelId="{14C2E62F-84FC-444C-8C8D-81DC84A3B8EA}" type="presParOf" srcId="{84AF8FBC-FCE8-4DDE-BA38-BDC813A8FF4B}" destId="{B512FE4E-CF37-413A-8A51-8FB09EC519A9}" srcOrd="13" destOrd="0" presId="urn:microsoft.com/office/officeart/2005/8/layout/list1"/>
    <dgm:cxn modelId="{4A08C901-8F30-4097-AC9F-351FDB0EF02C}" type="presParOf" srcId="{84AF8FBC-FCE8-4DDE-BA38-BDC813A8FF4B}" destId="{ACD40E5E-F7F8-49A2-AF81-14F28BDEE27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24BCDE-C9F2-4BCC-8E4E-E2DEA796186D}">
      <dsp:nvSpPr>
        <dsp:cNvPr id="0" name=""/>
        <dsp:cNvSpPr/>
      </dsp:nvSpPr>
      <dsp:spPr>
        <a:xfrm>
          <a:off x="0" y="259217"/>
          <a:ext cx="7380516" cy="1625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4079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2810" tIns="249936" rIns="57281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Approach and address the trainee calmly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Titillium Web" panose="00000400000000000000" pitchFamily="2" charset="0"/>
            </a:rPr>
            <a:t>Use their name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Use a calm and even tone of voice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Avoid sarcasm or profanity</a:t>
          </a:r>
        </a:p>
      </dsp:txBody>
      <dsp:txXfrm>
        <a:off x="0" y="259217"/>
        <a:ext cx="7380516" cy="1625400"/>
      </dsp:txXfrm>
    </dsp:sp>
    <dsp:sp modelId="{7D513EC1-2986-4CAC-A6F1-46DBE3E8844D}">
      <dsp:nvSpPr>
        <dsp:cNvPr id="0" name=""/>
        <dsp:cNvSpPr/>
      </dsp:nvSpPr>
      <dsp:spPr>
        <a:xfrm>
          <a:off x="369025" y="82097"/>
          <a:ext cx="5166361" cy="354240"/>
        </a:xfrm>
        <a:prstGeom prst="roundRect">
          <a:avLst/>
        </a:prstGeom>
        <a:solidFill>
          <a:srgbClr val="004079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5276" tIns="0" rIns="19527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EAF6FC"/>
              </a:solidFill>
              <a:latin typeface="Titillium Web" panose="00000400000000000000" pitchFamily="2" charset="0"/>
            </a:rPr>
            <a:t>Approach and address</a:t>
          </a:r>
        </a:p>
      </dsp:txBody>
      <dsp:txXfrm>
        <a:off x="386318" y="99390"/>
        <a:ext cx="5131775" cy="319654"/>
      </dsp:txXfrm>
    </dsp:sp>
    <dsp:sp modelId="{EFC2F7FB-5F48-404E-B1C3-164C228DDF1E}">
      <dsp:nvSpPr>
        <dsp:cNvPr id="0" name=""/>
        <dsp:cNvSpPr/>
      </dsp:nvSpPr>
      <dsp:spPr>
        <a:xfrm>
          <a:off x="0" y="2126537"/>
          <a:ext cx="7380516" cy="132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539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2810" tIns="249936" rIns="57281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Point out unwanted behavior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Be objective and not accusatory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Remind the trainee of relevant expectations</a:t>
          </a:r>
        </a:p>
      </dsp:txBody>
      <dsp:txXfrm>
        <a:off x="0" y="2126537"/>
        <a:ext cx="7380516" cy="1323000"/>
      </dsp:txXfrm>
    </dsp:sp>
    <dsp:sp modelId="{BA20DB4A-A54B-49F3-848D-92D00C0160C4}">
      <dsp:nvSpPr>
        <dsp:cNvPr id="0" name=""/>
        <dsp:cNvSpPr/>
      </dsp:nvSpPr>
      <dsp:spPr>
        <a:xfrm>
          <a:off x="369025" y="1949417"/>
          <a:ext cx="5166361" cy="354240"/>
        </a:xfrm>
        <a:prstGeom prst="roundRect">
          <a:avLst/>
        </a:prstGeom>
        <a:solidFill>
          <a:srgbClr val="00539E"/>
        </a:solidFill>
        <a:ln>
          <a:solidFill>
            <a:srgbClr val="00539E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5276" tIns="0" rIns="19527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itillium Web" panose="00000400000000000000" pitchFamily="2" charset="0"/>
            </a:rPr>
            <a:t>Point out</a:t>
          </a:r>
        </a:p>
      </dsp:txBody>
      <dsp:txXfrm>
        <a:off x="386318" y="1966710"/>
        <a:ext cx="5131775" cy="319654"/>
      </dsp:txXfrm>
    </dsp:sp>
    <dsp:sp modelId="{7997B407-483F-45A9-A6F8-F50420F229B9}">
      <dsp:nvSpPr>
        <dsp:cNvPr id="0" name=""/>
        <dsp:cNvSpPr/>
      </dsp:nvSpPr>
      <dsp:spPr>
        <a:xfrm>
          <a:off x="0" y="3691457"/>
          <a:ext cx="7380516" cy="1625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74DE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2810" tIns="249936" rIns="57281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Titillium Web" panose="00000400000000000000" pitchFamily="2" charset="0"/>
            </a:rPr>
            <a:t>Ask about or suggest an alternative behavior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Ask the trainee to stop or to do something different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Calmly explain potential consequences for noncompliance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Give the trainee time to respond</a:t>
          </a:r>
        </a:p>
      </dsp:txBody>
      <dsp:txXfrm>
        <a:off x="0" y="3691457"/>
        <a:ext cx="7380516" cy="1625400"/>
      </dsp:txXfrm>
    </dsp:sp>
    <dsp:sp modelId="{C2F8B83E-A794-4032-8262-C99ED4783EE0}">
      <dsp:nvSpPr>
        <dsp:cNvPr id="0" name=""/>
        <dsp:cNvSpPr/>
      </dsp:nvSpPr>
      <dsp:spPr>
        <a:xfrm>
          <a:off x="369025" y="3514337"/>
          <a:ext cx="5166361" cy="354240"/>
        </a:xfrm>
        <a:prstGeom prst="roundRect">
          <a:avLst/>
        </a:prstGeom>
        <a:solidFill>
          <a:srgbClr val="0074DE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5276" tIns="0" rIns="19527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itillium Web" panose="00000400000000000000" pitchFamily="2" charset="0"/>
            </a:rPr>
            <a:t>Ask or Suggest</a:t>
          </a:r>
        </a:p>
      </dsp:txBody>
      <dsp:txXfrm>
        <a:off x="386318" y="3531630"/>
        <a:ext cx="5131775" cy="319654"/>
      </dsp:txXfrm>
    </dsp:sp>
    <dsp:sp modelId="{ACD40E5E-F7F8-49A2-AF81-14F28BDEE270}">
      <dsp:nvSpPr>
        <dsp:cNvPr id="0" name=""/>
        <dsp:cNvSpPr/>
      </dsp:nvSpPr>
      <dsp:spPr>
        <a:xfrm>
          <a:off x="0" y="5558777"/>
          <a:ext cx="7380516" cy="661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71BBFF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2810" tIns="249936" rIns="572810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latin typeface="Titillium Web" panose="00000400000000000000" pitchFamily="2" charset="0"/>
            </a:rPr>
            <a:t>Thank the trainee for complying and practicing an appropriate behavior</a:t>
          </a:r>
        </a:p>
      </dsp:txBody>
      <dsp:txXfrm>
        <a:off x="0" y="5558777"/>
        <a:ext cx="7380516" cy="661500"/>
      </dsp:txXfrm>
    </dsp:sp>
    <dsp:sp modelId="{489C39C4-1233-477D-89B9-1E58E05BFA6D}">
      <dsp:nvSpPr>
        <dsp:cNvPr id="0" name=""/>
        <dsp:cNvSpPr/>
      </dsp:nvSpPr>
      <dsp:spPr>
        <a:xfrm>
          <a:off x="369025" y="5381657"/>
          <a:ext cx="5166361" cy="354240"/>
        </a:xfrm>
        <a:prstGeom prst="roundRect">
          <a:avLst/>
        </a:prstGeom>
        <a:solidFill>
          <a:srgbClr val="71BBFF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5276" tIns="0" rIns="19527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itillium Web" panose="00000400000000000000" pitchFamily="2" charset="0"/>
            </a:rPr>
            <a:t>Thank</a:t>
          </a:r>
        </a:p>
      </dsp:txBody>
      <dsp:txXfrm>
        <a:off x="386318" y="5398950"/>
        <a:ext cx="5131775" cy="31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C8945-0C08-5DDE-BB63-486E74EBE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latin typeface="Titillium Web" panose="000004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6D2F6-C93A-6A32-38D4-0DD682266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679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Titillium Web" panose="000004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66EA1-C50E-856B-0DB8-95385809B7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13841-1AC6-CA73-CEA7-382C6755F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BF6F0-2CD4-2193-A71F-7FD2689D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11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788C8-760A-B052-BCE6-B1CF3C376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27571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13DD6D-0281-63F3-13EF-5DAFFE453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8327571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A46D3-2A4B-5D0C-79F6-16010C489B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3E43D-2791-0B6E-29D7-6E47E62C3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35DA9-81D0-B10E-856F-5ABDCEFB7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2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230053-5AD6-CF32-8716-13CA66CFF1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11886" y="365125"/>
            <a:ext cx="1404257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8C834-F097-79D6-7F02-8B4803663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06482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C081D-F5EE-D444-741A-B7A092B609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95AC4-1281-2026-0D18-CAE40BB9F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BBFFD-AFDD-5D20-8F5D-3C76DBA2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3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C85B-9F31-547E-F1DB-8BDFE0A90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Titillium Web" panose="000004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071B9-DF3E-00BA-89A3-F1CFDF7E7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Titillium Web" panose="00000400000000000000" pitchFamily="2" charset="0"/>
              </a:defRPr>
            </a:lvl1pPr>
            <a:lvl2pPr>
              <a:defRPr>
                <a:latin typeface="Titillium Web" panose="00000400000000000000" pitchFamily="2" charset="0"/>
              </a:defRPr>
            </a:lvl2pPr>
            <a:lvl3pPr>
              <a:defRPr>
                <a:latin typeface="Titillium Web" panose="00000400000000000000" pitchFamily="2" charset="0"/>
              </a:defRPr>
            </a:lvl3pPr>
            <a:lvl4pPr>
              <a:defRPr>
                <a:latin typeface="Titillium Web" panose="00000400000000000000" pitchFamily="2" charset="0"/>
              </a:defRPr>
            </a:lvl4pPr>
            <a:lvl5pPr>
              <a:defRPr>
                <a:latin typeface="Titillium Web" panose="000004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62E09-4151-8D2B-5E1B-073EBB02C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57460-A345-25E1-DFE6-461DADA26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B1A5E-5A3E-19CC-4F32-D5C34C047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8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0731A-CB30-4348-C74F-7BF449022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06611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1C080-2569-C55E-FCC5-A7F7FBFBD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47749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Titillium Web" panose="000004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59FD1-AD0F-7AD1-FBB7-B27CE59F0E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1A282-BC77-15DA-3C09-CD04BE029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B825D-C787-AFB3-0534-EC91A1130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4D44D-F9A4-4FB6-670F-F14EF3714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07A95-182A-8F98-DF5C-6866F5A9F1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78B51B-EDDE-7C55-122A-3E00B9128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30480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F511E-4A1C-3894-04A1-F4632732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65B07-DAA8-7B9F-4D75-82B187D35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F0E91-91B5-FE9F-AFD8-F5E1FD49D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5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D3366-23FD-6454-F15E-466E1578D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90D66-C10E-1677-9BFB-82A051ACA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7D20E-6D02-EC57-75D4-1044BE3DE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95750F-2C72-4979-4638-369963995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300445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E25836-116C-AA54-2B62-34BCC8401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300445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446F5E-8BEE-AA0B-5ABD-B0D2F9D5DF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66028D-B170-A3B8-C835-CAF834F25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BE8017-DAA4-A8B9-A5F4-1D57584B6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82CE8-D76B-955C-CF37-F35FC1A48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C3BB75-AC1F-A92A-A7ED-2FAB48233C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4D7F2A-1D48-9497-556F-E751668E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77C86-2FB2-AAE7-4253-17E557195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8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E92865-9E47-5E6E-E02A-5237D5F2E8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17BCBE-226F-035F-50D9-5368F698E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B6296B-D0BA-E8B3-97A6-9CAE3FEC8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8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BFAA4-16DB-7756-724E-5F4B40A90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615EA-8502-9114-0905-D0AADBC41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457200"/>
            <a:ext cx="6172200" cy="433251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A56D07-7284-6DB5-6FD1-3BA74004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917C6-8670-7426-5EF8-4BC171E17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2115E-9942-E6E7-B21B-00EBEC4A3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316D0-37F8-D1A1-9BDA-8E7E07C2B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4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802F-39A7-D397-C26A-F2A478A2F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A71967-9E58-640B-ED13-12ADEF824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3932237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F91DEB-1150-FAFC-0A7E-1BA8C4562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5BEFB-61DF-BB64-E7BA-AC23844B27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3A468-4C5C-4495-AC89-388D4B54990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94764-95DB-EBF3-E800-EB2EC475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B1866-50ED-7E4F-4D69-E9248504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52832F-8B49-4218-93F4-8EEE9C96F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3F7ADDF-0B50-97C2-FAA8-93FF3768D7C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001C517-1A12-12A6-622F-72A447D1D809}"/>
              </a:ext>
            </a:extLst>
          </p:cNvPr>
          <p:cNvSpPr/>
          <p:nvPr userDrawn="1"/>
        </p:nvSpPr>
        <p:spPr>
          <a:xfrm>
            <a:off x="254495" y="205509"/>
            <a:ext cx="11683011" cy="6446982"/>
          </a:xfrm>
          <a:prstGeom prst="roundRect">
            <a:avLst>
              <a:gd name="adj" fmla="val 3486"/>
            </a:avLst>
          </a:prstGeom>
          <a:solidFill>
            <a:srgbClr val="EAF6FC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tillium Web" panose="00000400000000000000" pitchFamily="2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87EA4CF-7063-F2FA-3303-10D2489921A3}"/>
              </a:ext>
            </a:extLst>
          </p:cNvPr>
          <p:cNvGrpSpPr/>
          <p:nvPr userDrawn="1"/>
        </p:nvGrpSpPr>
        <p:grpSpPr>
          <a:xfrm>
            <a:off x="664811" y="5019892"/>
            <a:ext cx="2183498" cy="1346675"/>
            <a:chOff x="9493124" y="5064752"/>
            <a:chExt cx="2183498" cy="1346675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A427C81-9C9D-03D7-E1AB-AED6CFE3351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3124" y="5064752"/>
              <a:ext cx="2183498" cy="134667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BB5BAD4-0159-A1EE-E3CE-A5A950226601}"/>
                </a:ext>
              </a:extLst>
            </p:cNvPr>
            <p:cNvSpPr txBox="1"/>
            <p:nvPr userDrawn="1"/>
          </p:nvSpPr>
          <p:spPr>
            <a:xfrm>
              <a:off x="10227343" y="5584200"/>
              <a:ext cx="96058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i="1" dirty="0">
                  <a:solidFill>
                    <a:schemeClr val="bg1"/>
                  </a:solidFill>
                  <a:latin typeface="Titillium Web" panose="00000400000000000000" pitchFamily="2" charset="0"/>
                </a:rPr>
                <a:t>Northville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671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38AE2-3A85-7C9A-5B64-E17C1A6A1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5942" y="2404534"/>
            <a:ext cx="8120117" cy="1646302"/>
          </a:xfrm>
        </p:spPr>
        <p:txBody>
          <a:bodyPr>
            <a:normAutofit fontScale="90000"/>
          </a:bodyPr>
          <a:lstStyle/>
          <a:p>
            <a:r>
              <a:rPr lang="en-US" dirty="0"/>
              <a:t>Redirecting with Purpose: The APAT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E4B84-2052-6DCD-2282-8EEEC1665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0999" y="4050836"/>
            <a:ext cx="7750003" cy="619135"/>
          </a:xfrm>
        </p:spPr>
        <p:txBody>
          <a:bodyPr/>
          <a:lstStyle/>
          <a:p>
            <a:r>
              <a:rPr lang="en-US" dirty="0"/>
              <a:t>Northville Workforce Group</a:t>
            </a:r>
          </a:p>
        </p:txBody>
      </p:sp>
    </p:spTree>
    <p:extLst>
      <p:ext uri="{BB962C8B-B14F-4D97-AF65-F5344CB8AC3E}">
        <p14:creationId xmlns:p14="http://schemas.microsoft.com/office/powerpoint/2010/main" val="1451296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CCE168-AC24-5F33-CDA3-D8AA675B5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809119"/>
            <a:ext cx="8596668" cy="1239762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latin typeface="Titillium Web" panose="00000400000000000000" pitchFamily="2" charset="0"/>
              </a:rPr>
              <a:t>How does it feel?</a:t>
            </a:r>
          </a:p>
        </p:txBody>
      </p:sp>
    </p:spTree>
    <p:extLst>
      <p:ext uri="{BB962C8B-B14F-4D97-AF65-F5344CB8AC3E}">
        <p14:creationId xmlns:p14="http://schemas.microsoft.com/office/powerpoint/2010/main" val="1228556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07E97-E33D-E76D-9BA8-3AC0034C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/>
          </a:bodyPr>
          <a:lstStyle/>
          <a:p>
            <a:r>
              <a:rPr lang="en-US" sz="6000" dirty="0"/>
              <a:t>Forceful redirection can: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C3028-8B9C-80F2-F805-F6D4359D3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16434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/>
              <a:t>Be startling and hurtful</a:t>
            </a:r>
          </a:p>
          <a:p>
            <a:pPr>
              <a:lnSpc>
                <a:spcPct val="150000"/>
              </a:lnSpc>
            </a:pPr>
            <a:r>
              <a:rPr lang="en-US" sz="3600" dirty="0"/>
              <a:t>Lead to confrontation</a:t>
            </a:r>
          </a:p>
          <a:p>
            <a:pPr>
              <a:lnSpc>
                <a:spcPct val="150000"/>
              </a:lnSpc>
            </a:pPr>
            <a:r>
              <a:rPr lang="en-US" sz="3600" dirty="0"/>
              <a:t>Escalate an already negative behavior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8242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6B6C8BA3-A46A-902B-761B-40986BD78877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37878510"/>
              </p:ext>
            </p:extLst>
          </p:nvPr>
        </p:nvGraphicFramePr>
        <p:xfrm>
          <a:off x="4223655" y="277812"/>
          <a:ext cx="7380516" cy="630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79487EC-4AD6-B7EF-718A-F8974176F97C}"/>
              </a:ext>
            </a:extLst>
          </p:cNvPr>
          <p:cNvSpPr txBox="1"/>
          <p:nvPr/>
        </p:nvSpPr>
        <p:spPr>
          <a:xfrm>
            <a:off x="751113" y="489857"/>
            <a:ext cx="312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tillium Web" panose="00000400000000000000" pitchFamily="2" charset="0"/>
              </a:rPr>
              <a:t>The APAT Model for Redirection</a:t>
            </a:r>
          </a:p>
        </p:txBody>
      </p:sp>
    </p:spTree>
    <p:extLst>
      <p:ext uri="{BB962C8B-B14F-4D97-AF65-F5344CB8AC3E}">
        <p14:creationId xmlns:p14="http://schemas.microsoft.com/office/powerpoint/2010/main" val="62243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7D513EC1-2986-4CAC-A6F1-46DBE3E884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>
                                            <p:graphicEl>
                                              <a:dgm id="{7D513EC1-2986-4CAC-A6F1-46DBE3E884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5D24BCDE-C9F2-4BCC-8E4E-E2DEA79618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>
                                            <p:graphicEl>
                                              <a:dgm id="{5D24BCDE-C9F2-4BCC-8E4E-E2DEA79618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BA20DB4A-A54B-49F3-848D-92D00C0160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>
                                            <p:graphicEl>
                                              <a:dgm id="{BA20DB4A-A54B-49F3-848D-92D00C0160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EFC2F7FB-5F48-404E-B1C3-164C228DD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>
                                            <p:graphicEl>
                                              <a:dgm id="{EFC2F7FB-5F48-404E-B1C3-164C228DDF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C2F8B83E-A794-4032-8262-C99ED4783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>
                                            <p:graphicEl>
                                              <a:dgm id="{C2F8B83E-A794-4032-8262-C99ED4783E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7997B407-483F-45A9-A6F8-F50420F229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>
                                            <p:graphicEl>
                                              <a:dgm id="{7997B407-483F-45A9-A6F8-F50420F229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489C39C4-1233-477D-89B9-1E58E05BFA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>
                                            <p:graphicEl>
                                              <a:dgm id="{489C39C4-1233-477D-89B9-1E58E05BFA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ACD40E5E-F7F8-49A2-AF81-14F28BDEE2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>
                                            <p:graphicEl>
                                              <a:dgm id="{ACD40E5E-F7F8-49A2-AF81-14F28BDEE2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F46A3-9184-9E71-BCAB-F901F404B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b="1" dirty="0"/>
              <a:t>What would you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92620-3619-9274-2C2A-829069FE0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your table.</a:t>
            </a:r>
          </a:p>
          <a:p>
            <a:endParaRPr lang="en-US" dirty="0"/>
          </a:p>
          <a:p>
            <a:r>
              <a:rPr lang="en-US" b="1" dirty="0"/>
              <a:t>How would you redirect the trainee in each of the following situations using the APAT model?</a:t>
            </a:r>
          </a:p>
          <a:p>
            <a:endParaRPr lang="en-US" dirty="0"/>
          </a:p>
          <a:p>
            <a:r>
              <a:rPr lang="en-US" dirty="0"/>
              <a:t>Be ready to share your answers with the team in 5 minutes.</a:t>
            </a:r>
          </a:p>
        </p:txBody>
      </p:sp>
    </p:spTree>
    <p:extLst>
      <p:ext uri="{BB962C8B-B14F-4D97-AF65-F5344CB8AC3E}">
        <p14:creationId xmlns:p14="http://schemas.microsoft.com/office/powerpoint/2010/main" val="3408395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16A6B-89E7-8739-F7E8-4F5B25A58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The APAT Process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4DE82EB-0717-AEFA-6B43-52A1A20B96E1}"/>
              </a:ext>
            </a:extLst>
          </p:cNvPr>
          <p:cNvGrpSpPr/>
          <p:nvPr/>
        </p:nvGrpSpPr>
        <p:grpSpPr>
          <a:xfrm>
            <a:off x="1282700" y="1948549"/>
            <a:ext cx="9626600" cy="2748643"/>
            <a:chOff x="1282700" y="1709057"/>
            <a:chExt cx="9626600" cy="274864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3F1C945-461E-D9D7-7925-4361DC4E9F5D}"/>
                </a:ext>
              </a:extLst>
            </p:cNvPr>
            <p:cNvSpPr/>
            <p:nvPr/>
          </p:nvSpPr>
          <p:spPr>
            <a:xfrm>
              <a:off x="1282700" y="1709057"/>
              <a:ext cx="2294467" cy="2732314"/>
            </a:xfrm>
            <a:prstGeom prst="rect">
              <a:avLst/>
            </a:prstGeom>
            <a:solidFill>
              <a:srgbClr val="004079"/>
            </a:solidFill>
            <a:ln>
              <a:noFill/>
            </a:ln>
            <a:effectLst>
              <a:outerShdw blurRad="63500" dist="12700" sx="102000" sy="102000" algn="ctr" rotWithShape="0">
                <a:prstClr val="black">
                  <a:alpha val="36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000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A81D051-2F58-9909-F5D3-1EB8FA6BB30F}"/>
                </a:ext>
              </a:extLst>
            </p:cNvPr>
            <p:cNvSpPr/>
            <p:nvPr/>
          </p:nvSpPr>
          <p:spPr>
            <a:xfrm>
              <a:off x="8614833" y="1709057"/>
              <a:ext cx="2294467" cy="2732314"/>
            </a:xfrm>
            <a:prstGeom prst="rect">
              <a:avLst/>
            </a:prstGeom>
            <a:solidFill>
              <a:srgbClr val="71BBFF"/>
            </a:solidFill>
            <a:ln>
              <a:noFill/>
            </a:ln>
            <a:effectLst>
              <a:outerShdw blurRad="63500" dist="12700" sx="102000" sy="102000" algn="ctr" rotWithShape="0">
                <a:prstClr val="black">
                  <a:alpha val="36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90F355C-6C1B-50C2-8156-8CE4DC7C3B5D}"/>
                </a:ext>
              </a:extLst>
            </p:cNvPr>
            <p:cNvSpPr/>
            <p:nvPr/>
          </p:nvSpPr>
          <p:spPr>
            <a:xfrm>
              <a:off x="6167966" y="1719943"/>
              <a:ext cx="2294467" cy="2732314"/>
            </a:xfrm>
            <a:prstGeom prst="rect">
              <a:avLst/>
            </a:prstGeom>
            <a:solidFill>
              <a:srgbClr val="0074DE"/>
            </a:solidFill>
            <a:ln>
              <a:noFill/>
            </a:ln>
            <a:effectLst>
              <a:outerShdw blurRad="63500" dist="12700" sx="102000" sy="102000" algn="ctr" rotWithShape="0">
                <a:prstClr val="black">
                  <a:alpha val="36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47C1814-8D69-8F9F-605E-3B4B1A349315}"/>
                </a:ext>
              </a:extLst>
            </p:cNvPr>
            <p:cNvSpPr/>
            <p:nvPr/>
          </p:nvSpPr>
          <p:spPr>
            <a:xfrm>
              <a:off x="3721099" y="1725386"/>
              <a:ext cx="2294467" cy="2732314"/>
            </a:xfrm>
            <a:prstGeom prst="rect">
              <a:avLst/>
            </a:prstGeom>
            <a:solidFill>
              <a:srgbClr val="00539E"/>
            </a:solidFill>
            <a:ln>
              <a:noFill/>
            </a:ln>
            <a:effectLst>
              <a:outerShdw blurRad="63500" dist="12700" sx="102000" sy="102000" algn="ctr" rotWithShape="0">
                <a:prstClr val="black">
                  <a:alpha val="36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B8143C4-BF1F-0495-CA9A-27963865E66A}"/>
                </a:ext>
              </a:extLst>
            </p:cNvPr>
            <p:cNvSpPr txBox="1"/>
            <p:nvPr/>
          </p:nvSpPr>
          <p:spPr>
            <a:xfrm>
              <a:off x="1896533" y="1886674"/>
              <a:ext cx="10668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A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8DA835A-9C3B-14B2-F20D-A690A26D6533}"/>
                </a:ext>
              </a:extLst>
            </p:cNvPr>
            <p:cNvSpPr txBox="1"/>
            <p:nvPr/>
          </p:nvSpPr>
          <p:spPr>
            <a:xfrm>
              <a:off x="4329188" y="1886674"/>
              <a:ext cx="10668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P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9BDF4C4-3828-9F34-9E3C-891904464CFB}"/>
                </a:ext>
              </a:extLst>
            </p:cNvPr>
            <p:cNvSpPr txBox="1"/>
            <p:nvPr/>
          </p:nvSpPr>
          <p:spPr>
            <a:xfrm>
              <a:off x="6781800" y="1886674"/>
              <a:ext cx="10668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A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224F6DE-A5B7-B64C-73AB-D9A2ACB24CC4}"/>
                </a:ext>
              </a:extLst>
            </p:cNvPr>
            <p:cNvSpPr txBox="1"/>
            <p:nvPr/>
          </p:nvSpPr>
          <p:spPr>
            <a:xfrm>
              <a:off x="9228666" y="1886674"/>
              <a:ext cx="10668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T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551DA6B-0D42-166C-D74E-1222A737490E}"/>
                </a:ext>
              </a:extLst>
            </p:cNvPr>
            <p:cNvSpPr txBox="1"/>
            <p:nvPr/>
          </p:nvSpPr>
          <p:spPr>
            <a:xfrm>
              <a:off x="1662490" y="2767280"/>
              <a:ext cx="153488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Approach and address </a:t>
              </a:r>
              <a:r>
                <a:rPr lang="en-US" sz="2000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the trainee calmly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CD29F6A-FF8D-5A02-3A3B-E3CED246D344}"/>
                </a:ext>
              </a:extLst>
            </p:cNvPr>
            <p:cNvSpPr txBox="1"/>
            <p:nvPr/>
          </p:nvSpPr>
          <p:spPr>
            <a:xfrm>
              <a:off x="8994623" y="2767278"/>
              <a:ext cx="153488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Thank</a:t>
              </a:r>
              <a:r>
                <a:rPr lang="en-US" sz="2000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 the trainee for complying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C112574-F4DF-6842-6E32-180E91FE5561}"/>
                </a:ext>
              </a:extLst>
            </p:cNvPr>
            <p:cNvSpPr txBox="1"/>
            <p:nvPr/>
          </p:nvSpPr>
          <p:spPr>
            <a:xfrm>
              <a:off x="6547757" y="2767279"/>
              <a:ext cx="153488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Ask or suggest</a:t>
              </a:r>
              <a:r>
                <a:rPr lang="en-US" sz="2000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 an alternative behavior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0C1D7F3-64E2-311C-0F60-21AEB6CB72AC}"/>
                </a:ext>
              </a:extLst>
            </p:cNvPr>
            <p:cNvSpPr txBox="1"/>
            <p:nvPr/>
          </p:nvSpPr>
          <p:spPr>
            <a:xfrm>
              <a:off x="4095145" y="2767280"/>
              <a:ext cx="153488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Point out </a:t>
              </a:r>
              <a:r>
                <a:rPr lang="en-US" sz="2000" dirty="0">
                  <a:solidFill>
                    <a:srgbClr val="EAF6FC"/>
                  </a:solidFill>
                  <a:latin typeface="Titillium Web" panose="00000400000000000000" pitchFamily="2" charset="0"/>
                </a:rPr>
                <a:t>the unwanted behavior</a:t>
              </a:r>
              <a:endParaRPr lang="en-US" sz="2000" b="1" dirty="0">
                <a:solidFill>
                  <a:srgbClr val="EAF6FC"/>
                </a:solidFill>
                <a:latin typeface="Titillium Web" panose="000004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1232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4E100E-1E38-FDB8-C3ED-2258ADF7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895941"/>
            <a:ext cx="10515600" cy="1066119"/>
          </a:xfrm>
        </p:spPr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428904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</TotalTime>
  <Words>192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Titillium Web</vt:lpstr>
      <vt:lpstr>Office Theme</vt:lpstr>
      <vt:lpstr>Redirecting with Purpose: The APAT Model</vt:lpstr>
      <vt:lpstr>How does it feel?</vt:lpstr>
      <vt:lpstr>Forceful redirection can:</vt:lpstr>
      <vt:lpstr>PowerPoint Presentation</vt:lpstr>
      <vt:lpstr>What would you do?</vt:lpstr>
      <vt:lpstr>The APAT Process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Marek Nicolas Sidykh</dc:creator>
  <cp:lastModifiedBy>Marek Nicolas Sidykh</cp:lastModifiedBy>
  <cp:revision>2</cp:revision>
  <dcterms:created xsi:type="dcterms:W3CDTF">2026-03-04T21:24:32Z</dcterms:created>
  <dcterms:modified xsi:type="dcterms:W3CDTF">2026-03-25T13:09:31Z</dcterms:modified>
</cp:coreProperties>
</file>