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74" r:id="rId12"/>
    <p:sldId id="273" r:id="rId13"/>
    <p:sldId id="275" r:id="rId14"/>
    <p:sldId id="268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081"/>
    <a:srgbClr val="7B7B7B"/>
    <a:srgbClr val="FFFFFF"/>
    <a:srgbClr val="96C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4D763-32F9-40AD-958D-6DF88D08D8A6}" v="74" dt="2026-04-05T19:02:25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9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Nicolas Sidykh" userId="db91b5882109e29b" providerId="LiveId" clId="{603E9BC0-0599-47DC-94B0-3C709100A2B9}"/>
    <pc:docChg chg="undo custSel addSld delSld modSld sldOrd">
      <pc:chgData name="Marek Nicolas Sidykh" userId="db91b5882109e29b" providerId="LiveId" clId="{603E9BC0-0599-47DC-94B0-3C709100A2B9}" dt="2026-04-05T19:02:48.934" v="8697" actId="1076"/>
      <pc:docMkLst>
        <pc:docMk/>
      </pc:docMkLst>
      <pc:sldChg chg="addSp modSp mod">
        <pc:chgData name="Marek Nicolas Sidykh" userId="db91b5882109e29b" providerId="LiveId" clId="{603E9BC0-0599-47DC-94B0-3C709100A2B9}" dt="2026-04-05T16:22:14.426" v="22" actId="1440"/>
        <pc:sldMkLst>
          <pc:docMk/>
          <pc:sldMk cId="2752793317" sldId="259"/>
        </pc:sldMkLst>
        <pc:spChg chg="add mod">
          <ac:chgData name="Marek Nicolas Sidykh" userId="db91b5882109e29b" providerId="LiveId" clId="{603E9BC0-0599-47DC-94B0-3C709100A2B9}" dt="2026-04-05T16:22:02.969" v="21" actId="1076"/>
          <ac:spMkLst>
            <pc:docMk/>
            <pc:sldMk cId="2752793317" sldId="259"/>
            <ac:spMk id="8" creationId="{08A37260-559C-C6CA-5C8D-0C3AFAA77B85}"/>
          </ac:spMkLst>
        </pc:spChg>
        <pc:picChg chg="add mod">
          <ac:chgData name="Marek Nicolas Sidykh" userId="db91b5882109e29b" providerId="LiveId" clId="{603E9BC0-0599-47DC-94B0-3C709100A2B9}" dt="2026-04-05T16:22:14.426" v="22" actId="1440"/>
          <ac:picMkLst>
            <pc:docMk/>
            <pc:sldMk cId="2752793317" sldId="259"/>
            <ac:picMk id="7" creationId="{67A14A5B-C15B-4F5C-6748-52A34BCBAA27}"/>
          </ac:picMkLst>
        </pc:picChg>
      </pc:sldChg>
      <pc:sldChg chg="addSp delSp modSp mod modClrScheme chgLayout">
        <pc:chgData name="Marek Nicolas Sidykh" userId="db91b5882109e29b" providerId="LiveId" clId="{603E9BC0-0599-47DC-94B0-3C709100A2B9}" dt="2026-04-05T18:59:39.430" v="8161" actId="17032"/>
        <pc:sldMkLst>
          <pc:docMk/>
          <pc:sldMk cId="3119312870" sldId="260"/>
        </pc:sldMkLst>
        <pc:spChg chg="add mod">
          <ac:chgData name="Marek Nicolas Sidykh" userId="db91b5882109e29b" providerId="LiveId" clId="{603E9BC0-0599-47DC-94B0-3C709100A2B9}" dt="2026-04-05T16:18:28.975" v="2" actId="1076"/>
          <ac:spMkLst>
            <pc:docMk/>
            <pc:sldMk cId="3119312870" sldId="260"/>
            <ac:spMk id="4" creationId="{1006B828-16D6-4D41-C1D8-C185955FA66E}"/>
          </ac:spMkLst>
        </pc:spChg>
        <pc:spChg chg="add mod">
          <ac:chgData name="Marek Nicolas Sidykh" userId="db91b5882109e29b" providerId="LiveId" clId="{603E9BC0-0599-47DC-94B0-3C709100A2B9}" dt="2026-04-05T16:27:00.980" v="280" actId="20577"/>
          <ac:spMkLst>
            <pc:docMk/>
            <pc:sldMk cId="3119312870" sldId="260"/>
            <ac:spMk id="8" creationId="{1579958A-ACAB-53A4-29FC-8013E87CE77F}"/>
          </ac:spMkLst>
        </pc:spChg>
        <pc:spChg chg="add mod">
          <ac:chgData name="Marek Nicolas Sidykh" userId="db91b5882109e29b" providerId="LiveId" clId="{603E9BC0-0599-47DC-94B0-3C709100A2B9}" dt="2026-04-05T16:45:29.596" v="583" actId="20577"/>
          <ac:spMkLst>
            <pc:docMk/>
            <pc:sldMk cId="3119312870" sldId="260"/>
            <ac:spMk id="10" creationId="{3BD9D1D0-5208-39A4-8D42-3D96BC911BD1}"/>
          </ac:spMkLst>
        </pc:spChg>
        <pc:spChg chg="add mod">
          <ac:chgData name="Marek Nicolas Sidykh" userId="db91b5882109e29b" providerId="LiveId" clId="{603E9BC0-0599-47DC-94B0-3C709100A2B9}" dt="2026-04-05T18:59:32.602" v="8160" actId="339"/>
          <ac:spMkLst>
            <pc:docMk/>
            <pc:sldMk cId="3119312870" sldId="260"/>
            <ac:spMk id="12" creationId="{AABD476E-5925-166A-3388-B363B8D9F150}"/>
          </ac:spMkLst>
        </pc:spChg>
        <pc:spChg chg="add mod">
          <ac:chgData name="Marek Nicolas Sidykh" userId="db91b5882109e29b" providerId="LiveId" clId="{603E9BC0-0599-47DC-94B0-3C709100A2B9}" dt="2026-04-05T18:59:32.602" v="8160" actId="339"/>
          <ac:spMkLst>
            <pc:docMk/>
            <pc:sldMk cId="3119312870" sldId="260"/>
            <ac:spMk id="13" creationId="{B48CBC15-EDCE-026A-FD01-DE8686C9F462}"/>
          </ac:spMkLst>
        </pc:spChg>
        <pc:spChg chg="add mod">
          <ac:chgData name="Marek Nicolas Sidykh" userId="db91b5882109e29b" providerId="LiveId" clId="{603E9BC0-0599-47DC-94B0-3C709100A2B9}" dt="2026-04-05T16:29:52.350" v="306" actId="14861"/>
          <ac:spMkLst>
            <pc:docMk/>
            <pc:sldMk cId="3119312870" sldId="260"/>
            <ac:spMk id="15" creationId="{B1384021-6F1A-38A2-CE44-E1BB6EA07AE4}"/>
          </ac:spMkLst>
        </pc:spChg>
        <pc:spChg chg="add mod">
          <ac:chgData name="Marek Nicolas Sidykh" userId="db91b5882109e29b" providerId="LiveId" clId="{603E9BC0-0599-47DC-94B0-3C709100A2B9}" dt="2026-04-05T16:27:27.442" v="282" actId="17032"/>
          <ac:spMkLst>
            <pc:docMk/>
            <pc:sldMk cId="3119312870" sldId="260"/>
            <ac:spMk id="16" creationId="{01719C80-7D25-CC7B-C233-52B8AA486459}"/>
          </ac:spMkLst>
        </pc:spChg>
        <pc:spChg chg="add mod">
          <ac:chgData name="Marek Nicolas Sidykh" userId="db91b5882109e29b" providerId="LiveId" clId="{603E9BC0-0599-47DC-94B0-3C709100A2B9}" dt="2026-04-05T18:59:39.430" v="8161" actId="17032"/>
          <ac:spMkLst>
            <pc:docMk/>
            <pc:sldMk cId="3119312870" sldId="260"/>
            <ac:spMk id="17" creationId="{A4FEC654-F034-C5CC-6562-CFF81BE20E6A}"/>
          </ac:spMkLst>
        </pc:spChg>
        <pc:spChg chg="add mod">
          <ac:chgData name="Marek Nicolas Sidykh" userId="db91b5882109e29b" providerId="LiveId" clId="{603E9BC0-0599-47DC-94B0-3C709100A2B9}" dt="2026-04-05T16:27:54.295" v="291" actId="17032"/>
          <ac:spMkLst>
            <pc:docMk/>
            <pc:sldMk cId="3119312870" sldId="260"/>
            <ac:spMk id="18" creationId="{62E418A3-EFDF-187D-EB61-A921FC5A6158}"/>
          </ac:spMkLst>
        </pc:spChg>
        <pc:spChg chg="add mod">
          <ac:chgData name="Marek Nicolas Sidykh" userId="db91b5882109e29b" providerId="LiveId" clId="{603E9BC0-0599-47DC-94B0-3C709100A2B9}" dt="2026-04-05T16:28:11.181" v="295" actId="17032"/>
          <ac:spMkLst>
            <pc:docMk/>
            <pc:sldMk cId="3119312870" sldId="260"/>
            <ac:spMk id="19" creationId="{11797594-3070-7DB8-62B7-73CE21AA21D2}"/>
          </ac:spMkLst>
        </pc:spChg>
        <pc:spChg chg="add mod">
          <ac:chgData name="Marek Nicolas Sidykh" userId="db91b5882109e29b" providerId="LiveId" clId="{603E9BC0-0599-47DC-94B0-3C709100A2B9}" dt="2026-04-05T16:29:21.011" v="304"/>
          <ac:spMkLst>
            <pc:docMk/>
            <pc:sldMk cId="3119312870" sldId="260"/>
            <ac:spMk id="20" creationId="{3ADAE451-886C-CD5D-ABFE-CF20F423A9E1}"/>
          </ac:spMkLst>
        </pc:spChg>
        <pc:picChg chg="add mod modCrop">
          <ac:chgData name="Marek Nicolas Sidykh" userId="db91b5882109e29b" providerId="LiveId" clId="{603E9BC0-0599-47DC-94B0-3C709100A2B9}" dt="2026-04-05T16:26:06.379" v="151" actId="1076"/>
          <ac:picMkLst>
            <pc:docMk/>
            <pc:sldMk cId="3119312870" sldId="260"/>
            <ac:picMk id="3" creationId="{024972F6-CE3D-B633-3029-7AC65B518830}"/>
          </ac:picMkLst>
        </pc:picChg>
        <pc:picChg chg="add del mod">
          <ac:chgData name="Marek Nicolas Sidykh" userId="db91b5882109e29b" providerId="LiveId" clId="{603E9BC0-0599-47DC-94B0-3C709100A2B9}" dt="2026-04-05T16:22:54.492" v="27" actId="478"/>
          <ac:picMkLst>
            <pc:docMk/>
            <pc:sldMk cId="3119312870" sldId="260"/>
            <ac:picMk id="6" creationId="{BD4BF22F-F42C-043F-C3F3-FC03B040E0E5}"/>
          </ac:picMkLst>
        </pc:picChg>
      </pc:sldChg>
      <pc:sldChg chg="addSp modSp new mod modClrScheme chgLayout">
        <pc:chgData name="Marek Nicolas Sidykh" userId="db91b5882109e29b" providerId="LiveId" clId="{603E9BC0-0599-47DC-94B0-3C709100A2B9}" dt="2026-04-05T17:29:22.286" v="4068" actId="113"/>
        <pc:sldMkLst>
          <pc:docMk/>
          <pc:sldMk cId="469490907" sldId="261"/>
        </pc:sldMkLst>
        <pc:spChg chg="add mod">
          <ac:chgData name="Marek Nicolas Sidykh" userId="db91b5882109e29b" providerId="LiveId" clId="{603E9BC0-0599-47DC-94B0-3C709100A2B9}" dt="2026-04-05T16:40:46.764" v="332" actId="1076"/>
          <ac:spMkLst>
            <pc:docMk/>
            <pc:sldMk cId="469490907" sldId="261"/>
            <ac:spMk id="3" creationId="{A1AEFB3B-9C75-6C3E-C459-8B2468F69250}"/>
          </ac:spMkLst>
        </pc:spChg>
        <pc:spChg chg="add mod">
          <ac:chgData name="Marek Nicolas Sidykh" userId="db91b5882109e29b" providerId="LiveId" clId="{603E9BC0-0599-47DC-94B0-3C709100A2B9}" dt="2026-04-05T17:29:22.286" v="4068" actId="113"/>
          <ac:spMkLst>
            <pc:docMk/>
            <pc:sldMk cId="469490907" sldId="261"/>
            <ac:spMk id="5" creationId="{968DCB56-572D-7EF1-C348-EA2068CE5781}"/>
          </ac:spMkLst>
        </pc:spChg>
        <pc:spChg chg="add mod">
          <ac:chgData name="Marek Nicolas Sidykh" userId="db91b5882109e29b" providerId="LiveId" clId="{603E9BC0-0599-47DC-94B0-3C709100A2B9}" dt="2026-04-05T17:28:35.950" v="3973" actId="1076"/>
          <ac:spMkLst>
            <pc:docMk/>
            <pc:sldMk cId="469490907" sldId="261"/>
            <ac:spMk id="6" creationId="{C2A2B39A-D38E-9870-742E-2480CCB896F2}"/>
          </ac:spMkLst>
        </pc:spChg>
        <pc:spChg chg="add mod">
          <ac:chgData name="Marek Nicolas Sidykh" userId="db91b5882109e29b" providerId="LiveId" clId="{603E9BC0-0599-47DC-94B0-3C709100A2B9}" dt="2026-04-05T17:28:38.083" v="3974" actId="1076"/>
          <ac:spMkLst>
            <pc:docMk/>
            <pc:sldMk cId="469490907" sldId="261"/>
            <ac:spMk id="7" creationId="{D57163AE-5B66-8012-6125-97EDD8D3857F}"/>
          </ac:spMkLst>
        </pc:spChg>
        <pc:spChg chg="add mod">
          <ac:chgData name="Marek Nicolas Sidykh" userId="db91b5882109e29b" providerId="LiveId" clId="{603E9BC0-0599-47DC-94B0-3C709100A2B9}" dt="2026-04-05T17:01:45.168" v="2477" actId="1035"/>
          <ac:spMkLst>
            <pc:docMk/>
            <pc:sldMk cId="469490907" sldId="261"/>
            <ac:spMk id="8" creationId="{F3A7A248-88B6-C22B-0E99-410C225AC368}"/>
          </ac:spMkLst>
        </pc:spChg>
        <pc:spChg chg="add mod">
          <ac:chgData name="Marek Nicolas Sidykh" userId="db91b5882109e29b" providerId="LiveId" clId="{603E9BC0-0599-47DC-94B0-3C709100A2B9}" dt="2026-04-05T17:01:50.793" v="2478"/>
          <ac:spMkLst>
            <pc:docMk/>
            <pc:sldMk cId="469490907" sldId="261"/>
            <ac:spMk id="9" creationId="{C5823BEF-FA9D-E98C-0726-5E4C1F56CA73}"/>
          </ac:spMkLst>
        </pc:spChg>
      </pc:sldChg>
      <pc:sldChg chg="addSp delSp modSp new mod modClrScheme chgLayout">
        <pc:chgData name="Marek Nicolas Sidykh" userId="db91b5882109e29b" providerId="LiveId" clId="{603E9BC0-0599-47DC-94B0-3C709100A2B9}" dt="2026-04-05T17:40:57.990" v="4384" actId="20577"/>
        <pc:sldMkLst>
          <pc:docMk/>
          <pc:sldMk cId="3160096275" sldId="262"/>
        </pc:sldMkLst>
        <pc:spChg chg="add mod">
          <ac:chgData name="Marek Nicolas Sidykh" userId="db91b5882109e29b" providerId="LiveId" clId="{603E9BC0-0599-47DC-94B0-3C709100A2B9}" dt="2026-04-05T17:29:44.988" v="4070" actId="6549"/>
          <ac:spMkLst>
            <pc:docMk/>
            <pc:sldMk cId="3160096275" sldId="262"/>
            <ac:spMk id="8" creationId="{839DA65D-2369-6EB9-2F2E-2EBD691C6554}"/>
          </ac:spMkLst>
        </pc:spChg>
        <pc:spChg chg="add mod">
          <ac:chgData name="Marek Nicolas Sidykh" userId="db91b5882109e29b" providerId="LiveId" clId="{603E9BC0-0599-47DC-94B0-3C709100A2B9}" dt="2026-04-05T17:21:09.514" v="3943" actId="20577"/>
          <ac:spMkLst>
            <pc:docMk/>
            <pc:sldMk cId="3160096275" sldId="262"/>
            <ac:spMk id="11" creationId="{1B0ACFAB-02F1-40CD-46D3-91C922C9096A}"/>
          </ac:spMkLst>
        </pc:spChg>
        <pc:spChg chg="add mod">
          <ac:chgData name="Marek Nicolas Sidykh" userId="db91b5882109e29b" providerId="LiveId" clId="{603E9BC0-0599-47DC-94B0-3C709100A2B9}" dt="2026-04-05T17:18:07.271" v="3607" actId="20577"/>
          <ac:spMkLst>
            <pc:docMk/>
            <pc:sldMk cId="3160096275" sldId="262"/>
            <ac:spMk id="12" creationId="{5DB67B03-C580-9708-C3A0-03D0F1BF9BD3}"/>
          </ac:spMkLst>
        </pc:spChg>
        <pc:spChg chg="add mod">
          <ac:chgData name="Marek Nicolas Sidykh" userId="db91b5882109e29b" providerId="LiveId" clId="{603E9BC0-0599-47DC-94B0-3C709100A2B9}" dt="2026-04-05T17:18:15.228" v="3611" actId="20577"/>
          <ac:spMkLst>
            <pc:docMk/>
            <pc:sldMk cId="3160096275" sldId="262"/>
            <ac:spMk id="13" creationId="{DFCC67BF-6F2F-1C89-20DE-192926932FF9}"/>
          </ac:spMkLst>
        </pc:spChg>
        <pc:spChg chg="add mod">
          <ac:chgData name="Marek Nicolas Sidykh" userId="db91b5882109e29b" providerId="LiveId" clId="{603E9BC0-0599-47DC-94B0-3C709100A2B9}" dt="2026-04-05T17:18:52.425" v="3659" actId="14100"/>
          <ac:spMkLst>
            <pc:docMk/>
            <pc:sldMk cId="3160096275" sldId="262"/>
            <ac:spMk id="14" creationId="{8E479A3D-F4C0-C9E8-EECC-9033D3E74601}"/>
          </ac:spMkLst>
        </pc:spChg>
        <pc:spChg chg="add mod">
          <ac:chgData name="Marek Nicolas Sidykh" userId="db91b5882109e29b" providerId="LiveId" clId="{603E9BC0-0599-47DC-94B0-3C709100A2B9}" dt="2026-04-05T17:40:57.990" v="4384" actId="20577"/>
          <ac:spMkLst>
            <pc:docMk/>
            <pc:sldMk cId="3160096275" sldId="262"/>
            <ac:spMk id="15" creationId="{D4C747B1-0E40-D9A1-3184-26BAB686AB19}"/>
          </ac:spMkLst>
        </pc:spChg>
        <pc:spChg chg="add mod">
          <ac:chgData name="Marek Nicolas Sidykh" userId="db91b5882109e29b" providerId="LiveId" clId="{603E9BC0-0599-47DC-94B0-3C709100A2B9}" dt="2026-04-05T17:20:30.860" v="3918"/>
          <ac:spMkLst>
            <pc:docMk/>
            <pc:sldMk cId="3160096275" sldId="262"/>
            <ac:spMk id="16" creationId="{F574D18B-6B13-9D9E-873A-EA6CD1867AA8}"/>
          </ac:spMkLst>
        </pc:spChg>
        <pc:spChg chg="add mod">
          <ac:chgData name="Marek Nicolas Sidykh" userId="db91b5882109e29b" providerId="LiveId" clId="{603E9BC0-0599-47DC-94B0-3C709100A2B9}" dt="2026-04-05T17:30:32.145" v="4123" actId="20577"/>
          <ac:spMkLst>
            <pc:docMk/>
            <pc:sldMk cId="3160096275" sldId="262"/>
            <ac:spMk id="17" creationId="{2D3395DB-EEE6-6B71-6644-8FD4BD5C29DA}"/>
          </ac:spMkLst>
        </pc:spChg>
        <pc:picChg chg="add del mod modCrop">
          <ac:chgData name="Marek Nicolas Sidykh" userId="db91b5882109e29b" providerId="LiveId" clId="{603E9BC0-0599-47DC-94B0-3C709100A2B9}" dt="2026-04-05T17:13:25.190" v="2932" actId="478"/>
          <ac:picMkLst>
            <pc:docMk/>
            <pc:sldMk cId="3160096275" sldId="262"/>
            <ac:picMk id="3" creationId="{D85617FC-7706-3A48-7465-8D9A6C34EA35}"/>
          </ac:picMkLst>
        </pc:picChg>
        <pc:picChg chg="add mod modCrop">
          <ac:chgData name="Marek Nicolas Sidykh" userId="db91b5882109e29b" providerId="LiveId" clId="{603E9BC0-0599-47DC-94B0-3C709100A2B9}" dt="2026-04-05T17:17:58.582" v="3595" actId="14100"/>
          <ac:picMkLst>
            <pc:docMk/>
            <pc:sldMk cId="3160096275" sldId="262"/>
            <ac:picMk id="5" creationId="{D911B4D7-C7D3-0032-5651-D265DB1DAA38}"/>
          </ac:picMkLst>
        </pc:picChg>
        <pc:picChg chg="add mod modCrop">
          <ac:chgData name="Marek Nicolas Sidykh" userId="db91b5882109e29b" providerId="LiveId" clId="{603E9BC0-0599-47DC-94B0-3C709100A2B9}" dt="2026-04-05T17:17:58.582" v="3595" actId="14100"/>
          <ac:picMkLst>
            <pc:docMk/>
            <pc:sldMk cId="3160096275" sldId="262"/>
            <ac:picMk id="7" creationId="{AA8C727D-5CA8-9EB8-7F39-8451BEC07074}"/>
          </ac:picMkLst>
        </pc:picChg>
        <pc:picChg chg="add del mod modCrop">
          <ac:chgData name="Marek Nicolas Sidykh" userId="db91b5882109e29b" providerId="LiveId" clId="{603E9BC0-0599-47DC-94B0-3C709100A2B9}" dt="2026-04-05T17:14:06.868" v="2940" actId="478"/>
          <ac:picMkLst>
            <pc:docMk/>
            <pc:sldMk cId="3160096275" sldId="262"/>
            <ac:picMk id="10" creationId="{E88BD98C-1BF7-331A-DE0C-054CDEE5DE6A}"/>
          </ac:picMkLst>
        </pc:picChg>
      </pc:sldChg>
      <pc:sldChg chg="addSp delSp modSp new mod">
        <pc:chgData name="Marek Nicolas Sidykh" userId="db91b5882109e29b" providerId="LiveId" clId="{603E9BC0-0599-47DC-94B0-3C709100A2B9}" dt="2026-04-05T17:44:36.597" v="4935" actId="20577"/>
        <pc:sldMkLst>
          <pc:docMk/>
          <pc:sldMk cId="1190877382" sldId="263"/>
        </pc:sldMkLst>
        <pc:spChg chg="add mod">
          <ac:chgData name="Marek Nicolas Sidykh" userId="db91b5882109e29b" providerId="LiveId" clId="{603E9BC0-0599-47DC-94B0-3C709100A2B9}" dt="2026-04-05T17:36:22.072" v="4355" actId="20577"/>
          <ac:spMkLst>
            <pc:docMk/>
            <pc:sldMk cId="1190877382" sldId="263"/>
            <ac:spMk id="11" creationId="{8A5D94BD-8984-7ADE-7B2A-906087AA28AF}"/>
          </ac:spMkLst>
        </pc:spChg>
        <pc:spChg chg="add mod">
          <ac:chgData name="Marek Nicolas Sidykh" userId="db91b5882109e29b" providerId="LiveId" clId="{603E9BC0-0599-47DC-94B0-3C709100A2B9}" dt="2026-04-05T17:40:15.554" v="4376" actId="1076"/>
          <ac:spMkLst>
            <pc:docMk/>
            <pc:sldMk cId="1190877382" sldId="263"/>
            <ac:spMk id="12" creationId="{99AD9058-303C-F325-F7CB-C674C8302BFF}"/>
          </ac:spMkLst>
        </pc:spChg>
        <pc:spChg chg="add mod">
          <ac:chgData name="Marek Nicolas Sidykh" userId="db91b5882109e29b" providerId="LiveId" clId="{603E9BC0-0599-47DC-94B0-3C709100A2B9}" dt="2026-04-05T17:40:22.390" v="4380" actId="20577"/>
          <ac:spMkLst>
            <pc:docMk/>
            <pc:sldMk cId="1190877382" sldId="263"/>
            <ac:spMk id="13" creationId="{EE9CEF15-FED4-DEE1-49AD-C0FBE2004D16}"/>
          </ac:spMkLst>
        </pc:spChg>
        <pc:spChg chg="add mod">
          <ac:chgData name="Marek Nicolas Sidykh" userId="db91b5882109e29b" providerId="LiveId" clId="{603E9BC0-0599-47DC-94B0-3C709100A2B9}" dt="2026-04-05T17:42:06.955" v="4632" actId="20577"/>
          <ac:spMkLst>
            <pc:docMk/>
            <pc:sldMk cId="1190877382" sldId="263"/>
            <ac:spMk id="14" creationId="{C1A70CEB-C573-564D-4EDE-4866B26612E8}"/>
          </ac:spMkLst>
        </pc:spChg>
        <pc:spChg chg="add mod">
          <ac:chgData name="Marek Nicolas Sidykh" userId="db91b5882109e29b" providerId="LiveId" clId="{603E9BC0-0599-47DC-94B0-3C709100A2B9}" dt="2026-04-05T17:44:36.597" v="4935" actId="20577"/>
          <ac:spMkLst>
            <pc:docMk/>
            <pc:sldMk cId="1190877382" sldId="263"/>
            <ac:spMk id="15" creationId="{3834F161-E821-40BC-D9B0-838DBD87BB5C}"/>
          </ac:spMkLst>
        </pc:spChg>
        <pc:spChg chg="add mod">
          <ac:chgData name="Marek Nicolas Sidykh" userId="db91b5882109e29b" providerId="LiveId" clId="{603E9BC0-0599-47DC-94B0-3C709100A2B9}" dt="2026-04-05T17:43:16.154" v="4863"/>
          <ac:spMkLst>
            <pc:docMk/>
            <pc:sldMk cId="1190877382" sldId="263"/>
            <ac:spMk id="16" creationId="{1EDA7964-90AF-3A74-9CC9-A76F418124DB}"/>
          </ac:spMkLst>
        </pc:spChg>
        <pc:spChg chg="add mod">
          <ac:chgData name="Marek Nicolas Sidykh" userId="db91b5882109e29b" providerId="LiveId" clId="{603E9BC0-0599-47DC-94B0-3C709100A2B9}" dt="2026-04-05T17:43:47.938" v="4883" actId="1076"/>
          <ac:spMkLst>
            <pc:docMk/>
            <pc:sldMk cId="1190877382" sldId="263"/>
            <ac:spMk id="18" creationId="{33F094CA-687E-0C9C-2ABB-96F33461FD19}"/>
          </ac:spMkLst>
        </pc:spChg>
        <pc:spChg chg="add mod">
          <ac:chgData name="Marek Nicolas Sidykh" userId="db91b5882109e29b" providerId="LiveId" clId="{603E9BC0-0599-47DC-94B0-3C709100A2B9}" dt="2026-04-05T17:44:22.676" v="4886" actId="14100"/>
          <ac:spMkLst>
            <pc:docMk/>
            <pc:sldMk cId="1190877382" sldId="263"/>
            <ac:spMk id="19" creationId="{326129D1-CE55-C0B3-357D-493640C79689}"/>
          </ac:spMkLst>
        </pc:spChg>
        <pc:spChg chg="add mod">
          <ac:chgData name="Marek Nicolas Sidykh" userId="db91b5882109e29b" providerId="LiveId" clId="{603E9BC0-0599-47DC-94B0-3C709100A2B9}" dt="2026-04-05T17:44:27.839" v="4888" actId="1076"/>
          <ac:spMkLst>
            <pc:docMk/>
            <pc:sldMk cId="1190877382" sldId="263"/>
            <ac:spMk id="20" creationId="{EA16BECE-D281-6481-F08C-CBFB65C465FC}"/>
          </ac:spMkLst>
        </pc:spChg>
        <pc:picChg chg="add del mod modCrop">
          <ac:chgData name="Marek Nicolas Sidykh" userId="db91b5882109e29b" providerId="LiveId" clId="{603E9BC0-0599-47DC-94B0-3C709100A2B9}" dt="2026-04-05T17:34:21.334" v="4146" actId="478"/>
          <ac:picMkLst>
            <pc:docMk/>
            <pc:sldMk cId="1190877382" sldId="263"/>
            <ac:picMk id="3" creationId="{5E980C40-626F-3E25-CB8B-286575198788}"/>
          </ac:picMkLst>
        </pc:picChg>
        <pc:picChg chg="add mod">
          <ac:chgData name="Marek Nicolas Sidykh" userId="db91b5882109e29b" providerId="LiveId" clId="{603E9BC0-0599-47DC-94B0-3C709100A2B9}" dt="2026-04-05T17:40:04.395" v="4365" actId="1076"/>
          <ac:picMkLst>
            <pc:docMk/>
            <pc:sldMk cId="1190877382" sldId="263"/>
            <ac:picMk id="5" creationId="{31F80E31-897F-41DA-E0D9-E7E3267FABD2}"/>
          </ac:picMkLst>
        </pc:picChg>
        <pc:picChg chg="add del mod modCrop">
          <ac:chgData name="Marek Nicolas Sidykh" userId="db91b5882109e29b" providerId="LiveId" clId="{603E9BC0-0599-47DC-94B0-3C709100A2B9}" dt="2026-04-05T17:34:50.216" v="4152" actId="478"/>
          <ac:picMkLst>
            <pc:docMk/>
            <pc:sldMk cId="1190877382" sldId="263"/>
            <ac:picMk id="7" creationId="{DA93E233-245E-6C63-9869-8FD24CDD0C03}"/>
          </ac:picMkLst>
        </pc:picChg>
        <pc:picChg chg="add mod modCrop">
          <ac:chgData name="Marek Nicolas Sidykh" userId="db91b5882109e29b" providerId="LiveId" clId="{603E9BC0-0599-47DC-94B0-3C709100A2B9}" dt="2026-04-05T17:40:04.395" v="4365" actId="1076"/>
          <ac:picMkLst>
            <pc:docMk/>
            <pc:sldMk cId="1190877382" sldId="263"/>
            <ac:picMk id="9" creationId="{6B999206-0AF2-3EFA-08BF-A1990BDFAA6A}"/>
          </ac:picMkLst>
        </pc:picChg>
      </pc:sldChg>
      <pc:sldChg chg="addSp modSp new mod modClrScheme chgLayout">
        <pc:chgData name="Marek Nicolas Sidykh" userId="db91b5882109e29b" providerId="LiveId" clId="{603E9BC0-0599-47DC-94B0-3C709100A2B9}" dt="2026-04-05T17:59:34.267" v="5658" actId="404"/>
        <pc:sldMkLst>
          <pc:docMk/>
          <pc:sldMk cId="1043262905" sldId="264"/>
        </pc:sldMkLst>
        <pc:spChg chg="add mod">
          <ac:chgData name="Marek Nicolas Sidykh" userId="db91b5882109e29b" providerId="LiveId" clId="{603E9BC0-0599-47DC-94B0-3C709100A2B9}" dt="2026-04-05T17:59:34.267" v="5658" actId="404"/>
          <ac:spMkLst>
            <pc:docMk/>
            <pc:sldMk cId="1043262905" sldId="264"/>
            <ac:spMk id="3" creationId="{E259769D-0E73-5418-C889-381AE9809A55}"/>
          </ac:spMkLst>
        </pc:spChg>
        <pc:spChg chg="add mod">
          <ac:chgData name="Marek Nicolas Sidykh" userId="db91b5882109e29b" providerId="LiveId" clId="{603E9BC0-0599-47DC-94B0-3C709100A2B9}" dt="2026-04-05T17:58:57.560" v="5629" actId="14100"/>
          <ac:spMkLst>
            <pc:docMk/>
            <pc:sldMk cId="1043262905" sldId="264"/>
            <ac:spMk id="5" creationId="{80EB613C-C791-67C8-E90A-A78AB50A1E52}"/>
          </ac:spMkLst>
        </pc:spChg>
        <pc:spChg chg="add mod">
          <ac:chgData name="Marek Nicolas Sidykh" userId="db91b5882109e29b" providerId="LiveId" clId="{603E9BC0-0599-47DC-94B0-3C709100A2B9}" dt="2026-04-05T17:59:12.440" v="5630"/>
          <ac:spMkLst>
            <pc:docMk/>
            <pc:sldMk cId="1043262905" sldId="264"/>
            <ac:spMk id="6" creationId="{2796F763-6024-EF80-8559-E78797CB7A1C}"/>
          </ac:spMkLst>
        </pc:spChg>
      </pc:sldChg>
      <pc:sldChg chg="addSp delSp modSp new del mod modClrScheme chgLayout">
        <pc:chgData name="Marek Nicolas Sidykh" userId="db91b5882109e29b" providerId="LiveId" clId="{603E9BC0-0599-47DC-94B0-3C709100A2B9}" dt="2026-04-05T18:30:12.499" v="6924" actId="47"/>
        <pc:sldMkLst>
          <pc:docMk/>
          <pc:sldMk cId="2156162363" sldId="265"/>
        </pc:sldMkLst>
        <pc:spChg chg="add del mod">
          <ac:chgData name="Marek Nicolas Sidykh" userId="db91b5882109e29b" providerId="LiveId" clId="{603E9BC0-0599-47DC-94B0-3C709100A2B9}" dt="2026-04-05T18:01:34.426" v="5669" actId="478"/>
          <ac:spMkLst>
            <pc:docMk/>
            <pc:sldMk cId="2156162363" sldId="265"/>
            <ac:spMk id="4" creationId="{A707CA4C-F066-A0EE-7EFE-2B34A203BF1C}"/>
          </ac:spMkLst>
        </pc:spChg>
        <pc:spChg chg="add del mod">
          <ac:chgData name="Marek Nicolas Sidykh" userId="db91b5882109e29b" providerId="LiveId" clId="{603E9BC0-0599-47DC-94B0-3C709100A2B9}" dt="2026-04-05T18:01:36.286" v="5670" actId="478"/>
          <ac:spMkLst>
            <pc:docMk/>
            <pc:sldMk cId="2156162363" sldId="265"/>
            <ac:spMk id="7" creationId="{3D300B5A-DDBD-68E1-6AA6-4A70E49AEC5D}"/>
          </ac:spMkLst>
        </pc:spChg>
        <pc:spChg chg="add mod">
          <ac:chgData name="Marek Nicolas Sidykh" userId="db91b5882109e29b" providerId="LiveId" clId="{603E9BC0-0599-47DC-94B0-3C709100A2B9}" dt="2026-04-05T18:15:17.288" v="5791" actId="14100"/>
          <ac:spMkLst>
            <pc:docMk/>
            <pc:sldMk cId="2156162363" sldId="265"/>
            <ac:spMk id="15" creationId="{C5B57D16-10B2-931C-D904-A91F077A0951}"/>
          </ac:spMkLst>
        </pc:spChg>
        <pc:spChg chg="add mod">
          <ac:chgData name="Marek Nicolas Sidykh" userId="db91b5882109e29b" providerId="LiveId" clId="{603E9BC0-0599-47DC-94B0-3C709100A2B9}" dt="2026-04-05T18:26:21.604" v="6537" actId="20577"/>
          <ac:spMkLst>
            <pc:docMk/>
            <pc:sldMk cId="2156162363" sldId="265"/>
            <ac:spMk id="19" creationId="{44D6EF45-1049-166E-E4E5-FB9919E72A63}"/>
          </ac:spMkLst>
        </pc:spChg>
        <pc:spChg chg="add mod">
          <ac:chgData name="Marek Nicolas Sidykh" userId="db91b5882109e29b" providerId="LiveId" clId="{603E9BC0-0599-47DC-94B0-3C709100A2B9}" dt="2026-04-05T18:27:41.729" v="6541" actId="20577"/>
          <ac:spMkLst>
            <pc:docMk/>
            <pc:sldMk cId="2156162363" sldId="265"/>
            <ac:spMk id="20" creationId="{BFCE2098-13FD-BBA8-D530-C4CF64D508A6}"/>
          </ac:spMkLst>
        </pc:spChg>
        <pc:picChg chg="add del mod modCrop">
          <ac:chgData name="Marek Nicolas Sidykh" userId="db91b5882109e29b" providerId="LiveId" clId="{603E9BC0-0599-47DC-94B0-3C709100A2B9}" dt="2026-04-05T18:07:29.319" v="5687" actId="478"/>
          <ac:picMkLst>
            <pc:docMk/>
            <pc:sldMk cId="2156162363" sldId="265"/>
            <ac:picMk id="2" creationId="{14CF1B1A-E333-04AC-6AC0-496EE9F52DF3}"/>
          </ac:picMkLst>
        </pc:picChg>
        <pc:picChg chg="add del">
          <ac:chgData name="Marek Nicolas Sidykh" userId="db91b5882109e29b" providerId="LiveId" clId="{603E9BC0-0599-47DC-94B0-3C709100A2B9}" dt="2026-04-05T18:08:44.907" v="5699" actId="478"/>
          <ac:picMkLst>
            <pc:docMk/>
            <pc:sldMk cId="2156162363" sldId="265"/>
            <ac:picMk id="2" creationId="{3A32E525-E8ED-7CD1-A4C4-E214DA0EDC9A}"/>
          </ac:picMkLst>
        </pc:picChg>
        <pc:picChg chg="add del mod">
          <ac:chgData name="Marek Nicolas Sidykh" userId="db91b5882109e29b" providerId="LiveId" clId="{603E9BC0-0599-47DC-94B0-3C709100A2B9}" dt="2026-04-05T18:01:34.426" v="5669" actId="478"/>
          <ac:picMkLst>
            <pc:docMk/>
            <pc:sldMk cId="2156162363" sldId="265"/>
            <ac:picMk id="3" creationId="{A6509E93-51FF-BD45-4336-4CD86174D6BD}"/>
          </ac:picMkLst>
        </pc:picChg>
        <pc:picChg chg="add del mod">
          <ac:chgData name="Marek Nicolas Sidykh" userId="db91b5882109e29b" providerId="LiveId" clId="{603E9BC0-0599-47DC-94B0-3C709100A2B9}" dt="2026-04-05T18:01:36.286" v="5670" actId="478"/>
          <ac:picMkLst>
            <pc:docMk/>
            <pc:sldMk cId="2156162363" sldId="265"/>
            <ac:picMk id="6" creationId="{407A3F29-E09D-CDD1-3797-3496C68C8C88}"/>
          </ac:picMkLst>
        </pc:picChg>
        <pc:picChg chg="add del mod modCrop">
          <ac:chgData name="Marek Nicolas Sidykh" userId="db91b5882109e29b" providerId="LiveId" clId="{603E9BC0-0599-47DC-94B0-3C709100A2B9}" dt="2026-04-05T18:10:29.788" v="5716" actId="478"/>
          <ac:picMkLst>
            <pc:docMk/>
            <pc:sldMk cId="2156162363" sldId="265"/>
            <ac:picMk id="9" creationId="{60D9D869-7671-A84E-48C7-A47B03D0D1EA}"/>
          </ac:picMkLst>
        </pc:picChg>
        <pc:picChg chg="add mod modCrop">
          <ac:chgData name="Marek Nicolas Sidykh" userId="db91b5882109e29b" providerId="LiveId" clId="{603E9BC0-0599-47DC-94B0-3C709100A2B9}" dt="2026-04-05T18:10:12.798" v="5711" actId="1076"/>
          <ac:picMkLst>
            <pc:docMk/>
            <pc:sldMk cId="2156162363" sldId="265"/>
            <ac:picMk id="11" creationId="{A3ECE441-67EB-9DBC-206B-BF6C64200AB3}"/>
          </ac:picMkLst>
        </pc:picChg>
        <pc:picChg chg="add del mod">
          <ac:chgData name="Marek Nicolas Sidykh" userId="db91b5882109e29b" providerId="LiveId" clId="{603E9BC0-0599-47DC-94B0-3C709100A2B9}" dt="2026-04-05T18:07:31.061" v="5688" actId="478"/>
          <ac:picMkLst>
            <pc:docMk/>
            <pc:sldMk cId="2156162363" sldId="265"/>
            <ac:picMk id="12" creationId="{B35B88B0-4CC8-5EE3-4624-3143B351658E}"/>
          </ac:picMkLst>
        </pc:picChg>
        <pc:picChg chg="add mod">
          <ac:chgData name="Marek Nicolas Sidykh" userId="db91b5882109e29b" providerId="LiveId" clId="{603E9BC0-0599-47DC-94B0-3C709100A2B9}" dt="2026-04-05T18:10:34.587" v="5717" actId="1076"/>
          <ac:picMkLst>
            <pc:docMk/>
            <pc:sldMk cId="2156162363" sldId="265"/>
            <ac:picMk id="13" creationId="{6ADDF0DD-6692-26CD-8716-7BAA987CCDBA}"/>
          </ac:picMkLst>
        </pc:picChg>
        <pc:picChg chg="add del mod">
          <ac:chgData name="Marek Nicolas Sidykh" userId="db91b5882109e29b" providerId="LiveId" clId="{603E9BC0-0599-47DC-94B0-3C709100A2B9}" dt="2026-04-05T18:16:04.617" v="5803" actId="478"/>
          <ac:picMkLst>
            <pc:docMk/>
            <pc:sldMk cId="2156162363" sldId="265"/>
            <ac:picMk id="17" creationId="{D4CAE041-3A1A-8F61-8AFD-EBC934A7A582}"/>
          </ac:picMkLst>
        </pc:picChg>
        <pc:picChg chg="add del mod">
          <ac:chgData name="Marek Nicolas Sidykh" userId="db91b5882109e29b" providerId="LiveId" clId="{603E9BC0-0599-47DC-94B0-3C709100A2B9}" dt="2026-04-05T18:23:39.586" v="6423" actId="478"/>
          <ac:picMkLst>
            <pc:docMk/>
            <pc:sldMk cId="2156162363" sldId="265"/>
            <ac:picMk id="18" creationId="{5DCC7778-2470-5FF9-A5D3-855E8C4D7411}"/>
          </ac:picMkLst>
        </pc:picChg>
      </pc:sldChg>
      <pc:sldChg chg="addSp delSp modSp new mod ord modClrScheme chgLayout">
        <pc:chgData name="Marek Nicolas Sidykh" userId="db91b5882109e29b" providerId="LiveId" clId="{603E9BC0-0599-47DC-94B0-3C709100A2B9}" dt="2026-04-05T18:38:52.483" v="7252" actId="20577"/>
        <pc:sldMkLst>
          <pc:docMk/>
          <pc:sldMk cId="1980587376" sldId="266"/>
        </pc:sldMkLst>
        <pc:spChg chg="add mod">
          <ac:chgData name="Marek Nicolas Sidykh" userId="db91b5882109e29b" providerId="LiveId" clId="{603E9BC0-0599-47DC-94B0-3C709100A2B9}" dt="2026-04-05T18:14:53.589" v="5786" actId="255"/>
          <ac:spMkLst>
            <pc:docMk/>
            <pc:sldMk cId="1980587376" sldId="266"/>
            <ac:spMk id="3" creationId="{242FDDA1-23CA-D1C7-4220-7A6CCAAD1109}"/>
          </ac:spMkLst>
        </pc:spChg>
        <pc:spChg chg="add mod">
          <ac:chgData name="Marek Nicolas Sidykh" userId="db91b5882109e29b" providerId="LiveId" clId="{603E9BC0-0599-47DC-94B0-3C709100A2B9}" dt="2026-04-05T18:38:52.483" v="7252" actId="20577"/>
          <ac:spMkLst>
            <pc:docMk/>
            <pc:sldMk cId="1980587376" sldId="266"/>
            <ac:spMk id="13" creationId="{5EE511C0-4777-2541-9FF2-A72A8527ADD5}"/>
          </ac:spMkLst>
        </pc:spChg>
        <pc:picChg chg="add del">
          <ac:chgData name="Marek Nicolas Sidykh" userId="db91b5882109e29b" providerId="LiveId" clId="{603E9BC0-0599-47DC-94B0-3C709100A2B9}" dt="2026-04-05T18:07:15.461" v="5682" actId="21"/>
          <ac:picMkLst>
            <pc:docMk/>
            <pc:sldMk cId="1980587376" sldId="266"/>
            <ac:picMk id="2" creationId="{B35B88B0-4CC8-5EE3-4624-3143B351658E}"/>
          </ac:picMkLst>
        </pc:picChg>
        <pc:picChg chg="add mod modCrop">
          <ac:chgData name="Marek Nicolas Sidykh" userId="db91b5882109e29b" providerId="LiveId" clId="{603E9BC0-0599-47DC-94B0-3C709100A2B9}" dt="2026-04-05T18:12:40.094" v="5766" actId="1076"/>
          <ac:picMkLst>
            <pc:docMk/>
            <pc:sldMk cId="1980587376" sldId="266"/>
            <ac:picMk id="5" creationId="{B63B7920-0B10-A216-85A0-90FB948B590F}"/>
          </ac:picMkLst>
        </pc:picChg>
        <pc:picChg chg="add mod modCrop">
          <ac:chgData name="Marek Nicolas Sidykh" userId="db91b5882109e29b" providerId="LiveId" clId="{603E9BC0-0599-47DC-94B0-3C709100A2B9}" dt="2026-04-05T18:12:40.094" v="5766" actId="1076"/>
          <ac:picMkLst>
            <pc:docMk/>
            <pc:sldMk cId="1980587376" sldId="266"/>
            <ac:picMk id="7" creationId="{15408042-FD9A-D35A-D877-C59E75A924E2}"/>
          </ac:picMkLst>
        </pc:picChg>
        <pc:picChg chg="add mod">
          <ac:chgData name="Marek Nicolas Sidykh" userId="db91b5882109e29b" providerId="LiveId" clId="{603E9BC0-0599-47DC-94B0-3C709100A2B9}" dt="2026-04-05T18:19:25.574" v="6260" actId="1076"/>
          <ac:picMkLst>
            <pc:docMk/>
            <pc:sldMk cId="1980587376" sldId="266"/>
            <ac:picMk id="9" creationId="{6638C299-1C15-F5A7-E6C5-DA06C0202B63}"/>
          </ac:picMkLst>
        </pc:picChg>
        <pc:picChg chg="add del mod">
          <ac:chgData name="Marek Nicolas Sidykh" userId="db91b5882109e29b" providerId="LiveId" clId="{603E9BC0-0599-47DC-94B0-3C709100A2B9}" dt="2026-04-05T18:16:10.254" v="5805" actId="478"/>
          <ac:picMkLst>
            <pc:docMk/>
            <pc:sldMk cId="1980587376" sldId="266"/>
            <ac:picMk id="10" creationId="{74D5D3EC-0C66-0CDF-3D65-40831D2525A1}"/>
          </ac:picMkLst>
        </pc:picChg>
        <pc:picChg chg="add del mod">
          <ac:chgData name="Marek Nicolas Sidykh" userId="db91b5882109e29b" providerId="LiveId" clId="{603E9BC0-0599-47DC-94B0-3C709100A2B9}" dt="2026-04-05T18:17:01.748" v="5832" actId="478"/>
          <ac:picMkLst>
            <pc:docMk/>
            <pc:sldMk cId="1980587376" sldId="266"/>
            <ac:picMk id="12" creationId="{4F7DE8E5-BCC6-A1DE-6249-648DC0836A03}"/>
          </ac:picMkLst>
        </pc:picChg>
      </pc:sldChg>
      <pc:sldChg chg="new del">
        <pc:chgData name="Marek Nicolas Sidykh" userId="db91b5882109e29b" providerId="LiveId" clId="{603E9BC0-0599-47DC-94B0-3C709100A2B9}" dt="2026-04-05T18:13:00.065" v="5769" actId="47"/>
        <pc:sldMkLst>
          <pc:docMk/>
          <pc:sldMk cId="724323700" sldId="267"/>
        </pc:sldMkLst>
      </pc:sldChg>
      <pc:sldChg chg="addSp delSp modSp add mod">
        <pc:chgData name="Marek Nicolas Sidykh" userId="db91b5882109e29b" providerId="LiveId" clId="{603E9BC0-0599-47DC-94B0-3C709100A2B9}" dt="2026-04-05T18:57:23.370" v="7969" actId="255"/>
        <pc:sldMkLst>
          <pc:docMk/>
          <pc:sldMk cId="3322608862" sldId="268"/>
        </pc:sldMkLst>
        <pc:spChg chg="add mod">
          <ac:chgData name="Marek Nicolas Sidykh" userId="db91b5882109e29b" providerId="LiveId" clId="{603E9BC0-0599-47DC-94B0-3C709100A2B9}" dt="2026-04-05T18:50:14.926" v="7944" actId="1076"/>
          <ac:spMkLst>
            <pc:docMk/>
            <pc:sldMk cId="3322608862" sldId="268"/>
            <ac:spMk id="7" creationId="{5AF8328C-3679-57BF-4F99-0D9C374E7A35}"/>
          </ac:spMkLst>
        </pc:spChg>
        <pc:spChg chg="mod">
          <ac:chgData name="Marek Nicolas Sidykh" userId="db91b5882109e29b" providerId="LiveId" clId="{603E9BC0-0599-47DC-94B0-3C709100A2B9}" dt="2026-04-05T18:57:23.370" v="7969" actId="255"/>
          <ac:spMkLst>
            <pc:docMk/>
            <pc:sldMk cId="3322608862" sldId="268"/>
            <ac:spMk id="15" creationId="{38C5EB01-362E-6D68-1BCE-2B2EE2181702}"/>
          </ac:spMkLst>
        </pc:spChg>
        <pc:picChg chg="add mod modCrop">
          <ac:chgData name="Marek Nicolas Sidykh" userId="db91b5882109e29b" providerId="LiveId" clId="{603E9BC0-0599-47DC-94B0-3C709100A2B9}" dt="2026-04-05T18:16:54.782" v="5831" actId="1076"/>
          <ac:picMkLst>
            <pc:docMk/>
            <pc:sldMk cId="3322608862" sldId="268"/>
            <ac:picMk id="3" creationId="{9290D3B1-CC56-4AFD-8CD1-6307ADB7B7F1}"/>
          </ac:picMkLst>
        </pc:picChg>
        <pc:picChg chg="add mod modCrop">
          <ac:chgData name="Marek Nicolas Sidykh" userId="db91b5882109e29b" providerId="LiveId" clId="{603E9BC0-0599-47DC-94B0-3C709100A2B9}" dt="2026-04-05T18:16:52.054" v="5830" actId="1076"/>
          <ac:picMkLst>
            <pc:docMk/>
            <pc:sldMk cId="3322608862" sldId="268"/>
            <ac:picMk id="5" creationId="{D6B344CA-5C7F-590A-A14F-52B0E8890A48}"/>
          </ac:picMkLst>
        </pc:picChg>
        <pc:picChg chg="add del mod">
          <ac:chgData name="Marek Nicolas Sidykh" userId="db91b5882109e29b" providerId="LiveId" clId="{603E9BC0-0599-47DC-94B0-3C709100A2B9}" dt="2026-04-05T18:40:22.749" v="7413" actId="478"/>
          <ac:picMkLst>
            <pc:docMk/>
            <pc:sldMk cId="3322608862" sldId="268"/>
            <ac:picMk id="6" creationId="{1858F62B-0E84-C4C6-1090-B17DAFED34D9}"/>
          </ac:picMkLst>
        </pc:picChg>
        <pc:picChg chg="add mod">
          <ac:chgData name="Marek Nicolas Sidykh" userId="db91b5882109e29b" providerId="LiveId" clId="{603E9BC0-0599-47DC-94B0-3C709100A2B9}" dt="2026-04-05T18:50:27.978" v="7948" actId="1076"/>
          <ac:picMkLst>
            <pc:docMk/>
            <pc:sldMk cId="3322608862" sldId="268"/>
            <ac:picMk id="9" creationId="{D9EC0EB3-0B76-E65E-25BD-24BF454B6D79}"/>
          </ac:picMkLst>
        </pc:picChg>
        <pc:picChg chg="del">
          <ac:chgData name="Marek Nicolas Sidykh" userId="db91b5882109e29b" providerId="LiveId" clId="{603E9BC0-0599-47DC-94B0-3C709100A2B9}" dt="2026-04-05T18:13:03.088" v="5770" actId="478"/>
          <ac:picMkLst>
            <pc:docMk/>
            <pc:sldMk cId="3322608862" sldId="268"/>
            <ac:picMk id="11" creationId="{6D0FD413-D7BA-77B4-75BE-A73C548B11E4}"/>
          </ac:picMkLst>
        </pc:picChg>
        <pc:picChg chg="del">
          <ac:chgData name="Marek Nicolas Sidykh" userId="db91b5882109e29b" providerId="LiveId" clId="{603E9BC0-0599-47DC-94B0-3C709100A2B9}" dt="2026-04-05T18:13:03.088" v="5770" actId="478"/>
          <ac:picMkLst>
            <pc:docMk/>
            <pc:sldMk cId="3322608862" sldId="268"/>
            <ac:picMk id="13" creationId="{A2E90367-0689-5C15-1990-1DD3B1784079}"/>
          </ac:picMkLst>
        </pc:picChg>
      </pc:sldChg>
      <pc:sldChg chg="addSp modSp new mod modClrScheme chgLayout">
        <pc:chgData name="Marek Nicolas Sidykh" userId="db91b5882109e29b" providerId="LiveId" clId="{603E9BC0-0599-47DC-94B0-3C709100A2B9}" dt="2026-04-05T18:19:01.076" v="6259" actId="20577"/>
        <pc:sldMkLst>
          <pc:docMk/>
          <pc:sldMk cId="3595090479" sldId="269"/>
        </pc:sldMkLst>
        <pc:spChg chg="add mod">
          <ac:chgData name="Marek Nicolas Sidykh" userId="db91b5882109e29b" providerId="LiveId" clId="{603E9BC0-0599-47DC-94B0-3C709100A2B9}" dt="2026-04-05T18:19:01.076" v="6259" actId="20577"/>
          <ac:spMkLst>
            <pc:docMk/>
            <pc:sldMk cId="3595090479" sldId="269"/>
            <ac:spMk id="2" creationId="{14013A3D-500B-D4D5-DA92-8D588517E421}"/>
          </ac:spMkLst>
        </pc:spChg>
      </pc:sldChg>
      <pc:sldChg chg="addSp delSp modSp add del mod">
        <pc:chgData name="Marek Nicolas Sidykh" userId="db91b5882109e29b" providerId="LiveId" clId="{603E9BC0-0599-47DC-94B0-3C709100A2B9}" dt="2026-04-05T18:29:57.769" v="6920" actId="47"/>
        <pc:sldMkLst>
          <pc:docMk/>
          <pc:sldMk cId="838048757" sldId="270"/>
        </pc:sldMkLst>
        <pc:spChg chg="add mod">
          <ac:chgData name="Marek Nicolas Sidykh" userId="db91b5882109e29b" providerId="LiveId" clId="{603E9BC0-0599-47DC-94B0-3C709100A2B9}" dt="2026-04-05T18:22:43.761" v="6409" actId="13926"/>
          <ac:spMkLst>
            <pc:docMk/>
            <pc:sldMk cId="838048757" sldId="270"/>
            <ac:spMk id="2" creationId="{F2C9EE1A-E6DA-9F32-494A-BFC36186FDBD}"/>
          </ac:spMkLst>
        </pc:spChg>
        <pc:spChg chg="mod">
          <ac:chgData name="Marek Nicolas Sidykh" userId="db91b5882109e29b" providerId="LiveId" clId="{603E9BC0-0599-47DC-94B0-3C709100A2B9}" dt="2026-04-05T18:21:42.627" v="6387" actId="20577"/>
          <ac:spMkLst>
            <pc:docMk/>
            <pc:sldMk cId="838048757" sldId="270"/>
            <ac:spMk id="3" creationId="{CA5A3FA2-2C8B-2E82-79C5-D3BC5AFBE064}"/>
          </ac:spMkLst>
        </pc:spChg>
        <pc:spChg chg="mod">
          <ac:chgData name="Marek Nicolas Sidykh" userId="db91b5882109e29b" providerId="LiveId" clId="{603E9BC0-0599-47DC-94B0-3C709100A2B9}" dt="2026-04-05T18:21:18.640" v="6374" actId="20577"/>
          <ac:spMkLst>
            <pc:docMk/>
            <pc:sldMk cId="838048757" sldId="270"/>
            <ac:spMk id="13" creationId="{8311DA50-893E-C974-B4C0-81CC66D4CD9B}"/>
          </ac:spMkLst>
        </pc:spChg>
        <pc:picChg chg="del">
          <ac:chgData name="Marek Nicolas Sidykh" userId="db91b5882109e29b" providerId="LiveId" clId="{603E9BC0-0599-47DC-94B0-3C709100A2B9}" dt="2026-04-05T18:21:25.844" v="6375" actId="478"/>
          <ac:picMkLst>
            <pc:docMk/>
            <pc:sldMk cId="838048757" sldId="270"/>
            <ac:picMk id="9" creationId="{C6E54168-2AFB-6118-59BE-41E3227AAD0C}"/>
          </ac:picMkLst>
        </pc:picChg>
      </pc:sldChg>
      <pc:sldChg chg="addSp delSp modSp add del mod">
        <pc:chgData name="Marek Nicolas Sidykh" userId="db91b5882109e29b" providerId="LiveId" clId="{603E9BC0-0599-47DC-94B0-3C709100A2B9}" dt="2026-04-05T18:29:59.788" v="6921" actId="47"/>
        <pc:sldMkLst>
          <pc:docMk/>
          <pc:sldMk cId="2888682195" sldId="271"/>
        </pc:sldMkLst>
        <pc:spChg chg="add mod">
          <ac:chgData name="Marek Nicolas Sidykh" userId="db91b5882109e29b" providerId="LiveId" clId="{603E9BC0-0599-47DC-94B0-3C709100A2B9}" dt="2026-04-05T18:22:39.049" v="6408" actId="13926"/>
          <ac:spMkLst>
            <pc:docMk/>
            <pc:sldMk cId="2888682195" sldId="271"/>
            <ac:spMk id="2" creationId="{26CDD491-4200-4641-02A8-471B5E327907}"/>
          </ac:spMkLst>
        </pc:spChg>
        <pc:spChg chg="mod">
          <ac:chgData name="Marek Nicolas Sidykh" userId="db91b5882109e29b" providerId="LiveId" clId="{603E9BC0-0599-47DC-94B0-3C709100A2B9}" dt="2026-04-05T18:20:53.644" v="6365" actId="20577"/>
          <ac:spMkLst>
            <pc:docMk/>
            <pc:sldMk cId="2888682195" sldId="271"/>
            <ac:spMk id="3" creationId="{4ADD7FFC-7756-2339-0DA3-9F668047361A}"/>
          </ac:spMkLst>
        </pc:spChg>
        <pc:spChg chg="mod">
          <ac:chgData name="Marek Nicolas Sidykh" userId="db91b5882109e29b" providerId="LiveId" clId="{603E9BC0-0599-47DC-94B0-3C709100A2B9}" dt="2026-04-05T18:22:30.993" v="6407" actId="20577"/>
          <ac:spMkLst>
            <pc:docMk/>
            <pc:sldMk cId="2888682195" sldId="271"/>
            <ac:spMk id="13" creationId="{7BDE820F-DF95-0CC8-4F37-1BC9A6611352}"/>
          </ac:spMkLst>
        </pc:spChg>
        <pc:picChg chg="del">
          <ac:chgData name="Marek Nicolas Sidykh" userId="db91b5882109e29b" providerId="LiveId" clId="{603E9BC0-0599-47DC-94B0-3C709100A2B9}" dt="2026-04-05T18:21:55.885" v="6389" actId="478"/>
          <ac:picMkLst>
            <pc:docMk/>
            <pc:sldMk cId="2888682195" sldId="271"/>
            <ac:picMk id="9" creationId="{F240FCC6-368C-D5FC-2203-E886AE8B914B}"/>
          </ac:picMkLst>
        </pc:picChg>
      </pc:sldChg>
      <pc:sldChg chg="add del">
        <pc:chgData name="Marek Nicolas Sidykh" userId="db91b5882109e29b" providerId="LiveId" clId="{603E9BC0-0599-47DC-94B0-3C709100A2B9}" dt="2026-04-05T18:30:15.453" v="6925" actId="47"/>
        <pc:sldMkLst>
          <pc:docMk/>
          <pc:sldMk cId="3971357209" sldId="272"/>
        </pc:sldMkLst>
      </pc:sldChg>
      <pc:sldChg chg="addSp delSp modSp add mod ord">
        <pc:chgData name="Marek Nicolas Sidykh" userId="db91b5882109e29b" providerId="LiveId" clId="{603E9BC0-0599-47DC-94B0-3C709100A2B9}" dt="2026-04-05T18:50:10.651" v="7943" actId="14100"/>
        <pc:sldMkLst>
          <pc:docMk/>
          <pc:sldMk cId="3693883927" sldId="273"/>
        </pc:sldMkLst>
        <pc:spChg chg="add del mod">
          <ac:chgData name="Marek Nicolas Sidykh" userId="db91b5882109e29b" providerId="LiveId" clId="{603E9BC0-0599-47DC-94B0-3C709100A2B9}" dt="2026-04-05T18:30:05.645" v="6922" actId="478"/>
          <ac:spMkLst>
            <pc:docMk/>
            <pc:sldMk cId="3693883927" sldId="273"/>
            <ac:spMk id="2" creationId="{716D99AB-BF25-0A95-24C4-615F0F91C078}"/>
          </ac:spMkLst>
        </pc:spChg>
        <pc:spChg chg="add del mod">
          <ac:chgData name="Marek Nicolas Sidykh" userId="db91b5882109e29b" providerId="LiveId" clId="{603E9BC0-0599-47DC-94B0-3C709100A2B9}" dt="2026-04-05T18:30:09.344" v="6923" actId="478"/>
          <ac:spMkLst>
            <pc:docMk/>
            <pc:sldMk cId="3693883927" sldId="273"/>
            <ac:spMk id="3" creationId="{2251F60C-E527-B9E1-D745-84E31A3885A1}"/>
          </ac:spMkLst>
        </pc:spChg>
        <pc:spChg chg="add del mod">
          <ac:chgData name="Marek Nicolas Sidykh" userId="db91b5882109e29b" providerId="LiveId" clId="{603E9BC0-0599-47DC-94B0-3C709100A2B9}" dt="2026-04-05T18:37:56.387" v="7224" actId="478"/>
          <ac:spMkLst>
            <pc:docMk/>
            <pc:sldMk cId="3693883927" sldId="273"/>
            <ac:spMk id="4" creationId="{38234237-5059-3F41-AF5E-1DB1AE50AB19}"/>
          </ac:spMkLst>
        </pc:spChg>
        <pc:spChg chg="add del mod">
          <ac:chgData name="Marek Nicolas Sidykh" userId="db91b5882109e29b" providerId="LiveId" clId="{603E9BC0-0599-47DC-94B0-3C709100A2B9}" dt="2026-04-05T18:37:56.387" v="7224" actId="478"/>
          <ac:spMkLst>
            <pc:docMk/>
            <pc:sldMk cId="3693883927" sldId="273"/>
            <ac:spMk id="5" creationId="{BA09BCCD-C3E1-30A7-C01B-5EDDBCD2F229}"/>
          </ac:spMkLst>
        </pc:spChg>
        <pc:spChg chg="add del mod">
          <ac:chgData name="Marek Nicolas Sidykh" userId="db91b5882109e29b" providerId="LiveId" clId="{603E9BC0-0599-47DC-94B0-3C709100A2B9}" dt="2026-04-05T18:37:56.387" v="7224" actId="478"/>
          <ac:spMkLst>
            <pc:docMk/>
            <pc:sldMk cId="3693883927" sldId="273"/>
            <ac:spMk id="6" creationId="{0DE28D9F-4169-A785-7A56-B51B8BF895BF}"/>
          </ac:spMkLst>
        </pc:spChg>
        <pc:spChg chg="add del mod">
          <ac:chgData name="Marek Nicolas Sidykh" userId="db91b5882109e29b" providerId="LiveId" clId="{603E9BC0-0599-47DC-94B0-3C709100A2B9}" dt="2026-04-05T18:37:56.387" v="7224" actId="478"/>
          <ac:spMkLst>
            <pc:docMk/>
            <pc:sldMk cId="3693883927" sldId="273"/>
            <ac:spMk id="7" creationId="{417A39A5-6CEF-68F2-CDC5-AC05ECEC70EC}"/>
          </ac:spMkLst>
        </pc:spChg>
        <pc:spChg chg="add mod">
          <ac:chgData name="Marek Nicolas Sidykh" userId="db91b5882109e29b" providerId="LiveId" clId="{603E9BC0-0599-47DC-94B0-3C709100A2B9}" dt="2026-04-05T18:39:32.359" v="7323" actId="1076"/>
          <ac:spMkLst>
            <pc:docMk/>
            <pc:sldMk cId="3693883927" sldId="273"/>
            <ac:spMk id="8" creationId="{3979F4ED-6D60-B53E-F204-9425DDF04D2A}"/>
          </ac:spMkLst>
        </pc:spChg>
        <pc:picChg chg="add del">
          <ac:chgData name="Marek Nicolas Sidykh" userId="db91b5882109e29b" providerId="LiveId" clId="{603E9BC0-0599-47DC-94B0-3C709100A2B9}" dt="2026-04-05T18:49:56.861" v="7938" actId="478"/>
          <ac:picMkLst>
            <pc:docMk/>
            <pc:sldMk cId="3693883927" sldId="273"/>
            <ac:picMk id="2" creationId="{CEE9C504-E1C3-E3FE-5F3C-B08006C7FC8A}"/>
          </ac:picMkLst>
        </pc:picChg>
        <pc:picChg chg="add mod">
          <ac:chgData name="Marek Nicolas Sidykh" userId="db91b5882109e29b" providerId="LiveId" clId="{603E9BC0-0599-47DC-94B0-3C709100A2B9}" dt="2026-04-05T18:50:10.651" v="7943" actId="14100"/>
          <ac:picMkLst>
            <pc:docMk/>
            <pc:sldMk cId="3693883927" sldId="273"/>
            <ac:picMk id="10" creationId="{979D66E4-22F0-29C3-DF32-386ABC822A46}"/>
          </ac:picMkLst>
        </pc:picChg>
        <pc:picChg chg="del">
          <ac:chgData name="Marek Nicolas Sidykh" userId="db91b5882109e29b" providerId="LiveId" clId="{603E9BC0-0599-47DC-94B0-3C709100A2B9}" dt="2026-04-05T18:22:58.110" v="6412" actId="478"/>
          <ac:picMkLst>
            <pc:docMk/>
            <pc:sldMk cId="3693883927" sldId="273"/>
            <ac:picMk id="18" creationId="{2197E7A2-DADC-E1D9-F8B9-B8FB90625183}"/>
          </ac:picMkLst>
        </pc:picChg>
      </pc:sldChg>
      <pc:sldChg chg="addSp delSp modSp new mod modClrScheme chgLayout">
        <pc:chgData name="Marek Nicolas Sidykh" userId="db91b5882109e29b" providerId="LiveId" clId="{603E9BC0-0599-47DC-94B0-3C709100A2B9}" dt="2026-04-05T18:30:45.781" v="6933" actId="13822"/>
        <pc:sldMkLst>
          <pc:docMk/>
          <pc:sldMk cId="3825796556" sldId="274"/>
        </pc:sldMkLst>
        <pc:spChg chg="add del mod">
          <ac:chgData name="Marek Nicolas Sidykh" userId="db91b5882109e29b" providerId="LiveId" clId="{603E9BC0-0599-47DC-94B0-3C709100A2B9}" dt="2026-04-05T18:28:45.528" v="6627" actId="478"/>
          <ac:spMkLst>
            <pc:docMk/>
            <pc:sldMk cId="3825796556" sldId="274"/>
            <ac:spMk id="2" creationId="{E1CB5971-CA46-1DCE-FBE0-76D343ECEC53}"/>
          </ac:spMkLst>
        </pc:spChg>
        <pc:spChg chg="add del mod">
          <ac:chgData name="Marek Nicolas Sidykh" userId="db91b5882109e29b" providerId="LiveId" clId="{603E9BC0-0599-47DC-94B0-3C709100A2B9}" dt="2026-04-05T18:28:05.562" v="6562" actId="478"/>
          <ac:spMkLst>
            <pc:docMk/>
            <pc:sldMk cId="3825796556" sldId="274"/>
            <ac:spMk id="3" creationId="{2BCDDCE6-B1D2-B16E-CCFB-5AD0813B84D7}"/>
          </ac:spMkLst>
        </pc:spChg>
        <pc:spChg chg="add mod">
          <ac:chgData name="Marek Nicolas Sidykh" userId="db91b5882109e29b" providerId="LiveId" clId="{603E9BC0-0599-47DC-94B0-3C709100A2B9}" dt="2026-04-05T18:29:50.094" v="6918" actId="1076"/>
          <ac:spMkLst>
            <pc:docMk/>
            <pc:sldMk cId="3825796556" sldId="274"/>
            <ac:spMk id="4" creationId="{60F3301B-225D-44E3-990E-6B6A7404AC68}"/>
          </ac:spMkLst>
        </pc:spChg>
        <pc:spChg chg="add mod">
          <ac:chgData name="Marek Nicolas Sidykh" userId="db91b5882109e29b" providerId="LiveId" clId="{603E9BC0-0599-47DC-94B0-3C709100A2B9}" dt="2026-04-05T18:30:45.781" v="6933" actId="13822"/>
          <ac:spMkLst>
            <pc:docMk/>
            <pc:sldMk cId="3825796556" sldId="274"/>
            <ac:spMk id="5" creationId="{B6C3529E-7AF6-0DA4-33D0-79652AC2418C}"/>
          </ac:spMkLst>
        </pc:spChg>
        <pc:spChg chg="add del mod">
          <ac:chgData name="Marek Nicolas Sidykh" userId="db91b5882109e29b" providerId="LiveId" clId="{603E9BC0-0599-47DC-94B0-3C709100A2B9}" dt="2026-04-05T18:28:49.012" v="6628" actId="478"/>
          <ac:spMkLst>
            <pc:docMk/>
            <pc:sldMk cId="3825796556" sldId="274"/>
            <ac:spMk id="7" creationId="{3D2878D4-62D5-4B4B-DFBC-E136E15370E9}"/>
          </ac:spMkLst>
        </pc:spChg>
        <pc:spChg chg="add mod">
          <ac:chgData name="Marek Nicolas Sidykh" userId="db91b5882109e29b" providerId="LiveId" clId="{603E9BC0-0599-47DC-94B0-3C709100A2B9}" dt="2026-04-05T18:29:42.923" v="6917" actId="20577"/>
          <ac:spMkLst>
            <pc:docMk/>
            <pc:sldMk cId="3825796556" sldId="274"/>
            <ac:spMk id="8" creationId="{007C5A3C-8030-DA85-D2DF-8C7A6D9F140A}"/>
          </ac:spMkLst>
        </pc:spChg>
      </pc:sldChg>
      <pc:sldChg chg="addSp delSp modSp new mod modClrScheme chgLayout">
        <pc:chgData name="Marek Nicolas Sidykh" userId="db91b5882109e29b" providerId="LiveId" clId="{603E9BC0-0599-47DC-94B0-3C709100A2B9}" dt="2026-04-05T18:56:04.922" v="7964" actId="20577"/>
        <pc:sldMkLst>
          <pc:docMk/>
          <pc:sldMk cId="2520043382" sldId="275"/>
        </pc:sldMkLst>
        <pc:spChg chg="add del mod">
          <ac:chgData name="Marek Nicolas Sidykh" userId="db91b5882109e29b" providerId="LiveId" clId="{603E9BC0-0599-47DC-94B0-3C709100A2B9}" dt="2026-04-05T18:37:09.341" v="7211" actId="478"/>
          <ac:spMkLst>
            <pc:docMk/>
            <pc:sldMk cId="2520043382" sldId="275"/>
            <ac:spMk id="2" creationId="{B490031B-1F71-2964-3B63-9E4F3A748271}"/>
          </ac:spMkLst>
        </pc:spChg>
        <pc:spChg chg="add del mod">
          <ac:chgData name="Marek Nicolas Sidykh" userId="db91b5882109e29b" providerId="LiveId" clId="{603E9BC0-0599-47DC-94B0-3C709100A2B9}" dt="2026-04-05T18:37:09.341" v="7211" actId="478"/>
          <ac:spMkLst>
            <pc:docMk/>
            <pc:sldMk cId="2520043382" sldId="275"/>
            <ac:spMk id="3" creationId="{930BA86C-AB93-B97E-5243-88461034D66E}"/>
          </ac:spMkLst>
        </pc:spChg>
        <pc:spChg chg="add del mod">
          <ac:chgData name="Marek Nicolas Sidykh" userId="db91b5882109e29b" providerId="LiveId" clId="{603E9BC0-0599-47DC-94B0-3C709100A2B9}" dt="2026-04-05T18:37:09.341" v="7211" actId="478"/>
          <ac:spMkLst>
            <pc:docMk/>
            <pc:sldMk cId="2520043382" sldId="275"/>
            <ac:spMk id="4" creationId="{CBB95F26-5896-5F7C-A401-1AD92FC3D0C7}"/>
          </ac:spMkLst>
        </pc:spChg>
        <pc:spChg chg="add del mod">
          <ac:chgData name="Marek Nicolas Sidykh" userId="db91b5882109e29b" providerId="LiveId" clId="{603E9BC0-0599-47DC-94B0-3C709100A2B9}" dt="2026-04-05T18:37:09.341" v="7211" actId="478"/>
          <ac:spMkLst>
            <pc:docMk/>
            <pc:sldMk cId="2520043382" sldId="275"/>
            <ac:spMk id="5" creationId="{1C58C473-222C-A21D-8014-385D3E2A20B5}"/>
          </ac:spMkLst>
        </pc:spChg>
        <pc:spChg chg="add mod">
          <ac:chgData name="Marek Nicolas Sidykh" userId="db91b5882109e29b" providerId="LiveId" clId="{603E9BC0-0599-47DC-94B0-3C709100A2B9}" dt="2026-04-05T18:40:14.276" v="7412" actId="20577"/>
          <ac:spMkLst>
            <pc:docMk/>
            <pc:sldMk cId="2520043382" sldId="275"/>
            <ac:spMk id="6" creationId="{C893851B-63FD-8245-B426-64973DE9075B}"/>
          </ac:spMkLst>
        </pc:spChg>
        <pc:spChg chg="add mod">
          <ac:chgData name="Marek Nicolas Sidykh" userId="db91b5882109e29b" providerId="LiveId" clId="{603E9BC0-0599-47DC-94B0-3C709100A2B9}" dt="2026-04-05T18:37:06.393" v="7210"/>
          <ac:spMkLst>
            <pc:docMk/>
            <pc:sldMk cId="2520043382" sldId="275"/>
            <ac:spMk id="7" creationId="{2D0CECA1-C925-BE0B-42DC-D88E27D270DB}"/>
          </ac:spMkLst>
        </pc:spChg>
        <pc:spChg chg="add mod">
          <ac:chgData name="Marek Nicolas Sidykh" userId="db91b5882109e29b" providerId="LiveId" clId="{603E9BC0-0599-47DC-94B0-3C709100A2B9}" dt="2026-04-05T18:37:06.393" v="7210"/>
          <ac:spMkLst>
            <pc:docMk/>
            <pc:sldMk cId="2520043382" sldId="275"/>
            <ac:spMk id="8" creationId="{378B8B80-FB93-69A5-F4A4-D49FBEE0D879}"/>
          </ac:spMkLst>
        </pc:spChg>
        <pc:spChg chg="add mod">
          <ac:chgData name="Marek Nicolas Sidykh" userId="db91b5882109e29b" providerId="LiveId" clId="{603E9BC0-0599-47DC-94B0-3C709100A2B9}" dt="2026-04-05T18:37:06.393" v="7210"/>
          <ac:spMkLst>
            <pc:docMk/>
            <pc:sldMk cId="2520043382" sldId="275"/>
            <ac:spMk id="9" creationId="{07C3DEA5-1248-558E-FAE7-989A390B5CDE}"/>
          </ac:spMkLst>
        </pc:spChg>
        <pc:spChg chg="add mod">
          <ac:chgData name="Marek Nicolas Sidykh" userId="db91b5882109e29b" providerId="LiveId" clId="{603E9BC0-0599-47DC-94B0-3C709100A2B9}" dt="2026-04-05T18:37:06.393" v="7210"/>
          <ac:spMkLst>
            <pc:docMk/>
            <pc:sldMk cId="2520043382" sldId="275"/>
            <ac:spMk id="10" creationId="{F8EBEA1C-D645-3346-225A-DFA9A866CA5C}"/>
          </ac:spMkLst>
        </pc:spChg>
        <pc:spChg chg="add mod">
          <ac:chgData name="Marek Nicolas Sidykh" userId="db91b5882109e29b" providerId="LiveId" clId="{603E9BC0-0599-47DC-94B0-3C709100A2B9}" dt="2026-04-05T18:53:57.513" v="7960" actId="20577"/>
          <ac:spMkLst>
            <pc:docMk/>
            <pc:sldMk cId="2520043382" sldId="275"/>
            <ac:spMk id="11" creationId="{6EF7E370-893A-51A0-6D16-63CF10A08793}"/>
          </ac:spMkLst>
        </pc:spChg>
        <pc:spChg chg="add mod">
          <ac:chgData name="Marek Nicolas Sidykh" userId="db91b5882109e29b" providerId="LiveId" clId="{603E9BC0-0599-47DC-94B0-3C709100A2B9}" dt="2026-04-05T18:53:28.668" v="7958" actId="20577"/>
          <ac:spMkLst>
            <pc:docMk/>
            <pc:sldMk cId="2520043382" sldId="275"/>
            <ac:spMk id="12" creationId="{106EB68B-C237-FE24-CB17-7F9BFA77A6E7}"/>
          </ac:spMkLst>
        </pc:spChg>
        <pc:spChg chg="add mod">
          <ac:chgData name="Marek Nicolas Sidykh" userId="db91b5882109e29b" providerId="LiveId" clId="{603E9BC0-0599-47DC-94B0-3C709100A2B9}" dt="2026-04-05T18:56:04.922" v="7964" actId="20577"/>
          <ac:spMkLst>
            <pc:docMk/>
            <pc:sldMk cId="2520043382" sldId="275"/>
            <ac:spMk id="13" creationId="{590FBBC0-3338-6063-9D37-290449E2FC27}"/>
          </ac:spMkLst>
        </pc:spChg>
        <pc:spChg chg="add mod">
          <ac:chgData name="Marek Nicolas Sidykh" userId="db91b5882109e29b" providerId="LiveId" clId="{603E9BC0-0599-47DC-94B0-3C709100A2B9}" dt="2026-04-05T18:37:21.202" v="7221" actId="20577"/>
          <ac:spMkLst>
            <pc:docMk/>
            <pc:sldMk cId="2520043382" sldId="275"/>
            <ac:spMk id="14" creationId="{1B18AE6F-F310-D273-7883-E9B19C4E68EF}"/>
          </ac:spMkLst>
        </pc:spChg>
      </pc:sldChg>
      <pc:sldChg chg="addSp delSp modSp new mod modClrScheme chgLayout">
        <pc:chgData name="Marek Nicolas Sidykh" userId="db91b5882109e29b" providerId="LiveId" clId="{603E9BC0-0599-47DC-94B0-3C709100A2B9}" dt="2026-04-05T18:56:37.377" v="7966" actId="20577"/>
        <pc:sldMkLst>
          <pc:docMk/>
          <pc:sldMk cId="2727599622" sldId="276"/>
        </pc:sldMkLst>
        <pc:spChg chg="add mod">
          <ac:chgData name="Marek Nicolas Sidykh" userId="db91b5882109e29b" providerId="LiveId" clId="{603E9BC0-0599-47DC-94B0-3C709100A2B9}" dt="2026-04-05T18:54:24.516" v="7962" actId="20577"/>
          <ac:spMkLst>
            <pc:docMk/>
            <pc:sldMk cId="2727599622" sldId="276"/>
            <ac:spMk id="2" creationId="{8548E353-8375-C093-44BD-34D4126D2C3C}"/>
          </ac:spMkLst>
        </pc:spChg>
        <pc:spChg chg="add mod">
          <ac:chgData name="Marek Nicolas Sidykh" userId="db91b5882109e29b" providerId="LiveId" clId="{603E9BC0-0599-47DC-94B0-3C709100A2B9}" dt="2026-04-05T18:47:55.740" v="7558" actId="1076"/>
          <ac:spMkLst>
            <pc:docMk/>
            <pc:sldMk cId="2727599622" sldId="276"/>
            <ac:spMk id="3" creationId="{7BBF8759-6074-70C7-9F67-F4DE6083672F}"/>
          </ac:spMkLst>
        </pc:spChg>
        <pc:spChg chg="add mod">
          <ac:chgData name="Marek Nicolas Sidykh" userId="db91b5882109e29b" providerId="LiveId" clId="{603E9BC0-0599-47DC-94B0-3C709100A2B9}" dt="2026-04-05T18:47:55.740" v="7558" actId="1076"/>
          <ac:spMkLst>
            <pc:docMk/>
            <pc:sldMk cId="2727599622" sldId="276"/>
            <ac:spMk id="4" creationId="{0A619120-ACF7-8B80-C09A-20F51563C0F6}"/>
          </ac:spMkLst>
        </pc:spChg>
        <pc:spChg chg="add mod">
          <ac:chgData name="Marek Nicolas Sidykh" userId="db91b5882109e29b" providerId="LiveId" clId="{603E9BC0-0599-47DC-94B0-3C709100A2B9}" dt="2026-04-05T18:56:15.125" v="7965" actId="20577"/>
          <ac:spMkLst>
            <pc:docMk/>
            <pc:sldMk cId="2727599622" sldId="276"/>
            <ac:spMk id="5" creationId="{7939F5BC-FAEB-90E9-5B02-65E9C77D5FE6}"/>
          </ac:spMkLst>
        </pc:spChg>
        <pc:spChg chg="add mod">
          <ac:chgData name="Marek Nicolas Sidykh" userId="db91b5882109e29b" providerId="LiveId" clId="{603E9BC0-0599-47DC-94B0-3C709100A2B9}" dt="2026-04-05T18:54:49.158" v="7963" actId="20577"/>
          <ac:spMkLst>
            <pc:docMk/>
            <pc:sldMk cId="2727599622" sldId="276"/>
            <ac:spMk id="9" creationId="{39BD4BE1-94F7-054A-3471-5909F43E384C}"/>
          </ac:spMkLst>
        </pc:spChg>
        <pc:spChg chg="add mod">
          <ac:chgData name="Marek Nicolas Sidykh" userId="db91b5882109e29b" providerId="LiveId" clId="{603E9BC0-0599-47DC-94B0-3C709100A2B9}" dt="2026-04-05T18:47:55.740" v="7558" actId="1076"/>
          <ac:spMkLst>
            <pc:docMk/>
            <pc:sldMk cId="2727599622" sldId="276"/>
            <ac:spMk id="10" creationId="{09B79352-7852-9C39-A851-6C67EBF491FD}"/>
          </ac:spMkLst>
        </pc:spChg>
        <pc:spChg chg="add mod">
          <ac:chgData name="Marek Nicolas Sidykh" userId="db91b5882109e29b" providerId="LiveId" clId="{603E9BC0-0599-47DC-94B0-3C709100A2B9}" dt="2026-04-05T18:47:55.740" v="7558" actId="1076"/>
          <ac:spMkLst>
            <pc:docMk/>
            <pc:sldMk cId="2727599622" sldId="276"/>
            <ac:spMk id="11" creationId="{49E4730C-C779-970F-D308-4D992DD81D17}"/>
          </ac:spMkLst>
        </pc:spChg>
        <pc:spChg chg="add mod">
          <ac:chgData name="Marek Nicolas Sidykh" userId="db91b5882109e29b" providerId="LiveId" clId="{603E9BC0-0599-47DC-94B0-3C709100A2B9}" dt="2026-04-05T18:56:37.377" v="7966" actId="20577"/>
          <ac:spMkLst>
            <pc:docMk/>
            <pc:sldMk cId="2727599622" sldId="276"/>
            <ac:spMk id="12" creationId="{E6FFE70D-FFE5-0347-EFB2-606FD1F5EE0F}"/>
          </ac:spMkLst>
        </pc:spChg>
        <pc:spChg chg="add mod">
          <ac:chgData name="Marek Nicolas Sidykh" userId="db91b5882109e29b" providerId="LiveId" clId="{603E9BC0-0599-47DC-94B0-3C709100A2B9}" dt="2026-04-05T18:49:30.193" v="7936" actId="1076"/>
          <ac:spMkLst>
            <pc:docMk/>
            <pc:sldMk cId="2727599622" sldId="276"/>
            <ac:spMk id="15" creationId="{89439061-E1D3-A6DC-1FDE-3F00E2099BF4}"/>
          </ac:spMkLst>
        </pc:spChg>
        <pc:picChg chg="add del mod">
          <ac:chgData name="Marek Nicolas Sidykh" userId="db91b5882109e29b" providerId="LiveId" clId="{603E9BC0-0599-47DC-94B0-3C709100A2B9}" dt="2026-04-05T18:42:07.652" v="7476" actId="478"/>
          <ac:picMkLst>
            <pc:docMk/>
            <pc:sldMk cId="2727599622" sldId="276"/>
            <ac:picMk id="6" creationId="{EC1CD522-1DD8-67DD-DBFF-9620D207EE85}"/>
          </ac:picMkLst>
        </pc:picChg>
        <pc:picChg chg="add del mod">
          <ac:chgData name="Marek Nicolas Sidykh" userId="db91b5882109e29b" providerId="LiveId" clId="{603E9BC0-0599-47DC-94B0-3C709100A2B9}" dt="2026-04-05T18:42:44.810" v="7484" actId="478"/>
          <ac:picMkLst>
            <pc:docMk/>
            <pc:sldMk cId="2727599622" sldId="276"/>
            <ac:picMk id="7" creationId="{27125570-13BB-156C-4550-81D362BDFDB0}"/>
          </ac:picMkLst>
        </pc:picChg>
        <pc:picChg chg="add mod">
          <ac:chgData name="Marek Nicolas Sidykh" userId="db91b5882109e29b" providerId="LiveId" clId="{603E9BC0-0599-47DC-94B0-3C709100A2B9}" dt="2026-04-05T18:45:29.443" v="7489"/>
          <ac:picMkLst>
            <pc:docMk/>
            <pc:sldMk cId="2727599622" sldId="276"/>
            <ac:picMk id="8" creationId="{48726449-573D-085C-3E03-046D671303AC}"/>
          </ac:picMkLst>
        </pc:picChg>
        <pc:picChg chg="add del mod">
          <ac:chgData name="Marek Nicolas Sidykh" userId="db91b5882109e29b" providerId="LiveId" clId="{603E9BC0-0599-47DC-94B0-3C709100A2B9}" dt="2026-04-05T18:47:01.982" v="7549" actId="478"/>
          <ac:picMkLst>
            <pc:docMk/>
            <pc:sldMk cId="2727599622" sldId="276"/>
            <ac:picMk id="13" creationId="{C7FB86C8-BD8E-011D-4FAC-DAECFEB0A477}"/>
          </ac:picMkLst>
        </pc:picChg>
        <pc:picChg chg="add del mod">
          <ac:chgData name="Marek Nicolas Sidykh" userId="db91b5882109e29b" providerId="LiveId" clId="{603E9BC0-0599-47DC-94B0-3C709100A2B9}" dt="2026-04-05T18:47:28.658" v="7556" actId="478"/>
          <ac:picMkLst>
            <pc:docMk/>
            <pc:sldMk cId="2727599622" sldId="276"/>
            <ac:picMk id="14" creationId="{5D42D961-74A3-502A-51E8-1CA716AE157B}"/>
          </ac:picMkLst>
        </pc:picChg>
      </pc:sldChg>
      <pc:sldChg chg="addSp modSp new mod modClrScheme chgLayout">
        <pc:chgData name="Marek Nicolas Sidykh" userId="db91b5882109e29b" providerId="LiveId" clId="{603E9BC0-0599-47DC-94B0-3C709100A2B9}" dt="2026-04-05T19:02:48.934" v="8697" actId="1076"/>
        <pc:sldMkLst>
          <pc:docMk/>
          <pc:sldMk cId="1581248652" sldId="277"/>
        </pc:sldMkLst>
        <pc:spChg chg="add mod">
          <ac:chgData name="Marek Nicolas Sidykh" userId="db91b5882109e29b" providerId="LiveId" clId="{603E9BC0-0599-47DC-94B0-3C709100A2B9}" dt="2026-04-05T18:57:59.989" v="7983" actId="1076"/>
          <ac:spMkLst>
            <pc:docMk/>
            <pc:sldMk cId="1581248652" sldId="277"/>
            <ac:spMk id="2" creationId="{9F430068-45E9-9163-E792-C1D1F68DBC3D}"/>
          </ac:spMkLst>
        </pc:spChg>
        <pc:spChg chg="add mod">
          <ac:chgData name="Marek Nicolas Sidykh" userId="db91b5882109e29b" providerId="LiveId" clId="{603E9BC0-0599-47DC-94B0-3C709100A2B9}" dt="2026-04-05T19:01:54.791" v="8666" actId="948"/>
          <ac:spMkLst>
            <pc:docMk/>
            <pc:sldMk cId="1581248652" sldId="277"/>
            <ac:spMk id="3" creationId="{7A1A907B-307F-A42F-E9F6-0840BB5ACB2B}"/>
          </ac:spMkLst>
        </pc:spChg>
        <pc:spChg chg="add mod">
          <ac:chgData name="Marek Nicolas Sidykh" userId="db91b5882109e29b" providerId="LiveId" clId="{603E9BC0-0599-47DC-94B0-3C709100A2B9}" dt="2026-04-05T19:02:48.934" v="8697" actId="1076"/>
          <ac:spMkLst>
            <pc:docMk/>
            <pc:sldMk cId="1581248652" sldId="277"/>
            <ac:spMk id="6" creationId="{D464485E-8067-EAC2-CB48-F3821CAD0D41}"/>
          </ac:spMkLst>
        </pc:spChg>
        <pc:picChg chg="add mod">
          <ac:chgData name="Marek Nicolas Sidykh" userId="db91b5882109e29b" providerId="LiveId" clId="{603E9BC0-0599-47DC-94B0-3C709100A2B9}" dt="2026-04-05T19:02:18.419" v="8668" actId="1076"/>
          <ac:picMkLst>
            <pc:docMk/>
            <pc:sldMk cId="1581248652" sldId="277"/>
            <ac:picMk id="5" creationId="{76172BCE-47CB-8A83-15AC-B8C18E0FD0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6072-E22C-8D24-501B-201642115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C48BD-5E50-B18E-84F9-29E5CC543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2436E-816D-DF94-C229-55FCF543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4B56-298A-7F50-A560-D504ACBF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2FDDD-0814-A426-2724-D6873244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5A41-DD6F-FA4A-C1D7-24EE8F60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7D42A-10C0-1D9C-3518-F50244020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37A5-4660-FE1D-C39E-8765ADDB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479A8-0949-DEDA-4EF7-705F7F8B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7D697-09BA-D6F9-513D-8477EAA2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CB3FA-F60F-BCF1-2466-158F3FAB3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D200D-4D24-3F67-252D-E8EE1360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C72C-E26C-3E8C-548E-6585BE6B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BBFC-B94D-D263-6820-76202FD7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A59D1-FBE6-5772-DD86-5D95104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E261-2D7D-9A07-7DAB-9E1172D1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6E6A-209E-D7E6-1720-F87A4FF1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24C0-386E-BB07-5F31-8D6B4875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F8492-74D0-DEB4-9E1D-CF9078C2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424E-F49E-0370-F32A-1116CB10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1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50C4-5950-4491-6E56-35F24CE4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77613-7ACA-8077-9F7E-F48C65BDD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1A75D-DE8C-0F50-D361-27677A39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3A5C-0E96-2E94-F9A4-7F4D8CC1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5503E-7DE1-081B-88D8-8F99B032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8F0C-2B23-38CF-3F83-7C92BAFE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AA52-1276-99C8-5573-EA47318DE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E6C67-5C7F-E004-D5EF-C5DEB8481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33DF-BF67-AA26-77E5-6D7F8D14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EBAE7-30D2-F59A-14D7-D69945B8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3BFF8-D742-0463-95A0-EA84AFAD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60B4-364F-4B06-F346-49932835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66EE2-1CF7-7667-3972-1F17E116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7BE00-2A8D-BF7E-356E-DDC30306D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BEB67-A018-AAB1-D438-62989B6BF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8D3D3-3FDC-3333-7648-3276A8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A1AD5-ABC8-72B4-6533-3C3FF133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BA8D8-3B0E-5141-2470-C4824B1F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83046-06D9-5E64-1FCC-CE4C96D9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A0E85B-800B-F800-6BDE-727908D90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"/>
          <a:stretch>
            <a:fillRect/>
          </a:stretch>
        </p:blipFill>
        <p:spPr>
          <a:xfrm>
            <a:off x="0" y="0"/>
            <a:ext cx="12192000" cy="31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1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DE02-EF9F-4D68-22F0-20B6524E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AB9F6-78E6-8D1A-ADA1-8440EF51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2B2FD-E64F-A72F-E750-BA7903AC5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6357-59F8-CBFB-CE81-2B923DAF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BE53-9C7E-1C6C-9FC0-4BC025CA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D421-3D90-F0E8-7EA3-A24293BB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80B0-016D-7675-8049-11D52108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7DA1A-D53B-8312-6DBA-025F13ED5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83D54-58B7-F549-FB24-89F6152A2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EF2C4-34E6-9EB1-9060-E0D503D3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AA8A8-25FB-FB1D-C1DE-E9053573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4DDCC-7D48-2D6B-4611-9D781D2E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666D1-F83F-836B-CDF0-C4101E96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61163-1000-4B03-C161-59517C82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9EDAB-3B66-1879-9A16-EBD2B34EA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FDB01-55E0-46BA-B55F-2377D4B6D8B7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CC96-1946-0191-4274-C8358D2AB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EB31C-63F8-383D-ECE6-CF05EB3BD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47973-37FB-4580-A592-206449E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4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60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6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6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6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6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6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libretexts.org/Bookshelves/Nutrition/Nutrition_Science_and_Everyday_Application/01:_Designing_A_Healthy_Diet/1.06:_Understanding_Food_Label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humannutrition/chapter/discovering-nutrition-fact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libretexts.org/Courses/Metropolitan_State_University_of_Denver/Introduction_to_Nutrition_(Diker)/02:_Achieving_a_Healthy_Diet/2.05:_Discovering_Nutrition_Fac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BFA3A-52C3-910B-8ADD-C2972B6EB58D}"/>
              </a:ext>
            </a:extLst>
          </p:cNvPr>
          <p:cNvSpPr txBox="1"/>
          <p:nvPr/>
        </p:nvSpPr>
        <p:spPr>
          <a:xfrm>
            <a:off x="2125201" y="2601368"/>
            <a:ext cx="80890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26081"/>
                </a:solidFill>
              </a:rPr>
              <a:t>Understanding and Using </a:t>
            </a:r>
          </a:p>
          <a:p>
            <a:r>
              <a:rPr lang="en-US" sz="5400" b="1" dirty="0">
                <a:solidFill>
                  <a:srgbClr val="126081"/>
                </a:solidFill>
              </a:rPr>
              <a:t>Nutrition Labels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15E2E-7A2E-7406-3C7F-1E8E857A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87" y="4649607"/>
            <a:ext cx="3970799" cy="1143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F0A44D-83EE-F70D-3941-B9B03BB9EF03}"/>
              </a:ext>
            </a:extLst>
          </p:cNvPr>
          <p:cNvSpPr txBox="1"/>
          <p:nvPr/>
        </p:nvSpPr>
        <p:spPr>
          <a:xfrm>
            <a:off x="7249886" y="3594709"/>
            <a:ext cx="4506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Audio, w/ CC. Title &amp; Logo fade in.</a:t>
            </a:r>
          </a:p>
          <a:p>
            <a:r>
              <a:rPr lang="en-US" sz="1400" dirty="0"/>
              <a:t>Welcome to </a:t>
            </a:r>
            <a:r>
              <a:rPr lang="en-US" sz="1400" dirty="0" err="1"/>
              <a:t>PlateSmart</a:t>
            </a:r>
            <a:r>
              <a:rPr lang="en-US" sz="1400" dirty="0"/>
              <a:t> Initiative!</a:t>
            </a:r>
          </a:p>
          <a:p>
            <a:r>
              <a:rPr lang="en-US" sz="1400" dirty="0"/>
              <a:t>Your health is important, and eating right is one of the major factors that influences your well-being. In this module, we will take a look at one important strategy you can use in your daily life to make healthier food decisions for every meal: understanding and using nutrition labels.</a:t>
            </a:r>
          </a:p>
          <a:p>
            <a:r>
              <a:rPr lang="en-US" sz="1400" dirty="0"/>
              <a:t>Click “Begin” when you are ready.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290DAD-9B1F-FF3A-9C62-A79EC3146515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167459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2FDDA1-23CA-D1C7-4220-7A6CCAAD1109}"/>
              </a:ext>
            </a:extLst>
          </p:cNvPr>
          <p:cNvSpPr txBox="1"/>
          <p:nvPr/>
        </p:nvSpPr>
        <p:spPr>
          <a:xfrm>
            <a:off x="696686" y="64264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Choose a Bread!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B7920-0B10-A216-85A0-90FB948B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r="24762"/>
          <a:stretch>
            <a:fillRect/>
          </a:stretch>
        </p:blipFill>
        <p:spPr>
          <a:xfrm>
            <a:off x="6270171" y="2188029"/>
            <a:ext cx="2170403" cy="4299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08042-FD9A-D35A-D877-C59E75A92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2258" r="26949" b="2187"/>
          <a:stretch>
            <a:fillRect/>
          </a:stretch>
        </p:blipFill>
        <p:spPr>
          <a:xfrm>
            <a:off x="9198429" y="2188029"/>
            <a:ext cx="2078502" cy="4299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8C299-1C15-F5A7-E6C5-DA06C020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88" y="2487793"/>
            <a:ext cx="3905795" cy="3896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E511C0-4777-2541-9FF2-A72A8527ADD5}"/>
              </a:ext>
            </a:extLst>
          </p:cNvPr>
          <p:cNvSpPr txBox="1"/>
          <p:nvPr/>
        </p:nvSpPr>
        <p:spPr>
          <a:xfrm>
            <a:off x="3816741" y="3045295"/>
            <a:ext cx="227925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Counter </a:t>
            </a:r>
          </a:p>
          <a:p>
            <a:r>
              <a:rPr lang="en-US" dirty="0"/>
              <a:t>(Updates on Each Slide Level)</a:t>
            </a:r>
          </a:p>
          <a:p>
            <a:endParaRPr lang="en-US" dirty="0"/>
          </a:p>
          <a:p>
            <a:r>
              <a:rPr lang="en-US" dirty="0"/>
              <a:t>Fiber: 0</a:t>
            </a:r>
          </a:p>
          <a:p>
            <a:endParaRPr lang="en-US" dirty="0"/>
          </a:p>
          <a:p>
            <a:r>
              <a:rPr lang="en-US" dirty="0"/>
              <a:t>Protein: 0</a:t>
            </a:r>
          </a:p>
          <a:p>
            <a:endParaRPr lang="en-US" dirty="0"/>
          </a:p>
          <a:p>
            <a:r>
              <a:rPr lang="en-US" dirty="0"/>
              <a:t>Added Sugar: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8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3301B-225D-44E3-990E-6B6A7404AC68}"/>
              </a:ext>
            </a:extLst>
          </p:cNvPr>
          <p:cNvSpPr txBox="1"/>
          <p:nvPr/>
        </p:nvSpPr>
        <p:spPr>
          <a:xfrm>
            <a:off x="888483" y="1989380"/>
            <a:ext cx="227925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</a:t>
            </a:r>
          </a:p>
          <a:p>
            <a:endParaRPr lang="en-US" dirty="0"/>
          </a:p>
          <a:p>
            <a:r>
              <a:rPr lang="en-US" dirty="0"/>
              <a:t>Fiber: 0g</a:t>
            </a:r>
          </a:p>
          <a:p>
            <a:endParaRPr lang="en-US" dirty="0"/>
          </a:p>
          <a:p>
            <a:r>
              <a:rPr lang="en-US" dirty="0"/>
              <a:t>Protein: 2g</a:t>
            </a:r>
          </a:p>
          <a:p>
            <a:endParaRPr lang="en-US" dirty="0"/>
          </a:p>
          <a:p>
            <a:r>
              <a:rPr lang="en-US" dirty="0"/>
              <a:t>Added Sugar: 1g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3529E-7AF6-0DA4-33D0-79652AC2418C}"/>
              </a:ext>
            </a:extLst>
          </p:cNvPr>
          <p:cNvSpPr txBox="1"/>
          <p:nvPr/>
        </p:nvSpPr>
        <p:spPr>
          <a:xfrm>
            <a:off x="6200713" y="1989380"/>
            <a:ext cx="227925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</a:t>
            </a:r>
          </a:p>
          <a:p>
            <a:endParaRPr lang="en-US" dirty="0"/>
          </a:p>
          <a:p>
            <a:r>
              <a:rPr lang="en-US" dirty="0"/>
              <a:t>Fiber: 2g</a:t>
            </a:r>
          </a:p>
          <a:p>
            <a:endParaRPr lang="en-US" dirty="0"/>
          </a:p>
          <a:p>
            <a:r>
              <a:rPr lang="en-US" dirty="0"/>
              <a:t>Protein: 3g</a:t>
            </a:r>
          </a:p>
          <a:p>
            <a:endParaRPr lang="en-US" dirty="0"/>
          </a:p>
          <a:p>
            <a:r>
              <a:rPr lang="en-US" dirty="0"/>
              <a:t>Added Sugar: 1g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C5A3C-8030-DA85-D2DF-8C7A6D9F140A}"/>
              </a:ext>
            </a:extLst>
          </p:cNvPr>
          <p:cNvSpPr txBox="1"/>
          <p:nvPr/>
        </p:nvSpPr>
        <p:spPr>
          <a:xfrm>
            <a:off x="718457" y="653143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user selects a bread on the previous slide, they will go onto the next slide for selecting a peanut butter. The counter on the screen will show the nutrients score carried over from the previously selected slide (i.e. bread choice)</a:t>
            </a:r>
          </a:p>
        </p:txBody>
      </p:sp>
    </p:spTree>
    <p:extLst>
      <p:ext uri="{BB962C8B-B14F-4D97-AF65-F5344CB8AC3E}">
        <p14:creationId xmlns:p14="http://schemas.microsoft.com/office/powerpoint/2010/main" val="382579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20A7-D5FE-DFA1-EC25-04B0E7FA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6BDBEC-11A7-5E63-0B8B-8DB893A75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1080" r="29308" b="1125"/>
          <a:stretch>
            <a:fillRect/>
          </a:stretch>
        </p:blipFill>
        <p:spPr>
          <a:xfrm>
            <a:off x="9568543" y="2296887"/>
            <a:ext cx="1774954" cy="4219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A21648-2243-E258-4330-9D44DE1CA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5757" r="1378" b="3492"/>
          <a:stretch>
            <a:fillRect/>
          </a:stretch>
        </p:blipFill>
        <p:spPr>
          <a:xfrm>
            <a:off x="6945085" y="2296887"/>
            <a:ext cx="1968045" cy="4246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BE376F-414C-DCC7-8826-5EC7011EB98A}"/>
              </a:ext>
            </a:extLst>
          </p:cNvPr>
          <p:cNvSpPr txBox="1"/>
          <p:nvPr/>
        </p:nvSpPr>
        <p:spPr>
          <a:xfrm>
            <a:off x="696686" y="642648"/>
            <a:ext cx="655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Choose a Peanut Butter!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9F4ED-6D60-B53E-F204-9425DDF04D2A}"/>
              </a:ext>
            </a:extLst>
          </p:cNvPr>
          <p:cNvSpPr txBox="1"/>
          <p:nvPr/>
        </p:nvSpPr>
        <p:spPr>
          <a:xfrm>
            <a:off x="3636025" y="3729750"/>
            <a:ext cx="24599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Counter  will show “bread score” based on previous select.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D66E4-22F0-29C3-DF32-386ABC822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71" y="3113314"/>
            <a:ext cx="3242090" cy="32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8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3851B-63FD-8245-B426-64973DE9075B}"/>
              </a:ext>
            </a:extLst>
          </p:cNvPr>
          <p:cNvSpPr txBox="1"/>
          <p:nvPr/>
        </p:nvSpPr>
        <p:spPr>
          <a:xfrm>
            <a:off x="1251857" y="4942114"/>
            <a:ext cx="912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selecting their peanut butter, the user will be moved to the jelly slide. Their counter will show the running total of nutrients for their bread + peanut butter score from the previous two choices. The slide layouts will be the same except for the counter showing the nutrient scores.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7E370-893A-51A0-6D16-63CF10A08793}"/>
              </a:ext>
            </a:extLst>
          </p:cNvPr>
          <p:cNvSpPr txBox="1"/>
          <p:nvPr/>
        </p:nvSpPr>
        <p:spPr>
          <a:xfrm>
            <a:off x="888483" y="1989380"/>
            <a:ext cx="227925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 + PB1</a:t>
            </a:r>
          </a:p>
          <a:p>
            <a:endParaRPr lang="en-US" dirty="0"/>
          </a:p>
          <a:p>
            <a:r>
              <a:rPr lang="en-US" dirty="0"/>
              <a:t>Fiber: 5g</a:t>
            </a:r>
          </a:p>
          <a:p>
            <a:endParaRPr lang="en-US" dirty="0"/>
          </a:p>
          <a:p>
            <a:r>
              <a:rPr lang="en-US" dirty="0"/>
              <a:t>Protein: 10g</a:t>
            </a:r>
          </a:p>
          <a:p>
            <a:endParaRPr lang="en-US" dirty="0"/>
          </a:p>
          <a:p>
            <a:r>
              <a:rPr lang="en-US" dirty="0"/>
              <a:t>Added Sugar: 1g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EB68B-C237-FE24-CB17-7F9BFA77A6E7}"/>
              </a:ext>
            </a:extLst>
          </p:cNvPr>
          <p:cNvSpPr txBox="1"/>
          <p:nvPr/>
        </p:nvSpPr>
        <p:spPr>
          <a:xfrm>
            <a:off x="3492241" y="1986674"/>
            <a:ext cx="227925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 + PB2</a:t>
            </a:r>
          </a:p>
          <a:p>
            <a:endParaRPr lang="en-US" dirty="0"/>
          </a:p>
          <a:p>
            <a:r>
              <a:rPr lang="en-US" dirty="0"/>
              <a:t>Fiber: 2g</a:t>
            </a:r>
          </a:p>
          <a:p>
            <a:endParaRPr lang="en-US" dirty="0"/>
          </a:p>
          <a:p>
            <a:r>
              <a:rPr lang="en-US" dirty="0"/>
              <a:t>Protein: 10g</a:t>
            </a:r>
          </a:p>
          <a:p>
            <a:endParaRPr lang="en-US" dirty="0"/>
          </a:p>
          <a:p>
            <a:r>
              <a:rPr lang="en-US" dirty="0"/>
              <a:t>Added Sugar: 3g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FBBC0-3338-6063-9D37-290449E2FC27}"/>
              </a:ext>
            </a:extLst>
          </p:cNvPr>
          <p:cNvSpPr txBox="1"/>
          <p:nvPr/>
        </p:nvSpPr>
        <p:spPr>
          <a:xfrm>
            <a:off x="6420500" y="1986674"/>
            <a:ext cx="2279259" cy="23083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 + PB1</a:t>
            </a:r>
          </a:p>
          <a:p>
            <a:endParaRPr lang="en-US" dirty="0"/>
          </a:p>
          <a:p>
            <a:r>
              <a:rPr lang="en-US" dirty="0"/>
              <a:t>Fiber: 7g</a:t>
            </a:r>
          </a:p>
          <a:p>
            <a:endParaRPr lang="en-US" dirty="0"/>
          </a:p>
          <a:p>
            <a:r>
              <a:rPr lang="en-US" dirty="0"/>
              <a:t>Protein: 11g</a:t>
            </a:r>
          </a:p>
          <a:p>
            <a:endParaRPr lang="en-US" dirty="0"/>
          </a:p>
          <a:p>
            <a:r>
              <a:rPr lang="en-US" dirty="0"/>
              <a:t>Added Sugar: 1g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8AE6F-F310-D273-7883-E9B19C4E68EF}"/>
              </a:ext>
            </a:extLst>
          </p:cNvPr>
          <p:cNvSpPr txBox="1"/>
          <p:nvPr/>
        </p:nvSpPr>
        <p:spPr>
          <a:xfrm>
            <a:off x="9024258" y="1986674"/>
            <a:ext cx="227925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 + PB 2</a:t>
            </a:r>
          </a:p>
          <a:p>
            <a:endParaRPr lang="en-US" dirty="0"/>
          </a:p>
          <a:p>
            <a:r>
              <a:rPr lang="en-US" dirty="0"/>
              <a:t>Fiber: 4g</a:t>
            </a:r>
          </a:p>
          <a:p>
            <a:endParaRPr lang="en-US" dirty="0"/>
          </a:p>
          <a:p>
            <a:r>
              <a:rPr lang="en-US" dirty="0"/>
              <a:t>Protein: 11g</a:t>
            </a:r>
          </a:p>
          <a:p>
            <a:endParaRPr lang="en-US" dirty="0"/>
          </a:p>
          <a:p>
            <a:r>
              <a:rPr lang="en-US" dirty="0"/>
              <a:t>Added Sugar: 3g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7E0A-5C44-97E5-B7A5-BDE1AE15C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8C5EB01-362E-6D68-1BCE-2B2EE2181702}"/>
              </a:ext>
            </a:extLst>
          </p:cNvPr>
          <p:cNvSpPr txBox="1"/>
          <p:nvPr/>
        </p:nvSpPr>
        <p:spPr>
          <a:xfrm>
            <a:off x="696686" y="64264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Choose a Jelly!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0D3B1-CC56-4AFD-8CD1-6307ADB7B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 b="4682"/>
          <a:stretch>
            <a:fillRect/>
          </a:stretch>
        </p:blipFill>
        <p:spPr>
          <a:xfrm>
            <a:off x="4996385" y="2732314"/>
            <a:ext cx="3278871" cy="2971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344CA-5C7F-590A-A14F-52B0E889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4727"/>
          <a:stretch>
            <a:fillRect/>
          </a:stretch>
        </p:blipFill>
        <p:spPr>
          <a:xfrm>
            <a:off x="8488457" y="2732314"/>
            <a:ext cx="3278871" cy="2971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8328C-3679-57BF-4F99-0D9C374E7A35}"/>
              </a:ext>
            </a:extLst>
          </p:cNvPr>
          <p:cNvSpPr txBox="1"/>
          <p:nvPr/>
        </p:nvSpPr>
        <p:spPr>
          <a:xfrm>
            <a:off x="1709253" y="2635321"/>
            <a:ext cx="24599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Counter  will show “bread + PB score” based on previous select.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EC0EB3-0B76-E65E-25BD-24BF454B6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672" y="3712029"/>
            <a:ext cx="3145971" cy="31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8E353-8375-C093-44BD-34D4126D2C3C}"/>
              </a:ext>
            </a:extLst>
          </p:cNvPr>
          <p:cNvSpPr txBox="1"/>
          <p:nvPr/>
        </p:nvSpPr>
        <p:spPr>
          <a:xfrm>
            <a:off x="607524" y="215041"/>
            <a:ext cx="227925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 + PB1 + Jelly 1</a:t>
            </a:r>
          </a:p>
          <a:p>
            <a:endParaRPr lang="en-US" dirty="0"/>
          </a:p>
          <a:p>
            <a:r>
              <a:rPr lang="en-US" dirty="0"/>
              <a:t>Fiber: 5g</a:t>
            </a:r>
          </a:p>
          <a:p>
            <a:endParaRPr lang="en-US" dirty="0"/>
          </a:p>
          <a:p>
            <a:r>
              <a:rPr lang="en-US" dirty="0"/>
              <a:t>Protein: 10g</a:t>
            </a:r>
          </a:p>
          <a:p>
            <a:endParaRPr lang="en-US" dirty="0"/>
          </a:p>
          <a:p>
            <a:r>
              <a:rPr lang="en-US" dirty="0"/>
              <a:t>Added Sugar: 10g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F8759-6074-70C7-9F67-F4DE6083672F}"/>
              </a:ext>
            </a:extLst>
          </p:cNvPr>
          <p:cNvSpPr txBox="1"/>
          <p:nvPr/>
        </p:nvSpPr>
        <p:spPr>
          <a:xfrm>
            <a:off x="3535783" y="215040"/>
            <a:ext cx="227925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 + PB2 + Jelly 2</a:t>
            </a:r>
          </a:p>
          <a:p>
            <a:endParaRPr lang="en-US" dirty="0"/>
          </a:p>
          <a:p>
            <a:r>
              <a:rPr lang="en-US" dirty="0"/>
              <a:t>Fiber: 2g</a:t>
            </a:r>
          </a:p>
          <a:p>
            <a:endParaRPr lang="en-US" dirty="0"/>
          </a:p>
          <a:p>
            <a:r>
              <a:rPr lang="en-US" dirty="0"/>
              <a:t>Protein: 10g</a:t>
            </a:r>
          </a:p>
          <a:p>
            <a:endParaRPr lang="en-US" dirty="0"/>
          </a:p>
          <a:p>
            <a:r>
              <a:rPr lang="en-US" dirty="0"/>
              <a:t>Added Sugar: 8g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19120-ACF7-8B80-C09A-20F51563C0F6}"/>
              </a:ext>
            </a:extLst>
          </p:cNvPr>
          <p:cNvSpPr txBox="1"/>
          <p:nvPr/>
        </p:nvSpPr>
        <p:spPr>
          <a:xfrm>
            <a:off x="6464042" y="215040"/>
            <a:ext cx="2279259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 + PB1 + Jelly 1</a:t>
            </a:r>
          </a:p>
          <a:p>
            <a:endParaRPr lang="en-US" dirty="0"/>
          </a:p>
          <a:p>
            <a:r>
              <a:rPr lang="en-US" dirty="0"/>
              <a:t>Fiber: 7g</a:t>
            </a:r>
          </a:p>
          <a:p>
            <a:endParaRPr lang="en-US" dirty="0"/>
          </a:p>
          <a:p>
            <a:r>
              <a:rPr lang="en-US" dirty="0"/>
              <a:t>Protein: 11g</a:t>
            </a:r>
          </a:p>
          <a:p>
            <a:endParaRPr lang="en-US" dirty="0"/>
          </a:p>
          <a:p>
            <a:r>
              <a:rPr lang="en-US" dirty="0"/>
              <a:t>Added Sugar: 10g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9F5BC-FAEB-90E9-5B02-65E9C77D5FE6}"/>
              </a:ext>
            </a:extLst>
          </p:cNvPr>
          <p:cNvSpPr txBox="1"/>
          <p:nvPr/>
        </p:nvSpPr>
        <p:spPr>
          <a:xfrm>
            <a:off x="9392301" y="215039"/>
            <a:ext cx="227925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 + PB 2 + Jelly 2</a:t>
            </a:r>
          </a:p>
          <a:p>
            <a:endParaRPr lang="en-US" dirty="0"/>
          </a:p>
          <a:p>
            <a:r>
              <a:rPr lang="en-US" dirty="0"/>
              <a:t>Fiber: 4g</a:t>
            </a:r>
          </a:p>
          <a:p>
            <a:endParaRPr lang="en-US" dirty="0"/>
          </a:p>
          <a:p>
            <a:r>
              <a:rPr lang="en-US" dirty="0"/>
              <a:t>Protein: 11g</a:t>
            </a:r>
          </a:p>
          <a:p>
            <a:endParaRPr lang="en-US" dirty="0"/>
          </a:p>
          <a:p>
            <a:r>
              <a:rPr lang="en-US" dirty="0"/>
              <a:t>Added Sugar: 12g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D4BE1-94F7-054A-3471-5909F43E384C}"/>
              </a:ext>
            </a:extLst>
          </p:cNvPr>
          <p:cNvSpPr txBox="1"/>
          <p:nvPr/>
        </p:nvSpPr>
        <p:spPr>
          <a:xfrm>
            <a:off x="607524" y="3102401"/>
            <a:ext cx="227925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 + PB1 + Jelly 2</a:t>
            </a:r>
          </a:p>
          <a:p>
            <a:endParaRPr lang="en-US" dirty="0"/>
          </a:p>
          <a:p>
            <a:r>
              <a:rPr lang="en-US" dirty="0"/>
              <a:t>Fiber: 5g</a:t>
            </a:r>
          </a:p>
          <a:p>
            <a:endParaRPr lang="en-US" dirty="0"/>
          </a:p>
          <a:p>
            <a:r>
              <a:rPr lang="en-US" dirty="0"/>
              <a:t>Protein: 10g</a:t>
            </a:r>
          </a:p>
          <a:p>
            <a:endParaRPr lang="en-US" dirty="0"/>
          </a:p>
          <a:p>
            <a:r>
              <a:rPr lang="en-US" dirty="0"/>
              <a:t>Added Sugar: 6g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79352-7852-9C39-A851-6C67EBF491FD}"/>
              </a:ext>
            </a:extLst>
          </p:cNvPr>
          <p:cNvSpPr txBox="1"/>
          <p:nvPr/>
        </p:nvSpPr>
        <p:spPr>
          <a:xfrm>
            <a:off x="3535782" y="3099695"/>
            <a:ext cx="227925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1 + PB2 + Jelly 1</a:t>
            </a:r>
          </a:p>
          <a:p>
            <a:endParaRPr lang="en-US" dirty="0"/>
          </a:p>
          <a:p>
            <a:r>
              <a:rPr lang="en-US" dirty="0"/>
              <a:t>Fiber: 2g</a:t>
            </a:r>
          </a:p>
          <a:p>
            <a:endParaRPr lang="en-US" dirty="0"/>
          </a:p>
          <a:p>
            <a:r>
              <a:rPr lang="en-US" dirty="0"/>
              <a:t>Protein: 10g</a:t>
            </a:r>
          </a:p>
          <a:p>
            <a:endParaRPr lang="en-US" dirty="0"/>
          </a:p>
          <a:p>
            <a:r>
              <a:rPr lang="en-US" dirty="0"/>
              <a:t>Added Sugar: 12g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4730C-C779-970F-D308-4D992DD81D17}"/>
              </a:ext>
            </a:extLst>
          </p:cNvPr>
          <p:cNvSpPr txBox="1"/>
          <p:nvPr/>
        </p:nvSpPr>
        <p:spPr>
          <a:xfrm>
            <a:off x="6464041" y="3099695"/>
            <a:ext cx="2279259" cy="25853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 + PB1 + Jelly 2</a:t>
            </a:r>
          </a:p>
          <a:p>
            <a:endParaRPr lang="en-US" dirty="0"/>
          </a:p>
          <a:p>
            <a:r>
              <a:rPr lang="en-US" dirty="0"/>
              <a:t>Fiber: 7g</a:t>
            </a:r>
          </a:p>
          <a:p>
            <a:endParaRPr lang="en-US" dirty="0"/>
          </a:p>
          <a:p>
            <a:r>
              <a:rPr lang="en-US" dirty="0"/>
              <a:t>Protein: 11g</a:t>
            </a:r>
          </a:p>
          <a:p>
            <a:endParaRPr lang="en-US" dirty="0"/>
          </a:p>
          <a:p>
            <a:r>
              <a:rPr lang="en-US" dirty="0"/>
              <a:t>Added Sugar: 6g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E70D-FFE5-0347-EFB2-606FD1F5EE0F}"/>
              </a:ext>
            </a:extLst>
          </p:cNvPr>
          <p:cNvSpPr txBox="1"/>
          <p:nvPr/>
        </p:nvSpPr>
        <p:spPr>
          <a:xfrm>
            <a:off x="9392301" y="3099694"/>
            <a:ext cx="227925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Bread 2 + PB 2 + Jelly 1</a:t>
            </a:r>
          </a:p>
          <a:p>
            <a:endParaRPr lang="en-US" dirty="0"/>
          </a:p>
          <a:p>
            <a:r>
              <a:rPr lang="en-US" dirty="0"/>
              <a:t>Fiber: 4g</a:t>
            </a:r>
          </a:p>
          <a:p>
            <a:endParaRPr lang="en-US" dirty="0"/>
          </a:p>
          <a:p>
            <a:r>
              <a:rPr lang="en-US" dirty="0"/>
              <a:t>Protein: 11g</a:t>
            </a:r>
          </a:p>
          <a:p>
            <a:endParaRPr lang="en-US" dirty="0"/>
          </a:p>
          <a:p>
            <a:r>
              <a:rPr lang="en-US" dirty="0"/>
              <a:t>Added Sugar: 8g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39061-E1D3-A6DC-1FDE-3F00E2099BF4}"/>
              </a:ext>
            </a:extLst>
          </p:cNvPr>
          <p:cNvSpPr txBox="1"/>
          <p:nvPr/>
        </p:nvSpPr>
        <p:spPr>
          <a:xfrm>
            <a:off x="668434" y="5876884"/>
            <a:ext cx="1085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Slides will include feedback with the total fiber/protein/sugar score. The “best” selection will have a “continue button” while the other slides will have a “try again” button to return to the start of the scene.</a:t>
            </a:r>
          </a:p>
        </p:txBody>
      </p:sp>
    </p:spTree>
    <p:extLst>
      <p:ext uri="{BB962C8B-B14F-4D97-AF65-F5344CB8AC3E}">
        <p14:creationId xmlns:p14="http://schemas.microsoft.com/office/powerpoint/2010/main" val="272759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30068-45E9-9163-E792-C1D1F68DBC3D}"/>
              </a:ext>
            </a:extLst>
          </p:cNvPr>
          <p:cNvSpPr txBox="1"/>
          <p:nvPr/>
        </p:nvSpPr>
        <p:spPr>
          <a:xfrm>
            <a:off x="598714" y="446314"/>
            <a:ext cx="549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A907B-307F-A42F-E9F6-0840BB5ACB2B}"/>
              </a:ext>
            </a:extLst>
          </p:cNvPr>
          <p:cNvSpPr txBox="1"/>
          <p:nvPr/>
        </p:nvSpPr>
        <p:spPr>
          <a:xfrm>
            <a:off x="925285" y="2318658"/>
            <a:ext cx="90242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Questions to Review Content (multiple choice)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What is the purpose of a nutrition label? (to describe the nutritional information about a food and allow us to make healthy choices about what we eat)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What does the calorie count of a food indicate? (the amount of energy that a food gives us)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Which nutrients should we limit or avoid? (sat/trans fats, sodium, added sugar)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Which nutrients should we aim to get more of? (fiber, protein, minerals/vitamins)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What %DV is considered a “high” amount of a nutrient? &gt;20%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What %DV is considered a “low” amount of a nutrient? &lt;5%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72BCE-47CB-8A83-15AC-B8C18E0FD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99" y="5539240"/>
            <a:ext cx="1759544" cy="1091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4485E-8067-EAC2-CB48-F3821CAD0D41}"/>
              </a:ext>
            </a:extLst>
          </p:cNvPr>
          <p:cNvSpPr txBox="1"/>
          <p:nvPr/>
        </p:nvSpPr>
        <p:spPr>
          <a:xfrm>
            <a:off x="9911442" y="5731171"/>
            <a:ext cx="140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Finish Lesson</a:t>
            </a:r>
          </a:p>
        </p:txBody>
      </p:sp>
    </p:spTree>
    <p:extLst>
      <p:ext uri="{BB962C8B-B14F-4D97-AF65-F5344CB8AC3E}">
        <p14:creationId xmlns:p14="http://schemas.microsoft.com/office/powerpoint/2010/main" val="15812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84E01-F604-4067-2115-89DFE8B96AC1}"/>
              </a:ext>
            </a:extLst>
          </p:cNvPr>
          <p:cNvSpPr txBox="1"/>
          <p:nvPr/>
        </p:nvSpPr>
        <p:spPr>
          <a:xfrm>
            <a:off x="582493" y="2935871"/>
            <a:ext cx="56061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26081"/>
                </a:solidFill>
              </a:rPr>
              <a:t>TEXT, animates in; audio accompanies:</a:t>
            </a:r>
          </a:p>
          <a:p>
            <a:r>
              <a:rPr lang="en-US" sz="2000" dirty="0">
                <a:solidFill>
                  <a:srgbClr val="126081"/>
                </a:solidFill>
              </a:rPr>
              <a:t>By the end of this module, you’ll be able to:</a:t>
            </a:r>
          </a:p>
          <a:p>
            <a:endParaRPr lang="en-US" sz="2000" dirty="0">
              <a:solidFill>
                <a:srgbClr val="1260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6081"/>
                </a:solidFill>
              </a:rPr>
              <a:t>Identify the different parts of a nutrition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60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6081"/>
                </a:solidFill>
              </a:rPr>
              <a:t>Determine whether a particular food meets your dietary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60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6081"/>
                </a:solidFill>
              </a:rPr>
              <a:t>Organize a healthy meal using nutrition label information to guide your choices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8DA3CD-DBB3-3DBD-D12B-7089B3538560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FE4E0-E4A0-E319-87CD-78B2F24ABD7A}"/>
              </a:ext>
            </a:extLst>
          </p:cNvPr>
          <p:cNvSpPr txBox="1"/>
          <p:nvPr/>
        </p:nvSpPr>
        <p:spPr>
          <a:xfrm>
            <a:off x="754903" y="366300"/>
            <a:ext cx="560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Objectives: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2DA2F4-B45D-7575-EF83-5EBD90B6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91" t="1907" r="28215" b="2060"/>
          <a:stretch>
            <a:fillRect/>
          </a:stretch>
        </p:blipFill>
        <p:spPr>
          <a:xfrm rot="20676980">
            <a:off x="7030376" y="-65680"/>
            <a:ext cx="2167890" cy="4039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ood in boxes">
            <a:extLst>
              <a:ext uri="{FF2B5EF4-FFF2-40B4-BE49-F238E27FC236}">
                <a16:creationId xmlns:a16="http://schemas.microsoft.com/office/drawing/2014/main" id="{E51D2559-2CBF-CE04-F27D-046746259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686">
            <a:off x="9610458" y="1155362"/>
            <a:ext cx="2376338" cy="356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rilled chicken thighs and corn">
            <a:extLst>
              <a:ext uri="{FF2B5EF4-FFF2-40B4-BE49-F238E27FC236}">
                <a16:creationId xmlns:a16="http://schemas.microsoft.com/office/drawing/2014/main" id="{8659B211-4D5E-C09A-E32F-737C55EEE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550">
            <a:off x="6838242" y="3319380"/>
            <a:ext cx="2552159" cy="3827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B775E8-4A71-862D-F03C-1447E761654B}"/>
              </a:ext>
            </a:extLst>
          </p:cNvPr>
          <p:cNvSpPr txBox="1"/>
          <p:nvPr/>
        </p:nvSpPr>
        <p:spPr>
          <a:xfrm>
            <a:off x="1917537" y="6857716"/>
            <a:ext cx="8356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d.libretexts.org/Bookshelves/Nutrition/Nutrition_Science_and_Everyday_Application/01:_Designing_A_Healthy_Diet/1.06:_Understanding_Food_Label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E06BB-B04D-8B06-D366-E27DC7AC1B87}"/>
              </a:ext>
            </a:extLst>
          </p:cNvPr>
          <p:cNvSpPr txBox="1"/>
          <p:nvPr/>
        </p:nvSpPr>
        <p:spPr>
          <a:xfrm>
            <a:off x="4196444" y="6369214"/>
            <a:ext cx="210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Pictures animate in</a:t>
            </a:r>
          </a:p>
        </p:txBody>
      </p:sp>
    </p:spTree>
    <p:extLst>
      <p:ext uri="{BB962C8B-B14F-4D97-AF65-F5344CB8AC3E}">
        <p14:creationId xmlns:p14="http://schemas.microsoft.com/office/powerpoint/2010/main" val="428552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E8C85-1DFD-5D21-008E-5C8E907098C2}"/>
              </a:ext>
            </a:extLst>
          </p:cNvPr>
          <p:cNvSpPr txBox="1"/>
          <p:nvPr/>
        </p:nvSpPr>
        <p:spPr>
          <a:xfrm>
            <a:off x="424702" y="480600"/>
            <a:ext cx="6852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 is a Nutrition Label?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DE280-A32F-7DC3-C51D-DD9AE77E73A9}"/>
              </a:ext>
            </a:extLst>
          </p:cNvPr>
          <p:cNvSpPr txBox="1"/>
          <p:nvPr/>
        </p:nvSpPr>
        <p:spPr>
          <a:xfrm>
            <a:off x="424702" y="2796171"/>
            <a:ext cx="7888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26081"/>
                </a:solidFill>
              </a:rPr>
              <a:t>TEXT, animates in; audio accompanies:</a:t>
            </a:r>
          </a:p>
          <a:p>
            <a:r>
              <a:rPr lang="en-US" sz="2000" dirty="0">
                <a:solidFill>
                  <a:srgbClr val="126081"/>
                </a:solidFill>
              </a:rPr>
              <a:t>Nutrition labels are tools for making healthy daily decisions about the foods we eat. </a:t>
            </a:r>
          </a:p>
          <a:p>
            <a:endParaRPr lang="en-US" sz="2000" dirty="0">
              <a:solidFill>
                <a:srgbClr val="126081"/>
              </a:solidFill>
            </a:endParaRPr>
          </a:p>
          <a:p>
            <a:r>
              <a:rPr lang="en-US" sz="2000" dirty="0">
                <a:solidFill>
                  <a:srgbClr val="126081"/>
                </a:solidFill>
              </a:rPr>
              <a:t>Nutrition labels: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6081"/>
                </a:solidFill>
              </a:rPr>
              <a:t>Are found on most packaged food and beverages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6081"/>
                </a:solidFill>
              </a:rPr>
              <a:t>Provide information about the nutritional content of the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6081"/>
                </a:solidFill>
              </a:rPr>
              <a:t>Can be used to compare food items to select the healthier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6081"/>
              </a:solidFill>
            </a:endParaRPr>
          </a:p>
          <a:p>
            <a:r>
              <a:rPr lang="en-US" sz="2000" dirty="0">
                <a:solidFill>
                  <a:srgbClr val="126081"/>
                </a:solidFill>
              </a:rPr>
              <a:t>You’ve probably seen them before, but let’s take a loot at a nutrition label more closely together.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E9CD63-20B4-66EA-4F97-718095B3753C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14A5B-C15B-4F5C-6748-52A34BCB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5277" y="1781682"/>
            <a:ext cx="2308871" cy="221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37260-559C-C6CA-5C8D-0C3AFAA77B85}"/>
              </a:ext>
            </a:extLst>
          </p:cNvPr>
          <p:cNvSpPr txBox="1"/>
          <p:nvPr/>
        </p:nvSpPr>
        <p:spPr>
          <a:xfrm>
            <a:off x="8825277" y="4269725"/>
            <a:ext cx="230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campusontario.pressbooks.pub/humannutrition/chapter/discovering-nutrition-fac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5279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972F6-CE3D-B633-3029-7AC65B51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92" r="52964"/>
          <a:stretch>
            <a:fillRect/>
          </a:stretch>
        </p:blipFill>
        <p:spPr>
          <a:xfrm>
            <a:off x="4619625" y="599058"/>
            <a:ext cx="2952749" cy="5659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6B828-16D6-4D41-C1D8-C185955FA66E}"/>
              </a:ext>
            </a:extLst>
          </p:cNvPr>
          <p:cNvSpPr txBox="1"/>
          <p:nvPr/>
        </p:nvSpPr>
        <p:spPr>
          <a:xfrm>
            <a:off x="0" y="6858000"/>
            <a:ext cx="4203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med.libretexts.org/Courses/Metropolitan_State_University_of_Denver/Introduction_to_Nutrition_(Diker)/02:_Achieving_a_Healthy_Diet/2.05:_Discovering_Nutrition_Fact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9958A-ACAB-53A4-29FC-8013E87CE77F}"/>
              </a:ext>
            </a:extLst>
          </p:cNvPr>
          <p:cNvSpPr txBox="1"/>
          <p:nvPr/>
        </p:nvSpPr>
        <p:spPr>
          <a:xfrm>
            <a:off x="358882" y="329802"/>
            <a:ext cx="39654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26081"/>
                </a:solidFill>
              </a:rPr>
              <a:t>Instructions with Audio:</a:t>
            </a:r>
          </a:p>
          <a:p>
            <a:r>
              <a:rPr lang="en-US" dirty="0">
                <a:solidFill>
                  <a:srgbClr val="126081"/>
                </a:solidFill>
              </a:rPr>
              <a:t>Select each section of the nutrition label to learn more about it.</a:t>
            </a:r>
          </a:p>
          <a:p>
            <a:endParaRPr lang="en-US" dirty="0">
              <a:solidFill>
                <a:srgbClr val="126081"/>
              </a:solidFill>
            </a:endParaRPr>
          </a:p>
          <a:p>
            <a:r>
              <a:rPr lang="en-US" dirty="0">
                <a:solidFill>
                  <a:srgbClr val="126081"/>
                </a:solidFill>
              </a:rPr>
              <a:t>User will click highlighted areas of the nutrition label and receive corresponding information:</a:t>
            </a:r>
          </a:p>
          <a:p>
            <a:endParaRPr lang="en-US" sz="1800" dirty="0">
              <a:solidFill>
                <a:srgbClr val="126081"/>
              </a:solidFill>
            </a:endParaRPr>
          </a:p>
          <a:p>
            <a:endParaRPr lang="en-US" sz="1800" dirty="0">
              <a:solidFill>
                <a:srgbClr val="12608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9D1D0-5208-39A4-8D42-3D96BC911BD1}"/>
              </a:ext>
            </a:extLst>
          </p:cNvPr>
          <p:cNvSpPr txBox="1"/>
          <p:nvPr/>
        </p:nvSpPr>
        <p:spPr>
          <a:xfrm>
            <a:off x="358882" y="2852267"/>
            <a:ext cx="3581399" cy="1983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 dirty="0">
                <a:solidFill>
                  <a:srgbClr val="1260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Serving size</a:t>
            </a:r>
            <a:r>
              <a:rPr lang="en-US" sz="1200" kern="100" dirty="0">
                <a:solidFill>
                  <a:srgbClr val="12608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how much of the food is the recommended amount to be eaten at one time. Consider the amount of one serving versus the amount of servings in a whole container or unit of the food. If you plan to eat multiple servings, you will need to multiply the nutrition information accordingly. For example, two servings of a 150 calorie food comes to 300 calories.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D476E-5925-166A-3388-B363B8D9F150}"/>
              </a:ext>
            </a:extLst>
          </p:cNvPr>
          <p:cNvSpPr txBox="1"/>
          <p:nvPr/>
        </p:nvSpPr>
        <p:spPr>
          <a:xfrm>
            <a:off x="8029574" y="1479947"/>
            <a:ext cx="3876678" cy="11338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126081"/>
                </a:solidFill>
                <a:cs typeface="Times New Roman" panose="02020603050405020304" pitchFamily="18" charset="0"/>
              </a:rPr>
              <a:t>Calories – </a:t>
            </a:r>
            <a:r>
              <a:rPr lang="en-US" sz="1200" kern="100" dirty="0">
                <a:solidFill>
                  <a:srgbClr val="126081"/>
                </a:solidFill>
                <a:cs typeface="Times New Roman" panose="02020603050405020304" pitchFamily="18" charset="0"/>
              </a:rPr>
              <a:t>calories are how much energy a food provides us. Calorie needs can vary by individuals’ age, sex, height, weight, and physical activity level, but most labels use a 2000 calorie diet as a standard reference.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CBC15-EDCE-026A-FD01-DE8686C9F462}"/>
              </a:ext>
            </a:extLst>
          </p:cNvPr>
          <p:cNvSpPr txBox="1"/>
          <p:nvPr/>
        </p:nvSpPr>
        <p:spPr>
          <a:xfrm>
            <a:off x="358882" y="4947767"/>
            <a:ext cx="3876678" cy="7091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126081"/>
                </a:solidFill>
                <a:cs typeface="Times New Roman" panose="02020603050405020304" pitchFamily="18" charset="0"/>
              </a:rPr>
              <a:t>Nutrient list – </a:t>
            </a:r>
            <a:r>
              <a:rPr lang="en-US" sz="1200" kern="100" dirty="0">
                <a:solidFill>
                  <a:srgbClr val="126081"/>
                </a:solidFill>
                <a:cs typeface="Times New Roman" panose="02020603050405020304" pitchFamily="18" charset="0"/>
              </a:rPr>
              <a:t>the different macronutrients (proteins, carbs, sugar, fats) and micronutrients (vitamins and minerals) are listed here.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84021-6F1A-38A2-CE44-E1BB6EA07AE4}"/>
              </a:ext>
            </a:extLst>
          </p:cNvPr>
          <p:cNvSpPr txBox="1"/>
          <p:nvPr/>
        </p:nvSpPr>
        <p:spPr>
          <a:xfrm>
            <a:off x="8029574" y="3399085"/>
            <a:ext cx="3876679" cy="11338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126081"/>
                </a:solidFill>
                <a:cs typeface="Times New Roman" panose="02020603050405020304" pitchFamily="18" charset="0"/>
              </a:rPr>
              <a:t>Percentage daily value – </a:t>
            </a:r>
            <a:r>
              <a:rPr lang="en-US" sz="1200" kern="100" dirty="0">
                <a:solidFill>
                  <a:srgbClr val="126081"/>
                </a:solidFill>
                <a:cs typeface="Times New Roman" panose="02020603050405020304" pitchFamily="18" charset="0"/>
              </a:rPr>
              <a:t>the percentage of the recommended daily amount of a nutrient to receive in a day. Less than 5% is considered a low amount of a nutrient, while over 20% is considered a high amount of that nutrient.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719C80-7D25-CC7B-C233-52B8AA486459}"/>
              </a:ext>
            </a:extLst>
          </p:cNvPr>
          <p:cNvSpPr/>
          <p:nvPr/>
        </p:nvSpPr>
        <p:spPr>
          <a:xfrm>
            <a:off x="4619625" y="599058"/>
            <a:ext cx="2952749" cy="9820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FEC654-F034-C5CC-6562-CFF81BE20E6A}"/>
              </a:ext>
            </a:extLst>
          </p:cNvPr>
          <p:cNvSpPr/>
          <p:nvPr/>
        </p:nvSpPr>
        <p:spPr>
          <a:xfrm>
            <a:off x="4629149" y="1581149"/>
            <a:ext cx="2952749" cy="60007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418A3-EFDF-187D-EB61-A921FC5A6158}"/>
              </a:ext>
            </a:extLst>
          </p:cNvPr>
          <p:cNvSpPr/>
          <p:nvPr/>
        </p:nvSpPr>
        <p:spPr>
          <a:xfrm>
            <a:off x="4638673" y="2181224"/>
            <a:ext cx="2295527" cy="34756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797594-3070-7DB8-62B7-73CE21AA21D2}"/>
              </a:ext>
            </a:extLst>
          </p:cNvPr>
          <p:cNvSpPr/>
          <p:nvPr/>
        </p:nvSpPr>
        <p:spPr>
          <a:xfrm>
            <a:off x="6934200" y="2181223"/>
            <a:ext cx="609599" cy="34756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DAE451-886C-CD5D-ABFE-CF20F423A9E1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1193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AEFB3B-9C75-6C3E-C459-8B2468F69250}"/>
              </a:ext>
            </a:extLst>
          </p:cNvPr>
          <p:cNvSpPr txBox="1"/>
          <p:nvPr/>
        </p:nvSpPr>
        <p:spPr>
          <a:xfrm>
            <a:off x="571499" y="415409"/>
            <a:ext cx="48958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 to 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DCB56-572D-7EF1-C348-EA2068CE5781}"/>
              </a:ext>
            </a:extLst>
          </p:cNvPr>
          <p:cNvSpPr txBox="1"/>
          <p:nvPr/>
        </p:nvSpPr>
        <p:spPr>
          <a:xfrm>
            <a:off x="571498" y="1325166"/>
            <a:ext cx="75628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6081"/>
                </a:solidFill>
              </a:rPr>
              <a:t>AUDIO ONLY:</a:t>
            </a:r>
          </a:p>
          <a:p>
            <a:r>
              <a:rPr lang="en-US" sz="1400" dirty="0">
                <a:solidFill>
                  <a:srgbClr val="126081"/>
                </a:solidFill>
              </a:rPr>
              <a:t>Once you understand the parts of a nutrition label, it is easy to start using them to make healthier choices about the food you eat. </a:t>
            </a:r>
          </a:p>
          <a:p>
            <a:endParaRPr lang="en-US" sz="1400" dirty="0">
              <a:solidFill>
                <a:srgbClr val="126081"/>
              </a:solidFill>
            </a:endParaRPr>
          </a:p>
          <a:p>
            <a:r>
              <a:rPr lang="en-US" sz="1400" b="1" dirty="0">
                <a:solidFill>
                  <a:srgbClr val="126081"/>
                </a:solidFill>
              </a:rPr>
              <a:t>AUDIO AND TEXT, animated in:</a:t>
            </a:r>
          </a:p>
          <a:p>
            <a:r>
              <a:rPr lang="en-US" sz="1400" dirty="0">
                <a:solidFill>
                  <a:srgbClr val="126081"/>
                </a:solidFill>
              </a:rPr>
              <a:t>As you read the label, take the following into consideration: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26081"/>
                </a:solidFill>
              </a:rPr>
              <a:t>Determine the </a:t>
            </a:r>
            <a:r>
              <a:rPr lang="en-US" sz="1400" b="1" dirty="0">
                <a:solidFill>
                  <a:srgbClr val="126081"/>
                </a:solidFill>
              </a:rPr>
              <a:t>single serving information </a:t>
            </a:r>
            <a:r>
              <a:rPr lang="en-US" sz="1400" dirty="0">
                <a:solidFill>
                  <a:srgbClr val="126081"/>
                </a:solidFill>
              </a:rPr>
              <a:t>– how big is one serving? How much are you planning to eat?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26081"/>
                </a:solidFill>
              </a:rPr>
              <a:t>AUDIO</a:t>
            </a:r>
            <a:r>
              <a:rPr lang="en-US" sz="1400" dirty="0">
                <a:solidFill>
                  <a:srgbClr val="126081"/>
                </a:solidFill>
              </a:rPr>
              <a:t>: This will influence the total amount of calories and nutrients that you consume.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26081"/>
                </a:solidFill>
              </a:rPr>
              <a:t>Know what </a:t>
            </a:r>
            <a:r>
              <a:rPr lang="en-US" sz="1400" b="1" dirty="0">
                <a:solidFill>
                  <a:srgbClr val="126081"/>
                </a:solidFill>
              </a:rPr>
              <a:t>nutrients to limit</a:t>
            </a:r>
            <a:r>
              <a:rPr lang="en-US" sz="1400" dirty="0">
                <a:solidFill>
                  <a:srgbClr val="126081"/>
                </a:solidFill>
              </a:rPr>
              <a:t>. Some nutrients such as added sugars, saturated and trans fats, and sodium should be limited.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26081"/>
                </a:solidFill>
              </a:rPr>
              <a:t>AUDIO: </a:t>
            </a:r>
            <a:r>
              <a:rPr lang="en-US" sz="1400" dirty="0">
                <a:solidFill>
                  <a:srgbClr val="126081"/>
                </a:solidFill>
              </a:rPr>
              <a:t>In general, a percent daily value of 5% or lower is considered a low amount of a nutrient in a food. Look for foods with a low amount of added sugars, saturated and trans fats, and sodium.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26081"/>
                </a:solidFill>
              </a:rPr>
              <a:t>Know what </a:t>
            </a:r>
            <a:r>
              <a:rPr lang="en-US" sz="1400" b="1" dirty="0">
                <a:solidFill>
                  <a:srgbClr val="126081"/>
                </a:solidFill>
              </a:rPr>
              <a:t>ingredients to get enough of</a:t>
            </a:r>
            <a:r>
              <a:rPr lang="en-US" sz="1400" dirty="0">
                <a:solidFill>
                  <a:srgbClr val="126081"/>
                </a:solidFill>
              </a:rPr>
              <a:t>, such as fiber, protein, and vitamins and minerals like calcium, potassium, iron, and vitamins A, C, and 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26081"/>
                </a:solidFill>
              </a:rPr>
              <a:t>AUDIO: </a:t>
            </a:r>
            <a:r>
              <a:rPr lang="en-US" sz="1400" dirty="0">
                <a:solidFill>
                  <a:srgbClr val="126081"/>
                </a:solidFill>
              </a:rPr>
              <a:t>In general, a percent daily value of 20% or higher is considered a high amount of a nutrient in a food. Look for foods with higher % daily values of fiber, protein, and desirable minerals and vitamins.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2B39A-D38E-9870-742E-2480CCB896F2}"/>
              </a:ext>
            </a:extLst>
          </p:cNvPr>
          <p:cNvSpPr txBox="1"/>
          <p:nvPr/>
        </p:nvSpPr>
        <p:spPr>
          <a:xfrm>
            <a:off x="8515350" y="316375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= low daily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163AE-5B66-8012-6125-97EDD8D3857F}"/>
              </a:ext>
            </a:extLst>
          </p:cNvPr>
          <p:cNvSpPr txBox="1"/>
          <p:nvPr/>
        </p:nvSpPr>
        <p:spPr>
          <a:xfrm>
            <a:off x="8515350" y="395533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 = high daily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7A248-88B6-C22B-0E99-410C225AC368}"/>
              </a:ext>
            </a:extLst>
          </p:cNvPr>
          <p:cNvSpPr txBox="1"/>
          <p:nvPr/>
        </p:nvSpPr>
        <p:spPr>
          <a:xfrm>
            <a:off x="8515350" y="2360057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Animate on the side with audio: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823BEF-FA9D-E98C-0726-5E4C1F56CA73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46949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1B4D7-C7D3-0032-5651-D265DB1D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2118" r="33437" b="25104"/>
          <a:stretch>
            <a:fillRect/>
          </a:stretch>
        </p:blipFill>
        <p:spPr>
          <a:xfrm>
            <a:off x="800101" y="2276475"/>
            <a:ext cx="1921396" cy="424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C727D-5CA8-9EB8-7F39-8451BEC0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2087" r="48125" b="1935"/>
          <a:stretch>
            <a:fillRect/>
          </a:stretch>
        </p:blipFill>
        <p:spPr>
          <a:xfrm>
            <a:off x="3344752" y="2276475"/>
            <a:ext cx="2044423" cy="424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DA65D-2369-6EB9-2F2E-2EBD691C6554}"/>
              </a:ext>
            </a:extLst>
          </p:cNvPr>
          <p:cNvSpPr txBox="1"/>
          <p:nvPr/>
        </p:nvSpPr>
        <p:spPr>
          <a:xfrm>
            <a:off x="514350" y="200025"/>
            <a:ext cx="9915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26081"/>
                </a:solidFill>
              </a:rPr>
              <a:t>Audio: </a:t>
            </a:r>
            <a:r>
              <a:rPr lang="en-US" sz="1400" dirty="0">
                <a:solidFill>
                  <a:srgbClr val="126081"/>
                </a:solidFill>
              </a:rPr>
              <a:t>Consider the following nutrition labels for different snack crackers. We can see that both have a serving size of 16 grams or 5 crackers, but the number of calories, fat, sodium, and carbohydrates differs. </a:t>
            </a:r>
          </a:p>
          <a:p>
            <a:endParaRPr lang="en-US" sz="1400" dirty="0">
              <a:solidFill>
                <a:srgbClr val="126081"/>
              </a:solidFill>
            </a:endParaRPr>
          </a:p>
          <a:p>
            <a:r>
              <a:rPr lang="en-US" sz="1400" b="1" dirty="0">
                <a:solidFill>
                  <a:srgbClr val="126081"/>
                </a:solidFill>
              </a:rPr>
              <a:t>Audio cont’d + text animated: </a:t>
            </a:r>
            <a:r>
              <a:rPr lang="en-US" sz="1400" dirty="0">
                <a:solidFill>
                  <a:srgbClr val="126081"/>
                </a:solidFill>
              </a:rPr>
              <a:t>If we consider limiting saturated fats to be our nutrition goal, which option is the better choice? Select the option you think is best.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ACFAB-02F1-40CD-46D3-91C922C9096A}"/>
              </a:ext>
            </a:extLst>
          </p:cNvPr>
          <p:cNvSpPr txBox="1"/>
          <p:nvPr/>
        </p:nvSpPr>
        <p:spPr>
          <a:xfrm>
            <a:off x="6027879" y="1543050"/>
            <a:ext cx="5878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26081"/>
                </a:solidFill>
              </a:rPr>
              <a:t>User Clicks Label 1 (feedback, audio &amp; text)</a:t>
            </a:r>
          </a:p>
          <a:p>
            <a:r>
              <a:rPr lang="en-US" sz="1400" dirty="0">
                <a:solidFill>
                  <a:srgbClr val="126081"/>
                </a:solidFill>
              </a:rPr>
              <a:t>Not quite! According to this label, there are 1.5 grams or 8% of the daily value of saturated fat in Product 1, compared to 0 grams in Product 2. If we’re looking to lower our intake of saturated fat, then product 2 is a better choice.</a:t>
            </a:r>
          </a:p>
          <a:p>
            <a:r>
              <a:rPr lang="en-US" sz="1400" dirty="0">
                <a:solidFill>
                  <a:srgbClr val="126081"/>
                </a:solidFill>
              </a:rPr>
              <a:t>**highlight Saturated Fat line on the label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67B03-C580-9708-C3A0-03D0F1BF9BD3}"/>
              </a:ext>
            </a:extLst>
          </p:cNvPr>
          <p:cNvSpPr txBox="1"/>
          <p:nvPr/>
        </p:nvSpPr>
        <p:spPr>
          <a:xfrm>
            <a:off x="800101" y="19431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C67BF-6F2F-1C89-20DE-192926932FF9}"/>
              </a:ext>
            </a:extLst>
          </p:cNvPr>
          <p:cNvSpPr txBox="1"/>
          <p:nvPr/>
        </p:nvSpPr>
        <p:spPr>
          <a:xfrm>
            <a:off x="3344752" y="19431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79A3D-F4C0-C9E8-EECC-9033D3E74601}"/>
              </a:ext>
            </a:extLst>
          </p:cNvPr>
          <p:cNvSpPr/>
          <p:nvPr/>
        </p:nvSpPr>
        <p:spPr>
          <a:xfrm>
            <a:off x="600075" y="3762375"/>
            <a:ext cx="4895850" cy="2000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747B1-0E40-D9A1-3184-26BAB686AB19}"/>
              </a:ext>
            </a:extLst>
          </p:cNvPr>
          <p:cNvSpPr txBox="1"/>
          <p:nvPr/>
        </p:nvSpPr>
        <p:spPr>
          <a:xfrm>
            <a:off x="6027879" y="3177599"/>
            <a:ext cx="5878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26081"/>
                </a:solidFill>
              </a:rPr>
              <a:t>User Clicks Label 2 (feedback, audio &amp; text)</a:t>
            </a:r>
          </a:p>
          <a:p>
            <a:r>
              <a:rPr lang="en-US" sz="1400" dirty="0">
                <a:solidFill>
                  <a:srgbClr val="126081"/>
                </a:solidFill>
              </a:rPr>
              <a:t>Correct! According to this label, Product 2 has 0 grams of Saturated fat, while Product 1 has 1.5 grams, or 8% of the daily value. If lowering our intake of Saturated fats is the goal, then product 2 is the better choice.</a:t>
            </a:r>
          </a:p>
          <a:p>
            <a:r>
              <a:rPr lang="en-US" sz="1400" dirty="0">
                <a:solidFill>
                  <a:srgbClr val="126081"/>
                </a:solidFill>
              </a:rPr>
              <a:t>**highlight Saturated Fat line on the label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74D18B-6B13-9D9E-873A-EA6CD1867AA8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395DB-EEE6-6B71-6644-8FD4BD5C29DA}"/>
              </a:ext>
            </a:extLst>
          </p:cNvPr>
          <p:cNvSpPr txBox="1"/>
          <p:nvPr/>
        </p:nvSpPr>
        <p:spPr>
          <a:xfrm>
            <a:off x="7397761" y="5614968"/>
            <a:ext cx="247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Audio + animated button: Let’s try another one</a:t>
            </a:r>
          </a:p>
        </p:txBody>
      </p:sp>
    </p:spTree>
    <p:extLst>
      <p:ext uri="{BB962C8B-B14F-4D97-AF65-F5344CB8AC3E}">
        <p14:creationId xmlns:p14="http://schemas.microsoft.com/office/powerpoint/2010/main" val="316009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80E31-897F-41DA-E0D9-E7E3267F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9" y="2067579"/>
            <a:ext cx="2263195" cy="4583868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99206-0AF2-3EFA-08BF-A1990BDF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r="25106"/>
          <a:stretch>
            <a:fillRect/>
          </a:stretch>
        </p:blipFill>
        <p:spPr>
          <a:xfrm>
            <a:off x="548537" y="2067577"/>
            <a:ext cx="2282248" cy="4583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5D94BD-8984-7ADE-7B2A-906087AA28AF}"/>
              </a:ext>
            </a:extLst>
          </p:cNvPr>
          <p:cNvSpPr txBox="1"/>
          <p:nvPr/>
        </p:nvSpPr>
        <p:spPr>
          <a:xfrm>
            <a:off x="391885" y="206553"/>
            <a:ext cx="11288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26081"/>
                </a:solidFill>
              </a:rPr>
              <a:t>Audio: </a:t>
            </a:r>
            <a:r>
              <a:rPr lang="en-US" sz="1800" dirty="0">
                <a:solidFill>
                  <a:srgbClr val="126081"/>
                </a:solidFill>
              </a:rPr>
              <a:t>Consider the nutrition labels for two different types of peanut butter below. </a:t>
            </a:r>
          </a:p>
          <a:p>
            <a:endParaRPr lang="en-US" sz="1800" dirty="0">
              <a:solidFill>
                <a:srgbClr val="126081"/>
              </a:solidFill>
            </a:endParaRPr>
          </a:p>
          <a:p>
            <a:r>
              <a:rPr lang="en-US" sz="1800" b="1" dirty="0">
                <a:solidFill>
                  <a:srgbClr val="126081"/>
                </a:solidFill>
              </a:rPr>
              <a:t>Audio cont’d + text animated: </a:t>
            </a:r>
            <a:r>
              <a:rPr lang="en-US" sz="1800" dirty="0">
                <a:solidFill>
                  <a:srgbClr val="126081"/>
                </a:solidFill>
              </a:rPr>
              <a:t>If we consider limiting sodium to be our nutrition goal, which option is the better choice? Select the option you think is best.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D9058-303C-F325-F7CB-C674C8302BFF}"/>
              </a:ext>
            </a:extLst>
          </p:cNvPr>
          <p:cNvSpPr txBox="1"/>
          <p:nvPr/>
        </p:nvSpPr>
        <p:spPr>
          <a:xfrm>
            <a:off x="1101198" y="169824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CEF15-FED4-DEE1-49AD-C0FBE2004D16}"/>
              </a:ext>
            </a:extLst>
          </p:cNvPr>
          <p:cNvSpPr txBox="1"/>
          <p:nvPr/>
        </p:nvSpPr>
        <p:spPr>
          <a:xfrm>
            <a:off x="3952243" y="169824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70CEB-C573-564D-4EDE-4866B26612E8}"/>
              </a:ext>
            </a:extLst>
          </p:cNvPr>
          <p:cNvSpPr txBox="1"/>
          <p:nvPr/>
        </p:nvSpPr>
        <p:spPr>
          <a:xfrm>
            <a:off x="6027879" y="1543050"/>
            <a:ext cx="5878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26081"/>
                </a:solidFill>
              </a:rPr>
              <a:t>User Clicks Label 1 (feedback, audio &amp; text)</a:t>
            </a:r>
          </a:p>
          <a:p>
            <a:r>
              <a:rPr lang="en-US" sz="1400" dirty="0">
                <a:solidFill>
                  <a:srgbClr val="126081"/>
                </a:solidFill>
              </a:rPr>
              <a:t>Correct! According to this label, Product 1 has 75mg or 3% of the daily value of sodium, while Product 2 has double that, at 150mg or 6% of the daily value. Good choice!</a:t>
            </a:r>
          </a:p>
          <a:p>
            <a:r>
              <a:rPr lang="en-US" sz="1400" dirty="0">
                <a:solidFill>
                  <a:srgbClr val="126081"/>
                </a:solidFill>
              </a:rPr>
              <a:t>**highlight Sodium line on the nutrition label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4F161-E821-40BC-D9B0-838DBD87BB5C}"/>
              </a:ext>
            </a:extLst>
          </p:cNvPr>
          <p:cNvSpPr txBox="1"/>
          <p:nvPr/>
        </p:nvSpPr>
        <p:spPr>
          <a:xfrm>
            <a:off x="6027879" y="3177599"/>
            <a:ext cx="5878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26081"/>
                </a:solidFill>
              </a:rPr>
              <a:t>User Clicks Label 2 (feedback, audio &amp; text)</a:t>
            </a:r>
          </a:p>
          <a:p>
            <a:r>
              <a:rPr lang="en-US" sz="1400" dirty="0">
                <a:solidFill>
                  <a:srgbClr val="126081"/>
                </a:solidFill>
              </a:rPr>
              <a:t>Not quite! Product two has 150 mg of sodium, which is 6% of the daily value, while product 1 has only 75mg, or 3% of the daily value. That’s half as much! Therefore, product 1 is the better choice.</a:t>
            </a:r>
          </a:p>
          <a:p>
            <a:r>
              <a:rPr lang="en-US" sz="1400" dirty="0">
                <a:solidFill>
                  <a:srgbClr val="126081"/>
                </a:solidFill>
              </a:rPr>
              <a:t>**highlight Sodium line on the nutrition label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DA7964-90AF-3A74-9CC9-A76F418124DB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094CA-687E-0C9C-2ABB-96F33461FD19}"/>
              </a:ext>
            </a:extLst>
          </p:cNvPr>
          <p:cNvSpPr txBox="1"/>
          <p:nvPr/>
        </p:nvSpPr>
        <p:spPr>
          <a:xfrm>
            <a:off x="6631628" y="5807995"/>
            <a:ext cx="2773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Audio + animated button: Let’s plan a meal.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6129D1-CE55-C0B3-357D-493640C79689}"/>
              </a:ext>
            </a:extLst>
          </p:cNvPr>
          <p:cNvSpPr/>
          <p:nvPr/>
        </p:nvSpPr>
        <p:spPr>
          <a:xfrm>
            <a:off x="471848" y="4480833"/>
            <a:ext cx="2358937" cy="1673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16BECE-D281-6481-F08C-CBFB65C465FC}"/>
              </a:ext>
            </a:extLst>
          </p:cNvPr>
          <p:cNvSpPr/>
          <p:nvPr/>
        </p:nvSpPr>
        <p:spPr>
          <a:xfrm>
            <a:off x="3409109" y="4480833"/>
            <a:ext cx="2358937" cy="1673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9769D-0E73-5418-C889-381AE9809A55}"/>
              </a:ext>
            </a:extLst>
          </p:cNvPr>
          <p:cNvSpPr txBox="1"/>
          <p:nvPr/>
        </p:nvSpPr>
        <p:spPr>
          <a:xfrm>
            <a:off x="718458" y="566447"/>
            <a:ext cx="49203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Let’s Plan a Meal! </a:t>
            </a:r>
            <a:r>
              <a:rPr lang="en-US" b="1" dirty="0">
                <a:solidFill>
                  <a:schemeClr val="bg1"/>
                </a:solidFill>
              </a:rPr>
              <a:t>(branched scenario)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613C-C791-67C8-E90A-A78AB50A1E52}"/>
              </a:ext>
            </a:extLst>
          </p:cNvPr>
          <p:cNvSpPr txBox="1"/>
          <p:nvPr/>
        </p:nvSpPr>
        <p:spPr>
          <a:xfrm>
            <a:off x="718457" y="2559393"/>
            <a:ext cx="96120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26081"/>
                </a:solidFill>
              </a:rPr>
              <a:t>AUDIO: </a:t>
            </a:r>
            <a:r>
              <a:rPr lang="en-US" dirty="0">
                <a:solidFill>
                  <a:srgbClr val="126081"/>
                </a:solidFill>
              </a:rPr>
              <a:t>This exercise is going to put together what you have learned to plan a healthy meal.</a:t>
            </a:r>
          </a:p>
          <a:p>
            <a:endParaRPr lang="en-US" dirty="0">
              <a:solidFill>
                <a:srgbClr val="126081"/>
              </a:solidFill>
            </a:endParaRPr>
          </a:p>
          <a:p>
            <a:r>
              <a:rPr lang="en-US" dirty="0">
                <a:solidFill>
                  <a:srgbClr val="126081"/>
                </a:solidFill>
              </a:rPr>
              <a:t>Your goal for this meal is to increase protein and fiber, and reduce added sugar as you craft a peanut butter sandwich. Review the nutrition labels for each ingredient option to select the healthiest nutrition option. </a:t>
            </a:r>
          </a:p>
          <a:p>
            <a:endParaRPr lang="en-US" dirty="0">
              <a:solidFill>
                <a:srgbClr val="126081"/>
              </a:solidFill>
            </a:endParaRPr>
          </a:p>
          <a:p>
            <a:r>
              <a:rPr lang="en-US" b="1" dirty="0">
                <a:solidFill>
                  <a:srgbClr val="126081"/>
                </a:solidFill>
              </a:rPr>
              <a:t>TEXT</a:t>
            </a:r>
            <a:r>
              <a:rPr lang="en-US" dirty="0">
                <a:solidFill>
                  <a:srgbClr val="126081"/>
                </a:solidFill>
              </a:rPr>
              <a:t>:</a:t>
            </a:r>
          </a:p>
          <a:p>
            <a:r>
              <a:rPr lang="en-US" dirty="0">
                <a:solidFill>
                  <a:srgbClr val="126081"/>
                </a:solidFill>
              </a:rPr>
              <a:t>Goal: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26081"/>
                </a:solidFill>
              </a:rPr>
              <a:t>increase protein and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26081"/>
                </a:solidFill>
              </a:rPr>
              <a:t>Reduce added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26081"/>
              </a:solidFill>
            </a:endParaRPr>
          </a:p>
          <a:p>
            <a:r>
              <a:rPr lang="en-US" dirty="0">
                <a:solidFill>
                  <a:srgbClr val="126081"/>
                </a:solidFill>
              </a:rPr>
              <a:t>Select the best option from each category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96F763-6024-EF80-8559-E78797CB7A1C}"/>
              </a:ext>
            </a:extLst>
          </p:cNvPr>
          <p:cNvSpPr/>
          <p:nvPr/>
        </p:nvSpPr>
        <p:spPr>
          <a:xfrm>
            <a:off x="9979713" y="5642948"/>
            <a:ext cx="1643743" cy="9764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26081"/>
              </a:gs>
              <a:gs pos="66000">
                <a:srgbClr val="96C449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04326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013A3D-500B-D4D5-DA92-8D588517E421}"/>
              </a:ext>
            </a:extLst>
          </p:cNvPr>
          <p:cNvSpPr txBox="1"/>
          <p:nvPr/>
        </p:nvSpPr>
        <p:spPr>
          <a:xfrm>
            <a:off x="1621971" y="1741714"/>
            <a:ext cx="8262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Branching Scenario Path:</a:t>
            </a:r>
          </a:p>
          <a:p>
            <a:r>
              <a:rPr lang="en-US" dirty="0"/>
              <a:t>User selects an option from each pair of choices. The user received feedback on their selection as they go with a counter on each slide indicating the amount of protein, fiber, and added sugar. </a:t>
            </a:r>
          </a:p>
          <a:p>
            <a:endParaRPr lang="en-US" dirty="0"/>
          </a:p>
          <a:p>
            <a:r>
              <a:rPr lang="en-US" dirty="0"/>
              <a:t>Final result slide the user received their nutrition score and feedback on how effective their choices were. </a:t>
            </a:r>
          </a:p>
        </p:txBody>
      </p:sp>
    </p:spTree>
    <p:extLst>
      <p:ext uri="{BB962C8B-B14F-4D97-AF65-F5344CB8AC3E}">
        <p14:creationId xmlns:p14="http://schemas.microsoft.com/office/powerpoint/2010/main" val="359509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1858</Words>
  <Application>Microsoft Office PowerPoint</Application>
  <PresentationFormat>Widescreen</PresentationFormat>
  <Paragraphs>222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Marek Nicolas Sidykh</dc:creator>
  <cp:lastModifiedBy>Marek Nicolas Sidykh</cp:lastModifiedBy>
  <cp:revision>1</cp:revision>
  <dcterms:created xsi:type="dcterms:W3CDTF">2026-04-05T15:12:54Z</dcterms:created>
  <dcterms:modified xsi:type="dcterms:W3CDTF">2026-04-05T19:02:53Z</dcterms:modified>
</cp:coreProperties>
</file>