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5" r:id="rId10"/>
    <p:sldId id="266" r:id="rId11"/>
    <p:sldId id="267" r:id="rId12"/>
    <p:sldId id="269" r:id="rId13"/>
    <p:sldId id="268" r:id="rId14"/>
    <p:sldId id="272" r:id="rId15"/>
    <p:sldId id="273" r:id="rId16"/>
    <p:sldId id="270" r:id="rId17"/>
    <p:sldId id="271" r:id="rId18"/>
    <p:sldId id="275" r:id="rId19"/>
    <p:sldId id="276" r:id="rId20"/>
    <p:sldId id="274" r:id="rId21"/>
    <p:sldId id="277" r:id="rId22"/>
    <p:sldId id="278" r:id="rId23"/>
    <p:sldId id="279" r:id="rId24"/>
    <p:sldId id="280" r:id="rId25"/>
    <p:sldId id="281" r:id="rId26"/>
    <p:sldId id="264" r:id="rId2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authors.xml><?xml version="1.0" encoding="utf-8"?>
<p188:authorLst xmlns:a="http://schemas.openxmlformats.org/drawingml/2006/main" xmlns:r="http://schemas.openxmlformats.org/officeDocument/2006/relationships" xmlns:p188="http://schemas.microsoft.com/office/powerpoint/2018/8/main">
  <p188:author id="{77A46BF8-3F60-A15D-36BA-C69C67A306A2}" name="Marek Nicolas Sidykh" initials="MS" userId="db91b5882109e29b" providerId="Windows Live"/>
</p188: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A256DCD-DE8C-44C7-85F4-DD78783EB3A1}" v="524" dt="2026-03-22T19:35:45.02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p:scale>
          <a:sx n="70" d="100"/>
          <a:sy n="70" d="100"/>
        </p:scale>
        <p:origin x="427" y="2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microsoft.com/office/2018/10/relationships/authors" Targe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 Id="rId8" Type="http://schemas.openxmlformats.org/officeDocument/2006/relationships/slide" Target="slides/slide7.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rek Nicolas Sidykh" userId="db91b5882109e29b" providerId="LiveId" clId="{603E9BC0-0599-47DC-94B0-3C709100A2B9}"/>
    <pc:docChg chg="undo custSel addSld modSld sldOrd">
      <pc:chgData name="Marek Nicolas Sidykh" userId="db91b5882109e29b" providerId="LiveId" clId="{603E9BC0-0599-47DC-94B0-3C709100A2B9}" dt="2026-03-22T19:35:45.028" v="16379" actId="20577"/>
      <pc:docMkLst>
        <pc:docMk/>
      </pc:docMkLst>
      <pc:sldChg chg="modSp mod">
        <pc:chgData name="Marek Nicolas Sidykh" userId="db91b5882109e29b" providerId="LiveId" clId="{603E9BC0-0599-47DC-94B0-3C709100A2B9}" dt="2026-03-22T19:21:22.371" v="15401" actId="33524"/>
        <pc:sldMkLst>
          <pc:docMk/>
          <pc:sldMk cId="636249985" sldId="257"/>
        </pc:sldMkLst>
        <pc:spChg chg="mod">
          <ac:chgData name="Marek Nicolas Sidykh" userId="db91b5882109e29b" providerId="LiveId" clId="{603E9BC0-0599-47DC-94B0-3C709100A2B9}" dt="2026-03-22T17:35:15.483" v="2470" actId="17032"/>
          <ac:spMkLst>
            <pc:docMk/>
            <pc:sldMk cId="636249985" sldId="257"/>
            <ac:spMk id="6" creationId="{16D3C8B0-C58D-6FCC-2C12-726C4DFCE0B8}"/>
          </ac:spMkLst>
        </pc:spChg>
        <pc:spChg chg="mod">
          <ac:chgData name="Marek Nicolas Sidykh" userId="db91b5882109e29b" providerId="LiveId" clId="{603E9BC0-0599-47DC-94B0-3C709100A2B9}" dt="2026-03-22T19:21:22.371" v="15401" actId="33524"/>
          <ac:spMkLst>
            <pc:docMk/>
            <pc:sldMk cId="636249985" sldId="257"/>
            <ac:spMk id="7" creationId="{E5D13E84-3518-8FEB-5ADF-0F43AD4F567B}"/>
          </ac:spMkLst>
        </pc:spChg>
        <pc:spChg chg="mod">
          <ac:chgData name="Marek Nicolas Sidykh" userId="db91b5882109e29b" providerId="LiveId" clId="{603E9BC0-0599-47DC-94B0-3C709100A2B9}" dt="2026-03-22T19:21:19.803" v="15400" actId="33524"/>
          <ac:spMkLst>
            <pc:docMk/>
            <pc:sldMk cId="636249985" sldId="257"/>
            <ac:spMk id="8" creationId="{9BECB6E7-3164-EC4B-F150-0C4CABFBCF0C}"/>
          </ac:spMkLst>
        </pc:spChg>
      </pc:sldChg>
      <pc:sldChg chg="modSp mod">
        <pc:chgData name="Marek Nicolas Sidykh" userId="db91b5882109e29b" providerId="LiveId" clId="{603E9BC0-0599-47DC-94B0-3C709100A2B9}" dt="2026-03-22T19:22:39.206" v="15403" actId="20577"/>
        <pc:sldMkLst>
          <pc:docMk/>
          <pc:sldMk cId="4255287093" sldId="258"/>
        </pc:sldMkLst>
        <pc:spChg chg="mod">
          <ac:chgData name="Marek Nicolas Sidykh" userId="db91b5882109e29b" providerId="LiveId" clId="{603E9BC0-0599-47DC-94B0-3C709100A2B9}" dt="2026-03-22T19:22:39.206" v="15403" actId="20577"/>
          <ac:spMkLst>
            <pc:docMk/>
            <pc:sldMk cId="4255287093" sldId="258"/>
            <ac:spMk id="4" creationId="{958EC50E-E280-5D6E-C9E4-6B0AB062F252}"/>
          </ac:spMkLst>
        </pc:spChg>
      </pc:sldChg>
      <pc:sldChg chg="addSp delSp modSp mod modAnim">
        <pc:chgData name="Marek Nicolas Sidykh" userId="db91b5882109e29b" providerId="LiveId" clId="{603E9BC0-0599-47DC-94B0-3C709100A2B9}" dt="2026-03-22T19:23:37.909" v="15441" actId="14100"/>
        <pc:sldMkLst>
          <pc:docMk/>
          <pc:sldMk cId="825470732" sldId="263"/>
        </pc:sldMkLst>
        <pc:spChg chg="mod">
          <ac:chgData name="Marek Nicolas Sidykh" userId="db91b5882109e29b" providerId="LiveId" clId="{603E9BC0-0599-47DC-94B0-3C709100A2B9}" dt="2026-03-22T17:11:45.481" v="55" actId="1076"/>
          <ac:spMkLst>
            <pc:docMk/>
            <pc:sldMk cId="825470732" sldId="263"/>
            <ac:spMk id="2" creationId="{755E87EC-A415-0B07-01F5-37F2357EFCF8}"/>
          </ac:spMkLst>
        </pc:spChg>
        <pc:spChg chg="mod">
          <ac:chgData name="Marek Nicolas Sidykh" userId="db91b5882109e29b" providerId="LiveId" clId="{603E9BC0-0599-47DC-94B0-3C709100A2B9}" dt="2026-03-22T17:32:05.264" v="1852" actId="20577"/>
          <ac:spMkLst>
            <pc:docMk/>
            <pc:sldMk cId="825470732" sldId="263"/>
            <ac:spMk id="3" creationId="{B243E22C-A1D6-2C0E-1C34-55CB8D815577}"/>
          </ac:spMkLst>
        </pc:spChg>
        <pc:spChg chg="mod">
          <ac:chgData name="Marek Nicolas Sidykh" userId="db91b5882109e29b" providerId="LiveId" clId="{603E9BC0-0599-47DC-94B0-3C709100A2B9}" dt="2026-03-22T17:24:51.535" v="1172" actId="1076"/>
          <ac:spMkLst>
            <pc:docMk/>
            <pc:sldMk cId="825470732" sldId="263"/>
            <ac:spMk id="5" creationId="{5CD150A3-DB96-3885-8CD7-AA3E79191FE0}"/>
          </ac:spMkLst>
        </pc:spChg>
        <pc:spChg chg="mod">
          <ac:chgData name="Marek Nicolas Sidykh" userId="db91b5882109e29b" providerId="LiveId" clId="{603E9BC0-0599-47DC-94B0-3C709100A2B9}" dt="2026-03-22T17:12:09.691" v="74" actId="20577"/>
          <ac:spMkLst>
            <pc:docMk/>
            <pc:sldMk cId="825470732" sldId="263"/>
            <ac:spMk id="6" creationId="{AA627557-A308-EFAF-A227-AEA54E48C74A}"/>
          </ac:spMkLst>
        </pc:spChg>
        <pc:spChg chg="mod">
          <ac:chgData name="Marek Nicolas Sidykh" userId="db91b5882109e29b" providerId="LiveId" clId="{603E9BC0-0599-47DC-94B0-3C709100A2B9}" dt="2026-03-22T17:10:30.865" v="3" actId="20577"/>
          <ac:spMkLst>
            <pc:docMk/>
            <pc:sldMk cId="825470732" sldId="263"/>
            <ac:spMk id="7" creationId="{F2CDCB5B-4127-B6E7-DC49-6E27548C2D2D}"/>
          </ac:spMkLst>
        </pc:spChg>
        <pc:spChg chg="mod">
          <ac:chgData name="Marek Nicolas Sidykh" userId="db91b5882109e29b" providerId="LiveId" clId="{603E9BC0-0599-47DC-94B0-3C709100A2B9}" dt="2026-03-22T17:21:17.501" v="648" actId="1076"/>
          <ac:spMkLst>
            <pc:docMk/>
            <pc:sldMk cId="825470732" sldId="263"/>
            <ac:spMk id="13" creationId="{79521E26-CB4D-4F6C-9C1A-55077F90D106}"/>
          </ac:spMkLst>
        </pc:spChg>
        <pc:spChg chg="del">
          <ac:chgData name="Marek Nicolas Sidykh" userId="db91b5882109e29b" providerId="LiveId" clId="{603E9BC0-0599-47DC-94B0-3C709100A2B9}" dt="2026-03-22T17:21:23.197" v="650" actId="478"/>
          <ac:spMkLst>
            <pc:docMk/>
            <pc:sldMk cId="825470732" sldId="263"/>
            <ac:spMk id="16" creationId="{F0101899-93E8-ECFC-0DA5-91961755F2E6}"/>
          </ac:spMkLst>
        </pc:spChg>
        <pc:spChg chg="add mod">
          <ac:chgData name="Marek Nicolas Sidykh" userId="db91b5882109e29b" providerId="LiveId" clId="{603E9BC0-0599-47DC-94B0-3C709100A2B9}" dt="2026-03-22T17:15:56.202" v="287" actId="20577"/>
          <ac:spMkLst>
            <pc:docMk/>
            <pc:sldMk cId="825470732" sldId="263"/>
            <ac:spMk id="23" creationId="{DD48133A-8E9F-2638-C551-1513D0565EA1}"/>
          </ac:spMkLst>
        </pc:spChg>
        <pc:spChg chg="add mod">
          <ac:chgData name="Marek Nicolas Sidykh" userId="db91b5882109e29b" providerId="LiveId" clId="{603E9BC0-0599-47DC-94B0-3C709100A2B9}" dt="2026-03-22T17:13:13.255" v="217" actId="14100"/>
          <ac:spMkLst>
            <pc:docMk/>
            <pc:sldMk cId="825470732" sldId="263"/>
            <ac:spMk id="24" creationId="{FD85F231-5C2C-135E-E861-4CB947B71E7E}"/>
          </ac:spMkLst>
        </pc:spChg>
        <pc:spChg chg="add mod">
          <ac:chgData name="Marek Nicolas Sidykh" userId="db91b5882109e29b" providerId="LiveId" clId="{603E9BC0-0599-47DC-94B0-3C709100A2B9}" dt="2026-03-22T19:23:37.909" v="15441" actId="14100"/>
          <ac:spMkLst>
            <pc:docMk/>
            <pc:sldMk cId="825470732" sldId="263"/>
            <ac:spMk id="25" creationId="{76536FEF-C4E8-E78C-9E45-5714FE778ADC}"/>
          </ac:spMkLst>
        </pc:spChg>
        <pc:spChg chg="add mod">
          <ac:chgData name="Marek Nicolas Sidykh" userId="db91b5882109e29b" providerId="LiveId" clId="{603E9BC0-0599-47DC-94B0-3C709100A2B9}" dt="2026-03-22T17:25:14.024" v="1200" actId="1076"/>
          <ac:spMkLst>
            <pc:docMk/>
            <pc:sldMk cId="825470732" sldId="263"/>
            <ac:spMk id="28" creationId="{4BD5DD33-DE0D-924B-4BEB-15D9C4FA3DF4}"/>
          </ac:spMkLst>
        </pc:spChg>
        <pc:picChg chg="del">
          <ac:chgData name="Marek Nicolas Sidykh" userId="db91b5882109e29b" providerId="LiveId" clId="{603E9BC0-0599-47DC-94B0-3C709100A2B9}" dt="2026-03-22T17:21:20.084" v="649" actId="478"/>
          <ac:picMkLst>
            <pc:docMk/>
            <pc:sldMk cId="825470732" sldId="263"/>
            <ac:picMk id="15" creationId="{4A70C4DA-C4E1-6BC6-D5FE-73D6DDCE075A}"/>
          </ac:picMkLst>
        </pc:picChg>
        <pc:picChg chg="add mod">
          <ac:chgData name="Marek Nicolas Sidykh" userId="db91b5882109e29b" providerId="LiveId" clId="{603E9BC0-0599-47DC-94B0-3C709100A2B9}" dt="2026-03-22T17:11:30.538" v="54" actId="1076"/>
          <ac:picMkLst>
            <pc:docMk/>
            <pc:sldMk cId="825470732" sldId="263"/>
            <ac:picMk id="18" creationId="{B1CA75E5-0955-5AB7-479F-899984AD147E}"/>
          </ac:picMkLst>
        </pc:picChg>
        <pc:picChg chg="add mod">
          <ac:chgData name="Marek Nicolas Sidykh" userId="db91b5882109e29b" providerId="LiveId" clId="{603E9BC0-0599-47DC-94B0-3C709100A2B9}" dt="2026-03-22T17:11:30.538" v="54" actId="1076"/>
          <ac:picMkLst>
            <pc:docMk/>
            <pc:sldMk cId="825470732" sldId="263"/>
            <ac:picMk id="20" creationId="{95D9E7E9-2F3E-6851-F33C-769B48952424}"/>
          </ac:picMkLst>
        </pc:picChg>
        <pc:picChg chg="add mod">
          <ac:chgData name="Marek Nicolas Sidykh" userId="db91b5882109e29b" providerId="LiveId" clId="{603E9BC0-0599-47DC-94B0-3C709100A2B9}" dt="2026-03-22T17:11:30.538" v="54" actId="1076"/>
          <ac:picMkLst>
            <pc:docMk/>
            <pc:sldMk cId="825470732" sldId="263"/>
            <ac:picMk id="22" creationId="{DB745609-CF02-A332-36E0-4F2FB881C0AF}"/>
          </ac:picMkLst>
        </pc:picChg>
        <pc:picChg chg="add mod">
          <ac:chgData name="Marek Nicolas Sidykh" userId="db91b5882109e29b" providerId="LiveId" clId="{603E9BC0-0599-47DC-94B0-3C709100A2B9}" dt="2026-03-22T17:24:47.655" v="1170" actId="1076"/>
          <ac:picMkLst>
            <pc:docMk/>
            <pc:sldMk cId="825470732" sldId="263"/>
            <ac:picMk id="27" creationId="{6604FC80-EC10-BB25-E99E-B75ED909D434}"/>
          </ac:picMkLst>
        </pc:picChg>
      </pc:sldChg>
      <pc:sldChg chg="modSp mod">
        <pc:chgData name="Marek Nicolas Sidykh" userId="db91b5882109e29b" providerId="LiveId" clId="{603E9BC0-0599-47DC-94B0-3C709100A2B9}" dt="2026-03-22T18:41:35.990" v="10788" actId="20577"/>
        <pc:sldMkLst>
          <pc:docMk/>
          <pc:sldMk cId="660786141" sldId="264"/>
        </pc:sldMkLst>
        <pc:spChg chg="mod">
          <ac:chgData name="Marek Nicolas Sidykh" userId="db91b5882109e29b" providerId="LiveId" clId="{603E9BC0-0599-47DC-94B0-3C709100A2B9}" dt="2026-03-22T18:41:35.990" v="10788" actId="20577"/>
          <ac:spMkLst>
            <pc:docMk/>
            <pc:sldMk cId="660786141" sldId="264"/>
            <ac:spMk id="2" creationId="{33F09407-76E9-3001-C817-EB77D301C032}"/>
          </ac:spMkLst>
        </pc:spChg>
      </pc:sldChg>
      <pc:sldChg chg="addSp delSp modSp new mod modAnim">
        <pc:chgData name="Marek Nicolas Sidykh" userId="db91b5882109e29b" providerId="LiveId" clId="{603E9BC0-0599-47DC-94B0-3C709100A2B9}" dt="2026-03-22T17:18:00.958" v="498" actId="1076"/>
        <pc:sldMkLst>
          <pc:docMk/>
          <pc:sldMk cId="3360738635" sldId="265"/>
        </pc:sldMkLst>
        <pc:spChg chg="add mod">
          <ac:chgData name="Marek Nicolas Sidykh" userId="db91b5882109e29b" providerId="LiveId" clId="{603E9BC0-0599-47DC-94B0-3C709100A2B9}" dt="2026-03-22T17:13:33.145" v="221"/>
          <ac:spMkLst>
            <pc:docMk/>
            <pc:sldMk cId="3360738635" sldId="265"/>
            <ac:spMk id="2" creationId="{CC2ACAB8-90A8-B062-A1D7-60B3795F9D55}"/>
          </ac:spMkLst>
        </pc:spChg>
        <pc:spChg chg="add mod">
          <ac:chgData name="Marek Nicolas Sidykh" userId="db91b5882109e29b" providerId="LiveId" clId="{603E9BC0-0599-47DC-94B0-3C709100A2B9}" dt="2026-03-22T17:13:40.380" v="222"/>
          <ac:spMkLst>
            <pc:docMk/>
            <pc:sldMk cId="3360738635" sldId="265"/>
            <ac:spMk id="3" creationId="{2C1A4747-FE11-74D5-8A94-E708C5CBD1B9}"/>
          </ac:spMkLst>
        </pc:spChg>
        <pc:spChg chg="add mod">
          <ac:chgData name="Marek Nicolas Sidykh" userId="db91b5882109e29b" providerId="LiveId" clId="{603E9BC0-0599-47DC-94B0-3C709100A2B9}" dt="2026-03-22T17:13:59.855" v="227" actId="20577"/>
          <ac:spMkLst>
            <pc:docMk/>
            <pc:sldMk cId="3360738635" sldId="265"/>
            <ac:spMk id="4" creationId="{A6E85206-3E95-61A2-6CDD-5A96FBCC8C1A}"/>
          </ac:spMkLst>
        </pc:spChg>
        <pc:spChg chg="add del mod">
          <ac:chgData name="Marek Nicolas Sidykh" userId="db91b5882109e29b" providerId="LiveId" clId="{603E9BC0-0599-47DC-94B0-3C709100A2B9}" dt="2026-03-22T17:14:29.748" v="234"/>
          <ac:spMkLst>
            <pc:docMk/>
            <pc:sldMk cId="3360738635" sldId="265"/>
            <ac:spMk id="6" creationId="{03694FCE-94DB-8D8C-5AA7-E0C9D6B8FA07}"/>
          </ac:spMkLst>
        </pc:spChg>
        <pc:spChg chg="add mod">
          <ac:chgData name="Marek Nicolas Sidykh" userId="db91b5882109e29b" providerId="LiveId" clId="{603E9BC0-0599-47DC-94B0-3C709100A2B9}" dt="2026-03-22T17:15:12.680" v="240" actId="1076"/>
          <ac:spMkLst>
            <pc:docMk/>
            <pc:sldMk cId="3360738635" sldId="265"/>
            <ac:spMk id="7" creationId="{4FDCE4C3-D9E8-7A6C-ED31-129BBC318A4B}"/>
          </ac:spMkLst>
        </pc:spChg>
        <pc:spChg chg="add mod">
          <ac:chgData name="Marek Nicolas Sidykh" userId="db91b5882109e29b" providerId="LiveId" clId="{603E9BC0-0599-47DC-94B0-3C709100A2B9}" dt="2026-03-22T17:17:39.624" v="495" actId="1076"/>
          <ac:spMkLst>
            <pc:docMk/>
            <pc:sldMk cId="3360738635" sldId="265"/>
            <ac:spMk id="11" creationId="{312629C5-383B-A292-11FE-00613C09638E}"/>
          </ac:spMkLst>
        </pc:spChg>
        <pc:spChg chg="add mod">
          <ac:chgData name="Marek Nicolas Sidykh" userId="db91b5882109e29b" providerId="LiveId" clId="{603E9BC0-0599-47DC-94B0-3C709100A2B9}" dt="2026-03-22T17:18:00.958" v="498" actId="1076"/>
          <ac:spMkLst>
            <pc:docMk/>
            <pc:sldMk cId="3360738635" sldId="265"/>
            <ac:spMk id="12" creationId="{C98DA73A-7C60-A36B-8F3B-91D511457673}"/>
          </ac:spMkLst>
        </pc:spChg>
        <pc:picChg chg="add del mod">
          <ac:chgData name="Marek Nicolas Sidykh" userId="db91b5882109e29b" providerId="LiveId" clId="{603E9BC0-0599-47DC-94B0-3C709100A2B9}" dt="2026-03-22T17:14:55.514" v="236" actId="478"/>
          <ac:picMkLst>
            <pc:docMk/>
            <pc:sldMk cId="3360738635" sldId="265"/>
            <ac:picMk id="5" creationId="{F3F0BD1A-6B1A-0A0D-6CD6-78FC84D964E4}"/>
          </ac:picMkLst>
        </pc:picChg>
        <pc:picChg chg="add mod">
          <ac:chgData name="Marek Nicolas Sidykh" userId="db91b5882109e29b" providerId="LiveId" clId="{603E9BC0-0599-47DC-94B0-3C709100A2B9}" dt="2026-03-22T17:15:28.930" v="243" actId="1076"/>
          <ac:picMkLst>
            <pc:docMk/>
            <pc:sldMk cId="3360738635" sldId="265"/>
            <ac:picMk id="8" creationId="{3987CE59-5206-5087-E5C5-C8F72B2769AF}"/>
          </ac:picMkLst>
        </pc:picChg>
        <pc:picChg chg="add mod">
          <ac:chgData name="Marek Nicolas Sidykh" userId="db91b5882109e29b" providerId="LiveId" clId="{603E9BC0-0599-47DC-94B0-3C709100A2B9}" dt="2026-03-22T17:15:31.440" v="244" actId="1076"/>
          <ac:picMkLst>
            <pc:docMk/>
            <pc:sldMk cId="3360738635" sldId="265"/>
            <ac:picMk id="9" creationId="{6F2EE269-A862-57AF-90A6-5693B6BBE722}"/>
          </ac:picMkLst>
        </pc:picChg>
        <pc:picChg chg="add mod">
          <ac:chgData name="Marek Nicolas Sidykh" userId="db91b5882109e29b" providerId="LiveId" clId="{603E9BC0-0599-47DC-94B0-3C709100A2B9}" dt="2026-03-22T17:15:23.440" v="241" actId="1076"/>
          <ac:picMkLst>
            <pc:docMk/>
            <pc:sldMk cId="3360738635" sldId="265"/>
            <ac:picMk id="10" creationId="{893823BB-0DCC-FD97-6138-21D705B7A6BD}"/>
          </ac:picMkLst>
        </pc:picChg>
      </pc:sldChg>
      <pc:sldChg chg="addSp delSp modSp add mod modAnim">
        <pc:chgData name="Marek Nicolas Sidykh" userId="db91b5882109e29b" providerId="LiveId" clId="{603E9BC0-0599-47DC-94B0-3C709100A2B9}" dt="2026-03-22T17:31:17.772" v="1663" actId="20577"/>
        <pc:sldMkLst>
          <pc:docMk/>
          <pc:sldMk cId="557047617" sldId="266"/>
        </pc:sldMkLst>
        <pc:spChg chg="mod">
          <ac:chgData name="Marek Nicolas Sidykh" userId="db91b5882109e29b" providerId="LiveId" clId="{603E9BC0-0599-47DC-94B0-3C709100A2B9}" dt="2026-03-22T17:22:14.674" v="657" actId="1076"/>
          <ac:spMkLst>
            <pc:docMk/>
            <pc:sldMk cId="557047617" sldId="266"/>
            <ac:spMk id="3" creationId="{7E1857C0-27E8-FB6B-C6E4-8A7AEDDE262D}"/>
          </ac:spMkLst>
        </pc:spChg>
        <pc:spChg chg="mod">
          <ac:chgData name="Marek Nicolas Sidykh" userId="db91b5882109e29b" providerId="LiveId" clId="{603E9BC0-0599-47DC-94B0-3C709100A2B9}" dt="2026-03-22T17:31:17.772" v="1663" actId="20577"/>
          <ac:spMkLst>
            <pc:docMk/>
            <pc:sldMk cId="557047617" sldId="266"/>
            <ac:spMk id="4" creationId="{CD4F396C-A25D-01D6-0BCE-7F917D6FC964}"/>
          </ac:spMkLst>
        </pc:spChg>
        <pc:spChg chg="add mod">
          <ac:chgData name="Marek Nicolas Sidykh" userId="db91b5882109e29b" providerId="LiveId" clId="{603E9BC0-0599-47DC-94B0-3C709100A2B9}" dt="2026-03-22T17:30:55.235" v="1658" actId="13822"/>
          <ac:spMkLst>
            <pc:docMk/>
            <pc:sldMk cId="557047617" sldId="266"/>
            <ac:spMk id="6" creationId="{0878A466-0311-A9CC-CFA2-D09B665A7C7D}"/>
          </ac:spMkLst>
        </pc:spChg>
        <pc:spChg chg="add mod">
          <ac:chgData name="Marek Nicolas Sidykh" userId="db91b5882109e29b" providerId="LiveId" clId="{603E9BC0-0599-47DC-94B0-3C709100A2B9}" dt="2026-03-22T17:22:11.220" v="655" actId="1076"/>
          <ac:spMkLst>
            <pc:docMk/>
            <pc:sldMk cId="557047617" sldId="266"/>
            <ac:spMk id="7" creationId="{CADF785A-3C3A-C025-ED5F-D2ACB8C646A8}"/>
          </ac:spMkLst>
        </pc:spChg>
        <pc:spChg chg="add mod">
          <ac:chgData name="Marek Nicolas Sidykh" userId="db91b5882109e29b" providerId="LiveId" clId="{603E9BC0-0599-47DC-94B0-3C709100A2B9}" dt="2026-03-22T17:31:09.319" v="1660"/>
          <ac:spMkLst>
            <pc:docMk/>
            <pc:sldMk cId="557047617" sldId="266"/>
            <ac:spMk id="10" creationId="{795036AA-3956-22C8-EBD2-F34F4981A924}"/>
          </ac:spMkLst>
        </pc:spChg>
        <pc:picChg chg="del">
          <ac:chgData name="Marek Nicolas Sidykh" userId="db91b5882109e29b" providerId="LiveId" clId="{603E9BC0-0599-47DC-94B0-3C709100A2B9}" dt="2026-03-22T17:22:01.173" v="651" actId="478"/>
          <ac:picMkLst>
            <pc:docMk/>
            <pc:sldMk cId="557047617" sldId="266"/>
            <ac:picMk id="5" creationId="{D093498C-7347-945E-B52A-CBD4C3681991}"/>
          </ac:picMkLst>
        </pc:picChg>
        <pc:picChg chg="add mod">
          <ac:chgData name="Marek Nicolas Sidykh" userId="db91b5882109e29b" providerId="LiveId" clId="{603E9BC0-0599-47DC-94B0-3C709100A2B9}" dt="2026-03-22T17:22:17.578" v="658" actId="1076"/>
          <ac:picMkLst>
            <pc:docMk/>
            <pc:sldMk cId="557047617" sldId="266"/>
            <ac:picMk id="8" creationId="{29124B69-2E13-41B0-7B11-EC6624B6A721}"/>
          </ac:picMkLst>
        </pc:picChg>
        <pc:picChg chg="add mod">
          <ac:chgData name="Marek Nicolas Sidykh" userId="db91b5882109e29b" providerId="LiveId" clId="{603E9BC0-0599-47DC-94B0-3C709100A2B9}" dt="2026-03-22T17:22:21.144" v="659" actId="1076"/>
          <ac:picMkLst>
            <pc:docMk/>
            <pc:sldMk cId="557047617" sldId="266"/>
            <ac:picMk id="9" creationId="{24D7A7CB-633A-DA80-0B59-1F6A0BBA3F78}"/>
          </ac:picMkLst>
        </pc:picChg>
      </pc:sldChg>
      <pc:sldChg chg="addSp delSp modSp add mod modAnim">
        <pc:chgData name="Marek Nicolas Sidykh" userId="db91b5882109e29b" providerId="LiveId" clId="{603E9BC0-0599-47DC-94B0-3C709100A2B9}" dt="2026-03-22T17:31:22.945" v="1665" actId="20577"/>
        <pc:sldMkLst>
          <pc:docMk/>
          <pc:sldMk cId="4217068116" sldId="267"/>
        </pc:sldMkLst>
        <pc:spChg chg="mod">
          <ac:chgData name="Marek Nicolas Sidykh" userId="db91b5882109e29b" providerId="LiveId" clId="{603E9BC0-0599-47DC-94B0-3C709100A2B9}" dt="2026-03-22T17:31:22.945" v="1665" actId="20577"/>
          <ac:spMkLst>
            <pc:docMk/>
            <pc:sldMk cId="4217068116" sldId="267"/>
            <ac:spMk id="4" creationId="{5E6B3C3A-ECA1-8E77-439D-91E224A1CE75}"/>
          </ac:spMkLst>
        </pc:spChg>
        <pc:spChg chg="mod">
          <ac:chgData name="Marek Nicolas Sidykh" userId="db91b5882109e29b" providerId="LiveId" clId="{603E9BC0-0599-47DC-94B0-3C709100A2B9}" dt="2026-03-22T17:30:59.063" v="1659" actId="13822"/>
          <ac:spMkLst>
            <pc:docMk/>
            <pc:sldMk cId="4217068116" sldId="267"/>
            <ac:spMk id="6" creationId="{4C7E8386-3EE3-D5D7-BC22-B3A976585E87}"/>
          </ac:spMkLst>
        </pc:spChg>
        <pc:spChg chg="del">
          <ac:chgData name="Marek Nicolas Sidykh" userId="db91b5882109e29b" providerId="LiveId" clId="{603E9BC0-0599-47DC-94B0-3C709100A2B9}" dt="2026-03-22T17:25:38.175" v="1201" actId="478"/>
          <ac:spMkLst>
            <pc:docMk/>
            <pc:sldMk cId="4217068116" sldId="267"/>
            <ac:spMk id="7" creationId="{74D6299E-F3A3-4146-990E-F4080DC2DCBE}"/>
          </ac:spMkLst>
        </pc:spChg>
        <pc:spChg chg="add mod">
          <ac:chgData name="Marek Nicolas Sidykh" userId="db91b5882109e29b" providerId="LiveId" clId="{603E9BC0-0599-47DC-94B0-3C709100A2B9}" dt="2026-03-22T17:31:11.212" v="1661"/>
          <ac:spMkLst>
            <pc:docMk/>
            <pc:sldMk cId="4217068116" sldId="267"/>
            <ac:spMk id="10" creationId="{24C8FE80-FFE3-BB35-793E-C20E302AFC32}"/>
          </ac:spMkLst>
        </pc:spChg>
        <pc:picChg chg="add mod">
          <ac:chgData name="Marek Nicolas Sidykh" userId="db91b5882109e29b" providerId="LiveId" clId="{603E9BC0-0599-47DC-94B0-3C709100A2B9}" dt="2026-03-22T17:25:46.011" v="1204" actId="1076"/>
          <ac:picMkLst>
            <pc:docMk/>
            <pc:sldMk cId="4217068116" sldId="267"/>
            <ac:picMk id="5" creationId="{7E87F139-7031-1444-4814-3ED4578BEE62}"/>
          </ac:picMkLst>
        </pc:picChg>
        <pc:picChg chg="del">
          <ac:chgData name="Marek Nicolas Sidykh" userId="db91b5882109e29b" providerId="LiveId" clId="{603E9BC0-0599-47DC-94B0-3C709100A2B9}" dt="2026-03-22T17:25:38.175" v="1201" actId="478"/>
          <ac:picMkLst>
            <pc:docMk/>
            <pc:sldMk cId="4217068116" sldId="267"/>
            <ac:picMk id="8" creationId="{4687D6D9-D782-A8F8-35DD-CD35CA6D9D98}"/>
          </ac:picMkLst>
        </pc:picChg>
        <pc:picChg chg="del">
          <ac:chgData name="Marek Nicolas Sidykh" userId="db91b5882109e29b" providerId="LiveId" clId="{603E9BC0-0599-47DC-94B0-3C709100A2B9}" dt="2026-03-22T17:25:38.175" v="1201" actId="478"/>
          <ac:picMkLst>
            <pc:docMk/>
            <pc:sldMk cId="4217068116" sldId="267"/>
            <ac:picMk id="9" creationId="{C5A5BC49-D97E-A99F-808F-B1360803476E}"/>
          </ac:picMkLst>
        </pc:picChg>
      </pc:sldChg>
      <pc:sldChg chg="addSp delSp modSp new mod ord modAnim">
        <pc:chgData name="Marek Nicolas Sidykh" userId="db91b5882109e29b" providerId="LiveId" clId="{603E9BC0-0599-47DC-94B0-3C709100A2B9}" dt="2026-03-22T19:25:58.488" v="15457" actId="33524"/>
        <pc:sldMkLst>
          <pc:docMk/>
          <pc:sldMk cId="36025637" sldId="268"/>
        </pc:sldMkLst>
        <pc:spChg chg="add mod">
          <ac:chgData name="Marek Nicolas Sidykh" userId="db91b5882109e29b" providerId="LiveId" clId="{603E9BC0-0599-47DC-94B0-3C709100A2B9}" dt="2026-03-22T17:36:41.753" v="2637" actId="20577"/>
          <ac:spMkLst>
            <pc:docMk/>
            <pc:sldMk cId="36025637" sldId="268"/>
            <ac:spMk id="2" creationId="{7D26F188-470B-5D26-673A-51DD7DA1BBF3}"/>
          </ac:spMkLst>
        </pc:spChg>
        <pc:spChg chg="add mod">
          <ac:chgData name="Marek Nicolas Sidykh" userId="db91b5882109e29b" providerId="LiveId" clId="{603E9BC0-0599-47DC-94B0-3C709100A2B9}" dt="2026-03-22T17:40:38.640" v="3183" actId="20577"/>
          <ac:spMkLst>
            <pc:docMk/>
            <pc:sldMk cId="36025637" sldId="268"/>
            <ac:spMk id="3" creationId="{041B1E7F-0478-D26F-D73A-84EFCB454B0A}"/>
          </ac:spMkLst>
        </pc:spChg>
        <pc:spChg chg="add mod">
          <ac:chgData name="Marek Nicolas Sidykh" userId="db91b5882109e29b" providerId="LiveId" clId="{603E9BC0-0599-47DC-94B0-3C709100A2B9}" dt="2026-03-22T19:25:58.488" v="15457" actId="33524"/>
          <ac:spMkLst>
            <pc:docMk/>
            <pc:sldMk cId="36025637" sldId="268"/>
            <ac:spMk id="4" creationId="{BB72522A-204F-95AF-253A-C8CD52D1C5B5}"/>
          </ac:spMkLst>
        </pc:spChg>
        <pc:spChg chg="add del mod">
          <ac:chgData name="Marek Nicolas Sidykh" userId="db91b5882109e29b" providerId="LiveId" clId="{603E9BC0-0599-47DC-94B0-3C709100A2B9}" dt="2026-03-22T18:03:19.908" v="5508" actId="478"/>
          <ac:spMkLst>
            <pc:docMk/>
            <pc:sldMk cId="36025637" sldId="268"/>
            <ac:spMk id="6" creationId="{1048FA61-D458-224F-AB8D-11FB4AF113DC}"/>
          </ac:spMkLst>
        </pc:spChg>
        <pc:spChg chg="add mod">
          <ac:chgData name="Marek Nicolas Sidykh" userId="db91b5882109e29b" providerId="LiveId" clId="{603E9BC0-0599-47DC-94B0-3C709100A2B9}" dt="2026-03-22T18:03:30.676" v="5509"/>
          <ac:spMkLst>
            <pc:docMk/>
            <pc:sldMk cId="36025637" sldId="268"/>
            <ac:spMk id="7" creationId="{6A6B858E-A8FC-023F-D86C-9F38E562A7BB}"/>
          </ac:spMkLst>
        </pc:spChg>
        <pc:spChg chg="add mod">
          <ac:chgData name="Marek Nicolas Sidykh" userId="db91b5882109e29b" providerId="LiveId" clId="{603E9BC0-0599-47DC-94B0-3C709100A2B9}" dt="2026-03-22T18:03:30.676" v="5509"/>
          <ac:spMkLst>
            <pc:docMk/>
            <pc:sldMk cId="36025637" sldId="268"/>
            <ac:spMk id="8" creationId="{060F4E83-BC14-AD54-1729-E7B13E77F9F6}"/>
          </ac:spMkLst>
        </pc:spChg>
        <pc:spChg chg="add mod">
          <ac:chgData name="Marek Nicolas Sidykh" userId="db91b5882109e29b" providerId="LiveId" clId="{603E9BC0-0599-47DC-94B0-3C709100A2B9}" dt="2026-03-22T18:03:48.100" v="5541" actId="20577"/>
          <ac:spMkLst>
            <pc:docMk/>
            <pc:sldMk cId="36025637" sldId="268"/>
            <ac:spMk id="9" creationId="{9EF51B46-1281-8EAF-7FB6-9339665CDB9D}"/>
          </ac:spMkLst>
        </pc:spChg>
      </pc:sldChg>
      <pc:sldChg chg="modSp add mod">
        <pc:chgData name="Marek Nicolas Sidykh" userId="db91b5882109e29b" providerId="LiveId" clId="{603E9BC0-0599-47DC-94B0-3C709100A2B9}" dt="2026-03-22T19:25:45.725" v="15456" actId="20577"/>
        <pc:sldMkLst>
          <pc:docMk/>
          <pc:sldMk cId="2038350173" sldId="269"/>
        </pc:sldMkLst>
        <pc:spChg chg="mod">
          <ac:chgData name="Marek Nicolas Sidykh" userId="db91b5882109e29b" providerId="LiveId" clId="{603E9BC0-0599-47DC-94B0-3C709100A2B9}" dt="2026-03-22T17:34:31.922" v="2308" actId="20577"/>
          <ac:spMkLst>
            <pc:docMk/>
            <pc:sldMk cId="2038350173" sldId="269"/>
            <ac:spMk id="3" creationId="{2D8BE88A-E560-A790-5FA2-408690C4755E}"/>
          </ac:spMkLst>
        </pc:spChg>
        <pc:spChg chg="mod">
          <ac:chgData name="Marek Nicolas Sidykh" userId="db91b5882109e29b" providerId="LiveId" clId="{603E9BC0-0599-47DC-94B0-3C709100A2B9}" dt="2026-03-22T19:25:20.759" v="15443" actId="20577"/>
          <ac:spMkLst>
            <pc:docMk/>
            <pc:sldMk cId="2038350173" sldId="269"/>
            <ac:spMk id="4" creationId="{671AB229-C2D0-406D-5AD6-261C51ADDD9A}"/>
          </ac:spMkLst>
        </pc:spChg>
        <pc:spChg chg="mod">
          <ac:chgData name="Marek Nicolas Sidykh" userId="db91b5882109e29b" providerId="LiveId" clId="{603E9BC0-0599-47DC-94B0-3C709100A2B9}" dt="2026-03-22T19:25:45.725" v="15456" actId="20577"/>
          <ac:spMkLst>
            <pc:docMk/>
            <pc:sldMk cId="2038350173" sldId="269"/>
            <ac:spMk id="5" creationId="{4C2298B4-501E-F274-D6B7-A07D35BC4249}"/>
          </ac:spMkLst>
        </pc:spChg>
      </pc:sldChg>
      <pc:sldChg chg="modSp add mod">
        <pc:chgData name="Marek Nicolas Sidykh" userId="db91b5882109e29b" providerId="LiveId" clId="{603E9BC0-0599-47DC-94B0-3C709100A2B9}" dt="2026-03-22T18:39:25.505" v="10497" actId="20577"/>
        <pc:sldMkLst>
          <pc:docMk/>
          <pc:sldMk cId="4011689893" sldId="270"/>
        </pc:sldMkLst>
        <pc:spChg chg="mod">
          <ac:chgData name="Marek Nicolas Sidykh" userId="db91b5882109e29b" providerId="LiveId" clId="{603E9BC0-0599-47DC-94B0-3C709100A2B9}" dt="2026-03-22T17:49:54.448" v="3980" actId="313"/>
          <ac:spMkLst>
            <pc:docMk/>
            <pc:sldMk cId="4011689893" sldId="270"/>
            <ac:spMk id="9" creationId="{EFD77C9F-7EEE-CCC5-CDDF-A2F52352419F}"/>
          </ac:spMkLst>
        </pc:spChg>
        <pc:spChg chg="mod">
          <ac:chgData name="Marek Nicolas Sidykh" userId="db91b5882109e29b" providerId="LiveId" clId="{603E9BC0-0599-47DC-94B0-3C709100A2B9}" dt="2026-03-22T17:50:00.839" v="3982"/>
          <ac:spMkLst>
            <pc:docMk/>
            <pc:sldMk cId="4011689893" sldId="270"/>
            <ac:spMk id="11" creationId="{040C31F5-E593-B8D3-1CAA-469FFDCCD40E}"/>
          </ac:spMkLst>
        </pc:spChg>
        <pc:spChg chg="mod">
          <ac:chgData name="Marek Nicolas Sidykh" userId="db91b5882109e29b" providerId="LiveId" clId="{603E9BC0-0599-47DC-94B0-3C709100A2B9}" dt="2026-03-22T17:51:07.010" v="4081" actId="313"/>
          <ac:spMkLst>
            <pc:docMk/>
            <pc:sldMk cId="4011689893" sldId="270"/>
            <ac:spMk id="19" creationId="{FAA662DF-1564-A6FF-AD91-1777062719CE}"/>
          </ac:spMkLst>
        </pc:spChg>
        <pc:spChg chg="mod">
          <ac:chgData name="Marek Nicolas Sidykh" userId="db91b5882109e29b" providerId="LiveId" clId="{603E9BC0-0599-47DC-94B0-3C709100A2B9}" dt="2026-03-22T18:39:25.505" v="10497" actId="20577"/>
          <ac:spMkLst>
            <pc:docMk/>
            <pc:sldMk cId="4011689893" sldId="270"/>
            <ac:spMk id="21" creationId="{596B1E76-F8DC-8760-C2F2-95438B5AB10F}"/>
          </ac:spMkLst>
        </pc:spChg>
      </pc:sldChg>
      <pc:sldChg chg="delSp modSp add mod">
        <pc:chgData name="Marek Nicolas Sidykh" userId="db91b5882109e29b" providerId="LiveId" clId="{603E9BC0-0599-47DC-94B0-3C709100A2B9}" dt="2026-03-22T18:39:32.033" v="10514" actId="20577"/>
        <pc:sldMkLst>
          <pc:docMk/>
          <pc:sldMk cId="4210443785" sldId="271"/>
        </pc:sldMkLst>
        <pc:spChg chg="mod">
          <ac:chgData name="Marek Nicolas Sidykh" userId="db91b5882109e29b" providerId="LiveId" clId="{603E9BC0-0599-47DC-94B0-3C709100A2B9}" dt="2026-03-22T17:51:42.806" v="4084" actId="1076"/>
          <ac:spMkLst>
            <pc:docMk/>
            <pc:sldMk cId="4210443785" sldId="271"/>
            <ac:spMk id="10" creationId="{400CFF5F-B33D-30B5-A6EC-3443683B2E71}"/>
          </ac:spMkLst>
        </pc:spChg>
        <pc:spChg chg="mod">
          <ac:chgData name="Marek Nicolas Sidykh" userId="db91b5882109e29b" providerId="LiveId" clId="{603E9BC0-0599-47DC-94B0-3C709100A2B9}" dt="2026-03-22T17:56:03.588" v="4903" actId="404"/>
          <ac:spMkLst>
            <pc:docMk/>
            <pc:sldMk cId="4210443785" sldId="271"/>
            <ac:spMk id="11" creationId="{6A183F62-524F-0E80-6374-FE0E87EAEA56}"/>
          </ac:spMkLst>
        </pc:spChg>
        <pc:spChg chg="mod">
          <ac:chgData name="Marek Nicolas Sidykh" userId="db91b5882109e29b" providerId="LiveId" clId="{603E9BC0-0599-47DC-94B0-3C709100A2B9}" dt="2026-03-22T18:39:32.033" v="10514" actId="20577"/>
          <ac:spMkLst>
            <pc:docMk/>
            <pc:sldMk cId="4210443785" sldId="271"/>
            <ac:spMk id="21" creationId="{56BAF2EF-7EDA-BDB3-77A1-07B04934E17E}"/>
          </ac:spMkLst>
        </pc:spChg>
        <pc:spChg chg="del">
          <ac:chgData name="Marek Nicolas Sidykh" userId="db91b5882109e29b" providerId="LiveId" clId="{603E9BC0-0599-47DC-94B0-3C709100A2B9}" dt="2026-03-22T17:51:30.974" v="4083" actId="478"/>
          <ac:spMkLst>
            <pc:docMk/>
            <pc:sldMk cId="4210443785" sldId="271"/>
            <ac:spMk id="22" creationId="{D6CA8D68-DE5C-1D5D-57D4-E7442732E36F}"/>
          </ac:spMkLst>
        </pc:spChg>
      </pc:sldChg>
      <pc:sldChg chg="addSp modSp new mod modAnim">
        <pc:chgData name="Marek Nicolas Sidykh" userId="db91b5882109e29b" providerId="LiveId" clId="{603E9BC0-0599-47DC-94B0-3C709100A2B9}" dt="2026-03-22T18:24:37.339" v="8596" actId="20577"/>
        <pc:sldMkLst>
          <pc:docMk/>
          <pc:sldMk cId="2860925387" sldId="272"/>
        </pc:sldMkLst>
        <pc:spChg chg="add mod">
          <ac:chgData name="Marek Nicolas Sidykh" userId="db91b5882109e29b" providerId="LiveId" clId="{603E9BC0-0599-47DC-94B0-3C709100A2B9}" dt="2026-03-22T18:03:57.680" v="5543"/>
          <ac:spMkLst>
            <pc:docMk/>
            <pc:sldMk cId="2860925387" sldId="272"/>
            <ac:spMk id="2" creationId="{C02D21D2-A422-CEBF-A31D-24F1D9554E12}"/>
          </ac:spMkLst>
        </pc:spChg>
        <pc:spChg chg="add mod">
          <ac:chgData name="Marek Nicolas Sidykh" userId="db91b5882109e29b" providerId="LiveId" clId="{603E9BC0-0599-47DC-94B0-3C709100A2B9}" dt="2026-03-22T18:04:16.248" v="5550" actId="20577"/>
          <ac:spMkLst>
            <pc:docMk/>
            <pc:sldMk cId="2860925387" sldId="272"/>
            <ac:spMk id="3" creationId="{6DC62356-FEEC-B7C8-4C91-B1004502EDC3}"/>
          </ac:spMkLst>
        </pc:spChg>
        <pc:spChg chg="add mod">
          <ac:chgData name="Marek Nicolas Sidykh" userId="db91b5882109e29b" providerId="LiveId" clId="{603E9BC0-0599-47DC-94B0-3C709100A2B9}" dt="2026-03-22T18:09:59.422" v="6213" actId="1076"/>
          <ac:spMkLst>
            <pc:docMk/>
            <pc:sldMk cId="2860925387" sldId="272"/>
            <ac:spMk id="4" creationId="{152548D9-D912-9BD9-B514-89AAFF6C757C}"/>
          </ac:spMkLst>
        </pc:spChg>
        <pc:spChg chg="add mod">
          <ac:chgData name="Marek Nicolas Sidykh" userId="db91b5882109e29b" providerId="LiveId" clId="{603E9BC0-0599-47DC-94B0-3C709100A2B9}" dt="2026-03-22T18:10:00.810" v="6214" actId="1076"/>
          <ac:spMkLst>
            <pc:docMk/>
            <pc:sldMk cId="2860925387" sldId="272"/>
            <ac:spMk id="5" creationId="{D97F3DAD-5531-7C2B-B0B6-E864AE918F4C}"/>
          </ac:spMkLst>
        </pc:spChg>
        <pc:spChg chg="add mod">
          <ac:chgData name="Marek Nicolas Sidykh" userId="db91b5882109e29b" providerId="LiveId" clId="{603E9BC0-0599-47DC-94B0-3C709100A2B9}" dt="2026-03-22T18:16:29.765" v="6908" actId="20577"/>
          <ac:spMkLst>
            <pc:docMk/>
            <pc:sldMk cId="2860925387" sldId="272"/>
            <ac:spMk id="6" creationId="{C21DE463-39CB-FC28-BF3B-317892C6ED4C}"/>
          </ac:spMkLst>
        </pc:spChg>
        <pc:spChg chg="add mod">
          <ac:chgData name="Marek Nicolas Sidykh" userId="db91b5882109e29b" providerId="LiveId" clId="{603E9BC0-0599-47DC-94B0-3C709100A2B9}" dt="2026-03-22T18:22:57.948" v="8111" actId="20577"/>
          <ac:spMkLst>
            <pc:docMk/>
            <pc:sldMk cId="2860925387" sldId="272"/>
            <ac:spMk id="7" creationId="{C33F3856-4C5E-F307-83D2-81B60125C83F}"/>
          </ac:spMkLst>
        </pc:spChg>
        <pc:spChg chg="add mod">
          <ac:chgData name="Marek Nicolas Sidykh" userId="db91b5882109e29b" providerId="LiveId" clId="{603E9BC0-0599-47DC-94B0-3C709100A2B9}" dt="2026-03-22T18:23:26.920" v="8232" actId="20577"/>
          <ac:spMkLst>
            <pc:docMk/>
            <pc:sldMk cId="2860925387" sldId="272"/>
            <ac:spMk id="8" creationId="{6E58896D-72EA-5126-0557-725DC54D547C}"/>
          </ac:spMkLst>
        </pc:spChg>
        <pc:spChg chg="add mod">
          <ac:chgData name="Marek Nicolas Sidykh" userId="db91b5882109e29b" providerId="LiveId" clId="{603E9BC0-0599-47DC-94B0-3C709100A2B9}" dt="2026-03-22T18:24:06.950" v="8438" actId="20577"/>
          <ac:spMkLst>
            <pc:docMk/>
            <pc:sldMk cId="2860925387" sldId="272"/>
            <ac:spMk id="9" creationId="{2569E444-1C09-E3AD-9655-F20B5D93C953}"/>
          </ac:spMkLst>
        </pc:spChg>
        <pc:spChg chg="add mod">
          <ac:chgData name="Marek Nicolas Sidykh" userId="db91b5882109e29b" providerId="LiveId" clId="{603E9BC0-0599-47DC-94B0-3C709100A2B9}" dt="2026-03-22T18:24:37.339" v="8596" actId="20577"/>
          <ac:spMkLst>
            <pc:docMk/>
            <pc:sldMk cId="2860925387" sldId="272"/>
            <ac:spMk id="10" creationId="{28D13608-4479-7749-54CC-CEE6CCE44B35}"/>
          </ac:spMkLst>
        </pc:spChg>
        <pc:spChg chg="add mod">
          <ac:chgData name="Marek Nicolas Sidykh" userId="db91b5882109e29b" providerId="LiveId" clId="{603E9BC0-0599-47DC-94B0-3C709100A2B9}" dt="2026-03-22T18:13:11.514" v="6728" actId="20577"/>
          <ac:spMkLst>
            <pc:docMk/>
            <pc:sldMk cId="2860925387" sldId="272"/>
            <ac:spMk id="11" creationId="{6A7B2DD5-4DB6-DE65-1E94-9D6DD8E45853}"/>
          </ac:spMkLst>
        </pc:spChg>
        <pc:spChg chg="add mod">
          <ac:chgData name="Marek Nicolas Sidykh" userId="db91b5882109e29b" providerId="LiveId" clId="{603E9BC0-0599-47DC-94B0-3C709100A2B9}" dt="2026-03-22T18:13:24.985" v="6731" actId="14100"/>
          <ac:spMkLst>
            <pc:docMk/>
            <pc:sldMk cId="2860925387" sldId="272"/>
            <ac:spMk id="12" creationId="{13859B3C-DE80-B3FD-8015-2F51E824DA26}"/>
          </ac:spMkLst>
        </pc:spChg>
        <pc:spChg chg="add mod">
          <ac:chgData name="Marek Nicolas Sidykh" userId="db91b5882109e29b" providerId="LiveId" clId="{603E9BC0-0599-47DC-94B0-3C709100A2B9}" dt="2026-03-22T18:13:30.800" v="6732" actId="14100"/>
          <ac:spMkLst>
            <pc:docMk/>
            <pc:sldMk cId="2860925387" sldId="272"/>
            <ac:spMk id="13" creationId="{A245ACAD-6FF5-8AE3-BE2E-532D0C367E6B}"/>
          </ac:spMkLst>
        </pc:spChg>
      </pc:sldChg>
      <pc:sldChg chg="modSp add mod">
        <pc:chgData name="Marek Nicolas Sidykh" userId="db91b5882109e29b" providerId="LiveId" clId="{603E9BC0-0599-47DC-94B0-3C709100A2B9}" dt="2026-03-22T18:40:28.462" v="10652" actId="20577"/>
        <pc:sldMkLst>
          <pc:docMk/>
          <pc:sldMk cId="1585209487" sldId="273"/>
        </pc:sldMkLst>
        <pc:spChg chg="mod">
          <ac:chgData name="Marek Nicolas Sidykh" userId="db91b5882109e29b" providerId="LiveId" clId="{603E9BC0-0599-47DC-94B0-3C709100A2B9}" dt="2026-03-22T18:40:21.330" v="10637" actId="20577"/>
          <ac:spMkLst>
            <pc:docMk/>
            <pc:sldMk cId="1585209487" sldId="273"/>
            <ac:spMk id="3" creationId="{C6F99134-919B-6424-A311-7FFA97B0845F}"/>
          </ac:spMkLst>
        </pc:spChg>
        <pc:spChg chg="mod">
          <ac:chgData name="Marek Nicolas Sidykh" userId="db91b5882109e29b" providerId="LiveId" clId="{603E9BC0-0599-47DC-94B0-3C709100A2B9}" dt="2026-03-22T18:40:28.462" v="10652" actId="20577"/>
          <ac:spMkLst>
            <pc:docMk/>
            <pc:sldMk cId="1585209487" sldId="273"/>
            <ac:spMk id="4" creationId="{523730CC-0592-FF66-C110-EAFEE17ADA5F}"/>
          </ac:spMkLst>
        </pc:spChg>
        <pc:spChg chg="mod">
          <ac:chgData name="Marek Nicolas Sidykh" userId="db91b5882109e29b" providerId="LiveId" clId="{603E9BC0-0599-47DC-94B0-3C709100A2B9}" dt="2026-03-22T18:22:18.700" v="7965" actId="20577"/>
          <ac:spMkLst>
            <pc:docMk/>
            <pc:sldMk cId="1585209487" sldId="273"/>
            <ac:spMk id="5" creationId="{BA0CB52F-94DD-40F4-F5BB-A38A94CDA3F6}"/>
          </ac:spMkLst>
        </pc:spChg>
      </pc:sldChg>
      <pc:sldChg chg="addSp delSp modSp add mod ord">
        <pc:chgData name="Marek Nicolas Sidykh" userId="db91b5882109e29b" providerId="LiveId" clId="{603E9BC0-0599-47DC-94B0-3C709100A2B9}" dt="2026-03-22T18:37:38.980" v="10461" actId="5793"/>
        <pc:sldMkLst>
          <pc:docMk/>
          <pc:sldMk cId="2261542028" sldId="274"/>
        </pc:sldMkLst>
        <pc:spChg chg="mod">
          <ac:chgData name="Marek Nicolas Sidykh" userId="db91b5882109e29b" providerId="LiveId" clId="{603E9BC0-0599-47DC-94B0-3C709100A2B9}" dt="2026-03-22T18:33:03.063" v="9398" actId="14100"/>
          <ac:spMkLst>
            <pc:docMk/>
            <pc:sldMk cId="2261542028" sldId="274"/>
            <ac:spMk id="6" creationId="{03CDA4A1-0A79-0188-929F-D6BD5105BB25}"/>
          </ac:spMkLst>
        </pc:spChg>
        <pc:spChg chg="mod">
          <ac:chgData name="Marek Nicolas Sidykh" userId="db91b5882109e29b" providerId="LiveId" clId="{603E9BC0-0599-47DC-94B0-3C709100A2B9}" dt="2026-03-22T18:34:21.893" v="9715" actId="14100"/>
          <ac:spMkLst>
            <pc:docMk/>
            <pc:sldMk cId="2261542028" sldId="274"/>
            <ac:spMk id="7" creationId="{82F0ACA0-2256-0C06-55E8-0CE8273F2524}"/>
          </ac:spMkLst>
        </pc:spChg>
        <pc:spChg chg="mod">
          <ac:chgData name="Marek Nicolas Sidykh" userId="db91b5882109e29b" providerId="LiveId" clId="{603E9BC0-0599-47DC-94B0-3C709100A2B9}" dt="2026-03-22T18:35:22.170" v="9878" actId="20577"/>
          <ac:spMkLst>
            <pc:docMk/>
            <pc:sldMk cId="2261542028" sldId="274"/>
            <ac:spMk id="8" creationId="{3C5B10DC-35B8-0502-31E7-47022C5DD114}"/>
          </ac:spMkLst>
        </pc:spChg>
        <pc:spChg chg="mod">
          <ac:chgData name="Marek Nicolas Sidykh" userId="db91b5882109e29b" providerId="LiveId" clId="{603E9BC0-0599-47DC-94B0-3C709100A2B9}" dt="2026-03-22T18:36:05.420" v="9983" actId="5793"/>
          <ac:spMkLst>
            <pc:docMk/>
            <pc:sldMk cId="2261542028" sldId="274"/>
            <ac:spMk id="9" creationId="{9E637ED3-91E7-2C57-5030-380C8F117537}"/>
          </ac:spMkLst>
        </pc:spChg>
        <pc:spChg chg="del">
          <ac:chgData name="Marek Nicolas Sidykh" userId="db91b5882109e29b" providerId="LiveId" clId="{603E9BC0-0599-47DC-94B0-3C709100A2B9}" dt="2026-03-22T18:25:49.373" v="8931" actId="478"/>
          <ac:spMkLst>
            <pc:docMk/>
            <pc:sldMk cId="2261542028" sldId="274"/>
            <ac:spMk id="10" creationId="{9E6DC4F6-7094-332C-7014-2462D2A6063B}"/>
          </ac:spMkLst>
        </pc:spChg>
        <pc:spChg chg="add mod">
          <ac:chgData name="Marek Nicolas Sidykh" userId="db91b5882109e29b" providerId="LiveId" clId="{603E9BC0-0599-47DC-94B0-3C709100A2B9}" dt="2026-03-22T18:37:28.208" v="10426" actId="14100"/>
          <ac:spMkLst>
            <pc:docMk/>
            <pc:sldMk cId="2261542028" sldId="274"/>
            <ac:spMk id="14" creationId="{39167D75-9061-3EA3-FDF9-8D84BAF0B9E6}"/>
          </ac:spMkLst>
        </pc:spChg>
        <pc:spChg chg="add mod">
          <ac:chgData name="Marek Nicolas Sidykh" userId="db91b5882109e29b" providerId="LiveId" clId="{603E9BC0-0599-47DC-94B0-3C709100A2B9}" dt="2026-03-22T18:37:38.980" v="10461" actId="5793"/>
          <ac:spMkLst>
            <pc:docMk/>
            <pc:sldMk cId="2261542028" sldId="274"/>
            <ac:spMk id="15" creationId="{AED5568E-10C0-8560-B618-BC64683C6C64}"/>
          </ac:spMkLst>
        </pc:spChg>
      </pc:sldChg>
      <pc:sldChg chg="modSp add mod">
        <pc:chgData name="Marek Nicolas Sidykh" userId="db91b5882109e29b" providerId="LiveId" clId="{603E9BC0-0599-47DC-94B0-3C709100A2B9}" dt="2026-03-22T18:44:05.236" v="11268" actId="6549"/>
        <pc:sldMkLst>
          <pc:docMk/>
          <pc:sldMk cId="3378153577" sldId="275"/>
        </pc:sldMkLst>
        <pc:spChg chg="mod">
          <ac:chgData name="Marek Nicolas Sidykh" userId="db91b5882109e29b" providerId="LiveId" clId="{603E9BC0-0599-47DC-94B0-3C709100A2B9}" dt="2026-03-22T18:37:59.204" v="10462" actId="1076"/>
          <ac:spMkLst>
            <pc:docMk/>
            <pc:sldMk cId="3378153577" sldId="275"/>
            <ac:spMk id="10" creationId="{5DA9EF77-BACC-5740-B4AF-4D0E4238D2A4}"/>
          </ac:spMkLst>
        </pc:spChg>
        <pc:spChg chg="mod">
          <ac:chgData name="Marek Nicolas Sidykh" userId="db91b5882109e29b" providerId="LiveId" clId="{603E9BC0-0599-47DC-94B0-3C709100A2B9}" dt="2026-03-22T18:44:05.236" v="11268" actId="6549"/>
          <ac:spMkLst>
            <pc:docMk/>
            <pc:sldMk cId="3378153577" sldId="275"/>
            <ac:spMk id="11" creationId="{DE178E6A-D5D3-639C-CA14-D76B23C60794}"/>
          </ac:spMkLst>
        </pc:spChg>
        <pc:spChg chg="mod">
          <ac:chgData name="Marek Nicolas Sidykh" userId="db91b5882109e29b" providerId="LiveId" clId="{603E9BC0-0599-47DC-94B0-3C709100A2B9}" dt="2026-03-22T18:39:19.120" v="10480" actId="20577"/>
          <ac:spMkLst>
            <pc:docMk/>
            <pc:sldMk cId="3378153577" sldId="275"/>
            <ac:spMk id="21" creationId="{6AF7DFFC-8A85-A56F-55D7-41A8F497C98F}"/>
          </ac:spMkLst>
        </pc:spChg>
      </pc:sldChg>
      <pc:sldChg chg="delSp modSp add mod">
        <pc:chgData name="Marek Nicolas Sidykh" userId="db91b5882109e29b" providerId="LiveId" clId="{603E9BC0-0599-47DC-94B0-3C709100A2B9}" dt="2026-03-22T18:44:57.662" v="11387" actId="478"/>
        <pc:sldMkLst>
          <pc:docMk/>
          <pc:sldMk cId="947837539" sldId="276"/>
        </pc:sldMkLst>
        <pc:spChg chg="mod">
          <ac:chgData name="Marek Nicolas Sidykh" userId="db91b5882109e29b" providerId="LiveId" clId="{603E9BC0-0599-47DC-94B0-3C709100A2B9}" dt="2026-03-22T18:44:52.218" v="11385" actId="20577"/>
          <ac:spMkLst>
            <pc:docMk/>
            <pc:sldMk cId="947837539" sldId="276"/>
            <ac:spMk id="3" creationId="{7BF513CA-FCF3-CB66-F26B-BD7E111D6700}"/>
          </ac:spMkLst>
        </pc:spChg>
        <pc:spChg chg="del">
          <ac:chgData name="Marek Nicolas Sidykh" userId="db91b5882109e29b" providerId="LiveId" clId="{603E9BC0-0599-47DC-94B0-3C709100A2B9}" dt="2026-03-22T18:44:55.129" v="11386" actId="478"/>
          <ac:spMkLst>
            <pc:docMk/>
            <pc:sldMk cId="947837539" sldId="276"/>
            <ac:spMk id="4" creationId="{2C2435A1-0742-5914-BF09-2443255E49BB}"/>
          </ac:spMkLst>
        </pc:spChg>
        <pc:spChg chg="del">
          <ac:chgData name="Marek Nicolas Sidykh" userId="db91b5882109e29b" providerId="LiveId" clId="{603E9BC0-0599-47DC-94B0-3C709100A2B9}" dt="2026-03-22T18:44:57.662" v="11387" actId="478"/>
          <ac:spMkLst>
            <pc:docMk/>
            <pc:sldMk cId="947837539" sldId="276"/>
            <ac:spMk id="5" creationId="{6E16EE3C-36F8-22B6-9769-66D9CF2C63EB}"/>
          </ac:spMkLst>
        </pc:spChg>
      </pc:sldChg>
      <pc:sldChg chg="modSp add mod">
        <pc:chgData name="Marek Nicolas Sidykh" userId="db91b5882109e29b" providerId="LiveId" clId="{603E9BC0-0599-47DC-94B0-3C709100A2B9}" dt="2026-03-22T18:50:46.333" v="12517" actId="20577"/>
        <pc:sldMkLst>
          <pc:docMk/>
          <pc:sldMk cId="3179525302" sldId="277"/>
        </pc:sldMkLst>
        <pc:spChg chg="mod">
          <ac:chgData name="Marek Nicolas Sidykh" userId="db91b5882109e29b" providerId="LiveId" clId="{603E9BC0-0599-47DC-94B0-3C709100A2B9}" dt="2026-03-22T18:46:31.280" v="11761" actId="20577"/>
          <ac:spMkLst>
            <pc:docMk/>
            <pc:sldMk cId="3179525302" sldId="277"/>
            <ac:spMk id="3" creationId="{71198FE2-5D9B-EA8D-2D0E-69639138501A}"/>
          </ac:spMkLst>
        </pc:spChg>
        <pc:spChg chg="mod">
          <ac:chgData name="Marek Nicolas Sidykh" userId="db91b5882109e29b" providerId="LiveId" clId="{603E9BC0-0599-47DC-94B0-3C709100A2B9}" dt="2026-03-22T18:47:34.088" v="12116" actId="20577"/>
          <ac:spMkLst>
            <pc:docMk/>
            <pc:sldMk cId="3179525302" sldId="277"/>
            <ac:spMk id="4" creationId="{F7FBCC50-8AD1-39BD-8A96-8748D3BDCE54}"/>
          </ac:spMkLst>
        </pc:spChg>
        <pc:spChg chg="mod">
          <ac:chgData name="Marek Nicolas Sidykh" userId="db91b5882109e29b" providerId="LiveId" clId="{603E9BC0-0599-47DC-94B0-3C709100A2B9}" dt="2026-03-22T18:50:46.333" v="12517" actId="20577"/>
          <ac:spMkLst>
            <pc:docMk/>
            <pc:sldMk cId="3179525302" sldId="277"/>
            <ac:spMk id="5" creationId="{581BD018-5D2B-38A7-BE10-0171CA092A42}"/>
          </ac:spMkLst>
        </pc:spChg>
      </pc:sldChg>
      <pc:sldChg chg="addSp delSp modSp new mod">
        <pc:chgData name="Marek Nicolas Sidykh" userId="db91b5882109e29b" providerId="LiveId" clId="{603E9BC0-0599-47DC-94B0-3C709100A2B9}" dt="2026-03-22T19:20:15.083" v="15399" actId="6549"/>
        <pc:sldMkLst>
          <pc:docMk/>
          <pc:sldMk cId="3369880004" sldId="278"/>
        </pc:sldMkLst>
        <pc:spChg chg="add mod">
          <ac:chgData name="Marek Nicolas Sidykh" userId="db91b5882109e29b" providerId="LiveId" clId="{603E9BC0-0599-47DC-94B0-3C709100A2B9}" dt="2026-03-22T18:59:49.224" v="13165" actId="1076"/>
          <ac:spMkLst>
            <pc:docMk/>
            <pc:sldMk cId="3369880004" sldId="278"/>
            <ac:spMk id="2" creationId="{CA97189E-6103-C4DE-AE4D-C17E86CD650F}"/>
          </ac:spMkLst>
        </pc:spChg>
        <pc:spChg chg="add mod">
          <ac:chgData name="Marek Nicolas Sidykh" userId="db91b5882109e29b" providerId="LiveId" clId="{603E9BC0-0599-47DC-94B0-3C709100A2B9}" dt="2026-03-22T18:48:21.313" v="12307"/>
          <ac:spMkLst>
            <pc:docMk/>
            <pc:sldMk cId="3369880004" sldId="278"/>
            <ac:spMk id="3" creationId="{D6D7D5F6-5695-E962-0CED-A2ACA54119A9}"/>
          </ac:spMkLst>
        </pc:spChg>
        <pc:spChg chg="add del mod">
          <ac:chgData name="Marek Nicolas Sidykh" userId="db91b5882109e29b" providerId="LiveId" clId="{603E9BC0-0599-47DC-94B0-3C709100A2B9}" dt="2026-03-22T19:00:12.930" v="13174" actId="478"/>
          <ac:spMkLst>
            <pc:docMk/>
            <pc:sldMk cId="3369880004" sldId="278"/>
            <ac:spMk id="4" creationId="{ED9B38A7-17E6-EC56-2928-1EFC2D997E68}"/>
          </ac:spMkLst>
        </pc:spChg>
        <pc:spChg chg="add del mod">
          <ac:chgData name="Marek Nicolas Sidykh" userId="db91b5882109e29b" providerId="LiveId" clId="{603E9BC0-0599-47DC-94B0-3C709100A2B9}" dt="2026-03-22T18:51:51.670" v="12526" actId="478"/>
          <ac:spMkLst>
            <pc:docMk/>
            <pc:sldMk cId="3369880004" sldId="278"/>
            <ac:spMk id="5" creationId="{401A6EF0-F477-5110-C94D-535F0FB000E9}"/>
          </ac:spMkLst>
        </pc:spChg>
        <pc:spChg chg="add mod">
          <ac:chgData name="Marek Nicolas Sidykh" userId="db91b5882109e29b" providerId="LiveId" clId="{603E9BC0-0599-47DC-94B0-3C709100A2B9}" dt="2026-03-22T19:00:28.693" v="13178" actId="13822"/>
          <ac:spMkLst>
            <pc:docMk/>
            <pc:sldMk cId="3369880004" sldId="278"/>
            <ac:spMk id="6" creationId="{8DFFC559-24F7-0E07-337F-7A089CA0E68E}"/>
          </ac:spMkLst>
        </pc:spChg>
        <pc:spChg chg="add mod">
          <ac:chgData name="Marek Nicolas Sidykh" userId="db91b5882109e29b" providerId="LiveId" clId="{603E9BC0-0599-47DC-94B0-3C709100A2B9}" dt="2026-03-22T19:00:45.949" v="13181" actId="1076"/>
          <ac:spMkLst>
            <pc:docMk/>
            <pc:sldMk cId="3369880004" sldId="278"/>
            <ac:spMk id="7" creationId="{A63BFFAF-C3FD-C7DF-3815-62B4E7C9ADCB}"/>
          </ac:spMkLst>
        </pc:spChg>
        <pc:spChg chg="add mod">
          <ac:chgData name="Marek Nicolas Sidykh" userId="db91b5882109e29b" providerId="LiveId" clId="{603E9BC0-0599-47DC-94B0-3C709100A2B9}" dt="2026-03-22T19:20:15.083" v="15399" actId="6549"/>
          <ac:spMkLst>
            <pc:docMk/>
            <pc:sldMk cId="3369880004" sldId="278"/>
            <ac:spMk id="8" creationId="{6C09B5CE-8832-FED6-39C5-6F175984B251}"/>
          </ac:spMkLst>
        </pc:spChg>
        <pc:spChg chg="add mod">
          <ac:chgData name="Marek Nicolas Sidykh" userId="db91b5882109e29b" providerId="LiveId" clId="{603E9BC0-0599-47DC-94B0-3C709100A2B9}" dt="2026-03-22T19:00:20.030" v="13175" actId="1076"/>
          <ac:spMkLst>
            <pc:docMk/>
            <pc:sldMk cId="3369880004" sldId="278"/>
            <ac:spMk id="9" creationId="{47B8DD14-A631-1121-DC64-2E1818ED8EB1}"/>
          </ac:spMkLst>
        </pc:spChg>
        <pc:spChg chg="add del mod">
          <ac:chgData name="Marek Nicolas Sidykh" userId="db91b5882109e29b" providerId="LiveId" clId="{603E9BC0-0599-47DC-94B0-3C709100A2B9}" dt="2026-03-22T18:58:30.675" v="13130" actId="478"/>
          <ac:spMkLst>
            <pc:docMk/>
            <pc:sldMk cId="3369880004" sldId="278"/>
            <ac:spMk id="10" creationId="{4B2B7463-D65F-29A5-3E32-4102B05E4F8A}"/>
          </ac:spMkLst>
        </pc:spChg>
        <pc:spChg chg="add mod">
          <ac:chgData name="Marek Nicolas Sidykh" userId="db91b5882109e29b" providerId="LiveId" clId="{603E9BC0-0599-47DC-94B0-3C709100A2B9}" dt="2026-03-22T19:07:10.495" v="14022" actId="20577"/>
          <ac:spMkLst>
            <pc:docMk/>
            <pc:sldMk cId="3369880004" sldId="278"/>
            <ac:spMk id="11" creationId="{DDEB60FA-F6FB-862B-4B9F-9BA5CAD625F0}"/>
          </ac:spMkLst>
        </pc:spChg>
        <pc:spChg chg="add mod">
          <ac:chgData name="Marek Nicolas Sidykh" userId="db91b5882109e29b" providerId="LiveId" clId="{603E9BC0-0599-47DC-94B0-3C709100A2B9}" dt="2026-03-22T18:59:53.640" v="13166" actId="1076"/>
          <ac:spMkLst>
            <pc:docMk/>
            <pc:sldMk cId="3369880004" sldId="278"/>
            <ac:spMk id="12" creationId="{24B13DD6-7B29-5218-7409-83CF66600DA3}"/>
          </ac:spMkLst>
        </pc:spChg>
        <pc:spChg chg="add mod">
          <ac:chgData name="Marek Nicolas Sidykh" userId="db91b5882109e29b" providerId="LiveId" clId="{603E9BC0-0599-47DC-94B0-3C709100A2B9}" dt="2026-03-22T19:02:44.736" v="13393" actId="20577"/>
          <ac:spMkLst>
            <pc:docMk/>
            <pc:sldMk cId="3369880004" sldId="278"/>
            <ac:spMk id="13" creationId="{6D5B29BA-F13F-799B-4AE4-D8EE4D9BF5ED}"/>
          </ac:spMkLst>
        </pc:spChg>
        <pc:spChg chg="add mod">
          <ac:chgData name="Marek Nicolas Sidykh" userId="db91b5882109e29b" providerId="LiveId" clId="{603E9BC0-0599-47DC-94B0-3C709100A2B9}" dt="2026-03-22T19:09:02.204" v="14296" actId="20577"/>
          <ac:spMkLst>
            <pc:docMk/>
            <pc:sldMk cId="3369880004" sldId="278"/>
            <ac:spMk id="14" creationId="{AE71AE98-9C88-90C5-A200-8759E35B3940}"/>
          </ac:spMkLst>
        </pc:spChg>
        <pc:spChg chg="add mod">
          <ac:chgData name="Marek Nicolas Sidykh" userId="db91b5882109e29b" providerId="LiveId" clId="{603E9BC0-0599-47DC-94B0-3C709100A2B9}" dt="2026-03-22T19:19:25.590" v="15368" actId="14100"/>
          <ac:spMkLst>
            <pc:docMk/>
            <pc:sldMk cId="3369880004" sldId="278"/>
            <ac:spMk id="15" creationId="{3514A93F-3015-55BD-9A5F-9AFCB25787C2}"/>
          </ac:spMkLst>
        </pc:spChg>
        <pc:spChg chg="add mod">
          <ac:chgData name="Marek Nicolas Sidykh" userId="db91b5882109e29b" providerId="LiveId" clId="{603E9BC0-0599-47DC-94B0-3C709100A2B9}" dt="2026-03-22T19:19:59.873" v="15398" actId="20577"/>
          <ac:spMkLst>
            <pc:docMk/>
            <pc:sldMk cId="3369880004" sldId="278"/>
            <ac:spMk id="16" creationId="{D6119F79-24E0-F7C2-57BB-3896AFDA41A4}"/>
          </ac:spMkLst>
        </pc:spChg>
        <pc:spChg chg="add mod">
          <ac:chgData name="Marek Nicolas Sidykh" userId="db91b5882109e29b" providerId="LiveId" clId="{603E9BC0-0599-47DC-94B0-3C709100A2B9}" dt="2026-03-22T19:07:40.540" v="14150" actId="20577"/>
          <ac:spMkLst>
            <pc:docMk/>
            <pc:sldMk cId="3369880004" sldId="278"/>
            <ac:spMk id="17" creationId="{4CCF9DF2-F649-CD3E-FAF3-067B3E7CED6A}"/>
          </ac:spMkLst>
        </pc:spChg>
        <pc:spChg chg="add mod">
          <ac:chgData name="Marek Nicolas Sidykh" userId="db91b5882109e29b" providerId="LiveId" clId="{603E9BC0-0599-47DC-94B0-3C709100A2B9}" dt="2026-03-22T19:19:12.050" v="15366" actId="1076"/>
          <ac:spMkLst>
            <pc:docMk/>
            <pc:sldMk cId="3369880004" sldId="278"/>
            <ac:spMk id="18" creationId="{F076721C-F9F4-D388-E5E2-2D9999B2DBDB}"/>
          </ac:spMkLst>
        </pc:spChg>
        <pc:spChg chg="add mod">
          <ac:chgData name="Marek Nicolas Sidykh" userId="db91b5882109e29b" providerId="LiveId" clId="{603E9BC0-0599-47DC-94B0-3C709100A2B9}" dt="2026-03-22T19:19:37.013" v="15371" actId="14100"/>
          <ac:spMkLst>
            <pc:docMk/>
            <pc:sldMk cId="3369880004" sldId="278"/>
            <ac:spMk id="19" creationId="{78B1B956-14BE-3C14-3F3B-CA5E01DE488E}"/>
          </ac:spMkLst>
        </pc:spChg>
      </pc:sldChg>
      <pc:sldChg chg="addSp delSp modSp add mod">
        <pc:chgData name="Marek Nicolas Sidykh" userId="db91b5882109e29b" providerId="LiveId" clId="{603E9BC0-0599-47DC-94B0-3C709100A2B9}" dt="2026-03-22T19:14:21.616" v="14967" actId="20577"/>
        <pc:sldMkLst>
          <pc:docMk/>
          <pc:sldMk cId="4200769909" sldId="279"/>
        </pc:sldMkLst>
        <pc:spChg chg="add mod">
          <ac:chgData name="Marek Nicolas Sidykh" userId="db91b5882109e29b" providerId="LiveId" clId="{603E9BC0-0599-47DC-94B0-3C709100A2B9}" dt="2026-03-22T19:10:34.370" v="14472" actId="1076"/>
          <ac:spMkLst>
            <pc:docMk/>
            <pc:sldMk cId="4200769909" sldId="279"/>
            <ac:spMk id="4" creationId="{6689BF81-2532-D8C5-E3A6-A71BAF7143EA}"/>
          </ac:spMkLst>
        </pc:spChg>
        <pc:spChg chg="add mod">
          <ac:chgData name="Marek Nicolas Sidykh" userId="db91b5882109e29b" providerId="LiveId" clId="{603E9BC0-0599-47DC-94B0-3C709100A2B9}" dt="2026-03-22T19:10:30.333" v="14471" actId="1076"/>
          <ac:spMkLst>
            <pc:docMk/>
            <pc:sldMk cId="4200769909" sldId="279"/>
            <ac:spMk id="5" creationId="{2EB12A6F-E1EE-48CB-AF6E-8C92619AE2F6}"/>
          </ac:spMkLst>
        </pc:spChg>
        <pc:spChg chg="del">
          <ac:chgData name="Marek Nicolas Sidykh" userId="db91b5882109e29b" providerId="LiveId" clId="{603E9BC0-0599-47DC-94B0-3C709100A2B9}" dt="2026-03-22T19:09:14.692" v="14297" actId="478"/>
          <ac:spMkLst>
            <pc:docMk/>
            <pc:sldMk cId="4200769909" sldId="279"/>
            <ac:spMk id="6" creationId="{1E680F57-A37F-6219-260C-96C7B320BB14}"/>
          </ac:spMkLst>
        </pc:spChg>
        <pc:spChg chg="mod">
          <ac:chgData name="Marek Nicolas Sidykh" userId="db91b5882109e29b" providerId="LiveId" clId="{603E9BC0-0599-47DC-94B0-3C709100A2B9}" dt="2026-03-22T19:09:50.478" v="14397" actId="20577"/>
          <ac:spMkLst>
            <pc:docMk/>
            <pc:sldMk cId="4200769909" sldId="279"/>
            <ac:spMk id="7" creationId="{A7D26F55-1629-3C19-5CF3-6478A63D7703}"/>
          </ac:spMkLst>
        </pc:spChg>
        <pc:spChg chg="mod">
          <ac:chgData name="Marek Nicolas Sidykh" userId="db91b5882109e29b" providerId="LiveId" clId="{603E9BC0-0599-47DC-94B0-3C709100A2B9}" dt="2026-03-22T19:10:18.228" v="14467" actId="20577"/>
          <ac:spMkLst>
            <pc:docMk/>
            <pc:sldMk cId="4200769909" sldId="279"/>
            <ac:spMk id="8" creationId="{ADBF2038-477E-C1CD-028F-9FA6AF5C38E4}"/>
          </ac:spMkLst>
        </pc:spChg>
        <pc:spChg chg="add mod">
          <ac:chgData name="Marek Nicolas Sidykh" userId="db91b5882109e29b" providerId="LiveId" clId="{603E9BC0-0599-47DC-94B0-3C709100A2B9}" dt="2026-03-22T19:12:43.479" v="14799" actId="14100"/>
          <ac:spMkLst>
            <pc:docMk/>
            <pc:sldMk cId="4200769909" sldId="279"/>
            <ac:spMk id="10" creationId="{2335006D-64FB-51E2-DB4A-7184D447E122}"/>
          </ac:spMkLst>
        </pc:spChg>
        <pc:spChg chg="del mod">
          <ac:chgData name="Marek Nicolas Sidykh" userId="db91b5882109e29b" providerId="LiveId" clId="{603E9BC0-0599-47DC-94B0-3C709100A2B9}" dt="2026-03-22T19:10:23.093" v="14469" actId="478"/>
          <ac:spMkLst>
            <pc:docMk/>
            <pc:sldMk cId="4200769909" sldId="279"/>
            <ac:spMk id="11" creationId="{51A40BEA-E7E9-C791-ED72-D7A698D2F5B5}"/>
          </ac:spMkLst>
        </pc:spChg>
        <pc:spChg chg="mod">
          <ac:chgData name="Marek Nicolas Sidykh" userId="db91b5882109e29b" providerId="LiveId" clId="{603E9BC0-0599-47DC-94B0-3C709100A2B9}" dt="2026-03-22T19:09:26.828" v="14309" actId="1076"/>
          <ac:spMkLst>
            <pc:docMk/>
            <pc:sldMk cId="4200769909" sldId="279"/>
            <ac:spMk id="12" creationId="{7E777CDF-F8B2-6FCA-AAEC-2D9CAD6ED6F6}"/>
          </ac:spMkLst>
        </pc:spChg>
        <pc:spChg chg="del">
          <ac:chgData name="Marek Nicolas Sidykh" userId="db91b5882109e29b" providerId="LiveId" clId="{603E9BC0-0599-47DC-94B0-3C709100A2B9}" dt="2026-03-22T19:10:40.378" v="14474" actId="478"/>
          <ac:spMkLst>
            <pc:docMk/>
            <pc:sldMk cId="4200769909" sldId="279"/>
            <ac:spMk id="13" creationId="{AD7CDB01-26EF-3969-59C7-806E00912E5A}"/>
          </ac:spMkLst>
        </pc:spChg>
        <pc:spChg chg="del mod">
          <ac:chgData name="Marek Nicolas Sidykh" userId="db91b5882109e29b" providerId="LiveId" clId="{603E9BC0-0599-47DC-94B0-3C709100A2B9}" dt="2026-03-22T19:10:37.630" v="14473" actId="478"/>
          <ac:spMkLst>
            <pc:docMk/>
            <pc:sldMk cId="4200769909" sldId="279"/>
            <ac:spMk id="14" creationId="{462AF5DB-856A-3043-D11F-9C4F7299318E}"/>
          </ac:spMkLst>
        </pc:spChg>
        <pc:spChg chg="del">
          <ac:chgData name="Marek Nicolas Sidykh" userId="db91b5882109e29b" providerId="LiveId" clId="{603E9BC0-0599-47DC-94B0-3C709100A2B9}" dt="2026-03-22T19:12:03.470" v="14693" actId="478"/>
          <ac:spMkLst>
            <pc:docMk/>
            <pc:sldMk cId="4200769909" sldId="279"/>
            <ac:spMk id="15" creationId="{8F547D20-5FE4-4E81-0A19-3D80740EA48D}"/>
          </ac:spMkLst>
        </pc:spChg>
        <pc:spChg chg="mod">
          <ac:chgData name="Marek Nicolas Sidykh" userId="db91b5882109e29b" providerId="LiveId" clId="{603E9BC0-0599-47DC-94B0-3C709100A2B9}" dt="2026-03-22T19:11:59.429" v="14692" actId="20577"/>
          <ac:spMkLst>
            <pc:docMk/>
            <pc:sldMk cId="4200769909" sldId="279"/>
            <ac:spMk id="16" creationId="{1A725968-06EF-74E5-1951-FDF77544DDFA}"/>
          </ac:spMkLst>
        </pc:spChg>
        <pc:spChg chg="mod">
          <ac:chgData name="Marek Nicolas Sidykh" userId="db91b5882109e29b" providerId="LiveId" clId="{603E9BC0-0599-47DC-94B0-3C709100A2B9}" dt="2026-03-22T19:11:31.840" v="14602" actId="14100"/>
          <ac:spMkLst>
            <pc:docMk/>
            <pc:sldMk cId="4200769909" sldId="279"/>
            <ac:spMk id="17" creationId="{C7223C73-012D-4E9E-24DE-D68617469F91}"/>
          </ac:spMkLst>
        </pc:spChg>
        <pc:spChg chg="add mod">
          <ac:chgData name="Marek Nicolas Sidykh" userId="db91b5882109e29b" providerId="LiveId" clId="{603E9BC0-0599-47DC-94B0-3C709100A2B9}" dt="2026-03-22T19:12:16.440" v="14697" actId="1076"/>
          <ac:spMkLst>
            <pc:docMk/>
            <pc:sldMk cId="4200769909" sldId="279"/>
            <ac:spMk id="18" creationId="{7AD26F53-C634-50D6-B523-8A9823D05773}"/>
          </ac:spMkLst>
        </pc:spChg>
        <pc:spChg chg="add mod">
          <ac:chgData name="Marek Nicolas Sidykh" userId="db91b5882109e29b" providerId="LiveId" clId="{603E9BC0-0599-47DC-94B0-3C709100A2B9}" dt="2026-03-22T19:13:40.250" v="14880" actId="14100"/>
          <ac:spMkLst>
            <pc:docMk/>
            <pc:sldMk cId="4200769909" sldId="279"/>
            <ac:spMk id="19" creationId="{C9AB4F27-852F-1B5B-53B0-F98456598D81}"/>
          </ac:spMkLst>
        </pc:spChg>
        <pc:spChg chg="add mod">
          <ac:chgData name="Marek Nicolas Sidykh" userId="db91b5882109e29b" providerId="LiveId" clId="{603E9BC0-0599-47DC-94B0-3C709100A2B9}" dt="2026-03-22T19:12:58.693" v="14804" actId="1076"/>
          <ac:spMkLst>
            <pc:docMk/>
            <pc:sldMk cId="4200769909" sldId="279"/>
            <ac:spMk id="20" creationId="{B09726AC-170D-F3AE-EC62-D8010B75D5F4}"/>
          </ac:spMkLst>
        </pc:spChg>
        <pc:spChg chg="add mod">
          <ac:chgData name="Marek Nicolas Sidykh" userId="db91b5882109e29b" providerId="LiveId" clId="{603E9BC0-0599-47DC-94B0-3C709100A2B9}" dt="2026-03-22T19:13:51.420" v="14884" actId="1076"/>
          <ac:spMkLst>
            <pc:docMk/>
            <pc:sldMk cId="4200769909" sldId="279"/>
            <ac:spMk id="21" creationId="{83EC8D4E-AE37-83B5-4EFD-67036B66413B}"/>
          </ac:spMkLst>
        </pc:spChg>
        <pc:spChg chg="add mod">
          <ac:chgData name="Marek Nicolas Sidykh" userId="db91b5882109e29b" providerId="LiveId" clId="{603E9BC0-0599-47DC-94B0-3C709100A2B9}" dt="2026-03-22T19:13:46.940" v="14883" actId="1076"/>
          <ac:spMkLst>
            <pc:docMk/>
            <pc:sldMk cId="4200769909" sldId="279"/>
            <ac:spMk id="22" creationId="{A1B72B3C-B46A-FFE7-DFB5-56F1C5597F2A}"/>
          </ac:spMkLst>
        </pc:spChg>
        <pc:spChg chg="add mod">
          <ac:chgData name="Marek Nicolas Sidykh" userId="db91b5882109e29b" providerId="LiveId" clId="{603E9BC0-0599-47DC-94B0-3C709100A2B9}" dt="2026-03-22T19:13:58.193" v="14886" actId="1076"/>
          <ac:spMkLst>
            <pc:docMk/>
            <pc:sldMk cId="4200769909" sldId="279"/>
            <ac:spMk id="23" creationId="{1464A5F8-82BB-F066-4B64-F168561FD50B}"/>
          </ac:spMkLst>
        </pc:spChg>
        <pc:spChg chg="add mod">
          <ac:chgData name="Marek Nicolas Sidykh" userId="db91b5882109e29b" providerId="LiveId" clId="{603E9BC0-0599-47DC-94B0-3C709100A2B9}" dt="2026-03-22T19:14:21.616" v="14967" actId="20577"/>
          <ac:spMkLst>
            <pc:docMk/>
            <pc:sldMk cId="4200769909" sldId="279"/>
            <ac:spMk id="24" creationId="{F86532BD-F57A-7197-A286-A85135565158}"/>
          </ac:spMkLst>
        </pc:spChg>
      </pc:sldChg>
      <pc:sldChg chg="addSp delSp modSp add mod">
        <pc:chgData name="Marek Nicolas Sidykh" userId="db91b5882109e29b" providerId="LiveId" clId="{603E9BC0-0599-47DC-94B0-3C709100A2B9}" dt="2026-03-22T19:18:35.030" v="15364" actId="17032"/>
        <pc:sldMkLst>
          <pc:docMk/>
          <pc:sldMk cId="2054711411" sldId="280"/>
        </pc:sldMkLst>
        <pc:spChg chg="del mod">
          <ac:chgData name="Marek Nicolas Sidykh" userId="db91b5882109e29b" providerId="LiveId" clId="{603E9BC0-0599-47DC-94B0-3C709100A2B9}" dt="2026-03-22T19:15:28.133" v="14972" actId="478"/>
          <ac:spMkLst>
            <pc:docMk/>
            <pc:sldMk cId="2054711411" sldId="280"/>
            <ac:spMk id="3" creationId="{BCDAC1D7-5419-F433-2A24-D5D1D4C37213}"/>
          </ac:spMkLst>
        </pc:spChg>
        <pc:spChg chg="del">
          <ac:chgData name="Marek Nicolas Sidykh" userId="db91b5882109e29b" providerId="LiveId" clId="{603E9BC0-0599-47DC-94B0-3C709100A2B9}" dt="2026-03-22T19:15:28.133" v="14972" actId="478"/>
          <ac:spMkLst>
            <pc:docMk/>
            <pc:sldMk cId="2054711411" sldId="280"/>
            <ac:spMk id="4" creationId="{4FCB9771-471C-F417-332E-50677A90BB5F}"/>
          </ac:spMkLst>
        </pc:spChg>
        <pc:spChg chg="del">
          <ac:chgData name="Marek Nicolas Sidykh" userId="db91b5882109e29b" providerId="LiveId" clId="{603E9BC0-0599-47DC-94B0-3C709100A2B9}" dt="2026-03-22T19:15:28.133" v="14972" actId="478"/>
          <ac:spMkLst>
            <pc:docMk/>
            <pc:sldMk cId="2054711411" sldId="280"/>
            <ac:spMk id="5" creationId="{BEA85D3A-EA6C-761F-E546-E69C5D3AA1FA}"/>
          </ac:spMkLst>
        </pc:spChg>
        <pc:spChg chg="add mod">
          <ac:chgData name="Marek Nicolas Sidykh" userId="db91b5882109e29b" providerId="LiveId" clId="{603E9BC0-0599-47DC-94B0-3C709100A2B9}" dt="2026-03-22T19:16:57.799" v="15157" actId="1076"/>
          <ac:spMkLst>
            <pc:docMk/>
            <pc:sldMk cId="2054711411" sldId="280"/>
            <ac:spMk id="6" creationId="{01B10D5A-4148-604B-D862-281D3CD5792D}"/>
          </ac:spMkLst>
        </pc:spChg>
        <pc:spChg chg="del">
          <ac:chgData name="Marek Nicolas Sidykh" userId="db91b5882109e29b" providerId="LiveId" clId="{603E9BC0-0599-47DC-94B0-3C709100A2B9}" dt="2026-03-22T19:15:21.042" v="14971" actId="478"/>
          <ac:spMkLst>
            <pc:docMk/>
            <pc:sldMk cId="2054711411" sldId="280"/>
            <ac:spMk id="7" creationId="{021A8286-4C06-5EB4-9407-71F15E53DB90}"/>
          </ac:spMkLst>
        </pc:spChg>
        <pc:spChg chg="del">
          <ac:chgData name="Marek Nicolas Sidykh" userId="db91b5882109e29b" providerId="LiveId" clId="{603E9BC0-0599-47DC-94B0-3C709100A2B9}" dt="2026-03-22T19:15:21.042" v="14971" actId="478"/>
          <ac:spMkLst>
            <pc:docMk/>
            <pc:sldMk cId="2054711411" sldId="280"/>
            <ac:spMk id="8" creationId="{D49648A8-6E4C-7D5F-F78D-474F5909A9AB}"/>
          </ac:spMkLst>
        </pc:spChg>
        <pc:spChg chg="ord">
          <ac:chgData name="Marek Nicolas Sidykh" userId="db91b5882109e29b" providerId="LiveId" clId="{603E9BC0-0599-47DC-94B0-3C709100A2B9}" dt="2026-03-22T19:15:42.127" v="14974" actId="166"/>
          <ac:spMkLst>
            <pc:docMk/>
            <pc:sldMk cId="2054711411" sldId="280"/>
            <ac:spMk id="9" creationId="{F7C601FE-9583-D309-E4E9-82A6059DDFCA}"/>
          </ac:spMkLst>
        </pc:spChg>
        <pc:spChg chg="del">
          <ac:chgData name="Marek Nicolas Sidykh" userId="db91b5882109e29b" providerId="LiveId" clId="{603E9BC0-0599-47DC-94B0-3C709100A2B9}" dt="2026-03-22T19:15:21.042" v="14971" actId="478"/>
          <ac:spMkLst>
            <pc:docMk/>
            <pc:sldMk cId="2054711411" sldId="280"/>
            <ac:spMk id="10" creationId="{5E1F05A1-21AF-E69C-3D61-2CA3AAAA9136}"/>
          </ac:spMkLst>
        </pc:spChg>
        <pc:spChg chg="add mod">
          <ac:chgData name="Marek Nicolas Sidykh" userId="db91b5882109e29b" providerId="LiveId" clId="{603E9BC0-0599-47DC-94B0-3C709100A2B9}" dt="2026-03-22T19:18:24.388" v="15363" actId="17032"/>
          <ac:spMkLst>
            <pc:docMk/>
            <pc:sldMk cId="2054711411" sldId="280"/>
            <ac:spMk id="11" creationId="{391F2AF3-7465-9FEA-8E22-5DA13468DA65}"/>
          </ac:spMkLst>
        </pc:spChg>
        <pc:spChg chg="add mod">
          <ac:chgData name="Marek Nicolas Sidykh" userId="db91b5882109e29b" providerId="LiveId" clId="{603E9BC0-0599-47DC-94B0-3C709100A2B9}" dt="2026-03-22T19:18:35.030" v="15364" actId="17032"/>
          <ac:spMkLst>
            <pc:docMk/>
            <pc:sldMk cId="2054711411" sldId="280"/>
            <ac:spMk id="13" creationId="{22CD1F9E-1F1C-F583-067F-DEB7E76F512B}"/>
          </ac:spMkLst>
        </pc:spChg>
        <pc:spChg chg="del">
          <ac:chgData name="Marek Nicolas Sidykh" userId="db91b5882109e29b" providerId="LiveId" clId="{603E9BC0-0599-47DC-94B0-3C709100A2B9}" dt="2026-03-22T19:15:21.042" v="14971" actId="478"/>
          <ac:spMkLst>
            <pc:docMk/>
            <pc:sldMk cId="2054711411" sldId="280"/>
            <ac:spMk id="16" creationId="{94DC4E16-5025-9C99-214B-10963A1A6E92}"/>
          </ac:spMkLst>
        </pc:spChg>
        <pc:spChg chg="del">
          <ac:chgData name="Marek Nicolas Sidykh" userId="db91b5882109e29b" providerId="LiveId" clId="{603E9BC0-0599-47DC-94B0-3C709100A2B9}" dt="2026-03-22T19:15:21.042" v="14971" actId="478"/>
          <ac:spMkLst>
            <pc:docMk/>
            <pc:sldMk cId="2054711411" sldId="280"/>
            <ac:spMk id="17" creationId="{AF6CD77D-005C-2124-65F6-E83BD5849CB0}"/>
          </ac:spMkLst>
        </pc:spChg>
        <pc:spChg chg="del">
          <ac:chgData name="Marek Nicolas Sidykh" userId="db91b5882109e29b" providerId="LiveId" clId="{603E9BC0-0599-47DC-94B0-3C709100A2B9}" dt="2026-03-22T19:15:28.133" v="14972" actId="478"/>
          <ac:spMkLst>
            <pc:docMk/>
            <pc:sldMk cId="2054711411" sldId="280"/>
            <ac:spMk id="18" creationId="{22E01BD0-6A8B-B232-78D8-49D25F7F70B2}"/>
          </ac:spMkLst>
        </pc:spChg>
        <pc:spChg chg="del">
          <ac:chgData name="Marek Nicolas Sidykh" userId="db91b5882109e29b" providerId="LiveId" clId="{603E9BC0-0599-47DC-94B0-3C709100A2B9}" dt="2026-03-22T19:15:21.042" v="14971" actId="478"/>
          <ac:spMkLst>
            <pc:docMk/>
            <pc:sldMk cId="2054711411" sldId="280"/>
            <ac:spMk id="19" creationId="{5164DCBF-2126-C7A5-E4E8-63D910481E45}"/>
          </ac:spMkLst>
        </pc:spChg>
        <pc:spChg chg="del">
          <ac:chgData name="Marek Nicolas Sidykh" userId="db91b5882109e29b" providerId="LiveId" clId="{603E9BC0-0599-47DC-94B0-3C709100A2B9}" dt="2026-03-22T19:15:28.133" v="14972" actId="478"/>
          <ac:spMkLst>
            <pc:docMk/>
            <pc:sldMk cId="2054711411" sldId="280"/>
            <ac:spMk id="20" creationId="{DDF5803F-7349-8E7B-CF82-258F57A4B823}"/>
          </ac:spMkLst>
        </pc:spChg>
        <pc:spChg chg="del">
          <ac:chgData name="Marek Nicolas Sidykh" userId="db91b5882109e29b" providerId="LiveId" clId="{603E9BC0-0599-47DC-94B0-3C709100A2B9}" dt="2026-03-22T19:15:28.133" v="14972" actId="478"/>
          <ac:spMkLst>
            <pc:docMk/>
            <pc:sldMk cId="2054711411" sldId="280"/>
            <ac:spMk id="21" creationId="{612393E3-6464-9124-D653-44048FB6ECD8}"/>
          </ac:spMkLst>
        </pc:spChg>
        <pc:spChg chg="del">
          <ac:chgData name="Marek Nicolas Sidykh" userId="db91b5882109e29b" providerId="LiveId" clId="{603E9BC0-0599-47DC-94B0-3C709100A2B9}" dt="2026-03-22T19:15:28.133" v="14972" actId="478"/>
          <ac:spMkLst>
            <pc:docMk/>
            <pc:sldMk cId="2054711411" sldId="280"/>
            <ac:spMk id="22" creationId="{4494C06C-BDF2-26BD-7882-6F34589538CC}"/>
          </ac:spMkLst>
        </pc:spChg>
        <pc:spChg chg="del">
          <ac:chgData name="Marek Nicolas Sidykh" userId="db91b5882109e29b" providerId="LiveId" clId="{603E9BC0-0599-47DC-94B0-3C709100A2B9}" dt="2026-03-22T19:15:21.042" v="14971" actId="478"/>
          <ac:spMkLst>
            <pc:docMk/>
            <pc:sldMk cId="2054711411" sldId="280"/>
            <ac:spMk id="23" creationId="{FCE953BB-9C39-5C47-E5E8-0D6ECA90788C}"/>
          </ac:spMkLst>
        </pc:spChg>
        <pc:spChg chg="del">
          <ac:chgData name="Marek Nicolas Sidykh" userId="db91b5882109e29b" providerId="LiveId" clId="{603E9BC0-0599-47DC-94B0-3C709100A2B9}" dt="2026-03-22T19:15:21.042" v="14971" actId="478"/>
          <ac:spMkLst>
            <pc:docMk/>
            <pc:sldMk cId="2054711411" sldId="280"/>
            <ac:spMk id="24" creationId="{445B4E11-BC90-6ABB-54D4-19B219EE0A45}"/>
          </ac:spMkLst>
        </pc:spChg>
      </pc:sldChg>
      <pc:sldChg chg="addSp delSp modSp add mod delAnim modAnim">
        <pc:chgData name="Marek Nicolas Sidykh" userId="db91b5882109e29b" providerId="LiveId" clId="{603E9BC0-0599-47DC-94B0-3C709100A2B9}" dt="2026-03-22T19:35:45.028" v="16379" actId="20577"/>
        <pc:sldMkLst>
          <pc:docMk/>
          <pc:sldMk cId="1838178886" sldId="281"/>
        </pc:sldMkLst>
        <pc:spChg chg="mod">
          <ac:chgData name="Marek Nicolas Sidykh" userId="db91b5882109e29b" providerId="LiveId" clId="{603E9BC0-0599-47DC-94B0-3C709100A2B9}" dt="2026-03-22T19:31:03.855" v="15932" actId="20577"/>
          <ac:spMkLst>
            <pc:docMk/>
            <pc:sldMk cId="1838178886" sldId="281"/>
            <ac:spMk id="3" creationId="{AD436541-F4FA-535B-5E64-4656300277C3}"/>
          </ac:spMkLst>
        </pc:spChg>
        <pc:spChg chg="del">
          <ac:chgData name="Marek Nicolas Sidykh" userId="db91b5882109e29b" providerId="LiveId" clId="{603E9BC0-0599-47DC-94B0-3C709100A2B9}" dt="2026-03-22T19:31:13.738" v="15933" actId="478"/>
          <ac:spMkLst>
            <pc:docMk/>
            <pc:sldMk cId="1838178886" sldId="281"/>
            <ac:spMk id="4" creationId="{E902EF9F-FD65-CC18-5450-20EE513681FC}"/>
          </ac:spMkLst>
        </pc:spChg>
        <pc:spChg chg="mod">
          <ac:chgData name="Marek Nicolas Sidykh" userId="db91b5882109e29b" providerId="LiveId" clId="{603E9BC0-0599-47DC-94B0-3C709100A2B9}" dt="2026-03-22T19:34:30.271" v="16285" actId="14100"/>
          <ac:spMkLst>
            <pc:docMk/>
            <pc:sldMk cId="1838178886" sldId="281"/>
            <ac:spMk id="5" creationId="{AC9978B2-5ED5-321A-6287-9F54FE973FE5}"/>
          </ac:spMkLst>
        </pc:spChg>
        <pc:spChg chg="del">
          <ac:chgData name="Marek Nicolas Sidykh" userId="db91b5882109e29b" providerId="LiveId" clId="{603E9BC0-0599-47DC-94B0-3C709100A2B9}" dt="2026-03-22T19:33:06.173" v="16269" actId="478"/>
          <ac:spMkLst>
            <pc:docMk/>
            <pc:sldMk cId="1838178886" sldId="281"/>
            <ac:spMk id="6" creationId="{CA86E988-C2D9-A9AB-5A7C-37E8CDD40EFD}"/>
          </ac:spMkLst>
        </pc:spChg>
        <pc:spChg chg="del">
          <ac:chgData name="Marek Nicolas Sidykh" userId="db91b5882109e29b" providerId="LiveId" clId="{603E9BC0-0599-47DC-94B0-3C709100A2B9}" dt="2026-03-22T19:33:04.190" v="16268" actId="478"/>
          <ac:spMkLst>
            <pc:docMk/>
            <pc:sldMk cId="1838178886" sldId="281"/>
            <ac:spMk id="7" creationId="{0ADD802C-6D45-F71A-4ECE-093260CD130F}"/>
          </ac:spMkLst>
        </pc:spChg>
        <pc:spChg chg="add mod">
          <ac:chgData name="Marek Nicolas Sidykh" userId="db91b5882109e29b" providerId="LiveId" clId="{603E9BC0-0599-47DC-94B0-3C709100A2B9}" dt="2026-03-22T19:32:55.473" v="16265" actId="1076"/>
          <ac:spMkLst>
            <pc:docMk/>
            <pc:sldMk cId="1838178886" sldId="281"/>
            <ac:spMk id="8" creationId="{780189E6-E3FD-8CD2-C754-60EB517E02E0}"/>
          </ac:spMkLst>
        </pc:spChg>
        <pc:spChg chg="add mod">
          <ac:chgData name="Marek Nicolas Sidykh" userId="db91b5882109e29b" providerId="LiveId" clId="{603E9BC0-0599-47DC-94B0-3C709100A2B9}" dt="2026-03-22T19:35:19.874" v="16368" actId="1076"/>
          <ac:spMkLst>
            <pc:docMk/>
            <pc:sldMk cId="1838178886" sldId="281"/>
            <ac:spMk id="19" creationId="{B275BE7B-0588-FEEB-C0F5-828120E06FA8}"/>
          </ac:spMkLst>
        </pc:spChg>
        <pc:spChg chg="add mod">
          <ac:chgData name="Marek Nicolas Sidykh" userId="db91b5882109e29b" providerId="LiveId" clId="{603E9BC0-0599-47DC-94B0-3C709100A2B9}" dt="2026-03-22T19:35:42.805" v="16376" actId="1076"/>
          <ac:spMkLst>
            <pc:docMk/>
            <pc:sldMk cId="1838178886" sldId="281"/>
            <ac:spMk id="20" creationId="{8E51B637-5B51-4AEA-1436-24CA4434560A}"/>
          </ac:spMkLst>
        </pc:spChg>
        <pc:spChg chg="add mod">
          <ac:chgData name="Marek Nicolas Sidykh" userId="db91b5882109e29b" providerId="LiveId" clId="{603E9BC0-0599-47DC-94B0-3C709100A2B9}" dt="2026-03-22T19:35:45.028" v="16379" actId="20577"/>
          <ac:spMkLst>
            <pc:docMk/>
            <pc:sldMk cId="1838178886" sldId="281"/>
            <ac:spMk id="21" creationId="{D90E7D25-2DA6-8EA7-7EC6-72CC573A2CFE}"/>
          </ac:spMkLst>
        </pc:spChg>
        <pc:picChg chg="add mod">
          <ac:chgData name="Marek Nicolas Sidykh" userId="db91b5882109e29b" providerId="LiveId" clId="{603E9BC0-0599-47DC-94B0-3C709100A2B9}" dt="2026-03-22T19:35:16.842" v="16367" actId="1035"/>
          <ac:picMkLst>
            <pc:docMk/>
            <pc:sldMk cId="1838178886" sldId="281"/>
            <ac:picMk id="10" creationId="{9DE2E201-FF72-88B4-9275-F2CA810800A1}"/>
          </ac:picMkLst>
        </pc:picChg>
        <pc:picChg chg="add mod">
          <ac:chgData name="Marek Nicolas Sidykh" userId="db91b5882109e29b" providerId="LiveId" clId="{603E9BC0-0599-47DC-94B0-3C709100A2B9}" dt="2026-03-22T19:35:16.842" v="16367" actId="1035"/>
          <ac:picMkLst>
            <pc:docMk/>
            <pc:sldMk cId="1838178886" sldId="281"/>
            <ac:picMk id="12" creationId="{33FE5A29-76E9-52F0-4F8D-CC694292D796}"/>
          </ac:picMkLst>
        </pc:picChg>
        <pc:picChg chg="add mod">
          <ac:chgData name="Marek Nicolas Sidykh" userId="db91b5882109e29b" providerId="LiveId" clId="{603E9BC0-0599-47DC-94B0-3C709100A2B9}" dt="2026-03-22T19:35:16.842" v="16367" actId="1035"/>
          <ac:picMkLst>
            <pc:docMk/>
            <pc:sldMk cId="1838178886" sldId="281"/>
            <ac:picMk id="14" creationId="{A134B26E-9067-E8E7-BC43-41310244671F}"/>
          </ac:picMkLst>
        </pc:picChg>
        <pc:picChg chg="add mod">
          <ac:chgData name="Marek Nicolas Sidykh" userId="db91b5882109e29b" providerId="LiveId" clId="{603E9BC0-0599-47DC-94B0-3C709100A2B9}" dt="2026-03-22T19:35:16.842" v="16367" actId="1035"/>
          <ac:picMkLst>
            <pc:docMk/>
            <pc:sldMk cId="1838178886" sldId="281"/>
            <ac:picMk id="16" creationId="{8975359F-6ABB-1747-A83C-74A47092984B}"/>
          </ac:picMkLst>
        </pc:picChg>
        <pc:picChg chg="add mod">
          <ac:chgData name="Marek Nicolas Sidykh" userId="db91b5882109e29b" providerId="LiveId" clId="{603E9BC0-0599-47DC-94B0-3C709100A2B9}" dt="2026-03-22T19:35:16.842" v="16367" actId="1035"/>
          <ac:picMkLst>
            <pc:docMk/>
            <pc:sldMk cId="1838178886" sldId="281"/>
            <ac:picMk id="18" creationId="{9138CE11-3956-A5A0-AB9F-09DD3E474E4A}"/>
          </ac:picMkLst>
        </pc:pic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68A573-98B8-1AC6-A376-5F0B0CBD7FF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12721617-4F75-3AD3-94DB-2A689D6D192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FCE9F1DA-0C77-50D7-C7A1-B7652D04F038}"/>
              </a:ext>
            </a:extLst>
          </p:cNvPr>
          <p:cNvSpPr>
            <a:spLocks noGrp="1"/>
          </p:cNvSpPr>
          <p:nvPr>
            <p:ph type="dt" sz="half" idx="10"/>
          </p:nvPr>
        </p:nvSpPr>
        <p:spPr/>
        <p:txBody>
          <a:bodyPr/>
          <a:lstStyle/>
          <a:p>
            <a:fld id="{3B363C78-9D19-4775-A9C9-22829766A9E7}" type="datetimeFigureOut">
              <a:rPr lang="en-US" smtClean="0"/>
              <a:t>3/22/2026</a:t>
            </a:fld>
            <a:endParaRPr lang="en-US"/>
          </a:p>
        </p:txBody>
      </p:sp>
      <p:sp>
        <p:nvSpPr>
          <p:cNvPr id="5" name="Footer Placeholder 4">
            <a:extLst>
              <a:ext uri="{FF2B5EF4-FFF2-40B4-BE49-F238E27FC236}">
                <a16:creationId xmlns:a16="http://schemas.microsoft.com/office/drawing/2014/main" id="{C2A4167B-9734-D415-D19D-2DDD446F5F4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867C154-702B-B15D-6E6A-D5E0FC32F65A}"/>
              </a:ext>
            </a:extLst>
          </p:cNvPr>
          <p:cNvSpPr>
            <a:spLocks noGrp="1"/>
          </p:cNvSpPr>
          <p:nvPr>
            <p:ph type="sldNum" sz="quarter" idx="12"/>
          </p:nvPr>
        </p:nvSpPr>
        <p:spPr/>
        <p:txBody>
          <a:bodyPr/>
          <a:lstStyle/>
          <a:p>
            <a:fld id="{F89C6451-4371-4F38-A66E-EF042C1F0310}" type="slidenum">
              <a:rPr lang="en-US" smtClean="0"/>
              <a:t>‹#›</a:t>
            </a:fld>
            <a:endParaRPr lang="en-US"/>
          </a:p>
        </p:txBody>
      </p:sp>
    </p:spTree>
    <p:extLst>
      <p:ext uri="{BB962C8B-B14F-4D97-AF65-F5344CB8AC3E}">
        <p14:creationId xmlns:p14="http://schemas.microsoft.com/office/powerpoint/2010/main" val="10594691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1ACA61-6BEB-A90F-5F19-449ED6221529}"/>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CFF8B69-A582-6BDE-9D2E-C0B2BE12AB3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F0A0DED-C3C3-2A40-E6EB-449D29DA5C4B}"/>
              </a:ext>
            </a:extLst>
          </p:cNvPr>
          <p:cNvSpPr>
            <a:spLocks noGrp="1"/>
          </p:cNvSpPr>
          <p:nvPr>
            <p:ph type="dt" sz="half" idx="10"/>
          </p:nvPr>
        </p:nvSpPr>
        <p:spPr/>
        <p:txBody>
          <a:bodyPr/>
          <a:lstStyle/>
          <a:p>
            <a:fld id="{3B363C78-9D19-4775-A9C9-22829766A9E7}" type="datetimeFigureOut">
              <a:rPr lang="en-US" smtClean="0"/>
              <a:t>3/22/2026</a:t>
            </a:fld>
            <a:endParaRPr lang="en-US"/>
          </a:p>
        </p:txBody>
      </p:sp>
      <p:sp>
        <p:nvSpPr>
          <p:cNvPr id="5" name="Footer Placeholder 4">
            <a:extLst>
              <a:ext uri="{FF2B5EF4-FFF2-40B4-BE49-F238E27FC236}">
                <a16:creationId xmlns:a16="http://schemas.microsoft.com/office/drawing/2014/main" id="{52494500-ADDF-7A45-5C3C-B0085CE1939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BC3D75B-2C49-9BC4-4103-A2E220F7F301}"/>
              </a:ext>
            </a:extLst>
          </p:cNvPr>
          <p:cNvSpPr>
            <a:spLocks noGrp="1"/>
          </p:cNvSpPr>
          <p:nvPr>
            <p:ph type="sldNum" sz="quarter" idx="12"/>
          </p:nvPr>
        </p:nvSpPr>
        <p:spPr/>
        <p:txBody>
          <a:bodyPr/>
          <a:lstStyle/>
          <a:p>
            <a:fld id="{F89C6451-4371-4F38-A66E-EF042C1F0310}" type="slidenum">
              <a:rPr lang="en-US" smtClean="0"/>
              <a:t>‹#›</a:t>
            </a:fld>
            <a:endParaRPr lang="en-US"/>
          </a:p>
        </p:txBody>
      </p:sp>
    </p:spTree>
    <p:extLst>
      <p:ext uri="{BB962C8B-B14F-4D97-AF65-F5344CB8AC3E}">
        <p14:creationId xmlns:p14="http://schemas.microsoft.com/office/powerpoint/2010/main" val="29405251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06BC045-D434-3057-CBC0-63C4D9454DBA}"/>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91165D92-ABDF-EBAA-4909-2BF2C75FAEE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8C0EC63-14D0-ECA5-EA43-D32641D8D9C3}"/>
              </a:ext>
            </a:extLst>
          </p:cNvPr>
          <p:cNvSpPr>
            <a:spLocks noGrp="1"/>
          </p:cNvSpPr>
          <p:nvPr>
            <p:ph type="dt" sz="half" idx="10"/>
          </p:nvPr>
        </p:nvSpPr>
        <p:spPr/>
        <p:txBody>
          <a:bodyPr/>
          <a:lstStyle/>
          <a:p>
            <a:fld id="{3B363C78-9D19-4775-A9C9-22829766A9E7}" type="datetimeFigureOut">
              <a:rPr lang="en-US" smtClean="0"/>
              <a:t>3/22/2026</a:t>
            </a:fld>
            <a:endParaRPr lang="en-US"/>
          </a:p>
        </p:txBody>
      </p:sp>
      <p:sp>
        <p:nvSpPr>
          <p:cNvPr id="5" name="Footer Placeholder 4">
            <a:extLst>
              <a:ext uri="{FF2B5EF4-FFF2-40B4-BE49-F238E27FC236}">
                <a16:creationId xmlns:a16="http://schemas.microsoft.com/office/drawing/2014/main" id="{5F571E01-F152-6CEE-BA8E-75C0C751713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6146675-C7EC-9FB6-A0A0-15CF275EB9A4}"/>
              </a:ext>
            </a:extLst>
          </p:cNvPr>
          <p:cNvSpPr>
            <a:spLocks noGrp="1"/>
          </p:cNvSpPr>
          <p:nvPr>
            <p:ph type="sldNum" sz="quarter" idx="12"/>
          </p:nvPr>
        </p:nvSpPr>
        <p:spPr/>
        <p:txBody>
          <a:bodyPr/>
          <a:lstStyle/>
          <a:p>
            <a:fld id="{F89C6451-4371-4F38-A66E-EF042C1F0310}" type="slidenum">
              <a:rPr lang="en-US" smtClean="0"/>
              <a:t>‹#›</a:t>
            </a:fld>
            <a:endParaRPr lang="en-US"/>
          </a:p>
        </p:txBody>
      </p:sp>
    </p:spTree>
    <p:extLst>
      <p:ext uri="{BB962C8B-B14F-4D97-AF65-F5344CB8AC3E}">
        <p14:creationId xmlns:p14="http://schemas.microsoft.com/office/powerpoint/2010/main" val="40855190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A7BDFF-807A-09BC-D9E2-DF13239CC8C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BC52FC2-65BD-B6ED-457E-217A2E6A096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94513AD-2551-BEAD-9F77-6805003AA863}"/>
              </a:ext>
            </a:extLst>
          </p:cNvPr>
          <p:cNvSpPr>
            <a:spLocks noGrp="1"/>
          </p:cNvSpPr>
          <p:nvPr>
            <p:ph type="dt" sz="half" idx="10"/>
          </p:nvPr>
        </p:nvSpPr>
        <p:spPr/>
        <p:txBody>
          <a:bodyPr/>
          <a:lstStyle/>
          <a:p>
            <a:fld id="{3B363C78-9D19-4775-A9C9-22829766A9E7}" type="datetimeFigureOut">
              <a:rPr lang="en-US" smtClean="0"/>
              <a:t>3/22/2026</a:t>
            </a:fld>
            <a:endParaRPr lang="en-US"/>
          </a:p>
        </p:txBody>
      </p:sp>
      <p:sp>
        <p:nvSpPr>
          <p:cNvPr id="5" name="Footer Placeholder 4">
            <a:extLst>
              <a:ext uri="{FF2B5EF4-FFF2-40B4-BE49-F238E27FC236}">
                <a16:creationId xmlns:a16="http://schemas.microsoft.com/office/drawing/2014/main" id="{9350B4B6-0D2F-35E9-DEE3-9764EE99085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E8F553E-1493-2D35-7495-506D606B4553}"/>
              </a:ext>
            </a:extLst>
          </p:cNvPr>
          <p:cNvSpPr>
            <a:spLocks noGrp="1"/>
          </p:cNvSpPr>
          <p:nvPr>
            <p:ph type="sldNum" sz="quarter" idx="12"/>
          </p:nvPr>
        </p:nvSpPr>
        <p:spPr/>
        <p:txBody>
          <a:bodyPr/>
          <a:lstStyle/>
          <a:p>
            <a:fld id="{F89C6451-4371-4F38-A66E-EF042C1F0310}" type="slidenum">
              <a:rPr lang="en-US" smtClean="0"/>
              <a:t>‹#›</a:t>
            </a:fld>
            <a:endParaRPr lang="en-US"/>
          </a:p>
        </p:txBody>
      </p:sp>
    </p:spTree>
    <p:extLst>
      <p:ext uri="{BB962C8B-B14F-4D97-AF65-F5344CB8AC3E}">
        <p14:creationId xmlns:p14="http://schemas.microsoft.com/office/powerpoint/2010/main" val="7150934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5008DB-58AC-5F17-0AC3-6727DC23B19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66E8FAA7-0126-2926-33FE-1EDDB46D1AD5}"/>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5597871-DDAC-9F2F-2ED1-E6DFEF787066}"/>
              </a:ext>
            </a:extLst>
          </p:cNvPr>
          <p:cNvSpPr>
            <a:spLocks noGrp="1"/>
          </p:cNvSpPr>
          <p:nvPr>
            <p:ph type="dt" sz="half" idx="10"/>
          </p:nvPr>
        </p:nvSpPr>
        <p:spPr/>
        <p:txBody>
          <a:bodyPr/>
          <a:lstStyle/>
          <a:p>
            <a:fld id="{3B363C78-9D19-4775-A9C9-22829766A9E7}" type="datetimeFigureOut">
              <a:rPr lang="en-US" smtClean="0"/>
              <a:t>3/22/2026</a:t>
            </a:fld>
            <a:endParaRPr lang="en-US"/>
          </a:p>
        </p:txBody>
      </p:sp>
      <p:sp>
        <p:nvSpPr>
          <p:cNvPr id="5" name="Footer Placeholder 4">
            <a:extLst>
              <a:ext uri="{FF2B5EF4-FFF2-40B4-BE49-F238E27FC236}">
                <a16:creationId xmlns:a16="http://schemas.microsoft.com/office/drawing/2014/main" id="{09DD66D1-776B-FF15-7D98-4427BF1B2B6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D685073-039E-47B7-5874-A0672E94F54C}"/>
              </a:ext>
            </a:extLst>
          </p:cNvPr>
          <p:cNvSpPr>
            <a:spLocks noGrp="1"/>
          </p:cNvSpPr>
          <p:nvPr>
            <p:ph type="sldNum" sz="quarter" idx="12"/>
          </p:nvPr>
        </p:nvSpPr>
        <p:spPr/>
        <p:txBody>
          <a:bodyPr/>
          <a:lstStyle/>
          <a:p>
            <a:fld id="{F89C6451-4371-4F38-A66E-EF042C1F0310}" type="slidenum">
              <a:rPr lang="en-US" smtClean="0"/>
              <a:t>‹#›</a:t>
            </a:fld>
            <a:endParaRPr lang="en-US"/>
          </a:p>
        </p:txBody>
      </p:sp>
    </p:spTree>
    <p:extLst>
      <p:ext uri="{BB962C8B-B14F-4D97-AF65-F5344CB8AC3E}">
        <p14:creationId xmlns:p14="http://schemas.microsoft.com/office/powerpoint/2010/main" val="9288935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B1F46C-50C7-722A-0E9E-B174B93CE8E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31EC3AE-586A-1CE0-7377-A105AFE7273E}"/>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F6D8D25D-F7D6-39C2-AAF7-101A817A8E9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492EB27-C2AE-B916-FCDD-B76402B202D2}"/>
              </a:ext>
            </a:extLst>
          </p:cNvPr>
          <p:cNvSpPr>
            <a:spLocks noGrp="1"/>
          </p:cNvSpPr>
          <p:nvPr>
            <p:ph type="dt" sz="half" idx="10"/>
          </p:nvPr>
        </p:nvSpPr>
        <p:spPr/>
        <p:txBody>
          <a:bodyPr/>
          <a:lstStyle/>
          <a:p>
            <a:fld id="{3B363C78-9D19-4775-A9C9-22829766A9E7}" type="datetimeFigureOut">
              <a:rPr lang="en-US" smtClean="0"/>
              <a:t>3/22/2026</a:t>
            </a:fld>
            <a:endParaRPr lang="en-US"/>
          </a:p>
        </p:txBody>
      </p:sp>
      <p:sp>
        <p:nvSpPr>
          <p:cNvPr id="6" name="Footer Placeholder 5">
            <a:extLst>
              <a:ext uri="{FF2B5EF4-FFF2-40B4-BE49-F238E27FC236}">
                <a16:creationId xmlns:a16="http://schemas.microsoft.com/office/drawing/2014/main" id="{EEBF561E-5108-6629-E50F-04C6433C17D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8D3AAA6-DE47-012B-84A2-5C9D70CFDAAB}"/>
              </a:ext>
            </a:extLst>
          </p:cNvPr>
          <p:cNvSpPr>
            <a:spLocks noGrp="1"/>
          </p:cNvSpPr>
          <p:nvPr>
            <p:ph type="sldNum" sz="quarter" idx="12"/>
          </p:nvPr>
        </p:nvSpPr>
        <p:spPr/>
        <p:txBody>
          <a:bodyPr/>
          <a:lstStyle/>
          <a:p>
            <a:fld id="{F89C6451-4371-4F38-A66E-EF042C1F0310}" type="slidenum">
              <a:rPr lang="en-US" smtClean="0"/>
              <a:t>‹#›</a:t>
            </a:fld>
            <a:endParaRPr lang="en-US"/>
          </a:p>
        </p:txBody>
      </p:sp>
    </p:spTree>
    <p:extLst>
      <p:ext uri="{BB962C8B-B14F-4D97-AF65-F5344CB8AC3E}">
        <p14:creationId xmlns:p14="http://schemas.microsoft.com/office/powerpoint/2010/main" val="8826018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149E96-9032-1422-82BC-1C081D29E5F2}"/>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04554AF0-C586-3C3E-8F8C-A1280C51755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AFC58DD-83DE-AFB1-A982-FD3B7C0E637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FA376C1-F27C-B2DF-5A46-2DAB82B20EB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6AEF332-4F87-D66C-82A2-5BB1F6AFF37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B15FE21F-5C2F-07D2-E2DC-FB798F2F8B3F}"/>
              </a:ext>
            </a:extLst>
          </p:cNvPr>
          <p:cNvSpPr>
            <a:spLocks noGrp="1"/>
          </p:cNvSpPr>
          <p:nvPr>
            <p:ph type="dt" sz="half" idx="10"/>
          </p:nvPr>
        </p:nvSpPr>
        <p:spPr/>
        <p:txBody>
          <a:bodyPr/>
          <a:lstStyle/>
          <a:p>
            <a:fld id="{3B363C78-9D19-4775-A9C9-22829766A9E7}" type="datetimeFigureOut">
              <a:rPr lang="en-US" smtClean="0"/>
              <a:t>3/22/2026</a:t>
            </a:fld>
            <a:endParaRPr lang="en-US"/>
          </a:p>
        </p:txBody>
      </p:sp>
      <p:sp>
        <p:nvSpPr>
          <p:cNvPr id="8" name="Footer Placeholder 7">
            <a:extLst>
              <a:ext uri="{FF2B5EF4-FFF2-40B4-BE49-F238E27FC236}">
                <a16:creationId xmlns:a16="http://schemas.microsoft.com/office/drawing/2014/main" id="{5E51BF13-DA7E-C189-4A97-0677F37A1A2A}"/>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6C90568-E43A-75B5-562C-FE1732DEABE3}"/>
              </a:ext>
            </a:extLst>
          </p:cNvPr>
          <p:cNvSpPr>
            <a:spLocks noGrp="1"/>
          </p:cNvSpPr>
          <p:nvPr>
            <p:ph type="sldNum" sz="quarter" idx="12"/>
          </p:nvPr>
        </p:nvSpPr>
        <p:spPr/>
        <p:txBody>
          <a:bodyPr/>
          <a:lstStyle/>
          <a:p>
            <a:fld id="{F89C6451-4371-4F38-A66E-EF042C1F0310}" type="slidenum">
              <a:rPr lang="en-US" smtClean="0"/>
              <a:t>‹#›</a:t>
            </a:fld>
            <a:endParaRPr lang="en-US"/>
          </a:p>
        </p:txBody>
      </p:sp>
    </p:spTree>
    <p:extLst>
      <p:ext uri="{BB962C8B-B14F-4D97-AF65-F5344CB8AC3E}">
        <p14:creationId xmlns:p14="http://schemas.microsoft.com/office/powerpoint/2010/main" val="25408923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AA4639-EC9F-B915-C167-7F9601B8B997}"/>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D7D2EB0-0C85-F2FA-5873-AE169025B454}"/>
              </a:ext>
            </a:extLst>
          </p:cNvPr>
          <p:cNvSpPr>
            <a:spLocks noGrp="1"/>
          </p:cNvSpPr>
          <p:nvPr>
            <p:ph type="dt" sz="half" idx="10"/>
          </p:nvPr>
        </p:nvSpPr>
        <p:spPr/>
        <p:txBody>
          <a:bodyPr/>
          <a:lstStyle/>
          <a:p>
            <a:fld id="{3B363C78-9D19-4775-A9C9-22829766A9E7}" type="datetimeFigureOut">
              <a:rPr lang="en-US" smtClean="0"/>
              <a:t>3/22/2026</a:t>
            </a:fld>
            <a:endParaRPr lang="en-US"/>
          </a:p>
        </p:txBody>
      </p:sp>
      <p:sp>
        <p:nvSpPr>
          <p:cNvPr id="4" name="Footer Placeholder 3">
            <a:extLst>
              <a:ext uri="{FF2B5EF4-FFF2-40B4-BE49-F238E27FC236}">
                <a16:creationId xmlns:a16="http://schemas.microsoft.com/office/drawing/2014/main" id="{E7E5196C-0EBC-B769-3768-5E3252A8767A}"/>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663F5640-CFFA-C6B0-92E5-B98260B115DC}"/>
              </a:ext>
            </a:extLst>
          </p:cNvPr>
          <p:cNvSpPr>
            <a:spLocks noGrp="1"/>
          </p:cNvSpPr>
          <p:nvPr>
            <p:ph type="sldNum" sz="quarter" idx="12"/>
          </p:nvPr>
        </p:nvSpPr>
        <p:spPr/>
        <p:txBody>
          <a:bodyPr/>
          <a:lstStyle/>
          <a:p>
            <a:fld id="{F89C6451-4371-4F38-A66E-EF042C1F0310}" type="slidenum">
              <a:rPr lang="en-US" smtClean="0"/>
              <a:t>‹#›</a:t>
            </a:fld>
            <a:endParaRPr lang="en-US"/>
          </a:p>
        </p:txBody>
      </p:sp>
    </p:spTree>
    <p:extLst>
      <p:ext uri="{BB962C8B-B14F-4D97-AF65-F5344CB8AC3E}">
        <p14:creationId xmlns:p14="http://schemas.microsoft.com/office/powerpoint/2010/main" val="28730700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BE6E0A2-4A84-DFCD-4DFE-AC18ED8AFDA4}"/>
              </a:ext>
            </a:extLst>
          </p:cNvPr>
          <p:cNvSpPr>
            <a:spLocks noGrp="1"/>
          </p:cNvSpPr>
          <p:nvPr>
            <p:ph type="dt" sz="half" idx="10"/>
          </p:nvPr>
        </p:nvSpPr>
        <p:spPr/>
        <p:txBody>
          <a:bodyPr/>
          <a:lstStyle/>
          <a:p>
            <a:fld id="{3B363C78-9D19-4775-A9C9-22829766A9E7}" type="datetimeFigureOut">
              <a:rPr lang="en-US" smtClean="0"/>
              <a:t>3/22/2026</a:t>
            </a:fld>
            <a:endParaRPr lang="en-US"/>
          </a:p>
        </p:txBody>
      </p:sp>
      <p:sp>
        <p:nvSpPr>
          <p:cNvPr id="3" name="Footer Placeholder 2">
            <a:extLst>
              <a:ext uri="{FF2B5EF4-FFF2-40B4-BE49-F238E27FC236}">
                <a16:creationId xmlns:a16="http://schemas.microsoft.com/office/drawing/2014/main" id="{8A4BFC43-23F0-3581-79FC-5BE2F74FEB59}"/>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59053145-D043-6540-2380-179FE2265545}"/>
              </a:ext>
            </a:extLst>
          </p:cNvPr>
          <p:cNvSpPr>
            <a:spLocks noGrp="1"/>
          </p:cNvSpPr>
          <p:nvPr>
            <p:ph type="sldNum" sz="quarter" idx="12"/>
          </p:nvPr>
        </p:nvSpPr>
        <p:spPr/>
        <p:txBody>
          <a:bodyPr/>
          <a:lstStyle/>
          <a:p>
            <a:fld id="{F89C6451-4371-4F38-A66E-EF042C1F0310}" type="slidenum">
              <a:rPr lang="en-US" smtClean="0"/>
              <a:t>‹#›</a:t>
            </a:fld>
            <a:endParaRPr lang="en-US"/>
          </a:p>
        </p:txBody>
      </p:sp>
    </p:spTree>
    <p:extLst>
      <p:ext uri="{BB962C8B-B14F-4D97-AF65-F5344CB8AC3E}">
        <p14:creationId xmlns:p14="http://schemas.microsoft.com/office/powerpoint/2010/main" val="31338967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9CC496-F6F6-594A-3626-3AF0BE020D1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65F97EF9-8653-C72F-57AC-76B31D59279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4D9FD79-464B-72FA-B80E-507B4259494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B8F1EEB-B8AB-FE42-7147-E4BFB09E813C}"/>
              </a:ext>
            </a:extLst>
          </p:cNvPr>
          <p:cNvSpPr>
            <a:spLocks noGrp="1"/>
          </p:cNvSpPr>
          <p:nvPr>
            <p:ph type="dt" sz="half" idx="10"/>
          </p:nvPr>
        </p:nvSpPr>
        <p:spPr/>
        <p:txBody>
          <a:bodyPr/>
          <a:lstStyle/>
          <a:p>
            <a:fld id="{3B363C78-9D19-4775-A9C9-22829766A9E7}" type="datetimeFigureOut">
              <a:rPr lang="en-US" smtClean="0"/>
              <a:t>3/22/2026</a:t>
            </a:fld>
            <a:endParaRPr lang="en-US"/>
          </a:p>
        </p:txBody>
      </p:sp>
      <p:sp>
        <p:nvSpPr>
          <p:cNvPr id="6" name="Footer Placeholder 5">
            <a:extLst>
              <a:ext uri="{FF2B5EF4-FFF2-40B4-BE49-F238E27FC236}">
                <a16:creationId xmlns:a16="http://schemas.microsoft.com/office/drawing/2014/main" id="{BAE95D37-E53A-59BD-8FAA-E65796C3A67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A0A13DD-38A7-892B-C06E-B8B79E463122}"/>
              </a:ext>
            </a:extLst>
          </p:cNvPr>
          <p:cNvSpPr>
            <a:spLocks noGrp="1"/>
          </p:cNvSpPr>
          <p:nvPr>
            <p:ph type="sldNum" sz="quarter" idx="12"/>
          </p:nvPr>
        </p:nvSpPr>
        <p:spPr/>
        <p:txBody>
          <a:bodyPr/>
          <a:lstStyle/>
          <a:p>
            <a:fld id="{F89C6451-4371-4F38-A66E-EF042C1F0310}" type="slidenum">
              <a:rPr lang="en-US" smtClean="0"/>
              <a:t>‹#›</a:t>
            </a:fld>
            <a:endParaRPr lang="en-US"/>
          </a:p>
        </p:txBody>
      </p:sp>
    </p:spTree>
    <p:extLst>
      <p:ext uri="{BB962C8B-B14F-4D97-AF65-F5344CB8AC3E}">
        <p14:creationId xmlns:p14="http://schemas.microsoft.com/office/powerpoint/2010/main" val="42778325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07F1A7-9962-4B97-1B3E-FFDF2711765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169AE9CE-526B-5C45-E911-2D6BAF61735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7B486D78-A41B-08CB-614B-A67BA63D231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7979F8A-E38D-0DCD-1B13-81C6C479626A}"/>
              </a:ext>
            </a:extLst>
          </p:cNvPr>
          <p:cNvSpPr>
            <a:spLocks noGrp="1"/>
          </p:cNvSpPr>
          <p:nvPr>
            <p:ph type="dt" sz="half" idx="10"/>
          </p:nvPr>
        </p:nvSpPr>
        <p:spPr/>
        <p:txBody>
          <a:bodyPr/>
          <a:lstStyle/>
          <a:p>
            <a:fld id="{3B363C78-9D19-4775-A9C9-22829766A9E7}" type="datetimeFigureOut">
              <a:rPr lang="en-US" smtClean="0"/>
              <a:t>3/22/2026</a:t>
            </a:fld>
            <a:endParaRPr lang="en-US"/>
          </a:p>
        </p:txBody>
      </p:sp>
      <p:sp>
        <p:nvSpPr>
          <p:cNvPr id="6" name="Footer Placeholder 5">
            <a:extLst>
              <a:ext uri="{FF2B5EF4-FFF2-40B4-BE49-F238E27FC236}">
                <a16:creationId xmlns:a16="http://schemas.microsoft.com/office/drawing/2014/main" id="{F78D4B80-2441-B1C0-FD92-C98E426967D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F79C619-ADAA-989A-A893-9D96AF1D8212}"/>
              </a:ext>
            </a:extLst>
          </p:cNvPr>
          <p:cNvSpPr>
            <a:spLocks noGrp="1"/>
          </p:cNvSpPr>
          <p:nvPr>
            <p:ph type="sldNum" sz="quarter" idx="12"/>
          </p:nvPr>
        </p:nvSpPr>
        <p:spPr/>
        <p:txBody>
          <a:bodyPr/>
          <a:lstStyle/>
          <a:p>
            <a:fld id="{F89C6451-4371-4F38-A66E-EF042C1F0310}" type="slidenum">
              <a:rPr lang="en-US" smtClean="0"/>
              <a:t>‹#›</a:t>
            </a:fld>
            <a:endParaRPr lang="en-US"/>
          </a:p>
        </p:txBody>
      </p:sp>
    </p:spTree>
    <p:extLst>
      <p:ext uri="{BB962C8B-B14F-4D97-AF65-F5344CB8AC3E}">
        <p14:creationId xmlns:p14="http://schemas.microsoft.com/office/powerpoint/2010/main" val="19963779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54FADFC-1F5F-0744-B47E-CE488C20A09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71CCA104-8576-AED2-9312-2C6B05A6079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D6C3C2C-53B7-5108-B4E2-17BDB1DC7F4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3B363C78-9D19-4775-A9C9-22829766A9E7}" type="datetimeFigureOut">
              <a:rPr lang="en-US" smtClean="0"/>
              <a:t>3/22/2026</a:t>
            </a:fld>
            <a:endParaRPr lang="en-US"/>
          </a:p>
        </p:txBody>
      </p:sp>
      <p:sp>
        <p:nvSpPr>
          <p:cNvPr id="5" name="Footer Placeholder 4">
            <a:extLst>
              <a:ext uri="{FF2B5EF4-FFF2-40B4-BE49-F238E27FC236}">
                <a16:creationId xmlns:a16="http://schemas.microsoft.com/office/drawing/2014/main" id="{D74A1BD1-F631-594C-43E3-858C10F5CFE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CB898243-E662-D919-BF49-7A1866D2338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F89C6451-4371-4F38-A66E-EF042C1F0310}" type="slidenum">
              <a:rPr lang="en-US" smtClean="0"/>
              <a:t>‹#›</a:t>
            </a:fld>
            <a:endParaRPr lang="en-US"/>
          </a:p>
        </p:txBody>
      </p:sp>
    </p:spTree>
    <p:extLst>
      <p:ext uri="{BB962C8B-B14F-4D97-AF65-F5344CB8AC3E}">
        <p14:creationId xmlns:p14="http://schemas.microsoft.com/office/powerpoint/2010/main" val="162236341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7.xml"/><Relationship Id="rId5" Type="http://schemas.openxmlformats.org/officeDocument/2006/relationships/image" Target="../media/image6.svg"/><Relationship Id="rId4" Type="http://schemas.openxmlformats.org/officeDocument/2006/relationships/image" Target="../media/image5.png"/></Relationships>
</file>

<file path=ppt/slides/_rels/slide11.xml.rels><?xml version="1.0" encoding="UTF-8" standalone="yes"?>
<Relationships xmlns="http://schemas.openxmlformats.org/package/2006/relationships"><Relationship Id="rId3" Type="http://schemas.openxmlformats.org/officeDocument/2006/relationships/image" Target="../media/image14.svg"/><Relationship Id="rId2" Type="http://schemas.openxmlformats.org/officeDocument/2006/relationships/image" Target="../media/image13.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8" Type="http://schemas.openxmlformats.org/officeDocument/2006/relationships/image" Target="../media/image15.png"/><Relationship Id="rId3" Type="http://schemas.openxmlformats.org/officeDocument/2006/relationships/image" Target="../media/image12.svg"/><Relationship Id="rId7" Type="http://schemas.openxmlformats.org/officeDocument/2006/relationships/image" Target="../media/image10.svg"/><Relationship Id="rId2" Type="http://schemas.openxmlformats.org/officeDocument/2006/relationships/image" Target="../media/image11.png"/><Relationship Id="rId1" Type="http://schemas.openxmlformats.org/officeDocument/2006/relationships/slideLayout" Target="../slideLayouts/slideLayout7.xml"/><Relationship Id="rId6" Type="http://schemas.openxmlformats.org/officeDocument/2006/relationships/image" Target="../media/image9.png"/><Relationship Id="rId11" Type="http://schemas.openxmlformats.org/officeDocument/2006/relationships/image" Target="../media/image18.svg"/><Relationship Id="rId5" Type="http://schemas.openxmlformats.org/officeDocument/2006/relationships/image" Target="../media/image8.svg"/><Relationship Id="rId10" Type="http://schemas.openxmlformats.org/officeDocument/2006/relationships/image" Target="../media/image17.png"/><Relationship Id="rId4" Type="http://schemas.openxmlformats.org/officeDocument/2006/relationships/image" Target="../media/image7.png"/><Relationship Id="rId9" Type="http://schemas.openxmlformats.org/officeDocument/2006/relationships/image" Target="../media/image16.svg"/></Relationships>
</file>

<file path=ppt/slides/_rels/slide26.xml.rels><?xml version="1.0" encoding="UTF-8" standalone="yes"?>
<Relationships xmlns="http://schemas.openxmlformats.org/package/2006/relationships"><Relationship Id="rId3" Type="http://schemas.openxmlformats.org/officeDocument/2006/relationships/hyperlink" Target="https://ess.nychhc.org/uploads/TICPocketGuide.pdf" TargetMode="External"/><Relationship Id="rId7" Type="http://schemas.openxmlformats.org/officeDocument/2006/relationships/hyperlink" Target="https://www2.hse.ie/mental-health/helping-someone-else/what-to-say/" TargetMode="External"/><Relationship Id="rId2" Type="http://schemas.openxmlformats.org/officeDocument/2006/relationships/hyperlink" Target="https://truthforteachers.com/truth-for-teachers-podcast/trauma-informed-teaching/" TargetMode="External"/><Relationship Id="rId1" Type="http://schemas.openxmlformats.org/officeDocument/2006/relationships/slideLayout" Target="../slideLayouts/slideLayout7.xml"/><Relationship Id="rId6" Type="http://schemas.openxmlformats.org/officeDocument/2006/relationships/hyperlink" Target="https://www.dhs.wisconsin.gov/crisis/signs.htm" TargetMode="External"/><Relationship Id="rId5" Type="http://schemas.openxmlformats.org/officeDocument/2006/relationships/hyperlink" Target="https://www.auroramhr.org/blog/identifying-a-mental-health-crisis/" TargetMode="External"/><Relationship Id="rId4" Type="http://schemas.openxmlformats.org/officeDocument/2006/relationships/hyperlink" Target="https://dph.sbcounty.gov/wp-content/uploads/sites/7/2024/04/Trauma-Informed-Care-Resource-Guide.pdf"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8" Type="http://schemas.openxmlformats.org/officeDocument/2006/relationships/image" Target="../media/image9.png"/><Relationship Id="rId13" Type="http://schemas.openxmlformats.org/officeDocument/2006/relationships/image" Target="../media/image14.svg"/><Relationship Id="rId3" Type="http://schemas.openxmlformats.org/officeDocument/2006/relationships/image" Target="../media/image4.svg"/><Relationship Id="rId7" Type="http://schemas.openxmlformats.org/officeDocument/2006/relationships/image" Target="../media/image8.svg"/><Relationship Id="rId12" Type="http://schemas.openxmlformats.org/officeDocument/2006/relationships/image" Target="../media/image13.png"/><Relationship Id="rId2" Type="http://schemas.openxmlformats.org/officeDocument/2006/relationships/image" Target="../media/image3.png"/><Relationship Id="rId1" Type="http://schemas.openxmlformats.org/officeDocument/2006/relationships/slideLayout" Target="../slideLayouts/slideLayout7.xml"/><Relationship Id="rId6" Type="http://schemas.openxmlformats.org/officeDocument/2006/relationships/image" Target="../media/image7.png"/><Relationship Id="rId11" Type="http://schemas.openxmlformats.org/officeDocument/2006/relationships/image" Target="../media/image12.svg"/><Relationship Id="rId5" Type="http://schemas.openxmlformats.org/officeDocument/2006/relationships/image" Target="../media/image6.svg"/><Relationship Id="rId10" Type="http://schemas.openxmlformats.org/officeDocument/2006/relationships/image" Target="../media/image11.png"/><Relationship Id="rId4" Type="http://schemas.openxmlformats.org/officeDocument/2006/relationships/image" Target="../media/image5.png"/><Relationship Id="rId9" Type="http://schemas.openxmlformats.org/officeDocument/2006/relationships/image" Target="../media/image10.svg"/></Relationships>
</file>

<file path=ppt/slides/_rels/slide9.xml.rels><?xml version="1.0" encoding="UTF-8" standalone="yes"?>
<Relationships xmlns="http://schemas.openxmlformats.org/package/2006/relationships"><Relationship Id="rId3" Type="http://schemas.openxmlformats.org/officeDocument/2006/relationships/image" Target="../media/image8.svg"/><Relationship Id="rId7" Type="http://schemas.openxmlformats.org/officeDocument/2006/relationships/image" Target="../media/image12.svg"/><Relationship Id="rId2" Type="http://schemas.openxmlformats.org/officeDocument/2006/relationships/image" Target="../media/image7.png"/><Relationship Id="rId1" Type="http://schemas.openxmlformats.org/officeDocument/2006/relationships/slideLayout" Target="../slideLayouts/slideLayout7.xml"/><Relationship Id="rId6" Type="http://schemas.openxmlformats.org/officeDocument/2006/relationships/image" Target="../media/image11.png"/><Relationship Id="rId5" Type="http://schemas.openxmlformats.org/officeDocument/2006/relationships/image" Target="../media/image10.svg"/><Relationship Id="rId4" Type="http://schemas.openxmlformats.org/officeDocument/2006/relationships/image" Target="../media/image9.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a:extLst>
              <a:ext uri="{FF2B5EF4-FFF2-40B4-BE49-F238E27FC236}">
                <a16:creationId xmlns:a16="http://schemas.microsoft.com/office/drawing/2014/main" id="{536EC61E-16AC-9BD6-0A25-EB04D79202D3}"/>
              </a:ext>
            </a:extLst>
          </p:cNvPr>
          <p:cNvSpPr txBox="1"/>
          <p:nvPr/>
        </p:nvSpPr>
        <p:spPr>
          <a:xfrm>
            <a:off x="3319758" y="849086"/>
            <a:ext cx="5552482" cy="369332"/>
          </a:xfrm>
          <a:prstGeom prst="rect">
            <a:avLst/>
          </a:prstGeom>
          <a:noFill/>
        </p:spPr>
        <p:txBody>
          <a:bodyPr wrap="none" rtlCol="0">
            <a:spAutoFit/>
          </a:bodyPr>
          <a:lstStyle/>
          <a:p>
            <a:r>
              <a:rPr lang="en-US" dirty="0"/>
              <a:t>Title: Trauma-Informed Care in the Instructional Space</a:t>
            </a:r>
          </a:p>
        </p:txBody>
      </p:sp>
      <p:sp>
        <p:nvSpPr>
          <p:cNvPr id="12" name="Oval 11">
            <a:extLst>
              <a:ext uri="{FF2B5EF4-FFF2-40B4-BE49-F238E27FC236}">
                <a16:creationId xmlns:a16="http://schemas.microsoft.com/office/drawing/2014/main" id="{5260BA52-1DB0-B3F7-E819-E770EC42B69F}"/>
              </a:ext>
            </a:extLst>
          </p:cNvPr>
          <p:cNvSpPr/>
          <p:nvPr/>
        </p:nvSpPr>
        <p:spPr>
          <a:xfrm>
            <a:off x="5050970" y="5094514"/>
            <a:ext cx="2090057" cy="914400"/>
          </a:xfrm>
          <a:prstGeom prst="ellipse">
            <a:avLst/>
          </a:prstGeom>
          <a:solidFill>
            <a:schemeClr val="accent4">
              <a:alpha val="50000"/>
            </a:schemeClr>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n-US" dirty="0">
                <a:solidFill>
                  <a:schemeClr val="tx1">
                    <a:lumMod val="75000"/>
                    <a:lumOff val="25000"/>
                  </a:schemeClr>
                </a:solidFill>
              </a:rPr>
              <a:t>Begin</a:t>
            </a:r>
          </a:p>
        </p:txBody>
      </p:sp>
      <p:sp>
        <p:nvSpPr>
          <p:cNvPr id="14" name="Rectangle 13">
            <a:extLst>
              <a:ext uri="{FF2B5EF4-FFF2-40B4-BE49-F238E27FC236}">
                <a16:creationId xmlns:a16="http://schemas.microsoft.com/office/drawing/2014/main" id="{763EA631-75A0-6F03-B303-2F9291E3D5FB}"/>
              </a:ext>
            </a:extLst>
          </p:cNvPr>
          <p:cNvSpPr/>
          <p:nvPr/>
        </p:nvSpPr>
        <p:spPr>
          <a:xfrm>
            <a:off x="3319758" y="2177143"/>
            <a:ext cx="5552482" cy="1643743"/>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sz="1400" dirty="0"/>
              <a:t>This training module discusses topics related to trauma and traumatic responses. If you find the content unsettling or triggering, please, pause the training and give yourself space. If you need further assistance, contact your EAP support representative at [email] or [phone number].</a:t>
            </a:r>
          </a:p>
        </p:txBody>
      </p:sp>
    </p:spTree>
    <p:extLst>
      <p:ext uri="{BB962C8B-B14F-4D97-AF65-F5344CB8AC3E}">
        <p14:creationId xmlns:p14="http://schemas.microsoft.com/office/powerpoint/2010/main" val="23304604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171749-98B2-88ED-C2CA-CA2D95FA69C3}"/>
            </a:ext>
          </a:extLst>
        </p:cNvPr>
        <p:cNvGrpSpPr/>
        <p:nvPr/>
      </p:nvGrpSpPr>
      <p:grpSpPr>
        <a:xfrm>
          <a:off x="0" y="0"/>
          <a:ext cx="0" cy="0"/>
          <a:chOff x="0" y="0"/>
          <a:chExt cx="0" cy="0"/>
        </a:xfrm>
      </p:grpSpPr>
      <p:sp>
        <p:nvSpPr>
          <p:cNvPr id="2" name="Rectangle: Rounded Corners 1">
            <a:extLst>
              <a:ext uri="{FF2B5EF4-FFF2-40B4-BE49-F238E27FC236}">
                <a16:creationId xmlns:a16="http://schemas.microsoft.com/office/drawing/2014/main" id="{A86D8943-8480-3FE8-C00F-2352B923CBC8}"/>
              </a:ext>
            </a:extLst>
          </p:cNvPr>
          <p:cNvSpPr/>
          <p:nvPr/>
        </p:nvSpPr>
        <p:spPr>
          <a:xfrm>
            <a:off x="408214" y="310243"/>
            <a:ext cx="11375572" cy="6237514"/>
          </a:xfrm>
          <a:prstGeom prst="roundRect">
            <a:avLst>
              <a:gd name="adj" fmla="val 5672"/>
            </a:avLst>
          </a:prstGeom>
          <a:scene3d>
            <a:camera prst="orthographicFront"/>
            <a:lightRig rig="threePt" dir="t"/>
          </a:scene3d>
          <a:sp3d>
            <a:bevelT prst="relaxedInset"/>
          </a:sp3d>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sp>
        <p:nvSpPr>
          <p:cNvPr id="3" name="Rectangle 2">
            <a:extLst>
              <a:ext uri="{FF2B5EF4-FFF2-40B4-BE49-F238E27FC236}">
                <a16:creationId xmlns:a16="http://schemas.microsoft.com/office/drawing/2014/main" id="{7E1857C0-27E8-FB6B-C6E4-8A7AEDDE262D}"/>
              </a:ext>
            </a:extLst>
          </p:cNvPr>
          <p:cNvSpPr/>
          <p:nvPr/>
        </p:nvSpPr>
        <p:spPr>
          <a:xfrm>
            <a:off x="740228" y="718457"/>
            <a:ext cx="10700657" cy="5421085"/>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dirty="0"/>
          </a:p>
        </p:txBody>
      </p:sp>
      <p:sp>
        <p:nvSpPr>
          <p:cNvPr id="4" name="TextBox 3">
            <a:extLst>
              <a:ext uri="{FF2B5EF4-FFF2-40B4-BE49-F238E27FC236}">
                <a16:creationId xmlns:a16="http://schemas.microsoft.com/office/drawing/2014/main" id="{CD4F396C-A25D-01D6-0BCE-7F917D6FC964}"/>
              </a:ext>
            </a:extLst>
          </p:cNvPr>
          <p:cNvSpPr txBox="1"/>
          <p:nvPr/>
        </p:nvSpPr>
        <p:spPr>
          <a:xfrm>
            <a:off x="5497286" y="418923"/>
            <a:ext cx="734785" cy="261611"/>
          </a:xfrm>
          <a:prstGeom prst="rect">
            <a:avLst/>
          </a:prstGeom>
          <a:noFill/>
        </p:spPr>
        <p:txBody>
          <a:bodyPr wrap="square" rtlCol="0">
            <a:spAutoFit/>
          </a:bodyPr>
          <a:lstStyle/>
          <a:p>
            <a:r>
              <a:rPr lang="en-US" sz="1100" dirty="0"/>
              <a:t>Slide 9.2</a:t>
            </a:r>
          </a:p>
        </p:txBody>
      </p:sp>
      <p:sp>
        <p:nvSpPr>
          <p:cNvPr id="6" name="TextBox 5">
            <a:extLst>
              <a:ext uri="{FF2B5EF4-FFF2-40B4-BE49-F238E27FC236}">
                <a16:creationId xmlns:a16="http://schemas.microsoft.com/office/drawing/2014/main" id="{0878A466-0311-A9CC-CFA2-D09B665A7C7D}"/>
              </a:ext>
            </a:extLst>
          </p:cNvPr>
          <p:cNvSpPr txBox="1"/>
          <p:nvPr/>
        </p:nvSpPr>
        <p:spPr>
          <a:xfrm>
            <a:off x="6324600" y="1611086"/>
            <a:ext cx="3984171" cy="3139321"/>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en-US" dirty="0"/>
              <a:t>Give learners an opportunity to practice self-regulation strategies. </a:t>
            </a:r>
          </a:p>
          <a:p>
            <a:endParaRPr lang="en-US" dirty="0"/>
          </a:p>
          <a:p>
            <a:r>
              <a:rPr lang="en-US" dirty="0"/>
              <a:t>Allow learners to take a movement break, such as to stand up at their table or walk around the classroom or in the hallway. </a:t>
            </a:r>
          </a:p>
          <a:p>
            <a:endParaRPr lang="en-US" dirty="0"/>
          </a:p>
          <a:p>
            <a:r>
              <a:rPr lang="en-US" dirty="0"/>
              <a:t>Provide sensory tools such as fidget toys for learners to interact with as they sit at their seats.</a:t>
            </a:r>
          </a:p>
        </p:txBody>
      </p:sp>
      <p:sp>
        <p:nvSpPr>
          <p:cNvPr id="7" name="Flowchart: Delay 6">
            <a:extLst>
              <a:ext uri="{FF2B5EF4-FFF2-40B4-BE49-F238E27FC236}">
                <a16:creationId xmlns:a16="http://schemas.microsoft.com/office/drawing/2014/main" id="{CADF785A-3C3A-C025-ED5F-D2ACB8C646A8}"/>
              </a:ext>
            </a:extLst>
          </p:cNvPr>
          <p:cNvSpPr/>
          <p:nvPr/>
        </p:nvSpPr>
        <p:spPr>
          <a:xfrm rot="5400000">
            <a:off x="2862164" y="3497573"/>
            <a:ext cx="2064396" cy="2379793"/>
          </a:xfrm>
          <a:prstGeom prst="flowChartDelay">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Graphic 7" descr="Stuffed Toy outline">
            <a:extLst>
              <a:ext uri="{FF2B5EF4-FFF2-40B4-BE49-F238E27FC236}">
                <a16:creationId xmlns:a16="http://schemas.microsoft.com/office/drawing/2014/main" id="{29124B69-2E13-41B0-7B11-EC6624B6A721}"/>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771775" y="2432078"/>
            <a:ext cx="2408463" cy="2408463"/>
          </a:xfrm>
          <a:prstGeom prst="rect">
            <a:avLst/>
          </a:prstGeom>
        </p:spPr>
      </p:pic>
      <p:pic>
        <p:nvPicPr>
          <p:cNvPr id="9" name="Graphic 8" descr="Rubber duck outline">
            <a:extLst>
              <a:ext uri="{FF2B5EF4-FFF2-40B4-BE49-F238E27FC236}">
                <a16:creationId xmlns:a16="http://schemas.microsoft.com/office/drawing/2014/main" id="{24D7A7CB-633A-DA80-0B59-1F6A0BBA3F78}"/>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1123951" y="1133077"/>
            <a:ext cx="2408463" cy="2408463"/>
          </a:xfrm>
          <a:prstGeom prst="rect">
            <a:avLst/>
          </a:prstGeom>
        </p:spPr>
      </p:pic>
      <p:sp>
        <p:nvSpPr>
          <p:cNvPr id="10" name="Oval 9">
            <a:extLst>
              <a:ext uri="{FF2B5EF4-FFF2-40B4-BE49-F238E27FC236}">
                <a16:creationId xmlns:a16="http://schemas.microsoft.com/office/drawing/2014/main" id="{795036AA-3956-22C8-EBD2-F34F4981A924}"/>
              </a:ext>
            </a:extLst>
          </p:cNvPr>
          <p:cNvSpPr/>
          <p:nvPr/>
        </p:nvSpPr>
        <p:spPr>
          <a:xfrm>
            <a:off x="7448548" y="5007820"/>
            <a:ext cx="1578429" cy="751115"/>
          </a:xfrm>
          <a:prstGeom prst="ellipse">
            <a:avLst/>
          </a:prstGeom>
          <a:solidFill>
            <a:schemeClr val="accent4">
              <a:alpha val="50000"/>
            </a:schemeClr>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n-US" dirty="0">
                <a:solidFill>
                  <a:schemeClr val="tx1">
                    <a:lumMod val="75000"/>
                    <a:lumOff val="25000"/>
                  </a:schemeClr>
                </a:solidFill>
              </a:rPr>
              <a:t>Continue</a:t>
            </a:r>
          </a:p>
        </p:txBody>
      </p:sp>
    </p:spTree>
    <p:extLst>
      <p:ext uri="{BB962C8B-B14F-4D97-AF65-F5344CB8AC3E}">
        <p14:creationId xmlns:p14="http://schemas.microsoft.com/office/powerpoint/2010/main" val="5570476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AF1CD4-9B4A-8EB9-6DC5-2C8349AF3B0C}"/>
            </a:ext>
          </a:extLst>
        </p:cNvPr>
        <p:cNvGrpSpPr/>
        <p:nvPr/>
      </p:nvGrpSpPr>
      <p:grpSpPr>
        <a:xfrm>
          <a:off x="0" y="0"/>
          <a:ext cx="0" cy="0"/>
          <a:chOff x="0" y="0"/>
          <a:chExt cx="0" cy="0"/>
        </a:xfrm>
      </p:grpSpPr>
      <p:sp>
        <p:nvSpPr>
          <p:cNvPr id="2" name="Rectangle: Rounded Corners 1">
            <a:extLst>
              <a:ext uri="{FF2B5EF4-FFF2-40B4-BE49-F238E27FC236}">
                <a16:creationId xmlns:a16="http://schemas.microsoft.com/office/drawing/2014/main" id="{B1ADF6AE-1F4C-57E8-5553-3CF63A50180B}"/>
              </a:ext>
            </a:extLst>
          </p:cNvPr>
          <p:cNvSpPr/>
          <p:nvPr/>
        </p:nvSpPr>
        <p:spPr>
          <a:xfrm>
            <a:off x="408214" y="310243"/>
            <a:ext cx="11375572" cy="6237514"/>
          </a:xfrm>
          <a:prstGeom prst="roundRect">
            <a:avLst>
              <a:gd name="adj" fmla="val 5672"/>
            </a:avLst>
          </a:prstGeom>
          <a:scene3d>
            <a:camera prst="orthographicFront"/>
            <a:lightRig rig="threePt" dir="t"/>
          </a:scene3d>
          <a:sp3d>
            <a:bevelT prst="relaxedInset"/>
          </a:sp3d>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sp>
        <p:nvSpPr>
          <p:cNvPr id="3" name="Rectangle 2">
            <a:extLst>
              <a:ext uri="{FF2B5EF4-FFF2-40B4-BE49-F238E27FC236}">
                <a16:creationId xmlns:a16="http://schemas.microsoft.com/office/drawing/2014/main" id="{C24E47E9-C488-0A66-3ADD-48327847A5D5}"/>
              </a:ext>
            </a:extLst>
          </p:cNvPr>
          <p:cNvSpPr/>
          <p:nvPr/>
        </p:nvSpPr>
        <p:spPr>
          <a:xfrm>
            <a:off x="740228" y="718457"/>
            <a:ext cx="10700657" cy="5421085"/>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dirty="0"/>
          </a:p>
        </p:txBody>
      </p:sp>
      <p:sp>
        <p:nvSpPr>
          <p:cNvPr id="4" name="TextBox 3">
            <a:extLst>
              <a:ext uri="{FF2B5EF4-FFF2-40B4-BE49-F238E27FC236}">
                <a16:creationId xmlns:a16="http://schemas.microsoft.com/office/drawing/2014/main" id="{5E6B3C3A-ECA1-8E77-439D-91E224A1CE75}"/>
              </a:ext>
            </a:extLst>
          </p:cNvPr>
          <p:cNvSpPr txBox="1"/>
          <p:nvPr/>
        </p:nvSpPr>
        <p:spPr>
          <a:xfrm>
            <a:off x="5497286" y="418923"/>
            <a:ext cx="734785" cy="261611"/>
          </a:xfrm>
          <a:prstGeom prst="rect">
            <a:avLst/>
          </a:prstGeom>
          <a:noFill/>
        </p:spPr>
        <p:txBody>
          <a:bodyPr wrap="square" rtlCol="0">
            <a:spAutoFit/>
          </a:bodyPr>
          <a:lstStyle/>
          <a:p>
            <a:r>
              <a:rPr lang="en-US" sz="1100" dirty="0"/>
              <a:t>Slide 9.3</a:t>
            </a:r>
          </a:p>
        </p:txBody>
      </p:sp>
      <p:sp>
        <p:nvSpPr>
          <p:cNvPr id="6" name="TextBox 5">
            <a:extLst>
              <a:ext uri="{FF2B5EF4-FFF2-40B4-BE49-F238E27FC236}">
                <a16:creationId xmlns:a16="http://schemas.microsoft.com/office/drawing/2014/main" id="{4C7E8386-3EE3-D5D7-BC22-B3A976585E87}"/>
              </a:ext>
            </a:extLst>
          </p:cNvPr>
          <p:cNvSpPr txBox="1"/>
          <p:nvPr/>
        </p:nvSpPr>
        <p:spPr>
          <a:xfrm>
            <a:off x="6324600" y="1611086"/>
            <a:ext cx="3984171" cy="2862322"/>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lang="en-US" dirty="0"/>
              <a:t>Allow learners to have a choice in the classroom. For example, allow learners to select the order of activities in class or to pick out a topic of discussion.</a:t>
            </a:r>
          </a:p>
          <a:p>
            <a:endParaRPr lang="en-US" dirty="0"/>
          </a:p>
          <a:p>
            <a:r>
              <a:rPr lang="en-US" dirty="0"/>
              <a:t>Establish norms for respect and communication in the classroom, such as listening while others speak and raising hands for a turn to speak. </a:t>
            </a:r>
          </a:p>
        </p:txBody>
      </p:sp>
      <p:pic>
        <p:nvPicPr>
          <p:cNvPr id="5" name="Graphic 4" descr="Raised hand outline">
            <a:extLst>
              <a:ext uri="{FF2B5EF4-FFF2-40B4-BE49-F238E27FC236}">
                <a16:creationId xmlns:a16="http://schemas.microsoft.com/office/drawing/2014/main" id="{7E87F139-7031-1444-4814-3ED4578BEE62}"/>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605642" y="1611086"/>
            <a:ext cx="3586844" cy="3586844"/>
          </a:xfrm>
          <a:prstGeom prst="rect">
            <a:avLst/>
          </a:prstGeom>
        </p:spPr>
      </p:pic>
      <p:sp>
        <p:nvSpPr>
          <p:cNvPr id="10" name="Oval 9">
            <a:extLst>
              <a:ext uri="{FF2B5EF4-FFF2-40B4-BE49-F238E27FC236}">
                <a16:creationId xmlns:a16="http://schemas.microsoft.com/office/drawing/2014/main" id="{24C8FE80-FFE3-BB35-793E-C20E302AFC32}"/>
              </a:ext>
            </a:extLst>
          </p:cNvPr>
          <p:cNvSpPr/>
          <p:nvPr/>
        </p:nvSpPr>
        <p:spPr>
          <a:xfrm>
            <a:off x="7448548" y="5007820"/>
            <a:ext cx="1578429" cy="751115"/>
          </a:xfrm>
          <a:prstGeom prst="ellipse">
            <a:avLst/>
          </a:prstGeom>
          <a:solidFill>
            <a:schemeClr val="accent4">
              <a:alpha val="50000"/>
            </a:schemeClr>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n-US" dirty="0">
                <a:solidFill>
                  <a:schemeClr val="tx1">
                    <a:lumMod val="75000"/>
                    <a:lumOff val="25000"/>
                  </a:schemeClr>
                </a:solidFill>
              </a:rPr>
              <a:t>Continue</a:t>
            </a:r>
          </a:p>
        </p:txBody>
      </p:sp>
    </p:spTree>
    <p:extLst>
      <p:ext uri="{BB962C8B-B14F-4D97-AF65-F5344CB8AC3E}">
        <p14:creationId xmlns:p14="http://schemas.microsoft.com/office/powerpoint/2010/main" val="42170681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A05FE7-1A3B-18CB-87C5-7BAC8564C3CF}"/>
            </a:ext>
          </a:extLst>
        </p:cNvPr>
        <p:cNvGrpSpPr/>
        <p:nvPr/>
      </p:nvGrpSpPr>
      <p:grpSpPr>
        <a:xfrm>
          <a:off x="0" y="0"/>
          <a:ext cx="0" cy="0"/>
          <a:chOff x="0" y="0"/>
          <a:chExt cx="0" cy="0"/>
        </a:xfrm>
      </p:grpSpPr>
      <p:sp>
        <p:nvSpPr>
          <p:cNvPr id="2" name="Freeform: Shape 1">
            <a:extLst>
              <a:ext uri="{FF2B5EF4-FFF2-40B4-BE49-F238E27FC236}">
                <a16:creationId xmlns:a16="http://schemas.microsoft.com/office/drawing/2014/main" id="{7783DD85-B55B-FB36-1203-C976D1F2C605}"/>
              </a:ext>
            </a:extLst>
          </p:cNvPr>
          <p:cNvSpPr/>
          <p:nvPr/>
        </p:nvSpPr>
        <p:spPr>
          <a:xfrm>
            <a:off x="881743" y="1170213"/>
            <a:ext cx="2100942" cy="4740730"/>
          </a:xfrm>
          <a:custGeom>
            <a:avLst/>
            <a:gdLst>
              <a:gd name="csX0" fmla="*/ 1050471 w 2100942"/>
              <a:gd name="csY0" fmla="*/ 1453244 h 4740730"/>
              <a:gd name="csX1" fmla="*/ 2100942 w 2100942"/>
              <a:gd name="csY1" fmla="*/ 3096987 h 4740730"/>
              <a:gd name="csX2" fmla="*/ 1050471 w 2100942"/>
              <a:gd name="csY2" fmla="*/ 4740730 h 4740730"/>
              <a:gd name="csX3" fmla="*/ 0 w 2100942"/>
              <a:gd name="csY3" fmla="*/ 3096987 h 4740730"/>
              <a:gd name="csX4" fmla="*/ 1050471 w 2100942"/>
              <a:gd name="csY4" fmla="*/ 1453244 h 4740730"/>
              <a:gd name="csX5" fmla="*/ 1047750 w 2100942"/>
              <a:gd name="csY5" fmla="*/ 0 h 4740730"/>
              <a:gd name="csX6" fmla="*/ 1774372 w 2100942"/>
              <a:gd name="csY6" fmla="*/ 726622 h 4740730"/>
              <a:gd name="csX7" fmla="*/ 1047750 w 2100942"/>
              <a:gd name="csY7" fmla="*/ 1453244 h 4740730"/>
              <a:gd name="csX8" fmla="*/ 321128 w 2100942"/>
              <a:gd name="csY8" fmla="*/ 726622 h 4740730"/>
              <a:gd name="csX9" fmla="*/ 1047750 w 2100942"/>
              <a:gd name="csY9" fmla="*/ 0 h 4740730"/>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Lst>
            <a:rect l="l" t="t" r="r" b="b"/>
            <a:pathLst>
              <a:path w="2100942" h="4740730">
                <a:moveTo>
                  <a:pt x="1050471" y="1453244"/>
                </a:moveTo>
                <a:cubicBezTo>
                  <a:pt x="1630630" y="1453244"/>
                  <a:pt x="2100942" y="2189173"/>
                  <a:pt x="2100942" y="3096987"/>
                </a:cubicBezTo>
                <a:cubicBezTo>
                  <a:pt x="2100942" y="4004801"/>
                  <a:pt x="1630630" y="4740730"/>
                  <a:pt x="1050471" y="4740730"/>
                </a:cubicBezTo>
                <a:cubicBezTo>
                  <a:pt x="470312" y="4740730"/>
                  <a:pt x="0" y="4004801"/>
                  <a:pt x="0" y="3096987"/>
                </a:cubicBezTo>
                <a:cubicBezTo>
                  <a:pt x="0" y="2189173"/>
                  <a:pt x="470312" y="1453244"/>
                  <a:pt x="1050471" y="1453244"/>
                </a:cubicBezTo>
                <a:close/>
                <a:moveTo>
                  <a:pt x="1047750" y="0"/>
                </a:moveTo>
                <a:cubicBezTo>
                  <a:pt x="1449052" y="0"/>
                  <a:pt x="1774372" y="325320"/>
                  <a:pt x="1774372" y="726622"/>
                </a:cubicBezTo>
                <a:cubicBezTo>
                  <a:pt x="1774372" y="1127924"/>
                  <a:pt x="1449052" y="1453244"/>
                  <a:pt x="1047750" y="1453244"/>
                </a:cubicBezTo>
                <a:cubicBezTo>
                  <a:pt x="646448" y="1453244"/>
                  <a:pt x="321128" y="1127924"/>
                  <a:pt x="321128" y="726622"/>
                </a:cubicBezTo>
                <a:cubicBezTo>
                  <a:pt x="321128" y="325320"/>
                  <a:pt x="646448" y="0"/>
                  <a:pt x="1047750" y="0"/>
                </a:cubicBezTo>
                <a:close/>
              </a:path>
            </a:pathLst>
          </a:custGeom>
          <a:solidFill>
            <a:schemeClr val="accent6">
              <a:alpha val="50000"/>
            </a:schemeClr>
          </a:solidFill>
          <a:ln>
            <a:noFill/>
          </a:ln>
        </p:spPr>
        <p:style>
          <a:lnRef idx="0">
            <a:scrgbClr r="0" g="0" b="0"/>
          </a:lnRef>
          <a:fillRef idx="0">
            <a:scrgbClr r="0" g="0" b="0"/>
          </a:fillRef>
          <a:effectRef idx="0">
            <a:scrgbClr r="0" g="0" b="0"/>
          </a:effectRef>
          <a:fontRef idx="minor">
            <a:schemeClr val="lt1"/>
          </a:fontRef>
        </p:style>
        <p:txBody>
          <a:bodyPr wrap="square" rtlCol="0" anchor="ctr">
            <a:noAutofit/>
          </a:bodyPr>
          <a:lstStyle/>
          <a:p>
            <a:pPr algn="ctr"/>
            <a:r>
              <a:rPr lang="en-US" dirty="0"/>
              <a:t>Richard</a:t>
            </a:r>
          </a:p>
        </p:txBody>
      </p:sp>
      <p:sp>
        <p:nvSpPr>
          <p:cNvPr id="3" name="Speech Bubble: Rectangle with Corners Rounded 2">
            <a:extLst>
              <a:ext uri="{FF2B5EF4-FFF2-40B4-BE49-F238E27FC236}">
                <a16:creationId xmlns:a16="http://schemas.microsoft.com/office/drawing/2014/main" id="{2D8BE88A-E560-A790-5FA2-408690C4755E}"/>
              </a:ext>
            </a:extLst>
          </p:cNvPr>
          <p:cNvSpPr/>
          <p:nvPr/>
        </p:nvSpPr>
        <p:spPr>
          <a:xfrm>
            <a:off x="3995057" y="348344"/>
            <a:ext cx="6858000" cy="1578429"/>
          </a:xfrm>
          <a:prstGeom prst="wedgeRoundRectCallout">
            <a:avLst>
              <a:gd name="adj1" fmla="val -65119"/>
              <a:gd name="adj2" fmla="val 39741"/>
              <a:gd name="adj3" fmla="val 16667"/>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dirty="0"/>
              <a:t>Wow, it looks like there are a lot of small but meaningful ways to make a learning space more welcoming and safer for learners. I look forward to implementing some of these strategies in my workshop once I get back. </a:t>
            </a:r>
          </a:p>
        </p:txBody>
      </p:sp>
      <p:sp>
        <p:nvSpPr>
          <p:cNvPr id="4" name="Speech Bubble: Rectangle with Corners Rounded 3">
            <a:extLst>
              <a:ext uri="{FF2B5EF4-FFF2-40B4-BE49-F238E27FC236}">
                <a16:creationId xmlns:a16="http://schemas.microsoft.com/office/drawing/2014/main" id="{671AB229-C2D0-406D-5AD6-261C51ADDD9A}"/>
              </a:ext>
            </a:extLst>
          </p:cNvPr>
          <p:cNvSpPr/>
          <p:nvPr/>
        </p:nvSpPr>
        <p:spPr>
          <a:xfrm>
            <a:off x="3995057" y="2286001"/>
            <a:ext cx="6858000" cy="1578429"/>
          </a:xfrm>
          <a:prstGeom prst="wedgeRoundRectCallout">
            <a:avLst>
              <a:gd name="adj1" fmla="val -64167"/>
              <a:gd name="adj2" fmla="val -27845"/>
              <a:gd name="adj3" fmla="val 16667"/>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dirty="0"/>
              <a:t>However, what happens when a learner’s behavior is out of line? I should be prepared to maintain the safety of my classroom by knowing how to effectively address unwanted behavior.</a:t>
            </a:r>
          </a:p>
        </p:txBody>
      </p:sp>
      <p:sp>
        <p:nvSpPr>
          <p:cNvPr id="5" name="Speech Bubble: Rectangle with Corners Rounded 4">
            <a:extLst>
              <a:ext uri="{FF2B5EF4-FFF2-40B4-BE49-F238E27FC236}">
                <a16:creationId xmlns:a16="http://schemas.microsoft.com/office/drawing/2014/main" id="{4C2298B4-501E-F274-D6B7-A07D35BC4249}"/>
              </a:ext>
            </a:extLst>
          </p:cNvPr>
          <p:cNvSpPr/>
          <p:nvPr/>
        </p:nvSpPr>
        <p:spPr>
          <a:xfrm>
            <a:off x="3995057" y="4223658"/>
            <a:ext cx="6858000" cy="1578429"/>
          </a:xfrm>
          <a:prstGeom prst="wedgeRoundRectCallout">
            <a:avLst>
              <a:gd name="adj1" fmla="val -60357"/>
              <a:gd name="adj2" fmla="val -54742"/>
              <a:gd name="adj3" fmla="val 16667"/>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dirty="0"/>
              <a:t>It is helpful to know and remember that the root of a negative behavior may be caused by trauma. How I respond to trainees’ behavior can deeply influence their behavior, so I need to be mindful of my own actions and language. Let’s go see how Daniel, my colleague, handles problematic trainee behavior.</a:t>
            </a:r>
          </a:p>
        </p:txBody>
      </p:sp>
      <p:sp>
        <p:nvSpPr>
          <p:cNvPr id="6" name="Oval 5">
            <a:extLst>
              <a:ext uri="{FF2B5EF4-FFF2-40B4-BE49-F238E27FC236}">
                <a16:creationId xmlns:a16="http://schemas.microsoft.com/office/drawing/2014/main" id="{08842033-B4DE-D6DA-888C-6060D15C57A4}"/>
              </a:ext>
            </a:extLst>
          </p:cNvPr>
          <p:cNvSpPr/>
          <p:nvPr/>
        </p:nvSpPr>
        <p:spPr>
          <a:xfrm>
            <a:off x="10254343" y="5943600"/>
            <a:ext cx="1578429" cy="751115"/>
          </a:xfrm>
          <a:prstGeom prst="ellipse">
            <a:avLst/>
          </a:prstGeom>
          <a:solidFill>
            <a:schemeClr val="accent4">
              <a:alpha val="50000"/>
            </a:schemeClr>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n-US" dirty="0">
                <a:solidFill>
                  <a:schemeClr val="tx1">
                    <a:lumMod val="75000"/>
                    <a:lumOff val="25000"/>
                  </a:schemeClr>
                </a:solidFill>
              </a:rPr>
              <a:t>Continue</a:t>
            </a:r>
          </a:p>
        </p:txBody>
      </p:sp>
      <p:sp>
        <p:nvSpPr>
          <p:cNvPr id="7" name="TextBox 6">
            <a:extLst>
              <a:ext uri="{FF2B5EF4-FFF2-40B4-BE49-F238E27FC236}">
                <a16:creationId xmlns:a16="http://schemas.microsoft.com/office/drawing/2014/main" id="{5BF02B57-FC3E-8FC7-0934-878C7BDA41C3}"/>
              </a:ext>
            </a:extLst>
          </p:cNvPr>
          <p:cNvSpPr txBox="1"/>
          <p:nvPr/>
        </p:nvSpPr>
        <p:spPr>
          <a:xfrm>
            <a:off x="7598230" y="6103713"/>
            <a:ext cx="2492828" cy="430887"/>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r>
              <a:rPr lang="en-US" sz="1100" dirty="0"/>
              <a:t>The “continue” button appears with the last piece of dialogue.</a:t>
            </a:r>
          </a:p>
        </p:txBody>
      </p:sp>
    </p:spTree>
    <p:extLst>
      <p:ext uri="{BB962C8B-B14F-4D97-AF65-F5344CB8AC3E}">
        <p14:creationId xmlns:p14="http://schemas.microsoft.com/office/powerpoint/2010/main" val="20383501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fade">
                                      <p:cBhvr>
                                        <p:cTn id="1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Shape 1">
            <a:extLst>
              <a:ext uri="{FF2B5EF4-FFF2-40B4-BE49-F238E27FC236}">
                <a16:creationId xmlns:a16="http://schemas.microsoft.com/office/drawing/2014/main" id="{7D26F188-470B-5D26-673A-51DD7DA1BBF3}"/>
              </a:ext>
            </a:extLst>
          </p:cNvPr>
          <p:cNvSpPr/>
          <p:nvPr/>
        </p:nvSpPr>
        <p:spPr>
          <a:xfrm>
            <a:off x="636817" y="1862824"/>
            <a:ext cx="2100942" cy="4740730"/>
          </a:xfrm>
          <a:custGeom>
            <a:avLst/>
            <a:gdLst>
              <a:gd name="csX0" fmla="*/ 1050471 w 2100942"/>
              <a:gd name="csY0" fmla="*/ 1453244 h 4740730"/>
              <a:gd name="csX1" fmla="*/ 2100942 w 2100942"/>
              <a:gd name="csY1" fmla="*/ 3096987 h 4740730"/>
              <a:gd name="csX2" fmla="*/ 1050471 w 2100942"/>
              <a:gd name="csY2" fmla="*/ 4740730 h 4740730"/>
              <a:gd name="csX3" fmla="*/ 0 w 2100942"/>
              <a:gd name="csY3" fmla="*/ 3096987 h 4740730"/>
              <a:gd name="csX4" fmla="*/ 1050471 w 2100942"/>
              <a:gd name="csY4" fmla="*/ 1453244 h 4740730"/>
              <a:gd name="csX5" fmla="*/ 1047750 w 2100942"/>
              <a:gd name="csY5" fmla="*/ 0 h 4740730"/>
              <a:gd name="csX6" fmla="*/ 1774372 w 2100942"/>
              <a:gd name="csY6" fmla="*/ 726622 h 4740730"/>
              <a:gd name="csX7" fmla="*/ 1047750 w 2100942"/>
              <a:gd name="csY7" fmla="*/ 1453244 h 4740730"/>
              <a:gd name="csX8" fmla="*/ 321128 w 2100942"/>
              <a:gd name="csY8" fmla="*/ 726622 h 4740730"/>
              <a:gd name="csX9" fmla="*/ 1047750 w 2100942"/>
              <a:gd name="csY9" fmla="*/ 0 h 4740730"/>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Lst>
            <a:rect l="l" t="t" r="r" b="b"/>
            <a:pathLst>
              <a:path w="2100942" h="4740730">
                <a:moveTo>
                  <a:pt x="1050471" y="1453244"/>
                </a:moveTo>
                <a:cubicBezTo>
                  <a:pt x="1630630" y="1453244"/>
                  <a:pt x="2100942" y="2189173"/>
                  <a:pt x="2100942" y="3096987"/>
                </a:cubicBezTo>
                <a:cubicBezTo>
                  <a:pt x="2100942" y="4004801"/>
                  <a:pt x="1630630" y="4740730"/>
                  <a:pt x="1050471" y="4740730"/>
                </a:cubicBezTo>
                <a:cubicBezTo>
                  <a:pt x="470312" y="4740730"/>
                  <a:pt x="0" y="4004801"/>
                  <a:pt x="0" y="3096987"/>
                </a:cubicBezTo>
                <a:cubicBezTo>
                  <a:pt x="0" y="2189173"/>
                  <a:pt x="470312" y="1453244"/>
                  <a:pt x="1050471" y="1453244"/>
                </a:cubicBezTo>
                <a:close/>
                <a:moveTo>
                  <a:pt x="1047750" y="0"/>
                </a:moveTo>
                <a:cubicBezTo>
                  <a:pt x="1449052" y="0"/>
                  <a:pt x="1774372" y="325320"/>
                  <a:pt x="1774372" y="726622"/>
                </a:cubicBezTo>
                <a:cubicBezTo>
                  <a:pt x="1774372" y="1127924"/>
                  <a:pt x="1449052" y="1453244"/>
                  <a:pt x="1047750" y="1453244"/>
                </a:cubicBezTo>
                <a:cubicBezTo>
                  <a:pt x="646448" y="1453244"/>
                  <a:pt x="321128" y="1127924"/>
                  <a:pt x="321128" y="726622"/>
                </a:cubicBezTo>
                <a:cubicBezTo>
                  <a:pt x="321128" y="325320"/>
                  <a:pt x="646448" y="0"/>
                  <a:pt x="1047750" y="0"/>
                </a:cubicBezTo>
                <a:close/>
              </a:path>
            </a:pathLst>
          </a:custGeom>
          <a:solidFill>
            <a:schemeClr val="accent5">
              <a:alpha val="50000"/>
            </a:schemeClr>
          </a:solidFill>
          <a:ln>
            <a:noFill/>
          </a:ln>
        </p:spPr>
        <p:style>
          <a:lnRef idx="0">
            <a:scrgbClr r="0" g="0" b="0"/>
          </a:lnRef>
          <a:fillRef idx="0">
            <a:scrgbClr r="0" g="0" b="0"/>
          </a:fillRef>
          <a:effectRef idx="0">
            <a:scrgbClr r="0" g="0" b="0"/>
          </a:effectRef>
          <a:fontRef idx="minor">
            <a:schemeClr val="lt1"/>
          </a:fontRef>
        </p:style>
        <p:txBody>
          <a:bodyPr wrap="square" rtlCol="0" anchor="ctr">
            <a:noAutofit/>
          </a:bodyPr>
          <a:lstStyle/>
          <a:p>
            <a:pPr algn="ctr"/>
            <a:r>
              <a:rPr lang="en-US" dirty="0"/>
              <a:t>Daniel</a:t>
            </a:r>
          </a:p>
        </p:txBody>
      </p:sp>
      <p:sp>
        <p:nvSpPr>
          <p:cNvPr id="3" name="Speech Bubble: Rectangle with Corners Rounded 2">
            <a:extLst>
              <a:ext uri="{FF2B5EF4-FFF2-40B4-BE49-F238E27FC236}">
                <a16:creationId xmlns:a16="http://schemas.microsoft.com/office/drawing/2014/main" id="{041B1E7F-0478-D26F-D73A-84EFCB454B0A}"/>
              </a:ext>
            </a:extLst>
          </p:cNvPr>
          <p:cNvSpPr/>
          <p:nvPr/>
        </p:nvSpPr>
        <p:spPr>
          <a:xfrm>
            <a:off x="3995057" y="348344"/>
            <a:ext cx="6858000" cy="1578429"/>
          </a:xfrm>
          <a:prstGeom prst="wedgeRoundRectCallout">
            <a:avLst>
              <a:gd name="adj1" fmla="val -65119"/>
              <a:gd name="adj2" fmla="val 39741"/>
              <a:gd name="adj3" fmla="val 16667"/>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dirty="0"/>
              <a:t>The electrical wiring workshop is not always peaceful. Sometimes trainees have bad days and, besides teaching them the ins and outs of electrical wiring, I also have to step in with redirection and emotional regulation support for trainees.</a:t>
            </a:r>
          </a:p>
        </p:txBody>
      </p:sp>
      <p:sp>
        <p:nvSpPr>
          <p:cNvPr id="4" name="Speech Bubble: Rectangle with Corners Rounded 3">
            <a:extLst>
              <a:ext uri="{FF2B5EF4-FFF2-40B4-BE49-F238E27FC236}">
                <a16:creationId xmlns:a16="http://schemas.microsoft.com/office/drawing/2014/main" id="{BB72522A-204F-95AF-253A-C8CD52D1C5B5}"/>
              </a:ext>
            </a:extLst>
          </p:cNvPr>
          <p:cNvSpPr/>
          <p:nvPr/>
        </p:nvSpPr>
        <p:spPr>
          <a:xfrm>
            <a:off x="3995057" y="2318658"/>
            <a:ext cx="6858000" cy="1578429"/>
          </a:xfrm>
          <a:prstGeom prst="wedgeRoundRectCallout">
            <a:avLst>
              <a:gd name="adj1" fmla="val -65119"/>
              <a:gd name="adj2" fmla="val -15431"/>
              <a:gd name="adj3" fmla="val 16667"/>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dirty="0"/>
              <a:t>This morning, I noticed Saul was not his usual self. He is usually very engaged and friendly with the other trainees, but today he seems to be withdrawn and angry. He even snapped at one of the new enrollees and refused to help them. I should go talk to him.</a:t>
            </a:r>
          </a:p>
        </p:txBody>
      </p:sp>
      <p:sp>
        <p:nvSpPr>
          <p:cNvPr id="7" name="Oval 6">
            <a:extLst>
              <a:ext uri="{FF2B5EF4-FFF2-40B4-BE49-F238E27FC236}">
                <a16:creationId xmlns:a16="http://schemas.microsoft.com/office/drawing/2014/main" id="{6A6B858E-A8FC-023F-D86C-9F38E562A7BB}"/>
              </a:ext>
            </a:extLst>
          </p:cNvPr>
          <p:cNvSpPr/>
          <p:nvPr/>
        </p:nvSpPr>
        <p:spPr>
          <a:xfrm>
            <a:off x="10254343" y="5943600"/>
            <a:ext cx="1578429" cy="751115"/>
          </a:xfrm>
          <a:prstGeom prst="ellipse">
            <a:avLst/>
          </a:prstGeom>
          <a:solidFill>
            <a:schemeClr val="accent4">
              <a:alpha val="50000"/>
            </a:schemeClr>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n-US" dirty="0">
                <a:solidFill>
                  <a:schemeClr val="tx1">
                    <a:lumMod val="75000"/>
                    <a:lumOff val="25000"/>
                  </a:schemeClr>
                </a:solidFill>
              </a:rPr>
              <a:t>Continue</a:t>
            </a:r>
          </a:p>
        </p:txBody>
      </p:sp>
      <p:sp>
        <p:nvSpPr>
          <p:cNvPr id="8" name="TextBox 7">
            <a:extLst>
              <a:ext uri="{FF2B5EF4-FFF2-40B4-BE49-F238E27FC236}">
                <a16:creationId xmlns:a16="http://schemas.microsoft.com/office/drawing/2014/main" id="{060F4E83-BC14-AD54-1729-E7B13E77F9F6}"/>
              </a:ext>
            </a:extLst>
          </p:cNvPr>
          <p:cNvSpPr txBox="1"/>
          <p:nvPr/>
        </p:nvSpPr>
        <p:spPr>
          <a:xfrm>
            <a:off x="7598230" y="6103713"/>
            <a:ext cx="2492828" cy="430887"/>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r>
              <a:rPr lang="en-US" sz="1100" dirty="0"/>
              <a:t>The “continue” button appears with the last piece of dialogue.</a:t>
            </a:r>
          </a:p>
        </p:txBody>
      </p:sp>
      <p:sp>
        <p:nvSpPr>
          <p:cNvPr id="9" name="TextBox 8">
            <a:extLst>
              <a:ext uri="{FF2B5EF4-FFF2-40B4-BE49-F238E27FC236}">
                <a16:creationId xmlns:a16="http://schemas.microsoft.com/office/drawing/2014/main" id="{9EF51B46-1281-8EAF-7FB6-9339665CDB9D}"/>
              </a:ext>
            </a:extLst>
          </p:cNvPr>
          <p:cNvSpPr txBox="1"/>
          <p:nvPr/>
        </p:nvSpPr>
        <p:spPr>
          <a:xfrm>
            <a:off x="636817" y="464913"/>
            <a:ext cx="2492828" cy="261610"/>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r>
              <a:rPr lang="en-US" sz="1100" dirty="0"/>
              <a:t>Electrical workshop background</a:t>
            </a:r>
          </a:p>
        </p:txBody>
      </p:sp>
    </p:spTree>
    <p:extLst>
      <p:ext uri="{BB962C8B-B14F-4D97-AF65-F5344CB8AC3E}">
        <p14:creationId xmlns:p14="http://schemas.microsoft.com/office/powerpoint/2010/main" val="360256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fade">
                                      <p:cBhvr>
                                        <p:cTn id="12" dur="500"/>
                                        <p:tgtEl>
                                          <p:spTgt spid="8"/>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fade">
                                      <p:cBhvr>
                                        <p:cTn id="1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p:bldP spid="9"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Shape 1">
            <a:extLst>
              <a:ext uri="{FF2B5EF4-FFF2-40B4-BE49-F238E27FC236}">
                <a16:creationId xmlns:a16="http://schemas.microsoft.com/office/drawing/2014/main" id="{C02D21D2-A422-CEBF-A31D-24F1D9554E12}"/>
              </a:ext>
            </a:extLst>
          </p:cNvPr>
          <p:cNvSpPr/>
          <p:nvPr/>
        </p:nvSpPr>
        <p:spPr>
          <a:xfrm>
            <a:off x="636817" y="1862824"/>
            <a:ext cx="2100942" cy="4740730"/>
          </a:xfrm>
          <a:custGeom>
            <a:avLst/>
            <a:gdLst>
              <a:gd name="csX0" fmla="*/ 1050471 w 2100942"/>
              <a:gd name="csY0" fmla="*/ 1453244 h 4740730"/>
              <a:gd name="csX1" fmla="*/ 2100942 w 2100942"/>
              <a:gd name="csY1" fmla="*/ 3096987 h 4740730"/>
              <a:gd name="csX2" fmla="*/ 1050471 w 2100942"/>
              <a:gd name="csY2" fmla="*/ 4740730 h 4740730"/>
              <a:gd name="csX3" fmla="*/ 0 w 2100942"/>
              <a:gd name="csY3" fmla="*/ 3096987 h 4740730"/>
              <a:gd name="csX4" fmla="*/ 1050471 w 2100942"/>
              <a:gd name="csY4" fmla="*/ 1453244 h 4740730"/>
              <a:gd name="csX5" fmla="*/ 1047750 w 2100942"/>
              <a:gd name="csY5" fmla="*/ 0 h 4740730"/>
              <a:gd name="csX6" fmla="*/ 1774372 w 2100942"/>
              <a:gd name="csY6" fmla="*/ 726622 h 4740730"/>
              <a:gd name="csX7" fmla="*/ 1047750 w 2100942"/>
              <a:gd name="csY7" fmla="*/ 1453244 h 4740730"/>
              <a:gd name="csX8" fmla="*/ 321128 w 2100942"/>
              <a:gd name="csY8" fmla="*/ 726622 h 4740730"/>
              <a:gd name="csX9" fmla="*/ 1047750 w 2100942"/>
              <a:gd name="csY9" fmla="*/ 0 h 4740730"/>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Lst>
            <a:rect l="l" t="t" r="r" b="b"/>
            <a:pathLst>
              <a:path w="2100942" h="4740730">
                <a:moveTo>
                  <a:pt x="1050471" y="1453244"/>
                </a:moveTo>
                <a:cubicBezTo>
                  <a:pt x="1630630" y="1453244"/>
                  <a:pt x="2100942" y="2189173"/>
                  <a:pt x="2100942" y="3096987"/>
                </a:cubicBezTo>
                <a:cubicBezTo>
                  <a:pt x="2100942" y="4004801"/>
                  <a:pt x="1630630" y="4740730"/>
                  <a:pt x="1050471" y="4740730"/>
                </a:cubicBezTo>
                <a:cubicBezTo>
                  <a:pt x="470312" y="4740730"/>
                  <a:pt x="0" y="4004801"/>
                  <a:pt x="0" y="3096987"/>
                </a:cubicBezTo>
                <a:cubicBezTo>
                  <a:pt x="0" y="2189173"/>
                  <a:pt x="470312" y="1453244"/>
                  <a:pt x="1050471" y="1453244"/>
                </a:cubicBezTo>
                <a:close/>
                <a:moveTo>
                  <a:pt x="1047750" y="0"/>
                </a:moveTo>
                <a:cubicBezTo>
                  <a:pt x="1449052" y="0"/>
                  <a:pt x="1774372" y="325320"/>
                  <a:pt x="1774372" y="726622"/>
                </a:cubicBezTo>
                <a:cubicBezTo>
                  <a:pt x="1774372" y="1127924"/>
                  <a:pt x="1449052" y="1453244"/>
                  <a:pt x="1047750" y="1453244"/>
                </a:cubicBezTo>
                <a:cubicBezTo>
                  <a:pt x="646448" y="1453244"/>
                  <a:pt x="321128" y="1127924"/>
                  <a:pt x="321128" y="726622"/>
                </a:cubicBezTo>
                <a:cubicBezTo>
                  <a:pt x="321128" y="325320"/>
                  <a:pt x="646448" y="0"/>
                  <a:pt x="1047750" y="0"/>
                </a:cubicBezTo>
                <a:close/>
              </a:path>
            </a:pathLst>
          </a:custGeom>
          <a:solidFill>
            <a:schemeClr val="accent5">
              <a:alpha val="50000"/>
            </a:schemeClr>
          </a:solidFill>
          <a:ln>
            <a:noFill/>
          </a:ln>
        </p:spPr>
        <p:style>
          <a:lnRef idx="0">
            <a:scrgbClr r="0" g="0" b="0"/>
          </a:lnRef>
          <a:fillRef idx="0">
            <a:scrgbClr r="0" g="0" b="0"/>
          </a:fillRef>
          <a:effectRef idx="0">
            <a:scrgbClr r="0" g="0" b="0"/>
          </a:effectRef>
          <a:fontRef idx="minor">
            <a:schemeClr val="lt1"/>
          </a:fontRef>
        </p:style>
        <p:txBody>
          <a:bodyPr wrap="square" rtlCol="0" anchor="ctr">
            <a:noAutofit/>
          </a:bodyPr>
          <a:lstStyle/>
          <a:p>
            <a:pPr algn="ctr"/>
            <a:r>
              <a:rPr lang="en-US" dirty="0"/>
              <a:t>Daniel</a:t>
            </a:r>
          </a:p>
        </p:txBody>
      </p:sp>
      <p:sp>
        <p:nvSpPr>
          <p:cNvPr id="3" name="Freeform: Shape 2">
            <a:extLst>
              <a:ext uri="{FF2B5EF4-FFF2-40B4-BE49-F238E27FC236}">
                <a16:creationId xmlns:a16="http://schemas.microsoft.com/office/drawing/2014/main" id="{6DC62356-FEEC-B7C8-4C91-B1004502EDC3}"/>
              </a:ext>
            </a:extLst>
          </p:cNvPr>
          <p:cNvSpPr/>
          <p:nvPr/>
        </p:nvSpPr>
        <p:spPr>
          <a:xfrm>
            <a:off x="9225646" y="1862824"/>
            <a:ext cx="2100942" cy="4740730"/>
          </a:xfrm>
          <a:custGeom>
            <a:avLst/>
            <a:gdLst>
              <a:gd name="csX0" fmla="*/ 1050471 w 2100942"/>
              <a:gd name="csY0" fmla="*/ 1453244 h 4740730"/>
              <a:gd name="csX1" fmla="*/ 2100942 w 2100942"/>
              <a:gd name="csY1" fmla="*/ 3096987 h 4740730"/>
              <a:gd name="csX2" fmla="*/ 1050471 w 2100942"/>
              <a:gd name="csY2" fmla="*/ 4740730 h 4740730"/>
              <a:gd name="csX3" fmla="*/ 0 w 2100942"/>
              <a:gd name="csY3" fmla="*/ 3096987 h 4740730"/>
              <a:gd name="csX4" fmla="*/ 1050471 w 2100942"/>
              <a:gd name="csY4" fmla="*/ 1453244 h 4740730"/>
              <a:gd name="csX5" fmla="*/ 1047750 w 2100942"/>
              <a:gd name="csY5" fmla="*/ 0 h 4740730"/>
              <a:gd name="csX6" fmla="*/ 1774372 w 2100942"/>
              <a:gd name="csY6" fmla="*/ 726622 h 4740730"/>
              <a:gd name="csX7" fmla="*/ 1047750 w 2100942"/>
              <a:gd name="csY7" fmla="*/ 1453244 h 4740730"/>
              <a:gd name="csX8" fmla="*/ 321128 w 2100942"/>
              <a:gd name="csY8" fmla="*/ 726622 h 4740730"/>
              <a:gd name="csX9" fmla="*/ 1047750 w 2100942"/>
              <a:gd name="csY9" fmla="*/ 0 h 4740730"/>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Lst>
            <a:rect l="l" t="t" r="r" b="b"/>
            <a:pathLst>
              <a:path w="2100942" h="4740730">
                <a:moveTo>
                  <a:pt x="1050471" y="1453244"/>
                </a:moveTo>
                <a:cubicBezTo>
                  <a:pt x="1630630" y="1453244"/>
                  <a:pt x="2100942" y="2189173"/>
                  <a:pt x="2100942" y="3096987"/>
                </a:cubicBezTo>
                <a:cubicBezTo>
                  <a:pt x="2100942" y="4004801"/>
                  <a:pt x="1630630" y="4740730"/>
                  <a:pt x="1050471" y="4740730"/>
                </a:cubicBezTo>
                <a:cubicBezTo>
                  <a:pt x="470312" y="4740730"/>
                  <a:pt x="0" y="4004801"/>
                  <a:pt x="0" y="3096987"/>
                </a:cubicBezTo>
                <a:cubicBezTo>
                  <a:pt x="0" y="2189173"/>
                  <a:pt x="470312" y="1453244"/>
                  <a:pt x="1050471" y="1453244"/>
                </a:cubicBezTo>
                <a:close/>
                <a:moveTo>
                  <a:pt x="1047750" y="0"/>
                </a:moveTo>
                <a:cubicBezTo>
                  <a:pt x="1449052" y="0"/>
                  <a:pt x="1774372" y="325320"/>
                  <a:pt x="1774372" y="726622"/>
                </a:cubicBezTo>
                <a:cubicBezTo>
                  <a:pt x="1774372" y="1127924"/>
                  <a:pt x="1449052" y="1453244"/>
                  <a:pt x="1047750" y="1453244"/>
                </a:cubicBezTo>
                <a:cubicBezTo>
                  <a:pt x="646448" y="1453244"/>
                  <a:pt x="321128" y="1127924"/>
                  <a:pt x="321128" y="726622"/>
                </a:cubicBezTo>
                <a:cubicBezTo>
                  <a:pt x="321128" y="325320"/>
                  <a:pt x="646448" y="0"/>
                  <a:pt x="1047750" y="0"/>
                </a:cubicBezTo>
                <a:close/>
              </a:path>
            </a:pathLst>
          </a:custGeom>
          <a:solidFill>
            <a:schemeClr val="accent2">
              <a:alpha val="50000"/>
            </a:schemeClr>
          </a:solidFill>
          <a:ln>
            <a:noFill/>
          </a:ln>
        </p:spPr>
        <p:style>
          <a:lnRef idx="0">
            <a:scrgbClr r="0" g="0" b="0"/>
          </a:lnRef>
          <a:fillRef idx="0">
            <a:scrgbClr r="0" g="0" b="0"/>
          </a:fillRef>
          <a:effectRef idx="0">
            <a:scrgbClr r="0" g="0" b="0"/>
          </a:effectRef>
          <a:fontRef idx="minor">
            <a:schemeClr val="lt1"/>
          </a:fontRef>
        </p:style>
        <p:txBody>
          <a:bodyPr wrap="square" rtlCol="0" anchor="ctr">
            <a:noAutofit/>
          </a:bodyPr>
          <a:lstStyle/>
          <a:p>
            <a:pPr algn="ctr"/>
            <a:r>
              <a:rPr lang="en-US" dirty="0"/>
              <a:t>Saul</a:t>
            </a:r>
          </a:p>
        </p:txBody>
      </p:sp>
      <p:sp>
        <p:nvSpPr>
          <p:cNvPr id="4" name="Speech Bubble: Rectangle with Corners Rounded 3">
            <a:extLst>
              <a:ext uri="{FF2B5EF4-FFF2-40B4-BE49-F238E27FC236}">
                <a16:creationId xmlns:a16="http://schemas.microsoft.com/office/drawing/2014/main" id="{152548D9-D912-9BD9-B514-89AAFF6C757C}"/>
              </a:ext>
            </a:extLst>
          </p:cNvPr>
          <p:cNvSpPr/>
          <p:nvPr/>
        </p:nvSpPr>
        <p:spPr>
          <a:xfrm>
            <a:off x="2405743" y="209560"/>
            <a:ext cx="1872344" cy="945691"/>
          </a:xfrm>
          <a:prstGeom prst="wedgeRoundRectCallout">
            <a:avLst>
              <a:gd name="adj1" fmla="val -67288"/>
              <a:gd name="adj2" fmla="val 115713"/>
              <a:gd name="adj3" fmla="val 16667"/>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dirty="0"/>
              <a:t>Hi, Saul. Can I talk to you for a minute?</a:t>
            </a:r>
          </a:p>
        </p:txBody>
      </p:sp>
      <p:sp>
        <p:nvSpPr>
          <p:cNvPr id="5" name="Speech Bubble: Rectangle with Corners Rounded 4">
            <a:extLst>
              <a:ext uri="{FF2B5EF4-FFF2-40B4-BE49-F238E27FC236}">
                <a16:creationId xmlns:a16="http://schemas.microsoft.com/office/drawing/2014/main" id="{D97F3DAD-5531-7C2B-B0B6-E864AE918F4C}"/>
              </a:ext>
            </a:extLst>
          </p:cNvPr>
          <p:cNvSpPr/>
          <p:nvPr/>
        </p:nvSpPr>
        <p:spPr>
          <a:xfrm>
            <a:off x="8411937" y="244926"/>
            <a:ext cx="1627417" cy="945691"/>
          </a:xfrm>
          <a:prstGeom prst="wedgeRoundRectCallout">
            <a:avLst>
              <a:gd name="adj1" fmla="val 50933"/>
              <a:gd name="adj2" fmla="val 81180"/>
              <a:gd name="adj3" fmla="val 16667"/>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dirty="0"/>
              <a:t>What’s up, Daniel?</a:t>
            </a:r>
          </a:p>
        </p:txBody>
      </p:sp>
      <p:sp>
        <p:nvSpPr>
          <p:cNvPr id="6" name="Speech Bubble: Rectangle with Corners Rounded 5">
            <a:extLst>
              <a:ext uri="{FF2B5EF4-FFF2-40B4-BE49-F238E27FC236}">
                <a16:creationId xmlns:a16="http://schemas.microsoft.com/office/drawing/2014/main" id="{C21DE463-39CB-FC28-BF3B-317892C6ED4C}"/>
              </a:ext>
            </a:extLst>
          </p:cNvPr>
          <p:cNvSpPr/>
          <p:nvPr/>
        </p:nvSpPr>
        <p:spPr>
          <a:xfrm>
            <a:off x="4399191" y="562663"/>
            <a:ext cx="3891642" cy="1300161"/>
          </a:xfrm>
          <a:prstGeom prst="wedgeRoundRectCallout">
            <a:avLst>
              <a:gd name="adj1" fmla="val -82952"/>
              <a:gd name="adj2" fmla="val 60454"/>
              <a:gd name="adj3" fmla="val 16667"/>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dirty="0"/>
              <a:t>I noticed you are quite angry today. I can tell something is bothering you. I’m here for you if you want to tell me what’s bothering you.</a:t>
            </a:r>
          </a:p>
        </p:txBody>
      </p:sp>
      <p:sp>
        <p:nvSpPr>
          <p:cNvPr id="7" name="Speech Bubble: Rectangle with Corners Rounded 6">
            <a:extLst>
              <a:ext uri="{FF2B5EF4-FFF2-40B4-BE49-F238E27FC236}">
                <a16:creationId xmlns:a16="http://schemas.microsoft.com/office/drawing/2014/main" id="{C33F3856-4C5E-F307-83D2-81B60125C83F}"/>
              </a:ext>
            </a:extLst>
          </p:cNvPr>
          <p:cNvSpPr/>
          <p:nvPr/>
        </p:nvSpPr>
        <p:spPr>
          <a:xfrm>
            <a:off x="3672572" y="2034612"/>
            <a:ext cx="5121728" cy="1300162"/>
          </a:xfrm>
          <a:prstGeom prst="wedgeRoundRectCallout">
            <a:avLst>
              <a:gd name="adj1" fmla="val 62362"/>
              <a:gd name="adj2" fmla="val -31623"/>
              <a:gd name="adj3" fmla="val 16667"/>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dirty="0"/>
              <a:t>…Thank you. It’s just that… I broke my phone last night and I can’t listen to music while I work. It’s hard for me to focus and I’m really frustrated.</a:t>
            </a:r>
          </a:p>
        </p:txBody>
      </p:sp>
      <p:sp>
        <p:nvSpPr>
          <p:cNvPr id="8" name="Speech Bubble: Rectangle with Corners Rounded 7">
            <a:extLst>
              <a:ext uri="{FF2B5EF4-FFF2-40B4-BE49-F238E27FC236}">
                <a16:creationId xmlns:a16="http://schemas.microsoft.com/office/drawing/2014/main" id="{6E58896D-72EA-5126-0557-725DC54D547C}"/>
              </a:ext>
            </a:extLst>
          </p:cNvPr>
          <p:cNvSpPr/>
          <p:nvPr/>
        </p:nvSpPr>
        <p:spPr>
          <a:xfrm>
            <a:off x="3535136" y="3504180"/>
            <a:ext cx="5121728" cy="945691"/>
          </a:xfrm>
          <a:prstGeom prst="wedgeRoundRectCallout">
            <a:avLst>
              <a:gd name="adj1" fmla="val -60062"/>
              <a:gd name="adj2" fmla="val -52346"/>
              <a:gd name="adj3" fmla="val 16667"/>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dirty="0"/>
              <a:t>I see. That must be difficult, thank you for telling me. What do you think we can do to help you out for today?</a:t>
            </a:r>
          </a:p>
        </p:txBody>
      </p:sp>
      <p:sp>
        <p:nvSpPr>
          <p:cNvPr id="9" name="Speech Bubble: Rectangle with Corners Rounded 8">
            <a:extLst>
              <a:ext uri="{FF2B5EF4-FFF2-40B4-BE49-F238E27FC236}">
                <a16:creationId xmlns:a16="http://schemas.microsoft.com/office/drawing/2014/main" id="{2569E444-1C09-E3AD-9655-F20B5D93C953}"/>
              </a:ext>
            </a:extLst>
          </p:cNvPr>
          <p:cNvSpPr/>
          <p:nvPr/>
        </p:nvSpPr>
        <p:spPr>
          <a:xfrm>
            <a:off x="3636512" y="4637307"/>
            <a:ext cx="5121728" cy="945691"/>
          </a:xfrm>
          <a:prstGeom prst="wedgeRoundRectCallout">
            <a:avLst>
              <a:gd name="adj1" fmla="val 57685"/>
              <a:gd name="adj2" fmla="val -55799"/>
              <a:gd name="adj3" fmla="val 16667"/>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dirty="0"/>
              <a:t>Can I just take a walk outside of the shop? All the noise in here is making it hard for me to think.</a:t>
            </a:r>
          </a:p>
        </p:txBody>
      </p:sp>
      <p:sp>
        <p:nvSpPr>
          <p:cNvPr id="10" name="Speech Bubble: Rectangle with Corners Rounded 9">
            <a:extLst>
              <a:ext uri="{FF2B5EF4-FFF2-40B4-BE49-F238E27FC236}">
                <a16:creationId xmlns:a16="http://schemas.microsoft.com/office/drawing/2014/main" id="{28D13608-4479-7749-54CC-CEE6CCE44B35}"/>
              </a:ext>
            </a:extLst>
          </p:cNvPr>
          <p:cNvSpPr/>
          <p:nvPr/>
        </p:nvSpPr>
        <p:spPr>
          <a:xfrm>
            <a:off x="3341915" y="5770434"/>
            <a:ext cx="5121728" cy="945691"/>
          </a:xfrm>
          <a:prstGeom prst="wedgeRoundRectCallout">
            <a:avLst>
              <a:gd name="adj1" fmla="val -60062"/>
              <a:gd name="adj2" fmla="val -52346"/>
              <a:gd name="adj3" fmla="val 16667"/>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dirty="0"/>
              <a:t>That sounds like a good idea, Saul. You can take a five-minute break and walk around outside the building. Come talk to me when you get back.</a:t>
            </a:r>
          </a:p>
        </p:txBody>
      </p:sp>
      <p:sp>
        <p:nvSpPr>
          <p:cNvPr id="11" name="TextBox 10">
            <a:extLst>
              <a:ext uri="{FF2B5EF4-FFF2-40B4-BE49-F238E27FC236}">
                <a16:creationId xmlns:a16="http://schemas.microsoft.com/office/drawing/2014/main" id="{6A7B2DD5-4DB6-DE65-1E94-9D6DD8E45853}"/>
              </a:ext>
            </a:extLst>
          </p:cNvPr>
          <p:cNvSpPr txBox="1"/>
          <p:nvPr/>
        </p:nvSpPr>
        <p:spPr>
          <a:xfrm>
            <a:off x="224516" y="182130"/>
            <a:ext cx="1745798" cy="938719"/>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r>
              <a:rPr lang="en-US" sz="1100" dirty="0"/>
              <a:t>Dialogue with matching audio appears piece by piece. Learner can scroll through the dialogue to review it.</a:t>
            </a:r>
          </a:p>
        </p:txBody>
      </p:sp>
      <p:sp>
        <p:nvSpPr>
          <p:cNvPr id="12" name="Oval 11">
            <a:extLst>
              <a:ext uri="{FF2B5EF4-FFF2-40B4-BE49-F238E27FC236}">
                <a16:creationId xmlns:a16="http://schemas.microsoft.com/office/drawing/2014/main" id="{13859B3C-DE80-B3FD-8015-2F51E824DA26}"/>
              </a:ext>
            </a:extLst>
          </p:cNvPr>
          <p:cNvSpPr/>
          <p:nvPr/>
        </p:nvSpPr>
        <p:spPr>
          <a:xfrm>
            <a:off x="10254343" y="5943600"/>
            <a:ext cx="1578429" cy="751115"/>
          </a:xfrm>
          <a:prstGeom prst="ellipse">
            <a:avLst/>
          </a:prstGeom>
          <a:solidFill>
            <a:schemeClr val="accent4">
              <a:alpha val="50000"/>
            </a:schemeClr>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n-US" dirty="0">
                <a:solidFill>
                  <a:schemeClr val="tx1">
                    <a:lumMod val="75000"/>
                    <a:lumOff val="25000"/>
                  </a:schemeClr>
                </a:solidFill>
              </a:rPr>
              <a:t>Continue</a:t>
            </a:r>
          </a:p>
        </p:txBody>
      </p:sp>
      <p:sp>
        <p:nvSpPr>
          <p:cNvPr id="13" name="TextBox 12">
            <a:extLst>
              <a:ext uri="{FF2B5EF4-FFF2-40B4-BE49-F238E27FC236}">
                <a16:creationId xmlns:a16="http://schemas.microsoft.com/office/drawing/2014/main" id="{A245ACAD-6FF5-8AE3-BE2E-532D0C367E6B}"/>
              </a:ext>
            </a:extLst>
          </p:cNvPr>
          <p:cNvSpPr txBox="1"/>
          <p:nvPr/>
        </p:nvSpPr>
        <p:spPr>
          <a:xfrm>
            <a:off x="8719462" y="5841881"/>
            <a:ext cx="1371596" cy="769441"/>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r>
              <a:rPr lang="en-US" sz="1100" dirty="0"/>
              <a:t>The “continue” button appears with the last piece of dialogue.</a:t>
            </a:r>
          </a:p>
        </p:txBody>
      </p:sp>
    </p:spTree>
    <p:extLst>
      <p:ext uri="{BB962C8B-B14F-4D97-AF65-F5344CB8AC3E}">
        <p14:creationId xmlns:p14="http://schemas.microsoft.com/office/powerpoint/2010/main" val="28609253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500"/>
                                        <p:tgtEl>
                                          <p:spTgt spid="11"/>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2"/>
                                        </p:tgtEl>
                                        <p:attrNameLst>
                                          <p:attrName>style.visibility</p:attrName>
                                        </p:attrNameLst>
                                      </p:cBhvr>
                                      <p:to>
                                        <p:strVal val="visible"/>
                                      </p:to>
                                    </p:set>
                                    <p:animEffect transition="in" filter="fade">
                                      <p:cBhvr>
                                        <p:cTn id="10" dur="500"/>
                                        <p:tgtEl>
                                          <p:spTgt spid="12"/>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13"/>
                                        </p:tgtEl>
                                        <p:attrNameLst>
                                          <p:attrName>style.visibility</p:attrName>
                                        </p:attrNameLst>
                                      </p:cBhvr>
                                      <p:to>
                                        <p:strVal val="visible"/>
                                      </p:to>
                                    </p:set>
                                    <p:animEffect transition="in" filter="fade">
                                      <p:cBhvr>
                                        <p:cTn id="15"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2" grpId="0" animBg="1"/>
      <p:bldP spid="13"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29A7B3-A266-22A8-5C3B-C0091E35BEF5}"/>
            </a:ext>
          </a:extLst>
        </p:cNvPr>
        <p:cNvGrpSpPr/>
        <p:nvPr/>
      </p:nvGrpSpPr>
      <p:grpSpPr>
        <a:xfrm>
          <a:off x="0" y="0"/>
          <a:ext cx="0" cy="0"/>
          <a:chOff x="0" y="0"/>
          <a:chExt cx="0" cy="0"/>
        </a:xfrm>
      </p:grpSpPr>
      <p:sp>
        <p:nvSpPr>
          <p:cNvPr id="2" name="Freeform: Shape 1">
            <a:extLst>
              <a:ext uri="{FF2B5EF4-FFF2-40B4-BE49-F238E27FC236}">
                <a16:creationId xmlns:a16="http://schemas.microsoft.com/office/drawing/2014/main" id="{8235BBDF-EAF4-4998-0EB6-D785348E7C9A}"/>
              </a:ext>
            </a:extLst>
          </p:cNvPr>
          <p:cNvSpPr/>
          <p:nvPr/>
        </p:nvSpPr>
        <p:spPr>
          <a:xfrm>
            <a:off x="881743" y="1170213"/>
            <a:ext cx="2100942" cy="4740730"/>
          </a:xfrm>
          <a:custGeom>
            <a:avLst/>
            <a:gdLst>
              <a:gd name="csX0" fmla="*/ 1050471 w 2100942"/>
              <a:gd name="csY0" fmla="*/ 1453244 h 4740730"/>
              <a:gd name="csX1" fmla="*/ 2100942 w 2100942"/>
              <a:gd name="csY1" fmla="*/ 3096987 h 4740730"/>
              <a:gd name="csX2" fmla="*/ 1050471 w 2100942"/>
              <a:gd name="csY2" fmla="*/ 4740730 h 4740730"/>
              <a:gd name="csX3" fmla="*/ 0 w 2100942"/>
              <a:gd name="csY3" fmla="*/ 3096987 h 4740730"/>
              <a:gd name="csX4" fmla="*/ 1050471 w 2100942"/>
              <a:gd name="csY4" fmla="*/ 1453244 h 4740730"/>
              <a:gd name="csX5" fmla="*/ 1047750 w 2100942"/>
              <a:gd name="csY5" fmla="*/ 0 h 4740730"/>
              <a:gd name="csX6" fmla="*/ 1774372 w 2100942"/>
              <a:gd name="csY6" fmla="*/ 726622 h 4740730"/>
              <a:gd name="csX7" fmla="*/ 1047750 w 2100942"/>
              <a:gd name="csY7" fmla="*/ 1453244 h 4740730"/>
              <a:gd name="csX8" fmla="*/ 321128 w 2100942"/>
              <a:gd name="csY8" fmla="*/ 726622 h 4740730"/>
              <a:gd name="csX9" fmla="*/ 1047750 w 2100942"/>
              <a:gd name="csY9" fmla="*/ 0 h 4740730"/>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Lst>
            <a:rect l="l" t="t" r="r" b="b"/>
            <a:pathLst>
              <a:path w="2100942" h="4740730">
                <a:moveTo>
                  <a:pt x="1050471" y="1453244"/>
                </a:moveTo>
                <a:cubicBezTo>
                  <a:pt x="1630630" y="1453244"/>
                  <a:pt x="2100942" y="2189173"/>
                  <a:pt x="2100942" y="3096987"/>
                </a:cubicBezTo>
                <a:cubicBezTo>
                  <a:pt x="2100942" y="4004801"/>
                  <a:pt x="1630630" y="4740730"/>
                  <a:pt x="1050471" y="4740730"/>
                </a:cubicBezTo>
                <a:cubicBezTo>
                  <a:pt x="470312" y="4740730"/>
                  <a:pt x="0" y="4004801"/>
                  <a:pt x="0" y="3096987"/>
                </a:cubicBezTo>
                <a:cubicBezTo>
                  <a:pt x="0" y="2189173"/>
                  <a:pt x="470312" y="1453244"/>
                  <a:pt x="1050471" y="1453244"/>
                </a:cubicBezTo>
                <a:close/>
                <a:moveTo>
                  <a:pt x="1047750" y="0"/>
                </a:moveTo>
                <a:cubicBezTo>
                  <a:pt x="1449052" y="0"/>
                  <a:pt x="1774372" y="325320"/>
                  <a:pt x="1774372" y="726622"/>
                </a:cubicBezTo>
                <a:cubicBezTo>
                  <a:pt x="1774372" y="1127924"/>
                  <a:pt x="1449052" y="1453244"/>
                  <a:pt x="1047750" y="1453244"/>
                </a:cubicBezTo>
                <a:cubicBezTo>
                  <a:pt x="646448" y="1453244"/>
                  <a:pt x="321128" y="1127924"/>
                  <a:pt x="321128" y="726622"/>
                </a:cubicBezTo>
                <a:cubicBezTo>
                  <a:pt x="321128" y="325320"/>
                  <a:pt x="646448" y="0"/>
                  <a:pt x="1047750" y="0"/>
                </a:cubicBezTo>
                <a:close/>
              </a:path>
            </a:pathLst>
          </a:custGeom>
          <a:solidFill>
            <a:schemeClr val="accent6">
              <a:alpha val="50000"/>
            </a:schemeClr>
          </a:solidFill>
          <a:ln>
            <a:noFill/>
          </a:ln>
        </p:spPr>
        <p:style>
          <a:lnRef idx="0">
            <a:scrgbClr r="0" g="0" b="0"/>
          </a:lnRef>
          <a:fillRef idx="0">
            <a:scrgbClr r="0" g="0" b="0"/>
          </a:fillRef>
          <a:effectRef idx="0">
            <a:scrgbClr r="0" g="0" b="0"/>
          </a:effectRef>
          <a:fontRef idx="minor">
            <a:schemeClr val="lt1"/>
          </a:fontRef>
        </p:style>
        <p:txBody>
          <a:bodyPr wrap="square" rtlCol="0" anchor="ctr">
            <a:noAutofit/>
          </a:bodyPr>
          <a:lstStyle/>
          <a:p>
            <a:pPr algn="ctr"/>
            <a:r>
              <a:rPr lang="en-US" dirty="0"/>
              <a:t>Richard</a:t>
            </a:r>
          </a:p>
        </p:txBody>
      </p:sp>
      <p:sp>
        <p:nvSpPr>
          <p:cNvPr id="3" name="Speech Bubble: Rectangle with Corners Rounded 2">
            <a:extLst>
              <a:ext uri="{FF2B5EF4-FFF2-40B4-BE49-F238E27FC236}">
                <a16:creationId xmlns:a16="http://schemas.microsoft.com/office/drawing/2014/main" id="{C6F99134-919B-6424-A311-7FFA97B0845F}"/>
              </a:ext>
            </a:extLst>
          </p:cNvPr>
          <p:cNvSpPr/>
          <p:nvPr/>
        </p:nvSpPr>
        <p:spPr>
          <a:xfrm>
            <a:off x="3995057" y="348344"/>
            <a:ext cx="6858000" cy="1578429"/>
          </a:xfrm>
          <a:prstGeom prst="wedgeRoundRectCallout">
            <a:avLst>
              <a:gd name="adj1" fmla="val -65119"/>
              <a:gd name="adj2" fmla="val 39741"/>
              <a:gd name="adj3" fmla="val 16667"/>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dirty="0"/>
              <a:t>I think Daniel handled that very well. He was calm about approaching Saul and he pointed out Saul’s behavior without being accusatory. He and Saul worked out a solution to Saul’s behavior together and established a follow-up plan for his actions.</a:t>
            </a:r>
          </a:p>
        </p:txBody>
      </p:sp>
      <p:sp>
        <p:nvSpPr>
          <p:cNvPr id="4" name="Speech Bubble: Rectangle with Corners Rounded 3">
            <a:extLst>
              <a:ext uri="{FF2B5EF4-FFF2-40B4-BE49-F238E27FC236}">
                <a16:creationId xmlns:a16="http://schemas.microsoft.com/office/drawing/2014/main" id="{523730CC-0592-FF66-C110-EAFEE17ADA5F}"/>
              </a:ext>
            </a:extLst>
          </p:cNvPr>
          <p:cNvSpPr/>
          <p:nvPr/>
        </p:nvSpPr>
        <p:spPr>
          <a:xfrm>
            <a:off x="3995057" y="2286001"/>
            <a:ext cx="6858000" cy="1578429"/>
          </a:xfrm>
          <a:prstGeom prst="wedgeRoundRectCallout">
            <a:avLst>
              <a:gd name="adj1" fmla="val -64167"/>
              <a:gd name="adj2" fmla="val -27845"/>
              <a:gd name="adj3" fmla="val 16667"/>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dirty="0"/>
              <a:t>These are all great tips to keep in mind when addressing or redirecting a trainee. Even if trauma is not at the root of their behavior, a calm and nonjudgmental approach can really help de-escalate a situation.</a:t>
            </a:r>
          </a:p>
        </p:txBody>
      </p:sp>
      <p:sp>
        <p:nvSpPr>
          <p:cNvPr id="5" name="Speech Bubble: Rectangle with Corners Rounded 4">
            <a:extLst>
              <a:ext uri="{FF2B5EF4-FFF2-40B4-BE49-F238E27FC236}">
                <a16:creationId xmlns:a16="http://schemas.microsoft.com/office/drawing/2014/main" id="{BA0CB52F-94DD-40F4-F5BB-A38A94CDA3F6}"/>
              </a:ext>
            </a:extLst>
          </p:cNvPr>
          <p:cNvSpPr/>
          <p:nvPr/>
        </p:nvSpPr>
        <p:spPr>
          <a:xfrm>
            <a:off x="3995057" y="4223658"/>
            <a:ext cx="6858000" cy="1578429"/>
          </a:xfrm>
          <a:prstGeom prst="wedgeRoundRectCallout">
            <a:avLst>
              <a:gd name="adj1" fmla="val -60357"/>
              <a:gd name="adj2" fmla="val -54742"/>
              <a:gd name="adj3" fmla="val 16667"/>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dirty="0"/>
              <a:t>I also remember learning about how to handle crisis at my last job. Here are my notes from that meeting for when a trainee may be experiencing something more serious than one bad day.</a:t>
            </a:r>
          </a:p>
        </p:txBody>
      </p:sp>
      <p:sp>
        <p:nvSpPr>
          <p:cNvPr id="6" name="Oval 5">
            <a:extLst>
              <a:ext uri="{FF2B5EF4-FFF2-40B4-BE49-F238E27FC236}">
                <a16:creationId xmlns:a16="http://schemas.microsoft.com/office/drawing/2014/main" id="{AA31FA98-02D0-2C40-D82D-D1F5459E210D}"/>
              </a:ext>
            </a:extLst>
          </p:cNvPr>
          <p:cNvSpPr/>
          <p:nvPr/>
        </p:nvSpPr>
        <p:spPr>
          <a:xfrm>
            <a:off x="10254343" y="5943600"/>
            <a:ext cx="1578429" cy="751115"/>
          </a:xfrm>
          <a:prstGeom prst="ellipse">
            <a:avLst/>
          </a:prstGeom>
          <a:solidFill>
            <a:schemeClr val="accent4">
              <a:alpha val="50000"/>
            </a:schemeClr>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n-US" dirty="0">
                <a:solidFill>
                  <a:schemeClr val="tx1">
                    <a:lumMod val="75000"/>
                    <a:lumOff val="25000"/>
                  </a:schemeClr>
                </a:solidFill>
              </a:rPr>
              <a:t>Continue</a:t>
            </a:r>
          </a:p>
        </p:txBody>
      </p:sp>
      <p:sp>
        <p:nvSpPr>
          <p:cNvPr id="7" name="TextBox 6">
            <a:extLst>
              <a:ext uri="{FF2B5EF4-FFF2-40B4-BE49-F238E27FC236}">
                <a16:creationId xmlns:a16="http://schemas.microsoft.com/office/drawing/2014/main" id="{32DBF142-DB8B-6385-9B24-D83C27357692}"/>
              </a:ext>
            </a:extLst>
          </p:cNvPr>
          <p:cNvSpPr txBox="1"/>
          <p:nvPr/>
        </p:nvSpPr>
        <p:spPr>
          <a:xfrm>
            <a:off x="7598230" y="6103713"/>
            <a:ext cx="2492828" cy="430887"/>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r>
              <a:rPr lang="en-US" sz="1100" dirty="0"/>
              <a:t>The “continue” button appears with the last piece of dialogue.</a:t>
            </a:r>
          </a:p>
        </p:txBody>
      </p:sp>
    </p:spTree>
    <p:extLst>
      <p:ext uri="{BB962C8B-B14F-4D97-AF65-F5344CB8AC3E}">
        <p14:creationId xmlns:p14="http://schemas.microsoft.com/office/powerpoint/2010/main" val="15852094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fade">
                                      <p:cBhvr>
                                        <p:cTn id="1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2CD439-B5DA-2C79-5758-E9B10B8B94C9}"/>
            </a:ext>
          </a:extLst>
        </p:cNvPr>
        <p:cNvGrpSpPr/>
        <p:nvPr/>
      </p:nvGrpSpPr>
      <p:grpSpPr>
        <a:xfrm>
          <a:off x="0" y="0"/>
          <a:ext cx="0" cy="0"/>
          <a:chOff x="0" y="0"/>
          <a:chExt cx="0" cy="0"/>
        </a:xfrm>
      </p:grpSpPr>
      <p:sp>
        <p:nvSpPr>
          <p:cNvPr id="7" name="Rectangle: Rounded Corners 6">
            <a:extLst>
              <a:ext uri="{FF2B5EF4-FFF2-40B4-BE49-F238E27FC236}">
                <a16:creationId xmlns:a16="http://schemas.microsoft.com/office/drawing/2014/main" id="{05BAAAD6-11E9-1154-E586-6D284D000E96}"/>
              </a:ext>
            </a:extLst>
          </p:cNvPr>
          <p:cNvSpPr>
            <a:spLocks noGrp="1" noRot="1" noMove="1" noResize="1" noEditPoints="1" noAdjustHandles="1" noChangeArrowheads="1" noChangeShapeType="1"/>
          </p:cNvSpPr>
          <p:nvPr/>
        </p:nvSpPr>
        <p:spPr>
          <a:xfrm>
            <a:off x="408214" y="310243"/>
            <a:ext cx="11375572" cy="6237514"/>
          </a:xfrm>
          <a:prstGeom prst="roundRect">
            <a:avLst>
              <a:gd name="adj" fmla="val 5672"/>
            </a:avLst>
          </a:prstGeom>
          <a:scene3d>
            <a:camera prst="orthographicFront"/>
            <a:lightRig rig="threePt" dir="t"/>
          </a:scene3d>
          <a:sp3d>
            <a:bevelT prst="relaxedInset"/>
          </a:sp3d>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sp>
        <p:nvSpPr>
          <p:cNvPr id="8" name="Rectangle 7">
            <a:extLst>
              <a:ext uri="{FF2B5EF4-FFF2-40B4-BE49-F238E27FC236}">
                <a16:creationId xmlns:a16="http://schemas.microsoft.com/office/drawing/2014/main" id="{0B16F381-F907-5FB7-1A8B-2DA15539B3A6}"/>
              </a:ext>
            </a:extLst>
          </p:cNvPr>
          <p:cNvSpPr>
            <a:spLocks noGrp="1" noRot="1" noMove="1" noResize="1" noEditPoints="1" noAdjustHandles="1" noChangeArrowheads="1" noChangeShapeType="1"/>
          </p:cNvSpPr>
          <p:nvPr/>
        </p:nvSpPr>
        <p:spPr>
          <a:xfrm>
            <a:off x="740228" y="718457"/>
            <a:ext cx="10700657" cy="5421085"/>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dirty="0"/>
          </a:p>
        </p:txBody>
      </p:sp>
      <p:sp>
        <p:nvSpPr>
          <p:cNvPr id="9" name="Rectangle 8">
            <a:extLst>
              <a:ext uri="{FF2B5EF4-FFF2-40B4-BE49-F238E27FC236}">
                <a16:creationId xmlns:a16="http://schemas.microsoft.com/office/drawing/2014/main" id="{EFD77C9F-7EEE-CCC5-CDDF-A2F52352419F}"/>
              </a:ext>
            </a:extLst>
          </p:cNvPr>
          <p:cNvSpPr/>
          <p:nvPr/>
        </p:nvSpPr>
        <p:spPr>
          <a:xfrm>
            <a:off x="1066800" y="1055914"/>
            <a:ext cx="2841171" cy="12192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dirty="0"/>
              <a:t>Tab: “What is a crisis?”</a:t>
            </a:r>
          </a:p>
        </p:txBody>
      </p:sp>
      <p:sp>
        <p:nvSpPr>
          <p:cNvPr id="10" name="Arrow: Right 9">
            <a:extLst>
              <a:ext uri="{FF2B5EF4-FFF2-40B4-BE49-F238E27FC236}">
                <a16:creationId xmlns:a16="http://schemas.microsoft.com/office/drawing/2014/main" id="{B18F7FA3-7EEB-368B-86B9-A83FDB114ECE}"/>
              </a:ext>
            </a:extLst>
          </p:cNvPr>
          <p:cNvSpPr/>
          <p:nvPr/>
        </p:nvSpPr>
        <p:spPr>
          <a:xfrm>
            <a:off x="4136571" y="1458685"/>
            <a:ext cx="1360715" cy="413657"/>
          </a:xfrm>
          <a:prstGeom prst="rightArrow">
            <a:avLst/>
          </a:prstGeom>
          <a:solidFill>
            <a:schemeClr val="accent4">
              <a:lumMod val="75000"/>
            </a:schemeClr>
          </a:solidFill>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sp>
        <p:nvSpPr>
          <p:cNvPr id="11" name="Rectangle 10">
            <a:extLst>
              <a:ext uri="{FF2B5EF4-FFF2-40B4-BE49-F238E27FC236}">
                <a16:creationId xmlns:a16="http://schemas.microsoft.com/office/drawing/2014/main" id="{040C31F5-E593-B8D3-1CAA-469FFDCCD40E}"/>
              </a:ext>
            </a:extLst>
          </p:cNvPr>
          <p:cNvSpPr/>
          <p:nvPr/>
        </p:nvSpPr>
        <p:spPr>
          <a:xfrm>
            <a:off x="5725886" y="1055912"/>
            <a:ext cx="5399314" cy="3470723"/>
          </a:xfrm>
          <a:prstGeom prst="rect">
            <a:avLst/>
          </a:prstGeom>
          <a:solidFill>
            <a:schemeClr val="accent2">
              <a:alpha val="50000"/>
            </a:schemeClr>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n-US" dirty="0">
                <a:solidFill>
                  <a:schemeClr val="tx1">
                    <a:lumMod val="75000"/>
                    <a:lumOff val="25000"/>
                  </a:schemeClr>
                </a:solidFill>
              </a:rPr>
              <a:t>According to the National Alliance on Mental Illness (NAMI), a mental health crisis is “any situation in which a person’s behavior puts them at risk of hurting themselves or others and/or prevents them from being able to care for themselves or function effectively in the community”.</a:t>
            </a:r>
          </a:p>
          <a:p>
            <a:pPr algn="ctr"/>
            <a:endParaRPr lang="en-US" dirty="0">
              <a:solidFill>
                <a:schemeClr val="tx1">
                  <a:lumMod val="75000"/>
                  <a:lumOff val="25000"/>
                </a:schemeClr>
              </a:solidFill>
            </a:endParaRPr>
          </a:p>
          <a:p>
            <a:pPr algn="ctr"/>
            <a:r>
              <a:rPr lang="en-US" dirty="0">
                <a:solidFill>
                  <a:schemeClr val="tx1">
                    <a:lumMod val="75000"/>
                    <a:lumOff val="25000"/>
                  </a:schemeClr>
                </a:solidFill>
              </a:rPr>
              <a:t>Anyone can experience a mental health crisis. They can even occur in people without a diagnosed mental health condition. So, it’s important for everyone in a community to be on the lookout for friends, family, and acquaintances who need help.</a:t>
            </a:r>
          </a:p>
        </p:txBody>
      </p:sp>
      <p:sp>
        <p:nvSpPr>
          <p:cNvPr id="12" name="TextBox 11">
            <a:extLst>
              <a:ext uri="{FF2B5EF4-FFF2-40B4-BE49-F238E27FC236}">
                <a16:creationId xmlns:a16="http://schemas.microsoft.com/office/drawing/2014/main" id="{8484F7D7-88AF-C988-C740-ED0AA9667F46}"/>
              </a:ext>
            </a:extLst>
          </p:cNvPr>
          <p:cNvSpPr txBox="1"/>
          <p:nvPr/>
        </p:nvSpPr>
        <p:spPr>
          <a:xfrm>
            <a:off x="5497286" y="418923"/>
            <a:ext cx="734785" cy="261611"/>
          </a:xfrm>
          <a:prstGeom prst="rect">
            <a:avLst/>
          </a:prstGeom>
          <a:noFill/>
        </p:spPr>
        <p:txBody>
          <a:bodyPr wrap="square" rtlCol="0">
            <a:spAutoFit/>
          </a:bodyPr>
          <a:lstStyle/>
          <a:p>
            <a:r>
              <a:rPr lang="en-US" sz="1100" dirty="0"/>
              <a:t>Slide 4.1</a:t>
            </a:r>
          </a:p>
        </p:txBody>
      </p:sp>
      <p:sp>
        <p:nvSpPr>
          <p:cNvPr id="19" name="Rectangle 18">
            <a:extLst>
              <a:ext uri="{FF2B5EF4-FFF2-40B4-BE49-F238E27FC236}">
                <a16:creationId xmlns:a16="http://schemas.microsoft.com/office/drawing/2014/main" id="{FAA662DF-1564-A6FF-AD91-1777062719CE}"/>
              </a:ext>
            </a:extLst>
          </p:cNvPr>
          <p:cNvSpPr/>
          <p:nvPr/>
        </p:nvSpPr>
        <p:spPr>
          <a:xfrm>
            <a:off x="1066798" y="2819399"/>
            <a:ext cx="2841171" cy="12192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dirty="0"/>
              <a:t>Tab: “What might be the signs of crisis?”</a:t>
            </a:r>
          </a:p>
        </p:txBody>
      </p:sp>
      <p:sp>
        <p:nvSpPr>
          <p:cNvPr id="21" name="Rectangle 20">
            <a:extLst>
              <a:ext uri="{FF2B5EF4-FFF2-40B4-BE49-F238E27FC236}">
                <a16:creationId xmlns:a16="http://schemas.microsoft.com/office/drawing/2014/main" id="{596B1E76-F8DC-8760-C2F2-95438B5AB10F}"/>
              </a:ext>
            </a:extLst>
          </p:cNvPr>
          <p:cNvSpPr/>
          <p:nvPr/>
        </p:nvSpPr>
        <p:spPr>
          <a:xfrm>
            <a:off x="1066799" y="4582886"/>
            <a:ext cx="2841171" cy="12192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dirty="0"/>
              <a:t>Tab: “How can we respond to someone in crisis?”</a:t>
            </a:r>
          </a:p>
        </p:txBody>
      </p:sp>
      <p:sp>
        <p:nvSpPr>
          <p:cNvPr id="22" name="TextBox 21">
            <a:extLst>
              <a:ext uri="{FF2B5EF4-FFF2-40B4-BE49-F238E27FC236}">
                <a16:creationId xmlns:a16="http://schemas.microsoft.com/office/drawing/2014/main" id="{B128480F-F87F-6859-BE3A-04C8D9ED455C}"/>
              </a:ext>
            </a:extLst>
          </p:cNvPr>
          <p:cNvSpPr txBox="1"/>
          <p:nvPr/>
        </p:nvSpPr>
        <p:spPr>
          <a:xfrm>
            <a:off x="4008664" y="2790361"/>
            <a:ext cx="1616527" cy="2462213"/>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r>
              <a:rPr lang="en-US" sz="1100" dirty="0"/>
              <a:t>Clicking each tab will open a new “screen” that displays the relevant information. </a:t>
            </a:r>
          </a:p>
          <a:p>
            <a:endParaRPr lang="en-US" sz="1100" dirty="0"/>
          </a:p>
          <a:p>
            <a:r>
              <a:rPr lang="en-US" sz="1100" dirty="0"/>
              <a:t>Each screen is laid out on a separate slide here (4.1, 4.2, 4.3)</a:t>
            </a:r>
          </a:p>
          <a:p>
            <a:endParaRPr lang="en-US" sz="1100" dirty="0"/>
          </a:p>
          <a:p>
            <a:r>
              <a:rPr lang="en-US" sz="1100" dirty="0"/>
              <a:t>Tabs can be clicked in any order, and the “continue” button will appear once all three have been clicked.</a:t>
            </a:r>
          </a:p>
        </p:txBody>
      </p:sp>
      <p:sp>
        <p:nvSpPr>
          <p:cNvPr id="23" name="Oval 22">
            <a:extLst>
              <a:ext uri="{FF2B5EF4-FFF2-40B4-BE49-F238E27FC236}">
                <a16:creationId xmlns:a16="http://schemas.microsoft.com/office/drawing/2014/main" id="{C85FD80F-CEAA-E034-C493-C25C80D3CA0A}"/>
              </a:ext>
            </a:extLst>
          </p:cNvPr>
          <p:cNvSpPr/>
          <p:nvPr/>
        </p:nvSpPr>
        <p:spPr>
          <a:xfrm>
            <a:off x="9546771" y="5192486"/>
            <a:ext cx="1578429" cy="751115"/>
          </a:xfrm>
          <a:prstGeom prst="ellipse">
            <a:avLst/>
          </a:prstGeom>
          <a:solidFill>
            <a:schemeClr val="accent4">
              <a:alpha val="50000"/>
            </a:schemeClr>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n-US" dirty="0">
                <a:solidFill>
                  <a:schemeClr val="tx1">
                    <a:lumMod val="75000"/>
                    <a:lumOff val="25000"/>
                  </a:schemeClr>
                </a:solidFill>
              </a:rPr>
              <a:t>Continue</a:t>
            </a:r>
          </a:p>
        </p:txBody>
      </p:sp>
      <p:sp>
        <p:nvSpPr>
          <p:cNvPr id="24" name="TextBox 23">
            <a:extLst>
              <a:ext uri="{FF2B5EF4-FFF2-40B4-BE49-F238E27FC236}">
                <a16:creationId xmlns:a16="http://schemas.microsoft.com/office/drawing/2014/main" id="{FB8EDC05-CBAA-B7CC-448A-C679B1A5F17E}"/>
              </a:ext>
            </a:extLst>
          </p:cNvPr>
          <p:cNvSpPr txBox="1"/>
          <p:nvPr/>
        </p:nvSpPr>
        <p:spPr>
          <a:xfrm>
            <a:off x="7475768" y="4722576"/>
            <a:ext cx="1616527" cy="1277273"/>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r>
              <a:rPr lang="en-US" sz="1100" dirty="0"/>
              <a:t>“Continue” button appears on the screen once all of the tabs have been clicked. </a:t>
            </a:r>
          </a:p>
          <a:p>
            <a:endParaRPr lang="en-US" sz="1100" dirty="0"/>
          </a:p>
          <a:p>
            <a:r>
              <a:rPr lang="en-US" sz="1100" dirty="0"/>
              <a:t>Tabs can be clicked in any order.</a:t>
            </a:r>
          </a:p>
        </p:txBody>
      </p:sp>
    </p:spTree>
    <p:extLst>
      <p:ext uri="{BB962C8B-B14F-4D97-AF65-F5344CB8AC3E}">
        <p14:creationId xmlns:p14="http://schemas.microsoft.com/office/powerpoint/2010/main" val="40116898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23"/>
                                        </p:tgtEl>
                                        <p:attrNameLst>
                                          <p:attrName>style.visibility</p:attrName>
                                        </p:attrNameLst>
                                      </p:cBhvr>
                                      <p:to>
                                        <p:strVal val="visible"/>
                                      </p:to>
                                    </p:set>
                                    <p:animEffect transition="in" filter="fade">
                                      <p:cBhvr>
                                        <p:cTn id="7" dur="5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EB4506-8EC3-6ABD-EE92-CF8A58E1EAD3}"/>
            </a:ext>
          </a:extLst>
        </p:cNvPr>
        <p:cNvGrpSpPr/>
        <p:nvPr/>
      </p:nvGrpSpPr>
      <p:grpSpPr>
        <a:xfrm>
          <a:off x="0" y="0"/>
          <a:ext cx="0" cy="0"/>
          <a:chOff x="0" y="0"/>
          <a:chExt cx="0" cy="0"/>
        </a:xfrm>
      </p:grpSpPr>
      <p:sp>
        <p:nvSpPr>
          <p:cNvPr id="7" name="Rectangle: Rounded Corners 6">
            <a:extLst>
              <a:ext uri="{FF2B5EF4-FFF2-40B4-BE49-F238E27FC236}">
                <a16:creationId xmlns:a16="http://schemas.microsoft.com/office/drawing/2014/main" id="{701D7AAF-23F7-98D1-0071-02158969C62C}"/>
              </a:ext>
            </a:extLst>
          </p:cNvPr>
          <p:cNvSpPr>
            <a:spLocks noGrp="1" noRot="1" noMove="1" noResize="1" noEditPoints="1" noAdjustHandles="1" noChangeArrowheads="1" noChangeShapeType="1"/>
          </p:cNvSpPr>
          <p:nvPr/>
        </p:nvSpPr>
        <p:spPr>
          <a:xfrm>
            <a:off x="408214" y="310243"/>
            <a:ext cx="11375572" cy="6237514"/>
          </a:xfrm>
          <a:prstGeom prst="roundRect">
            <a:avLst>
              <a:gd name="adj" fmla="val 5672"/>
            </a:avLst>
          </a:prstGeom>
          <a:scene3d>
            <a:camera prst="orthographicFront"/>
            <a:lightRig rig="threePt" dir="t"/>
          </a:scene3d>
          <a:sp3d>
            <a:bevelT prst="relaxedInset"/>
          </a:sp3d>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sp>
        <p:nvSpPr>
          <p:cNvPr id="8" name="Rectangle 7">
            <a:extLst>
              <a:ext uri="{FF2B5EF4-FFF2-40B4-BE49-F238E27FC236}">
                <a16:creationId xmlns:a16="http://schemas.microsoft.com/office/drawing/2014/main" id="{9B7C3709-5C5D-4891-29CB-0D6AA771C903}"/>
              </a:ext>
            </a:extLst>
          </p:cNvPr>
          <p:cNvSpPr>
            <a:spLocks noGrp="1" noRot="1" noMove="1" noResize="1" noEditPoints="1" noAdjustHandles="1" noChangeArrowheads="1" noChangeShapeType="1"/>
          </p:cNvSpPr>
          <p:nvPr/>
        </p:nvSpPr>
        <p:spPr>
          <a:xfrm>
            <a:off x="740228" y="718457"/>
            <a:ext cx="10700657" cy="5421085"/>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dirty="0"/>
          </a:p>
        </p:txBody>
      </p:sp>
      <p:sp>
        <p:nvSpPr>
          <p:cNvPr id="9" name="Rectangle 8">
            <a:extLst>
              <a:ext uri="{FF2B5EF4-FFF2-40B4-BE49-F238E27FC236}">
                <a16:creationId xmlns:a16="http://schemas.microsoft.com/office/drawing/2014/main" id="{D0B0FF29-352B-A3AA-E322-62EF71F05F2A}"/>
              </a:ext>
            </a:extLst>
          </p:cNvPr>
          <p:cNvSpPr/>
          <p:nvPr/>
        </p:nvSpPr>
        <p:spPr>
          <a:xfrm>
            <a:off x="1066800" y="1055914"/>
            <a:ext cx="2841171" cy="12192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dirty="0"/>
              <a:t>Tab: “What is a crisis?”</a:t>
            </a:r>
          </a:p>
        </p:txBody>
      </p:sp>
      <p:sp>
        <p:nvSpPr>
          <p:cNvPr id="10" name="Arrow: Right 9">
            <a:extLst>
              <a:ext uri="{FF2B5EF4-FFF2-40B4-BE49-F238E27FC236}">
                <a16:creationId xmlns:a16="http://schemas.microsoft.com/office/drawing/2014/main" id="{400CFF5F-B33D-30B5-A6EC-3443683B2E71}"/>
              </a:ext>
            </a:extLst>
          </p:cNvPr>
          <p:cNvSpPr/>
          <p:nvPr/>
        </p:nvSpPr>
        <p:spPr>
          <a:xfrm>
            <a:off x="4136571" y="3222170"/>
            <a:ext cx="1360715" cy="413657"/>
          </a:xfrm>
          <a:prstGeom prst="rightArrow">
            <a:avLst/>
          </a:prstGeom>
          <a:solidFill>
            <a:schemeClr val="accent4">
              <a:lumMod val="75000"/>
            </a:schemeClr>
          </a:solidFill>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sp>
        <p:nvSpPr>
          <p:cNvPr id="11" name="Rectangle 10">
            <a:extLst>
              <a:ext uri="{FF2B5EF4-FFF2-40B4-BE49-F238E27FC236}">
                <a16:creationId xmlns:a16="http://schemas.microsoft.com/office/drawing/2014/main" id="{6A183F62-524F-0E80-6374-FE0E87EAEA56}"/>
              </a:ext>
            </a:extLst>
          </p:cNvPr>
          <p:cNvSpPr/>
          <p:nvPr/>
        </p:nvSpPr>
        <p:spPr>
          <a:xfrm>
            <a:off x="5725886" y="1055912"/>
            <a:ext cx="5399314" cy="3470723"/>
          </a:xfrm>
          <a:prstGeom prst="rect">
            <a:avLst/>
          </a:prstGeom>
          <a:solidFill>
            <a:schemeClr val="accent3">
              <a:alpha val="50000"/>
            </a:schemeClr>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n-US" sz="1600" dirty="0">
                <a:solidFill>
                  <a:schemeClr val="tx1">
                    <a:lumMod val="75000"/>
                    <a:lumOff val="25000"/>
                  </a:schemeClr>
                </a:solidFill>
              </a:rPr>
              <a:t>The indicators of a crisis can be different from person to person, but some common clues to look out for include the following:</a:t>
            </a:r>
          </a:p>
          <a:p>
            <a:pPr algn="ctr"/>
            <a:endParaRPr lang="en-US" sz="1600" dirty="0">
              <a:solidFill>
                <a:schemeClr val="tx1">
                  <a:lumMod val="75000"/>
                  <a:lumOff val="25000"/>
                </a:schemeClr>
              </a:solidFill>
            </a:endParaRPr>
          </a:p>
          <a:p>
            <a:pPr algn="ctr"/>
            <a:r>
              <a:rPr lang="en-US" sz="1600" dirty="0">
                <a:solidFill>
                  <a:schemeClr val="tx1">
                    <a:lumMod val="75000"/>
                    <a:lumOff val="25000"/>
                  </a:schemeClr>
                </a:solidFill>
              </a:rPr>
              <a:t>Sudden changes in mood or behavior (e.g. suddenly being very sad, angry, or excited)</a:t>
            </a:r>
          </a:p>
          <a:p>
            <a:pPr algn="ctr"/>
            <a:r>
              <a:rPr lang="en-US" sz="1600" dirty="0">
                <a:solidFill>
                  <a:schemeClr val="tx1">
                    <a:lumMod val="75000"/>
                    <a:lumOff val="25000"/>
                  </a:schemeClr>
                </a:solidFill>
              </a:rPr>
              <a:t>Aggressive or violent behavior (e.g. punching or breaking things)</a:t>
            </a:r>
          </a:p>
          <a:p>
            <a:pPr algn="ctr"/>
            <a:r>
              <a:rPr lang="en-US" sz="1600" dirty="0">
                <a:solidFill>
                  <a:schemeClr val="tx1">
                    <a:lumMod val="75000"/>
                    <a:lumOff val="25000"/>
                  </a:schemeClr>
                </a:solidFill>
              </a:rPr>
              <a:t>Expressing feeling anxious, guilty, depressed, afraid, angry, or numb</a:t>
            </a:r>
          </a:p>
          <a:p>
            <a:pPr algn="ctr"/>
            <a:r>
              <a:rPr lang="en-US" sz="1600" dirty="0">
                <a:solidFill>
                  <a:schemeClr val="tx1">
                    <a:lumMod val="75000"/>
                    <a:lumOff val="25000"/>
                  </a:schemeClr>
                </a:solidFill>
              </a:rPr>
              <a:t>Withdrawing or isolating from others</a:t>
            </a:r>
          </a:p>
          <a:p>
            <a:pPr algn="ctr"/>
            <a:r>
              <a:rPr lang="en-US" sz="1600" dirty="0">
                <a:solidFill>
                  <a:schemeClr val="tx1">
                    <a:lumMod val="75000"/>
                    <a:lumOff val="25000"/>
                  </a:schemeClr>
                </a:solidFill>
              </a:rPr>
              <a:t>Suddenly losing or gaining a lot of weight</a:t>
            </a:r>
          </a:p>
          <a:p>
            <a:pPr algn="ctr"/>
            <a:r>
              <a:rPr lang="en-US" sz="1600" dirty="0">
                <a:solidFill>
                  <a:schemeClr val="tx1">
                    <a:lumMod val="75000"/>
                    <a:lumOff val="25000"/>
                  </a:schemeClr>
                </a:solidFill>
              </a:rPr>
              <a:t>Talking about hurting or killing themselves or others</a:t>
            </a:r>
          </a:p>
          <a:p>
            <a:pPr algn="ctr"/>
            <a:endParaRPr lang="en-US" sz="1600" dirty="0">
              <a:solidFill>
                <a:schemeClr val="tx1">
                  <a:lumMod val="75000"/>
                  <a:lumOff val="25000"/>
                </a:schemeClr>
              </a:solidFill>
            </a:endParaRPr>
          </a:p>
        </p:txBody>
      </p:sp>
      <p:sp>
        <p:nvSpPr>
          <p:cNvPr id="12" name="TextBox 11">
            <a:extLst>
              <a:ext uri="{FF2B5EF4-FFF2-40B4-BE49-F238E27FC236}">
                <a16:creationId xmlns:a16="http://schemas.microsoft.com/office/drawing/2014/main" id="{BAB81E38-E440-ECF4-0F9E-28EB82433FF5}"/>
              </a:ext>
            </a:extLst>
          </p:cNvPr>
          <p:cNvSpPr txBox="1"/>
          <p:nvPr/>
        </p:nvSpPr>
        <p:spPr>
          <a:xfrm>
            <a:off x="5497286" y="418923"/>
            <a:ext cx="734785" cy="261611"/>
          </a:xfrm>
          <a:prstGeom prst="rect">
            <a:avLst/>
          </a:prstGeom>
          <a:noFill/>
        </p:spPr>
        <p:txBody>
          <a:bodyPr wrap="square" rtlCol="0">
            <a:spAutoFit/>
          </a:bodyPr>
          <a:lstStyle/>
          <a:p>
            <a:r>
              <a:rPr lang="en-US" sz="1100" dirty="0"/>
              <a:t>Slide 4.1</a:t>
            </a:r>
          </a:p>
        </p:txBody>
      </p:sp>
      <p:sp>
        <p:nvSpPr>
          <p:cNvPr id="19" name="Rectangle 18">
            <a:extLst>
              <a:ext uri="{FF2B5EF4-FFF2-40B4-BE49-F238E27FC236}">
                <a16:creationId xmlns:a16="http://schemas.microsoft.com/office/drawing/2014/main" id="{CE0945F2-7BE7-555F-E8DC-CCDBC882D985}"/>
              </a:ext>
            </a:extLst>
          </p:cNvPr>
          <p:cNvSpPr/>
          <p:nvPr/>
        </p:nvSpPr>
        <p:spPr>
          <a:xfrm>
            <a:off x="1066798" y="2819399"/>
            <a:ext cx="2841171" cy="12192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dirty="0"/>
              <a:t>Tab: “What might be the signs of crisis?”</a:t>
            </a:r>
          </a:p>
        </p:txBody>
      </p:sp>
      <p:sp>
        <p:nvSpPr>
          <p:cNvPr id="21" name="Rectangle 20">
            <a:extLst>
              <a:ext uri="{FF2B5EF4-FFF2-40B4-BE49-F238E27FC236}">
                <a16:creationId xmlns:a16="http://schemas.microsoft.com/office/drawing/2014/main" id="{56BAF2EF-7EDA-BDB3-77A1-07B04934E17E}"/>
              </a:ext>
            </a:extLst>
          </p:cNvPr>
          <p:cNvSpPr/>
          <p:nvPr/>
        </p:nvSpPr>
        <p:spPr>
          <a:xfrm>
            <a:off x="1066799" y="4582886"/>
            <a:ext cx="2841171" cy="12192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dirty="0"/>
              <a:t>Tab: “How can we respond to someone in crisis?”</a:t>
            </a:r>
          </a:p>
        </p:txBody>
      </p:sp>
      <p:sp>
        <p:nvSpPr>
          <p:cNvPr id="23" name="Oval 22">
            <a:extLst>
              <a:ext uri="{FF2B5EF4-FFF2-40B4-BE49-F238E27FC236}">
                <a16:creationId xmlns:a16="http://schemas.microsoft.com/office/drawing/2014/main" id="{489E3353-0808-FA91-243C-D21AA3BD55A2}"/>
              </a:ext>
            </a:extLst>
          </p:cNvPr>
          <p:cNvSpPr/>
          <p:nvPr/>
        </p:nvSpPr>
        <p:spPr>
          <a:xfrm>
            <a:off x="9546771" y="5192486"/>
            <a:ext cx="1578429" cy="751115"/>
          </a:xfrm>
          <a:prstGeom prst="ellipse">
            <a:avLst/>
          </a:prstGeom>
          <a:solidFill>
            <a:schemeClr val="accent4">
              <a:alpha val="50000"/>
            </a:schemeClr>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n-US" dirty="0">
                <a:solidFill>
                  <a:schemeClr val="tx1">
                    <a:lumMod val="75000"/>
                    <a:lumOff val="25000"/>
                  </a:schemeClr>
                </a:solidFill>
              </a:rPr>
              <a:t>Continue</a:t>
            </a:r>
          </a:p>
        </p:txBody>
      </p:sp>
      <p:sp>
        <p:nvSpPr>
          <p:cNvPr id="24" name="TextBox 23">
            <a:extLst>
              <a:ext uri="{FF2B5EF4-FFF2-40B4-BE49-F238E27FC236}">
                <a16:creationId xmlns:a16="http://schemas.microsoft.com/office/drawing/2014/main" id="{91E07D6D-606C-0D70-60C5-104EFA2498BD}"/>
              </a:ext>
            </a:extLst>
          </p:cNvPr>
          <p:cNvSpPr txBox="1"/>
          <p:nvPr/>
        </p:nvSpPr>
        <p:spPr>
          <a:xfrm>
            <a:off x="7475768" y="4722576"/>
            <a:ext cx="1616527" cy="1277273"/>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r>
              <a:rPr lang="en-US" sz="1100" dirty="0"/>
              <a:t>“Continue” button appears on the screen once all of the tabs have been clicked. </a:t>
            </a:r>
          </a:p>
          <a:p>
            <a:endParaRPr lang="en-US" sz="1100" dirty="0"/>
          </a:p>
          <a:p>
            <a:r>
              <a:rPr lang="en-US" sz="1100" dirty="0"/>
              <a:t>Tabs can be clicked in any order.</a:t>
            </a:r>
          </a:p>
        </p:txBody>
      </p:sp>
    </p:spTree>
    <p:extLst>
      <p:ext uri="{BB962C8B-B14F-4D97-AF65-F5344CB8AC3E}">
        <p14:creationId xmlns:p14="http://schemas.microsoft.com/office/powerpoint/2010/main" val="42104437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23"/>
                                        </p:tgtEl>
                                        <p:attrNameLst>
                                          <p:attrName>style.visibility</p:attrName>
                                        </p:attrNameLst>
                                      </p:cBhvr>
                                      <p:to>
                                        <p:strVal val="visible"/>
                                      </p:to>
                                    </p:set>
                                    <p:animEffect transition="in" filter="fade">
                                      <p:cBhvr>
                                        <p:cTn id="7" dur="5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050068-0BBC-EF5C-1339-13E5F1ACFD3B}"/>
            </a:ext>
          </a:extLst>
        </p:cNvPr>
        <p:cNvGrpSpPr/>
        <p:nvPr/>
      </p:nvGrpSpPr>
      <p:grpSpPr>
        <a:xfrm>
          <a:off x="0" y="0"/>
          <a:ext cx="0" cy="0"/>
          <a:chOff x="0" y="0"/>
          <a:chExt cx="0" cy="0"/>
        </a:xfrm>
      </p:grpSpPr>
      <p:sp>
        <p:nvSpPr>
          <p:cNvPr id="7" name="Rectangle: Rounded Corners 6">
            <a:extLst>
              <a:ext uri="{FF2B5EF4-FFF2-40B4-BE49-F238E27FC236}">
                <a16:creationId xmlns:a16="http://schemas.microsoft.com/office/drawing/2014/main" id="{D9CD911C-CF7B-527B-24C4-E13542C7F15A}"/>
              </a:ext>
            </a:extLst>
          </p:cNvPr>
          <p:cNvSpPr>
            <a:spLocks noGrp="1" noRot="1" noMove="1" noResize="1" noEditPoints="1" noAdjustHandles="1" noChangeArrowheads="1" noChangeShapeType="1"/>
          </p:cNvSpPr>
          <p:nvPr/>
        </p:nvSpPr>
        <p:spPr>
          <a:xfrm>
            <a:off x="408214" y="310243"/>
            <a:ext cx="11375572" cy="6237514"/>
          </a:xfrm>
          <a:prstGeom prst="roundRect">
            <a:avLst>
              <a:gd name="adj" fmla="val 5672"/>
            </a:avLst>
          </a:prstGeom>
          <a:scene3d>
            <a:camera prst="orthographicFront"/>
            <a:lightRig rig="threePt" dir="t"/>
          </a:scene3d>
          <a:sp3d>
            <a:bevelT prst="relaxedInset"/>
          </a:sp3d>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sp>
        <p:nvSpPr>
          <p:cNvPr id="8" name="Rectangle 7">
            <a:extLst>
              <a:ext uri="{FF2B5EF4-FFF2-40B4-BE49-F238E27FC236}">
                <a16:creationId xmlns:a16="http://schemas.microsoft.com/office/drawing/2014/main" id="{B9AB0F9E-1469-1371-FCF4-527FE25CFCF3}"/>
              </a:ext>
            </a:extLst>
          </p:cNvPr>
          <p:cNvSpPr>
            <a:spLocks noGrp="1" noRot="1" noMove="1" noResize="1" noEditPoints="1" noAdjustHandles="1" noChangeArrowheads="1" noChangeShapeType="1"/>
          </p:cNvSpPr>
          <p:nvPr/>
        </p:nvSpPr>
        <p:spPr>
          <a:xfrm>
            <a:off x="740228" y="718457"/>
            <a:ext cx="10700657" cy="5421085"/>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dirty="0"/>
          </a:p>
        </p:txBody>
      </p:sp>
      <p:sp>
        <p:nvSpPr>
          <p:cNvPr id="9" name="Rectangle 8">
            <a:extLst>
              <a:ext uri="{FF2B5EF4-FFF2-40B4-BE49-F238E27FC236}">
                <a16:creationId xmlns:a16="http://schemas.microsoft.com/office/drawing/2014/main" id="{791BA364-EB2A-F1F3-8A98-B68CAD4A9CBC}"/>
              </a:ext>
            </a:extLst>
          </p:cNvPr>
          <p:cNvSpPr/>
          <p:nvPr/>
        </p:nvSpPr>
        <p:spPr>
          <a:xfrm>
            <a:off x="1066800" y="1055914"/>
            <a:ext cx="2841171" cy="12192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dirty="0"/>
              <a:t>Tab: “What is a crisis?”</a:t>
            </a:r>
          </a:p>
        </p:txBody>
      </p:sp>
      <p:sp>
        <p:nvSpPr>
          <p:cNvPr id="10" name="Arrow: Right 9">
            <a:extLst>
              <a:ext uri="{FF2B5EF4-FFF2-40B4-BE49-F238E27FC236}">
                <a16:creationId xmlns:a16="http://schemas.microsoft.com/office/drawing/2014/main" id="{5DA9EF77-BACC-5740-B4AF-4D0E4238D2A4}"/>
              </a:ext>
            </a:extLst>
          </p:cNvPr>
          <p:cNvSpPr/>
          <p:nvPr/>
        </p:nvSpPr>
        <p:spPr>
          <a:xfrm>
            <a:off x="4136571" y="5110843"/>
            <a:ext cx="1360715" cy="413657"/>
          </a:xfrm>
          <a:prstGeom prst="rightArrow">
            <a:avLst/>
          </a:prstGeom>
          <a:solidFill>
            <a:schemeClr val="accent4">
              <a:lumMod val="75000"/>
            </a:schemeClr>
          </a:solidFill>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sp>
        <p:nvSpPr>
          <p:cNvPr id="11" name="Rectangle 10">
            <a:extLst>
              <a:ext uri="{FF2B5EF4-FFF2-40B4-BE49-F238E27FC236}">
                <a16:creationId xmlns:a16="http://schemas.microsoft.com/office/drawing/2014/main" id="{DE178E6A-D5D3-639C-CA14-D76B23C60794}"/>
              </a:ext>
            </a:extLst>
          </p:cNvPr>
          <p:cNvSpPr/>
          <p:nvPr/>
        </p:nvSpPr>
        <p:spPr>
          <a:xfrm>
            <a:off x="5725886" y="1055912"/>
            <a:ext cx="5399314" cy="3470723"/>
          </a:xfrm>
          <a:prstGeom prst="rect">
            <a:avLst/>
          </a:prstGeom>
          <a:solidFill>
            <a:schemeClr val="accent5">
              <a:alpha val="50000"/>
            </a:schemeClr>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n-US" sz="1600" dirty="0">
                <a:solidFill>
                  <a:schemeClr val="tx1">
                    <a:lumMod val="75000"/>
                    <a:lumOff val="25000"/>
                  </a:schemeClr>
                </a:solidFill>
              </a:rPr>
              <a:t>Be an active listener. Let the other person know you are there for them and give them space to talk about how they are feeling. </a:t>
            </a:r>
          </a:p>
          <a:p>
            <a:pPr algn="ctr"/>
            <a:endParaRPr lang="en-US" sz="1600" dirty="0">
              <a:solidFill>
                <a:schemeClr val="tx1">
                  <a:lumMod val="75000"/>
                  <a:lumOff val="25000"/>
                </a:schemeClr>
              </a:solidFill>
            </a:endParaRPr>
          </a:p>
          <a:p>
            <a:pPr algn="ctr"/>
            <a:r>
              <a:rPr lang="en-US" sz="1600" dirty="0">
                <a:solidFill>
                  <a:schemeClr val="tx1">
                    <a:lumMod val="75000"/>
                    <a:lumOff val="25000"/>
                  </a:schemeClr>
                </a:solidFill>
              </a:rPr>
              <a:t>Validate the person’s feelings. Avoid minimizing their emotions by telling them to “just calm down” or that “others have it worse”.</a:t>
            </a:r>
          </a:p>
          <a:p>
            <a:pPr algn="ctr"/>
            <a:endParaRPr lang="en-US" sz="1600" dirty="0">
              <a:solidFill>
                <a:schemeClr val="tx1">
                  <a:lumMod val="75000"/>
                  <a:lumOff val="25000"/>
                </a:schemeClr>
              </a:solidFill>
            </a:endParaRPr>
          </a:p>
          <a:p>
            <a:pPr algn="ctr"/>
            <a:r>
              <a:rPr lang="en-US" sz="1600" dirty="0">
                <a:solidFill>
                  <a:schemeClr val="tx1">
                    <a:lumMod val="75000"/>
                    <a:lumOff val="25000"/>
                  </a:schemeClr>
                </a:solidFill>
              </a:rPr>
              <a:t>Ask open-ended questions to encourage the person to speak more about how they are feeling.</a:t>
            </a:r>
          </a:p>
          <a:p>
            <a:pPr algn="ctr"/>
            <a:endParaRPr lang="en-US" sz="1600" dirty="0">
              <a:solidFill>
                <a:schemeClr val="tx1">
                  <a:lumMod val="75000"/>
                  <a:lumOff val="25000"/>
                </a:schemeClr>
              </a:solidFill>
            </a:endParaRPr>
          </a:p>
          <a:p>
            <a:pPr algn="ctr"/>
            <a:r>
              <a:rPr lang="en-US" sz="1600" dirty="0">
                <a:solidFill>
                  <a:schemeClr val="tx1">
                    <a:lumMod val="75000"/>
                    <a:lumOff val="25000"/>
                  </a:schemeClr>
                </a:solidFill>
              </a:rPr>
              <a:t>Avoid trying to diagnose or solve their problem. Instead, offer support or the option for professional help. </a:t>
            </a:r>
          </a:p>
        </p:txBody>
      </p:sp>
      <p:sp>
        <p:nvSpPr>
          <p:cNvPr id="12" name="TextBox 11">
            <a:extLst>
              <a:ext uri="{FF2B5EF4-FFF2-40B4-BE49-F238E27FC236}">
                <a16:creationId xmlns:a16="http://schemas.microsoft.com/office/drawing/2014/main" id="{7C4E15BD-99AF-6CA0-1EAA-2E9CFA451C07}"/>
              </a:ext>
            </a:extLst>
          </p:cNvPr>
          <p:cNvSpPr txBox="1"/>
          <p:nvPr/>
        </p:nvSpPr>
        <p:spPr>
          <a:xfrm>
            <a:off x="5497286" y="418923"/>
            <a:ext cx="734785" cy="261611"/>
          </a:xfrm>
          <a:prstGeom prst="rect">
            <a:avLst/>
          </a:prstGeom>
          <a:noFill/>
        </p:spPr>
        <p:txBody>
          <a:bodyPr wrap="square" rtlCol="0">
            <a:spAutoFit/>
          </a:bodyPr>
          <a:lstStyle/>
          <a:p>
            <a:r>
              <a:rPr lang="en-US" sz="1100" dirty="0"/>
              <a:t>Slide 4.1</a:t>
            </a:r>
          </a:p>
        </p:txBody>
      </p:sp>
      <p:sp>
        <p:nvSpPr>
          <p:cNvPr id="19" name="Rectangle 18">
            <a:extLst>
              <a:ext uri="{FF2B5EF4-FFF2-40B4-BE49-F238E27FC236}">
                <a16:creationId xmlns:a16="http://schemas.microsoft.com/office/drawing/2014/main" id="{8595D4F9-3957-C44D-5D65-CC5182C0AEF3}"/>
              </a:ext>
            </a:extLst>
          </p:cNvPr>
          <p:cNvSpPr/>
          <p:nvPr/>
        </p:nvSpPr>
        <p:spPr>
          <a:xfrm>
            <a:off x="1066798" y="2819399"/>
            <a:ext cx="2841171" cy="12192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dirty="0"/>
              <a:t>Tab: “What might be the signs of crisis?”</a:t>
            </a:r>
          </a:p>
        </p:txBody>
      </p:sp>
      <p:sp>
        <p:nvSpPr>
          <p:cNvPr id="21" name="Rectangle 20">
            <a:extLst>
              <a:ext uri="{FF2B5EF4-FFF2-40B4-BE49-F238E27FC236}">
                <a16:creationId xmlns:a16="http://schemas.microsoft.com/office/drawing/2014/main" id="{6AF7DFFC-8A85-A56F-55D7-41A8F497C98F}"/>
              </a:ext>
            </a:extLst>
          </p:cNvPr>
          <p:cNvSpPr/>
          <p:nvPr/>
        </p:nvSpPr>
        <p:spPr>
          <a:xfrm>
            <a:off x="1066799" y="4582886"/>
            <a:ext cx="2841171" cy="12192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dirty="0"/>
              <a:t>Tab: “How can we respond to someone in crisis?”</a:t>
            </a:r>
          </a:p>
        </p:txBody>
      </p:sp>
      <p:sp>
        <p:nvSpPr>
          <p:cNvPr id="23" name="Oval 22">
            <a:extLst>
              <a:ext uri="{FF2B5EF4-FFF2-40B4-BE49-F238E27FC236}">
                <a16:creationId xmlns:a16="http://schemas.microsoft.com/office/drawing/2014/main" id="{AD2B501D-C25B-D4C3-B80B-E9B6C100163A}"/>
              </a:ext>
            </a:extLst>
          </p:cNvPr>
          <p:cNvSpPr/>
          <p:nvPr/>
        </p:nvSpPr>
        <p:spPr>
          <a:xfrm>
            <a:off x="9546771" y="5192486"/>
            <a:ext cx="1578429" cy="751115"/>
          </a:xfrm>
          <a:prstGeom prst="ellipse">
            <a:avLst/>
          </a:prstGeom>
          <a:solidFill>
            <a:schemeClr val="accent4">
              <a:alpha val="50000"/>
            </a:schemeClr>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n-US" dirty="0">
                <a:solidFill>
                  <a:schemeClr val="tx1">
                    <a:lumMod val="75000"/>
                    <a:lumOff val="25000"/>
                  </a:schemeClr>
                </a:solidFill>
              </a:rPr>
              <a:t>Continue</a:t>
            </a:r>
          </a:p>
        </p:txBody>
      </p:sp>
      <p:sp>
        <p:nvSpPr>
          <p:cNvPr id="24" name="TextBox 23">
            <a:extLst>
              <a:ext uri="{FF2B5EF4-FFF2-40B4-BE49-F238E27FC236}">
                <a16:creationId xmlns:a16="http://schemas.microsoft.com/office/drawing/2014/main" id="{F07B6CEF-02DC-12BF-4A14-6F03CB3802D8}"/>
              </a:ext>
            </a:extLst>
          </p:cNvPr>
          <p:cNvSpPr txBox="1"/>
          <p:nvPr/>
        </p:nvSpPr>
        <p:spPr>
          <a:xfrm>
            <a:off x="7475768" y="4722576"/>
            <a:ext cx="1616527" cy="1277273"/>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r>
              <a:rPr lang="en-US" sz="1100" dirty="0"/>
              <a:t>“Continue” button appears on the screen once all of the tabs have been clicked. </a:t>
            </a:r>
          </a:p>
          <a:p>
            <a:endParaRPr lang="en-US" sz="1100" dirty="0"/>
          </a:p>
          <a:p>
            <a:r>
              <a:rPr lang="en-US" sz="1100" dirty="0"/>
              <a:t>Tabs can be clicked in any order.</a:t>
            </a:r>
          </a:p>
        </p:txBody>
      </p:sp>
    </p:spTree>
    <p:extLst>
      <p:ext uri="{BB962C8B-B14F-4D97-AF65-F5344CB8AC3E}">
        <p14:creationId xmlns:p14="http://schemas.microsoft.com/office/powerpoint/2010/main" val="33781535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23"/>
                                        </p:tgtEl>
                                        <p:attrNameLst>
                                          <p:attrName>style.visibility</p:attrName>
                                        </p:attrNameLst>
                                      </p:cBhvr>
                                      <p:to>
                                        <p:strVal val="visible"/>
                                      </p:to>
                                    </p:set>
                                    <p:animEffect transition="in" filter="fade">
                                      <p:cBhvr>
                                        <p:cTn id="7" dur="5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3D2FA1-D5D6-C39E-4B60-0625CCA3E897}"/>
            </a:ext>
          </a:extLst>
        </p:cNvPr>
        <p:cNvGrpSpPr/>
        <p:nvPr/>
      </p:nvGrpSpPr>
      <p:grpSpPr>
        <a:xfrm>
          <a:off x="0" y="0"/>
          <a:ext cx="0" cy="0"/>
          <a:chOff x="0" y="0"/>
          <a:chExt cx="0" cy="0"/>
        </a:xfrm>
      </p:grpSpPr>
      <p:sp>
        <p:nvSpPr>
          <p:cNvPr id="2" name="Freeform: Shape 1">
            <a:extLst>
              <a:ext uri="{FF2B5EF4-FFF2-40B4-BE49-F238E27FC236}">
                <a16:creationId xmlns:a16="http://schemas.microsoft.com/office/drawing/2014/main" id="{269ECDCC-81CD-477C-87AE-3C0C25A426B3}"/>
              </a:ext>
            </a:extLst>
          </p:cNvPr>
          <p:cNvSpPr/>
          <p:nvPr/>
        </p:nvSpPr>
        <p:spPr>
          <a:xfrm>
            <a:off x="881743" y="1170213"/>
            <a:ext cx="2100942" cy="4740730"/>
          </a:xfrm>
          <a:custGeom>
            <a:avLst/>
            <a:gdLst>
              <a:gd name="csX0" fmla="*/ 1050471 w 2100942"/>
              <a:gd name="csY0" fmla="*/ 1453244 h 4740730"/>
              <a:gd name="csX1" fmla="*/ 2100942 w 2100942"/>
              <a:gd name="csY1" fmla="*/ 3096987 h 4740730"/>
              <a:gd name="csX2" fmla="*/ 1050471 w 2100942"/>
              <a:gd name="csY2" fmla="*/ 4740730 h 4740730"/>
              <a:gd name="csX3" fmla="*/ 0 w 2100942"/>
              <a:gd name="csY3" fmla="*/ 3096987 h 4740730"/>
              <a:gd name="csX4" fmla="*/ 1050471 w 2100942"/>
              <a:gd name="csY4" fmla="*/ 1453244 h 4740730"/>
              <a:gd name="csX5" fmla="*/ 1047750 w 2100942"/>
              <a:gd name="csY5" fmla="*/ 0 h 4740730"/>
              <a:gd name="csX6" fmla="*/ 1774372 w 2100942"/>
              <a:gd name="csY6" fmla="*/ 726622 h 4740730"/>
              <a:gd name="csX7" fmla="*/ 1047750 w 2100942"/>
              <a:gd name="csY7" fmla="*/ 1453244 h 4740730"/>
              <a:gd name="csX8" fmla="*/ 321128 w 2100942"/>
              <a:gd name="csY8" fmla="*/ 726622 h 4740730"/>
              <a:gd name="csX9" fmla="*/ 1047750 w 2100942"/>
              <a:gd name="csY9" fmla="*/ 0 h 4740730"/>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Lst>
            <a:rect l="l" t="t" r="r" b="b"/>
            <a:pathLst>
              <a:path w="2100942" h="4740730">
                <a:moveTo>
                  <a:pt x="1050471" y="1453244"/>
                </a:moveTo>
                <a:cubicBezTo>
                  <a:pt x="1630630" y="1453244"/>
                  <a:pt x="2100942" y="2189173"/>
                  <a:pt x="2100942" y="3096987"/>
                </a:cubicBezTo>
                <a:cubicBezTo>
                  <a:pt x="2100942" y="4004801"/>
                  <a:pt x="1630630" y="4740730"/>
                  <a:pt x="1050471" y="4740730"/>
                </a:cubicBezTo>
                <a:cubicBezTo>
                  <a:pt x="470312" y="4740730"/>
                  <a:pt x="0" y="4004801"/>
                  <a:pt x="0" y="3096987"/>
                </a:cubicBezTo>
                <a:cubicBezTo>
                  <a:pt x="0" y="2189173"/>
                  <a:pt x="470312" y="1453244"/>
                  <a:pt x="1050471" y="1453244"/>
                </a:cubicBezTo>
                <a:close/>
                <a:moveTo>
                  <a:pt x="1047750" y="0"/>
                </a:moveTo>
                <a:cubicBezTo>
                  <a:pt x="1449052" y="0"/>
                  <a:pt x="1774372" y="325320"/>
                  <a:pt x="1774372" y="726622"/>
                </a:cubicBezTo>
                <a:cubicBezTo>
                  <a:pt x="1774372" y="1127924"/>
                  <a:pt x="1449052" y="1453244"/>
                  <a:pt x="1047750" y="1453244"/>
                </a:cubicBezTo>
                <a:cubicBezTo>
                  <a:pt x="646448" y="1453244"/>
                  <a:pt x="321128" y="1127924"/>
                  <a:pt x="321128" y="726622"/>
                </a:cubicBezTo>
                <a:cubicBezTo>
                  <a:pt x="321128" y="325320"/>
                  <a:pt x="646448" y="0"/>
                  <a:pt x="1047750" y="0"/>
                </a:cubicBezTo>
                <a:close/>
              </a:path>
            </a:pathLst>
          </a:custGeom>
          <a:solidFill>
            <a:schemeClr val="accent6">
              <a:alpha val="50000"/>
            </a:schemeClr>
          </a:solidFill>
          <a:ln>
            <a:noFill/>
          </a:ln>
        </p:spPr>
        <p:style>
          <a:lnRef idx="0">
            <a:scrgbClr r="0" g="0" b="0"/>
          </a:lnRef>
          <a:fillRef idx="0">
            <a:scrgbClr r="0" g="0" b="0"/>
          </a:fillRef>
          <a:effectRef idx="0">
            <a:scrgbClr r="0" g="0" b="0"/>
          </a:effectRef>
          <a:fontRef idx="minor">
            <a:schemeClr val="lt1"/>
          </a:fontRef>
        </p:style>
        <p:txBody>
          <a:bodyPr wrap="square" rtlCol="0" anchor="ctr">
            <a:noAutofit/>
          </a:bodyPr>
          <a:lstStyle/>
          <a:p>
            <a:pPr algn="ctr"/>
            <a:r>
              <a:rPr lang="en-US" dirty="0"/>
              <a:t>Richard</a:t>
            </a:r>
          </a:p>
        </p:txBody>
      </p:sp>
      <p:sp>
        <p:nvSpPr>
          <p:cNvPr id="3" name="Speech Bubble: Rectangle with Corners Rounded 2">
            <a:extLst>
              <a:ext uri="{FF2B5EF4-FFF2-40B4-BE49-F238E27FC236}">
                <a16:creationId xmlns:a16="http://schemas.microsoft.com/office/drawing/2014/main" id="{7BF513CA-FCF3-CB66-F26B-BD7E111D6700}"/>
              </a:ext>
            </a:extLst>
          </p:cNvPr>
          <p:cNvSpPr/>
          <p:nvPr/>
        </p:nvSpPr>
        <p:spPr>
          <a:xfrm>
            <a:off x="3995057" y="348344"/>
            <a:ext cx="6858000" cy="1578429"/>
          </a:xfrm>
          <a:prstGeom prst="wedgeRoundRectCallout">
            <a:avLst>
              <a:gd name="adj1" fmla="val -65119"/>
              <a:gd name="adj2" fmla="val 39741"/>
              <a:gd name="adj3" fmla="val 16667"/>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dirty="0"/>
              <a:t>It seems that Saul is still having difficulties in the workshop. Let’s see how Daniel talks to him.</a:t>
            </a:r>
          </a:p>
        </p:txBody>
      </p:sp>
      <p:sp>
        <p:nvSpPr>
          <p:cNvPr id="6" name="Oval 5">
            <a:extLst>
              <a:ext uri="{FF2B5EF4-FFF2-40B4-BE49-F238E27FC236}">
                <a16:creationId xmlns:a16="http://schemas.microsoft.com/office/drawing/2014/main" id="{5CA0B499-FEDF-ED61-D320-9116AC193DA0}"/>
              </a:ext>
            </a:extLst>
          </p:cNvPr>
          <p:cNvSpPr/>
          <p:nvPr/>
        </p:nvSpPr>
        <p:spPr>
          <a:xfrm>
            <a:off x="10254343" y="5943600"/>
            <a:ext cx="1578429" cy="751115"/>
          </a:xfrm>
          <a:prstGeom prst="ellipse">
            <a:avLst/>
          </a:prstGeom>
          <a:solidFill>
            <a:schemeClr val="accent4">
              <a:alpha val="50000"/>
            </a:schemeClr>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n-US" dirty="0">
                <a:solidFill>
                  <a:schemeClr val="tx1">
                    <a:lumMod val="75000"/>
                    <a:lumOff val="25000"/>
                  </a:schemeClr>
                </a:solidFill>
              </a:rPr>
              <a:t>Continue</a:t>
            </a:r>
          </a:p>
        </p:txBody>
      </p:sp>
      <p:sp>
        <p:nvSpPr>
          <p:cNvPr id="7" name="TextBox 6">
            <a:extLst>
              <a:ext uri="{FF2B5EF4-FFF2-40B4-BE49-F238E27FC236}">
                <a16:creationId xmlns:a16="http://schemas.microsoft.com/office/drawing/2014/main" id="{F4A83E5B-336E-62B0-9556-1DABCB53000F}"/>
              </a:ext>
            </a:extLst>
          </p:cNvPr>
          <p:cNvSpPr txBox="1"/>
          <p:nvPr/>
        </p:nvSpPr>
        <p:spPr>
          <a:xfrm>
            <a:off x="7598230" y="6103713"/>
            <a:ext cx="2492828" cy="430887"/>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r>
              <a:rPr lang="en-US" sz="1100" dirty="0"/>
              <a:t>The “continue” button appears with the last piece of dialogue.</a:t>
            </a:r>
          </a:p>
        </p:txBody>
      </p:sp>
    </p:spTree>
    <p:extLst>
      <p:ext uri="{BB962C8B-B14F-4D97-AF65-F5344CB8AC3E}">
        <p14:creationId xmlns:p14="http://schemas.microsoft.com/office/powerpoint/2010/main" val="9478375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fade">
                                      <p:cBhvr>
                                        <p:cTn id="1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Freeform: Shape 5">
            <a:extLst>
              <a:ext uri="{FF2B5EF4-FFF2-40B4-BE49-F238E27FC236}">
                <a16:creationId xmlns:a16="http://schemas.microsoft.com/office/drawing/2014/main" id="{16D3C8B0-C58D-6FCC-2C12-726C4DFCE0B8}"/>
              </a:ext>
            </a:extLst>
          </p:cNvPr>
          <p:cNvSpPr/>
          <p:nvPr/>
        </p:nvSpPr>
        <p:spPr>
          <a:xfrm>
            <a:off x="881743" y="1170213"/>
            <a:ext cx="2100942" cy="4740730"/>
          </a:xfrm>
          <a:custGeom>
            <a:avLst/>
            <a:gdLst>
              <a:gd name="csX0" fmla="*/ 1050471 w 2100942"/>
              <a:gd name="csY0" fmla="*/ 1453244 h 4740730"/>
              <a:gd name="csX1" fmla="*/ 2100942 w 2100942"/>
              <a:gd name="csY1" fmla="*/ 3096987 h 4740730"/>
              <a:gd name="csX2" fmla="*/ 1050471 w 2100942"/>
              <a:gd name="csY2" fmla="*/ 4740730 h 4740730"/>
              <a:gd name="csX3" fmla="*/ 0 w 2100942"/>
              <a:gd name="csY3" fmla="*/ 3096987 h 4740730"/>
              <a:gd name="csX4" fmla="*/ 1050471 w 2100942"/>
              <a:gd name="csY4" fmla="*/ 1453244 h 4740730"/>
              <a:gd name="csX5" fmla="*/ 1047750 w 2100942"/>
              <a:gd name="csY5" fmla="*/ 0 h 4740730"/>
              <a:gd name="csX6" fmla="*/ 1774372 w 2100942"/>
              <a:gd name="csY6" fmla="*/ 726622 h 4740730"/>
              <a:gd name="csX7" fmla="*/ 1047750 w 2100942"/>
              <a:gd name="csY7" fmla="*/ 1453244 h 4740730"/>
              <a:gd name="csX8" fmla="*/ 321128 w 2100942"/>
              <a:gd name="csY8" fmla="*/ 726622 h 4740730"/>
              <a:gd name="csX9" fmla="*/ 1047750 w 2100942"/>
              <a:gd name="csY9" fmla="*/ 0 h 4740730"/>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Lst>
            <a:rect l="l" t="t" r="r" b="b"/>
            <a:pathLst>
              <a:path w="2100942" h="4740730">
                <a:moveTo>
                  <a:pt x="1050471" y="1453244"/>
                </a:moveTo>
                <a:cubicBezTo>
                  <a:pt x="1630630" y="1453244"/>
                  <a:pt x="2100942" y="2189173"/>
                  <a:pt x="2100942" y="3096987"/>
                </a:cubicBezTo>
                <a:cubicBezTo>
                  <a:pt x="2100942" y="4004801"/>
                  <a:pt x="1630630" y="4740730"/>
                  <a:pt x="1050471" y="4740730"/>
                </a:cubicBezTo>
                <a:cubicBezTo>
                  <a:pt x="470312" y="4740730"/>
                  <a:pt x="0" y="4004801"/>
                  <a:pt x="0" y="3096987"/>
                </a:cubicBezTo>
                <a:cubicBezTo>
                  <a:pt x="0" y="2189173"/>
                  <a:pt x="470312" y="1453244"/>
                  <a:pt x="1050471" y="1453244"/>
                </a:cubicBezTo>
                <a:close/>
                <a:moveTo>
                  <a:pt x="1047750" y="0"/>
                </a:moveTo>
                <a:cubicBezTo>
                  <a:pt x="1449052" y="0"/>
                  <a:pt x="1774372" y="325320"/>
                  <a:pt x="1774372" y="726622"/>
                </a:cubicBezTo>
                <a:cubicBezTo>
                  <a:pt x="1774372" y="1127924"/>
                  <a:pt x="1449052" y="1453244"/>
                  <a:pt x="1047750" y="1453244"/>
                </a:cubicBezTo>
                <a:cubicBezTo>
                  <a:pt x="646448" y="1453244"/>
                  <a:pt x="321128" y="1127924"/>
                  <a:pt x="321128" y="726622"/>
                </a:cubicBezTo>
                <a:cubicBezTo>
                  <a:pt x="321128" y="325320"/>
                  <a:pt x="646448" y="0"/>
                  <a:pt x="1047750" y="0"/>
                </a:cubicBezTo>
                <a:close/>
              </a:path>
            </a:pathLst>
          </a:custGeom>
          <a:solidFill>
            <a:schemeClr val="accent6">
              <a:alpha val="50000"/>
            </a:schemeClr>
          </a:solidFill>
          <a:ln>
            <a:noFill/>
          </a:ln>
        </p:spPr>
        <p:style>
          <a:lnRef idx="0">
            <a:scrgbClr r="0" g="0" b="0"/>
          </a:lnRef>
          <a:fillRef idx="0">
            <a:scrgbClr r="0" g="0" b="0"/>
          </a:fillRef>
          <a:effectRef idx="0">
            <a:scrgbClr r="0" g="0" b="0"/>
          </a:effectRef>
          <a:fontRef idx="minor">
            <a:schemeClr val="lt1"/>
          </a:fontRef>
        </p:style>
        <p:txBody>
          <a:bodyPr wrap="square" rtlCol="0" anchor="ctr">
            <a:noAutofit/>
          </a:bodyPr>
          <a:lstStyle/>
          <a:p>
            <a:pPr algn="ctr"/>
            <a:r>
              <a:rPr lang="en-US" dirty="0"/>
              <a:t>Richard</a:t>
            </a:r>
          </a:p>
        </p:txBody>
      </p:sp>
      <p:sp>
        <p:nvSpPr>
          <p:cNvPr id="7" name="Speech Bubble: Rectangle with Corners Rounded 6">
            <a:extLst>
              <a:ext uri="{FF2B5EF4-FFF2-40B4-BE49-F238E27FC236}">
                <a16:creationId xmlns:a16="http://schemas.microsoft.com/office/drawing/2014/main" id="{E5D13E84-3518-8FEB-5ADF-0F43AD4F567B}"/>
              </a:ext>
            </a:extLst>
          </p:cNvPr>
          <p:cNvSpPr/>
          <p:nvPr/>
        </p:nvSpPr>
        <p:spPr>
          <a:xfrm>
            <a:off x="3995057" y="348344"/>
            <a:ext cx="6858000" cy="1578429"/>
          </a:xfrm>
          <a:prstGeom prst="wedgeRoundRectCallout">
            <a:avLst>
              <a:gd name="adj1" fmla="val -65119"/>
              <a:gd name="adj2" fmla="val 39741"/>
              <a:gd name="adj3" fmla="val 16667"/>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dirty="0"/>
              <a:t>Welcome! My name is Richard. I am a new carpentry instructor at Edison Job Corps, and I am interested in improving my trainees’ learning experience by creating a safer and more welcoming space in my workshop.</a:t>
            </a:r>
          </a:p>
        </p:txBody>
      </p:sp>
      <p:sp>
        <p:nvSpPr>
          <p:cNvPr id="8" name="Speech Bubble: Rectangle with Corners Rounded 7">
            <a:extLst>
              <a:ext uri="{FF2B5EF4-FFF2-40B4-BE49-F238E27FC236}">
                <a16:creationId xmlns:a16="http://schemas.microsoft.com/office/drawing/2014/main" id="{9BECB6E7-3164-EC4B-F150-0C4CABFBCF0C}"/>
              </a:ext>
            </a:extLst>
          </p:cNvPr>
          <p:cNvSpPr/>
          <p:nvPr/>
        </p:nvSpPr>
        <p:spPr>
          <a:xfrm>
            <a:off x="3995057" y="2253343"/>
            <a:ext cx="6858000" cy="1578429"/>
          </a:xfrm>
          <a:prstGeom prst="wedgeRoundRectCallout">
            <a:avLst>
              <a:gd name="adj1" fmla="val -61786"/>
              <a:gd name="adj2" fmla="val 16983"/>
              <a:gd name="adj3" fmla="val 16667"/>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dirty="0"/>
              <a:t>I have heard about Trauma-Informed Care and Response before, and I am interested in applying it in my workshop. I want to take you along to observe some of my coworkers who have already implemented elements of Trauma-Informed Care in their classrooms to see what my workshop can be like.</a:t>
            </a:r>
          </a:p>
        </p:txBody>
      </p:sp>
      <p:sp>
        <p:nvSpPr>
          <p:cNvPr id="9" name="Speech Bubble: Rectangle with Corners Rounded 8">
            <a:extLst>
              <a:ext uri="{FF2B5EF4-FFF2-40B4-BE49-F238E27FC236}">
                <a16:creationId xmlns:a16="http://schemas.microsoft.com/office/drawing/2014/main" id="{6E55E5C8-4865-C6BA-CF07-F5609A829942}"/>
              </a:ext>
            </a:extLst>
          </p:cNvPr>
          <p:cNvSpPr/>
          <p:nvPr/>
        </p:nvSpPr>
        <p:spPr>
          <a:xfrm>
            <a:off x="3995057" y="4158342"/>
            <a:ext cx="6858000" cy="1578429"/>
          </a:xfrm>
          <a:prstGeom prst="wedgeRoundRectCallout">
            <a:avLst>
              <a:gd name="adj1" fmla="val -62579"/>
              <a:gd name="adj2" fmla="val -28534"/>
              <a:gd name="adj3" fmla="val 16667"/>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dirty="0"/>
              <a:t>Click the “Start” button when you are ready to begin.</a:t>
            </a:r>
          </a:p>
        </p:txBody>
      </p:sp>
      <p:sp>
        <p:nvSpPr>
          <p:cNvPr id="10" name="Oval 9">
            <a:extLst>
              <a:ext uri="{FF2B5EF4-FFF2-40B4-BE49-F238E27FC236}">
                <a16:creationId xmlns:a16="http://schemas.microsoft.com/office/drawing/2014/main" id="{8DBF6712-0999-66DC-E487-2AE232F4D5D9}"/>
              </a:ext>
            </a:extLst>
          </p:cNvPr>
          <p:cNvSpPr/>
          <p:nvPr/>
        </p:nvSpPr>
        <p:spPr>
          <a:xfrm>
            <a:off x="10374086" y="5758541"/>
            <a:ext cx="1328057" cy="751115"/>
          </a:xfrm>
          <a:prstGeom prst="ellipse">
            <a:avLst/>
          </a:prstGeom>
          <a:solidFill>
            <a:schemeClr val="accent4">
              <a:alpha val="50000"/>
            </a:schemeClr>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n-US" dirty="0">
                <a:solidFill>
                  <a:schemeClr val="tx1">
                    <a:lumMod val="75000"/>
                    <a:lumOff val="25000"/>
                  </a:schemeClr>
                </a:solidFill>
              </a:rPr>
              <a:t>Start</a:t>
            </a:r>
          </a:p>
        </p:txBody>
      </p:sp>
      <p:sp>
        <p:nvSpPr>
          <p:cNvPr id="11" name="TextBox 10">
            <a:extLst>
              <a:ext uri="{FF2B5EF4-FFF2-40B4-BE49-F238E27FC236}">
                <a16:creationId xmlns:a16="http://schemas.microsoft.com/office/drawing/2014/main" id="{475DFDD5-90F6-6420-31A1-0AB8CB96B4F3}"/>
              </a:ext>
            </a:extLst>
          </p:cNvPr>
          <p:cNvSpPr txBox="1"/>
          <p:nvPr/>
        </p:nvSpPr>
        <p:spPr>
          <a:xfrm>
            <a:off x="685800" y="6030684"/>
            <a:ext cx="2492828" cy="600164"/>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r>
              <a:rPr lang="en-US" sz="1100" dirty="0"/>
              <a:t>Richard is a carpentry instructor. He is wearing overalls and has goggles around his neck.</a:t>
            </a:r>
          </a:p>
        </p:txBody>
      </p:sp>
      <p:sp>
        <p:nvSpPr>
          <p:cNvPr id="12" name="TextBox 11">
            <a:extLst>
              <a:ext uri="{FF2B5EF4-FFF2-40B4-BE49-F238E27FC236}">
                <a16:creationId xmlns:a16="http://schemas.microsoft.com/office/drawing/2014/main" id="{C753FE10-4598-A2D2-EFD0-8C034A85C6D3}"/>
              </a:ext>
            </a:extLst>
          </p:cNvPr>
          <p:cNvSpPr txBox="1"/>
          <p:nvPr/>
        </p:nvSpPr>
        <p:spPr>
          <a:xfrm>
            <a:off x="4283529" y="6030684"/>
            <a:ext cx="2492828" cy="600164"/>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r>
              <a:rPr lang="en-US" sz="1100" dirty="0"/>
              <a:t>The dialogue appears piece by piece and is accompanied by audio that reads the text.</a:t>
            </a:r>
          </a:p>
        </p:txBody>
      </p:sp>
      <p:sp>
        <p:nvSpPr>
          <p:cNvPr id="13" name="TextBox 12">
            <a:extLst>
              <a:ext uri="{FF2B5EF4-FFF2-40B4-BE49-F238E27FC236}">
                <a16:creationId xmlns:a16="http://schemas.microsoft.com/office/drawing/2014/main" id="{71DB3DE7-7A53-3851-C823-54E33BED82B7}"/>
              </a:ext>
            </a:extLst>
          </p:cNvPr>
          <p:cNvSpPr txBox="1"/>
          <p:nvPr/>
        </p:nvSpPr>
        <p:spPr>
          <a:xfrm>
            <a:off x="7881258" y="6030684"/>
            <a:ext cx="2492828" cy="430887"/>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r>
              <a:rPr lang="en-US" sz="1100" dirty="0"/>
              <a:t>The “start” button appears with the last piece of dialogue.</a:t>
            </a:r>
          </a:p>
        </p:txBody>
      </p:sp>
      <p:sp>
        <p:nvSpPr>
          <p:cNvPr id="14" name="TextBox 13">
            <a:extLst>
              <a:ext uri="{FF2B5EF4-FFF2-40B4-BE49-F238E27FC236}">
                <a16:creationId xmlns:a16="http://schemas.microsoft.com/office/drawing/2014/main" id="{8FFAC25D-FA68-1420-7756-9B33C8E560FA}"/>
              </a:ext>
            </a:extLst>
          </p:cNvPr>
          <p:cNvSpPr txBox="1"/>
          <p:nvPr/>
        </p:nvSpPr>
        <p:spPr>
          <a:xfrm>
            <a:off x="881743" y="424544"/>
            <a:ext cx="2173993" cy="261610"/>
          </a:xfrm>
          <a:prstGeom prst="rect">
            <a:avLst/>
          </a:prstGeom>
          <a:noFill/>
        </p:spPr>
        <p:txBody>
          <a:bodyPr wrap="none" rtlCol="0">
            <a:spAutoFit/>
          </a:bodyPr>
          <a:lstStyle/>
          <a:p>
            <a:r>
              <a:rPr lang="en-US" sz="1100" dirty="0"/>
              <a:t>Carpentry workshop background</a:t>
            </a:r>
          </a:p>
        </p:txBody>
      </p:sp>
    </p:spTree>
    <p:extLst>
      <p:ext uri="{BB962C8B-B14F-4D97-AF65-F5344CB8AC3E}">
        <p14:creationId xmlns:p14="http://schemas.microsoft.com/office/powerpoint/2010/main" val="6362499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animEffect transition="in" filter="fade">
                                      <p:cBhvr>
                                        <p:cTn id="13" dur="500"/>
                                        <p:tgtEl>
                                          <p:spTgt spid="7"/>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8"/>
                                        </p:tgtEl>
                                        <p:attrNameLst>
                                          <p:attrName>style.visibility</p:attrName>
                                        </p:attrNameLst>
                                      </p:cBhvr>
                                      <p:to>
                                        <p:strVal val="visible"/>
                                      </p:to>
                                    </p:set>
                                    <p:animEffect transition="in" filter="fade">
                                      <p:cBhvr>
                                        <p:cTn id="18" dur="500"/>
                                        <p:tgtEl>
                                          <p:spTgt spid="8"/>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9"/>
                                        </p:tgtEl>
                                        <p:attrNameLst>
                                          <p:attrName>style.visibility</p:attrName>
                                        </p:attrNameLst>
                                      </p:cBhvr>
                                      <p:to>
                                        <p:strVal val="visible"/>
                                      </p:to>
                                    </p:set>
                                    <p:animEffect transition="in" filter="fade">
                                      <p:cBhvr>
                                        <p:cTn id="23" dur="500"/>
                                        <p:tgtEl>
                                          <p:spTgt spid="9"/>
                                        </p:tgtEl>
                                      </p:cBhvr>
                                    </p:animEffect>
                                  </p:childTnLst>
                                </p:cTn>
                              </p:par>
                              <p:par>
                                <p:cTn id="24" presetID="10" presetClass="entr" presetSubtype="0" fill="hold" grpId="0" nodeType="withEffect">
                                  <p:stCondLst>
                                    <p:cond delay="0"/>
                                  </p:stCondLst>
                                  <p:childTnLst>
                                    <p:set>
                                      <p:cBhvr>
                                        <p:cTn id="25" dur="1" fill="hold">
                                          <p:stCondLst>
                                            <p:cond delay="0"/>
                                          </p:stCondLst>
                                        </p:cTn>
                                        <p:tgtEl>
                                          <p:spTgt spid="10"/>
                                        </p:tgtEl>
                                        <p:attrNameLst>
                                          <p:attrName>style.visibility</p:attrName>
                                        </p:attrNameLst>
                                      </p:cBhvr>
                                      <p:to>
                                        <p:strVal val="visible"/>
                                      </p:to>
                                    </p:set>
                                    <p:animEffect transition="in" filter="fade">
                                      <p:cBhvr>
                                        <p:cTn id="26" dur="500"/>
                                        <p:tgtEl>
                                          <p:spTgt spid="10"/>
                                        </p:tgtEl>
                                      </p:cBhvr>
                                    </p:animEffect>
                                  </p:childTnLst>
                                </p:cTn>
                              </p:par>
                            </p:childTnLst>
                          </p:cTn>
                        </p:par>
                      </p:childTnLst>
                    </p:cTn>
                  </p:par>
                  <p:par>
                    <p:cTn id="27" fill="hold">
                      <p:stCondLst>
                        <p:cond delay="indefinite"/>
                      </p:stCondLst>
                      <p:childTnLst>
                        <p:par>
                          <p:cTn id="28" fill="hold">
                            <p:stCondLst>
                              <p:cond delay="0"/>
                            </p:stCondLst>
                            <p:childTnLst>
                              <p:par>
                                <p:cTn id="29" presetID="10" presetClass="entr" presetSubtype="0" fill="hold" grpId="0" nodeType="clickEffect">
                                  <p:stCondLst>
                                    <p:cond delay="0"/>
                                  </p:stCondLst>
                                  <p:childTnLst>
                                    <p:set>
                                      <p:cBhvr>
                                        <p:cTn id="30" dur="1" fill="hold">
                                          <p:stCondLst>
                                            <p:cond delay="0"/>
                                          </p:stCondLst>
                                        </p:cTn>
                                        <p:tgtEl>
                                          <p:spTgt spid="13"/>
                                        </p:tgtEl>
                                        <p:attrNameLst>
                                          <p:attrName>style.visibility</p:attrName>
                                        </p:attrNameLst>
                                      </p:cBhvr>
                                      <p:to>
                                        <p:strVal val="visible"/>
                                      </p:to>
                                    </p:set>
                                    <p:animEffect transition="in" filter="fade">
                                      <p:cBhvr>
                                        <p:cTn id="31" dur="500"/>
                                        <p:tgtEl>
                                          <p:spTgt spid="13"/>
                                        </p:tgtEl>
                                      </p:cBhvr>
                                    </p:animEffect>
                                  </p:childTnLst>
                                </p:cTn>
                              </p:par>
                              <p:par>
                                <p:cTn id="32" presetID="10" presetClass="entr" presetSubtype="0" fill="hold" grpId="0" nodeType="withEffect">
                                  <p:stCondLst>
                                    <p:cond delay="0"/>
                                  </p:stCondLst>
                                  <p:childTnLst>
                                    <p:set>
                                      <p:cBhvr>
                                        <p:cTn id="33" dur="1" fill="hold">
                                          <p:stCondLst>
                                            <p:cond delay="0"/>
                                          </p:stCondLst>
                                        </p:cTn>
                                        <p:tgtEl>
                                          <p:spTgt spid="12"/>
                                        </p:tgtEl>
                                        <p:attrNameLst>
                                          <p:attrName>style.visibility</p:attrName>
                                        </p:attrNameLst>
                                      </p:cBhvr>
                                      <p:to>
                                        <p:strVal val="visible"/>
                                      </p:to>
                                    </p:set>
                                    <p:animEffect transition="in" filter="fade">
                                      <p:cBhvr>
                                        <p:cTn id="34" dur="500"/>
                                        <p:tgtEl>
                                          <p:spTgt spid="12"/>
                                        </p:tgtEl>
                                      </p:cBhvr>
                                    </p:animEffect>
                                  </p:childTnLst>
                                </p:cTn>
                              </p:par>
                              <p:par>
                                <p:cTn id="35" presetID="10" presetClass="entr" presetSubtype="0" fill="hold" grpId="0" nodeType="withEffect">
                                  <p:stCondLst>
                                    <p:cond delay="0"/>
                                  </p:stCondLst>
                                  <p:childTnLst>
                                    <p:set>
                                      <p:cBhvr>
                                        <p:cTn id="36" dur="1" fill="hold">
                                          <p:stCondLst>
                                            <p:cond delay="0"/>
                                          </p:stCondLst>
                                        </p:cTn>
                                        <p:tgtEl>
                                          <p:spTgt spid="11"/>
                                        </p:tgtEl>
                                        <p:attrNameLst>
                                          <p:attrName>style.visibility</p:attrName>
                                        </p:attrNameLst>
                                      </p:cBhvr>
                                      <p:to>
                                        <p:strVal val="visible"/>
                                      </p:to>
                                    </p:set>
                                    <p:animEffect transition="in" filter="fade">
                                      <p:cBhvr>
                                        <p:cTn id="37" dur="500"/>
                                        <p:tgtEl>
                                          <p:spTgt spid="11"/>
                                        </p:tgtEl>
                                      </p:cBhvr>
                                    </p:animEffect>
                                  </p:childTnLst>
                                </p:cTn>
                              </p:par>
                              <p:par>
                                <p:cTn id="38" presetID="10" presetClass="entr" presetSubtype="0" fill="hold" grpId="0" nodeType="withEffect">
                                  <p:stCondLst>
                                    <p:cond delay="0"/>
                                  </p:stCondLst>
                                  <p:childTnLst>
                                    <p:set>
                                      <p:cBhvr>
                                        <p:cTn id="39" dur="1" fill="hold">
                                          <p:stCondLst>
                                            <p:cond delay="0"/>
                                          </p:stCondLst>
                                        </p:cTn>
                                        <p:tgtEl>
                                          <p:spTgt spid="14"/>
                                        </p:tgtEl>
                                        <p:attrNameLst>
                                          <p:attrName>style.visibility</p:attrName>
                                        </p:attrNameLst>
                                      </p:cBhvr>
                                      <p:to>
                                        <p:strVal val="visible"/>
                                      </p:to>
                                    </p:set>
                                    <p:animEffect transition="in" filter="fade">
                                      <p:cBhvr>
                                        <p:cTn id="40"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animBg="1"/>
      <p:bldP spid="9" grpId="0" animBg="1"/>
      <p:bldP spid="10" grpId="0" animBg="1"/>
      <p:bldP spid="11" grpId="0"/>
      <p:bldP spid="12" grpId="0"/>
      <p:bldP spid="13" grpId="0"/>
      <p:bldP spid="14"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D08547-7D55-B4DA-D573-8E6F0887DBCF}"/>
            </a:ext>
          </a:extLst>
        </p:cNvPr>
        <p:cNvGrpSpPr/>
        <p:nvPr/>
      </p:nvGrpSpPr>
      <p:grpSpPr>
        <a:xfrm>
          <a:off x="0" y="0"/>
          <a:ext cx="0" cy="0"/>
          <a:chOff x="0" y="0"/>
          <a:chExt cx="0" cy="0"/>
        </a:xfrm>
      </p:grpSpPr>
      <p:sp>
        <p:nvSpPr>
          <p:cNvPr id="2" name="Freeform: Shape 1">
            <a:extLst>
              <a:ext uri="{FF2B5EF4-FFF2-40B4-BE49-F238E27FC236}">
                <a16:creationId xmlns:a16="http://schemas.microsoft.com/office/drawing/2014/main" id="{DD1D2723-A69E-97F5-53F0-B9EA0F478D17}"/>
              </a:ext>
            </a:extLst>
          </p:cNvPr>
          <p:cNvSpPr/>
          <p:nvPr/>
        </p:nvSpPr>
        <p:spPr>
          <a:xfrm>
            <a:off x="636817" y="1862824"/>
            <a:ext cx="2100942" cy="4740730"/>
          </a:xfrm>
          <a:custGeom>
            <a:avLst/>
            <a:gdLst>
              <a:gd name="csX0" fmla="*/ 1050471 w 2100942"/>
              <a:gd name="csY0" fmla="*/ 1453244 h 4740730"/>
              <a:gd name="csX1" fmla="*/ 2100942 w 2100942"/>
              <a:gd name="csY1" fmla="*/ 3096987 h 4740730"/>
              <a:gd name="csX2" fmla="*/ 1050471 w 2100942"/>
              <a:gd name="csY2" fmla="*/ 4740730 h 4740730"/>
              <a:gd name="csX3" fmla="*/ 0 w 2100942"/>
              <a:gd name="csY3" fmla="*/ 3096987 h 4740730"/>
              <a:gd name="csX4" fmla="*/ 1050471 w 2100942"/>
              <a:gd name="csY4" fmla="*/ 1453244 h 4740730"/>
              <a:gd name="csX5" fmla="*/ 1047750 w 2100942"/>
              <a:gd name="csY5" fmla="*/ 0 h 4740730"/>
              <a:gd name="csX6" fmla="*/ 1774372 w 2100942"/>
              <a:gd name="csY6" fmla="*/ 726622 h 4740730"/>
              <a:gd name="csX7" fmla="*/ 1047750 w 2100942"/>
              <a:gd name="csY7" fmla="*/ 1453244 h 4740730"/>
              <a:gd name="csX8" fmla="*/ 321128 w 2100942"/>
              <a:gd name="csY8" fmla="*/ 726622 h 4740730"/>
              <a:gd name="csX9" fmla="*/ 1047750 w 2100942"/>
              <a:gd name="csY9" fmla="*/ 0 h 4740730"/>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Lst>
            <a:rect l="l" t="t" r="r" b="b"/>
            <a:pathLst>
              <a:path w="2100942" h="4740730">
                <a:moveTo>
                  <a:pt x="1050471" y="1453244"/>
                </a:moveTo>
                <a:cubicBezTo>
                  <a:pt x="1630630" y="1453244"/>
                  <a:pt x="2100942" y="2189173"/>
                  <a:pt x="2100942" y="3096987"/>
                </a:cubicBezTo>
                <a:cubicBezTo>
                  <a:pt x="2100942" y="4004801"/>
                  <a:pt x="1630630" y="4740730"/>
                  <a:pt x="1050471" y="4740730"/>
                </a:cubicBezTo>
                <a:cubicBezTo>
                  <a:pt x="470312" y="4740730"/>
                  <a:pt x="0" y="4004801"/>
                  <a:pt x="0" y="3096987"/>
                </a:cubicBezTo>
                <a:cubicBezTo>
                  <a:pt x="0" y="2189173"/>
                  <a:pt x="470312" y="1453244"/>
                  <a:pt x="1050471" y="1453244"/>
                </a:cubicBezTo>
                <a:close/>
                <a:moveTo>
                  <a:pt x="1047750" y="0"/>
                </a:moveTo>
                <a:cubicBezTo>
                  <a:pt x="1449052" y="0"/>
                  <a:pt x="1774372" y="325320"/>
                  <a:pt x="1774372" y="726622"/>
                </a:cubicBezTo>
                <a:cubicBezTo>
                  <a:pt x="1774372" y="1127924"/>
                  <a:pt x="1449052" y="1453244"/>
                  <a:pt x="1047750" y="1453244"/>
                </a:cubicBezTo>
                <a:cubicBezTo>
                  <a:pt x="646448" y="1453244"/>
                  <a:pt x="321128" y="1127924"/>
                  <a:pt x="321128" y="726622"/>
                </a:cubicBezTo>
                <a:cubicBezTo>
                  <a:pt x="321128" y="325320"/>
                  <a:pt x="646448" y="0"/>
                  <a:pt x="1047750" y="0"/>
                </a:cubicBezTo>
                <a:close/>
              </a:path>
            </a:pathLst>
          </a:custGeom>
          <a:solidFill>
            <a:schemeClr val="accent5">
              <a:alpha val="50000"/>
            </a:schemeClr>
          </a:solidFill>
          <a:ln>
            <a:noFill/>
          </a:ln>
        </p:spPr>
        <p:style>
          <a:lnRef idx="0">
            <a:scrgbClr r="0" g="0" b="0"/>
          </a:lnRef>
          <a:fillRef idx="0">
            <a:scrgbClr r="0" g="0" b="0"/>
          </a:fillRef>
          <a:effectRef idx="0">
            <a:scrgbClr r="0" g="0" b="0"/>
          </a:effectRef>
          <a:fontRef idx="minor">
            <a:schemeClr val="lt1"/>
          </a:fontRef>
        </p:style>
        <p:txBody>
          <a:bodyPr wrap="square" rtlCol="0" anchor="ctr">
            <a:noAutofit/>
          </a:bodyPr>
          <a:lstStyle/>
          <a:p>
            <a:pPr algn="ctr"/>
            <a:r>
              <a:rPr lang="en-US" dirty="0"/>
              <a:t>Daniel</a:t>
            </a:r>
          </a:p>
        </p:txBody>
      </p:sp>
      <p:sp>
        <p:nvSpPr>
          <p:cNvPr id="3" name="Freeform: Shape 2">
            <a:extLst>
              <a:ext uri="{FF2B5EF4-FFF2-40B4-BE49-F238E27FC236}">
                <a16:creationId xmlns:a16="http://schemas.microsoft.com/office/drawing/2014/main" id="{1CF8E4DC-8012-196F-18B8-F1569E9C9260}"/>
              </a:ext>
            </a:extLst>
          </p:cNvPr>
          <p:cNvSpPr/>
          <p:nvPr/>
        </p:nvSpPr>
        <p:spPr>
          <a:xfrm>
            <a:off x="9225646" y="1862824"/>
            <a:ext cx="2100942" cy="4740730"/>
          </a:xfrm>
          <a:custGeom>
            <a:avLst/>
            <a:gdLst>
              <a:gd name="csX0" fmla="*/ 1050471 w 2100942"/>
              <a:gd name="csY0" fmla="*/ 1453244 h 4740730"/>
              <a:gd name="csX1" fmla="*/ 2100942 w 2100942"/>
              <a:gd name="csY1" fmla="*/ 3096987 h 4740730"/>
              <a:gd name="csX2" fmla="*/ 1050471 w 2100942"/>
              <a:gd name="csY2" fmla="*/ 4740730 h 4740730"/>
              <a:gd name="csX3" fmla="*/ 0 w 2100942"/>
              <a:gd name="csY3" fmla="*/ 3096987 h 4740730"/>
              <a:gd name="csX4" fmla="*/ 1050471 w 2100942"/>
              <a:gd name="csY4" fmla="*/ 1453244 h 4740730"/>
              <a:gd name="csX5" fmla="*/ 1047750 w 2100942"/>
              <a:gd name="csY5" fmla="*/ 0 h 4740730"/>
              <a:gd name="csX6" fmla="*/ 1774372 w 2100942"/>
              <a:gd name="csY6" fmla="*/ 726622 h 4740730"/>
              <a:gd name="csX7" fmla="*/ 1047750 w 2100942"/>
              <a:gd name="csY7" fmla="*/ 1453244 h 4740730"/>
              <a:gd name="csX8" fmla="*/ 321128 w 2100942"/>
              <a:gd name="csY8" fmla="*/ 726622 h 4740730"/>
              <a:gd name="csX9" fmla="*/ 1047750 w 2100942"/>
              <a:gd name="csY9" fmla="*/ 0 h 4740730"/>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Lst>
            <a:rect l="l" t="t" r="r" b="b"/>
            <a:pathLst>
              <a:path w="2100942" h="4740730">
                <a:moveTo>
                  <a:pt x="1050471" y="1453244"/>
                </a:moveTo>
                <a:cubicBezTo>
                  <a:pt x="1630630" y="1453244"/>
                  <a:pt x="2100942" y="2189173"/>
                  <a:pt x="2100942" y="3096987"/>
                </a:cubicBezTo>
                <a:cubicBezTo>
                  <a:pt x="2100942" y="4004801"/>
                  <a:pt x="1630630" y="4740730"/>
                  <a:pt x="1050471" y="4740730"/>
                </a:cubicBezTo>
                <a:cubicBezTo>
                  <a:pt x="470312" y="4740730"/>
                  <a:pt x="0" y="4004801"/>
                  <a:pt x="0" y="3096987"/>
                </a:cubicBezTo>
                <a:cubicBezTo>
                  <a:pt x="0" y="2189173"/>
                  <a:pt x="470312" y="1453244"/>
                  <a:pt x="1050471" y="1453244"/>
                </a:cubicBezTo>
                <a:close/>
                <a:moveTo>
                  <a:pt x="1047750" y="0"/>
                </a:moveTo>
                <a:cubicBezTo>
                  <a:pt x="1449052" y="0"/>
                  <a:pt x="1774372" y="325320"/>
                  <a:pt x="1774372" y="726622"/>
                </a:cubicBezTo>
                <a:cubicBezTo>
                  <a:pt x="1774372" y="1127924"/>
                  <a:pt x="1449052" y="1453244"/>
                  <a:pt x="1047750" y="1453244"/>
                </a:cubicBezTo>
                <a:cubicBezTo>
                  <a:pt x="646448" y="1453244"/>
                  <a:pt x="321128" y="1127924"/>
                  <a:pt x="321128" y="726622"/>
                </a:cubicBezTo>
                <a:cubicBezTo>
                  <a:pt x="321128" y="325320"/>
                  <a:pt x="646448" y="0"/>
                  <a:pt x="1047750" y="0"/>
                </a:cubicBezTo>
                <a:close/>
              </a:path>
            </a:pathLst>
          </a:custGeom>
          <a:solidFill>
            <a:schemeClr val="accent2">
              <a:alpha val="50000"/>
            </a:schemeClr>
          </a:solidFill>
          <a:ln>
            <a:noFill/>
          </a:ln>
        </p:spPr>
        <p:style>
          <a:lnRef idx="0">
            <a:scrgbClr r="0" g="0" b="0"/>
          </a:lnRef>
          <a:fillRef idx="0">
            <a:scrgbClr r="0" g="0" b="0"/>
          </a:fillRef>
          <a:effectRef idx="0">
            <a:scrgbClr r="0" g="0" b="0"/>
          </a:effectRef>
          <a:fontRef idx="minor">
            <a:schemeClr val="lt1"/>
          </a:fontRef>
        </p:style>
        <p:txBody>
          <a:bodyPr wrap="square" rtlCol="0" anchor="ctr">
            <a:noAutofit/>
          </a:bodyPr>
          <a:lstStyle/>
          <a:p>
            <a:pPr algn="ctr"/>
            <a:r>
              <a:rPr lang="en-US" dirty="0"/>
              <a:t>Saul</a:t>
            </a:r>
          </a:p>
        </p:txBody>
      </p:sp>
      <p:sp>
        <p:nvSpPr>
          <p:cNvPr id="4" name="Speech Bubble: Rectangle with Corners Rounded 3">
            <a:extLst>
              <a:ext uri="{FF2B5EF4-FFF2-40B4-BE49-F238E27FC236}">
                <a16:creationId xmlns:a16="http://schemas.microsoft.com/office/drawing/2014/main" id="{EE1595C0-D425-2265-FCAD-38BCC2DDBE04}"/>
              </a:ext>
            </a:extLst>
          </p:cNvPr>
          <p:cNvSpPr/>
          <p:nvPr/>
        </p:nvSpPr>
        <p:spPr>
          <a:xfrm>
            <a:off x="2405743" y="209560"/>
            <a:ext cx="1872344" cy="945691"/>
          </a:xfrm>
          <a:prstGeom prst="wedgeRoundRectCallout">
            <a:avLst>
              <a:gd name="adj1" fmla="val -67288"/>
              <a:gd name="adj2" fmla="val 115713"/>
              <a:gd name="adj3" fmla="val 16667"/>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dirty="0"/>
              <a:t>Hi, Saul. Can I talk to you for a minute?</a:t>
            </a:r>
          </a:p>
        </p:txBody>
      </p:sp>
      <p:sp>
        <p:nvSpPr>
          <p:cNvPr id="5" name="Speech Bubble: Rectangle with Corners Rounded 4">
            <a:extLst>
              <a:ext uri="{FF2B5EF4-FFF2-40B4-BE49-F238E27FC236}">
                <a16:creationId xmlns:a16="http://schemas.microsoft.com/office/drawing/2014/main" id="{70C113BC-065E-4BB9-D6CA-FC082DEF055C}"/>
              </a:ext>
            </a:extLst>
          </p:cNvPr>
          <p:cNvSpPr/>
          <p:nvPr/>
        </p:nvSpPr>
        <p:spPr>
          <a:xfrm>
            <a:off x="8411937" y="244926"/>
            <a:ext cx="1627417" cy="945691"/>
          </a:xfrm>
          <a:prstGeom prst="wedgeRoundRectCallout">
            <a:avLst>
              <a:gd name="adj1" fmla="val 50933"/>
              <a:gd name="adj2" fmla="val 81180"/>
              <a:gd name="adj3" fmla="val 16667"/>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dirty="0"/>
              <a:t>What’s up, Daniel?</a:t>
            </a:r>
          </a:p>
        </p:txBody>
      </p:sp>
      <p:sp>
        <p:nvSpPr>
          <p:cNvPr id="6" name="Speech Bubble: Rectangle with Corners Rounded 5">
            <a:extLst>
              <a:ext uri="{FF2B5EF4-FFF2-40B4-BE49-F238E27FC236}">
                <a16:creationId xmlns:a16="http://schemas.microsoft.com/office/drawing/2014/main" id="{03CDA4A1-0A79-0188-929F-D6BD5105BB25}"/>
              </a:ext>
            </a:extLst>
          </p:cNvPr>
          <p:cNvSpPr/>
          <p:nvPr/>
        </p:nvSpPr>
        <p:spPr>
          <a:xfrm>
            <a:off x="4399191" y="562664"/>
            <a:ext cx="3891642" cy="695150"/>
          </a:xfrm>
          <a:prstGeom prst="wedgeRoundRectCallout">
            <a:avLst>
              <a:gd name="adj1" fmla="val -94421"/>
              <a:gd name="adj2" fmla="val 132488"/>
              <a:gd name="adj3" fmla="val 16667"/>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dirty="0"/>
              <a:t>I noticed you haven’t been yourself lately. What’s been going on?</a:t>
            </a:r>
          </a:p>
        </p:txBody>
      </p:sp>
      <p:sp>
        <p:nvSpPr>
          <p:cNvPr id="7" name="Speech Bubble: Rectangle with Corners Rounded 6">
            <a:extLst>
              <a:ext uri="{FF2B5EF4-FFF2-40B4-BE49-F238E27FC236}">
                <a16:creationId xmlns:a16="http://schemas.microsoft.com/office/drawing/2014/main" id="{82F0ACA0-2256-0C06-55E8-0CE8273F2524}"/>
              </a:ext>
            </a:extLst>
          </p:cNvPr>
          <p:cNvSpPr/>
          <p:nvPr/>
        </p:nvSpPr>
        <p:spPr>
          <a:xfrm>
            <a:off x="3156176" y="1434917"/>
            <a:ext cx="6134102" cy="1320744"/>
          </a:xfrm>
          <a:prstGeom prst="wedgeRoundRectCallout">
            <a:avLst>
              <a:gd name="adj1" fmla="val 55376"/>
              <a:gd name="adj2" fmla="val -20306"/>
              <a:gd name="adj3" fmla="val 16667"/>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dirty="0"/>
              <a:t>…It’s just that… my partner broken up with me last week. We were together for three years and all of a sudden, they ended it. It feels like nothing matters without them… I just don’t care anymore.</a:t>
            </a:r>
          </a:p>
        </p:txBody>
      </p:sp>
      <p:sp>
        <p:nvSpPr>
          <p:cNvPr id="8" name="Speech Bubble: Rectangle with Corners Rounded 7">
            <a:extLst>
              <a:ext uri="{FF2B5EF4-FFF2-40B4-BE49-F238E27FC236}">
                <a16:creationId xmlns:a16="http://schemas.microsoft.com/office/drawing/2014/main" id="{3C5B10DC-35B8-0502-31E7-47022C5DD114}"/>
              </a:ext>
            </a:extLst>
          </p:cNvPr>
          <p:cNvSpPr/>
          <p:nvPr/>
        </p:nvSpPr>
        <p:spPr>
          <a:xfrm>
            <a:off x="2914651" y="2874685"/>
            <a:ext cx="6134102" cy="961854"/>
          </a:xfrm>
          <a:prstGeom prst="wedgeRoundRectCallout">
            <a:avLst>
              <a:gd name="adj1" fmla="val -54028"/>
              <a:gd name="adj2" fmla="val -41462"/>
              <a:gd name="adj3" fmla="val 16667"/>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dirty="0"/>
              <a:t>I’m sorry to hear you are going through this, Saul. I need to ask… are you thinking about hurting yourself? What you said has made me a little concerned.</a:t>
            </a:r>
          </a:p>
        </p:txBody>
      </p:sp>
      <p:sp>
        <p:nvSpPr>
          <p:cNvPr id="9" name="Speech Bubble: Rectangle with Corners Rounded 8">
            <a:extLst>
              <a:ext uri="{FF2B5EF4-FFF2-40B4-BE49-F238E27FC236}">
                <a16:creationId xmlns:a16="http://schemas.microsoft.com/office/drawing/2014/main" id="{9E637ED3-91E7-2C57-5030-380C8F117537}"/>
              </a:ext>
            </a:extLst>
          </p:cNvPr>
          <p:cNvSpPr/>
          <p:nvPr/>
        </p:nvSpPr>
        <p:spPr>
          <a:xfrm>
            <a:off x="3535136" y="3955563"/>
            <a:ext cx="5121728" cy="468993"/>
          </a:xfrm>
          <a:prstGeom prst="wedgeRoundRectCallout">
            <a:avLst>
              <a:gd name="adj1" fmla="val 57685"/>
              <a:gd name="adj2" fmla="val -55799"/>
              <a:gd name="adj3" fmla="val 16667"/>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dirty="0"/>
              <a:t>To be honest… I’ve considered it…</a:t>
            </a:r>
          </a:p>
        </p:txBody>
      </p:sp>
      <p:sp>
        <p:nvSpPr>
          <p:cNvPr id="11" name="TextBox 10">
            <a:extLst>
              <a:ext uri="{FF2B5EF4-FFF2-40B4-BE49-F238E27FC236}">
                <a16:creationId xmlns:a16="http://schemas.microsoft.com/office/drawing/2014/main" id="{F4A4EEEF-9DCA-2F87-83A8-869D3772686D}"/>
              </a:ext>
            </a:extLst>
          </p:cNvPr>
          <p:cNvSpPr txBox="1"/>
          <p:nvPr/>
        </p:nvSpPr>
        <p:spPr>
          <a:xfrm>
            <a:off x="224516" y="182130"/>
            <a:ext cx="1745798" cy="938719"/>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r>
              <a:rPr lang="en-US" sz="1100" dirty="0"/>
              <a:t>Dialogue with matching audio appears piece by piece. Learner can scroll through the dialogue to review it.</a:t>
            </a:r>
          </a:p>
        </p:txBody>
      </p:sp>
      <p:sp>
        <p:nvSpPr>
          <p:cNvPr id="12" name="Oval 11">
            <a:extLst>
              <a:ext uri="{FF2B5EF4-FFF2-40B4-BE49-F238E27FC236}">
                <a16:creationId xmlns:a16="http://schemas.microsoft.com/office/drawing/2014/main" id="{E3410E94-0479-BF8A-5049-C702D6965AED}"/>
              </a:ext>
            </a:extLst>
          </p:cNvPr>
          <p:cNvSpPr/>
          <p:nvPr/>
        </p:nvSpPr>
        <p:spPr>
          <a:xfrm>
            <a:off x="10254343" y="5943600"/>
            <a:ext cx="1578429" cy="751115"/>
          </a:xfrm>
          <a:prstGeom prst="ellipse">
            <a:avLst/>
          </a:prstGeom>
          <a:solidFill>
            <a:schemeClr val="accent4">
              <a:alpha val="50000"/>
            </a:schemeClr>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n-US" dirty="0">
                <a:solidFill>
                  <a:schemeClr val="tx1">
                    <a:lumMod val="75000"/>
                    <a:lumOff val="25000"/>
                  </a:schemeClr>
                </a:solidFill>
              </a:rPr>
              <a:t>Continue</a:t>
            </a:r>
          </a:p>
        </p:txBody>
      </p:sp>
      <p:sp>
        <p:nvSpPr>
          <p:cNvPr id="13" name="TextBox 12">
            <a:extLst>
              <a:ext uri="{FF2B5EF4-FFF2-40B4-BE49-F238E27FC236}">
                <a16:creationId xmlns:a16="http://schemas.microsoft.com/office/drawing/2014/main" id="{D84000F3-8A07-65E7-58B8-CC576C6EB6AE}"/>
              </a:ext>
            </a:extLst>
          </p:cNvPr>
          <p:cNvSpPr txBox="1"/>
          <p:nvPr/>
        </p:nvSpPr>
        <p:spPr>
          <a:xfrm>
            <a:off x="8719462" y="5841881"/>
            <a:ext cx="1371596" cy="769441"/>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r>
              <a:rPr lang="en-US" sz="1100" dirty="0"/>
              <a:t>The “continue” button appears with the last piece of dialogue.</a:t>
            </a:r>
          </a:p>
        </p:txBody>
      </p:sp>
      <p:sp>
        <p:nvSpPr>
          <p:cNvPr id="14" name="Speech Bubble: Rectangle with Corners Rounded 13">
            <a:extLst>
              <a:ext uri="{FF2B5EF4-FFF2-40B4-BE49-F238E27FC236}">
                <a16:creationId xmlns:a16="http://schemas.microsoft.com/office/drawing/2014/main" id="{39167D75-9061-3EA3-FDF9-8D84BAF0B9E6}"/>
              </a:ext>
            </a:extLst>
          </p:cNvPr>
          <p:cNvSpPr/>
          <p:nvPr/>
        </p:nvSpPr>
        <p:spPr>
          <a:xfrm>
            <a:off x="3497035" y="4543580"/>
            <a:ext cx="5121728" cy="1182306"/>
          </a:xfrm>
          <a:prstGeom prst="wedgeRoundRectCallout">
            <a:avLst>
              <a:gd name="adj1" fmla="val -60062"/>
              <a:gd name="adj2" fmla="val -52346"/>
              <a:gd name="adj3" fmla="val 16667"/>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dirty="0"/>
              <a:t>Saul… I’m here for you. Thank you for sharing how you feel. You are not alone. Let me walk you over to the campus psychologist so she can talk to you about how you’re feeling.</a:t>
            </a:r>
          </a:p>
        </p:txBody>
      </p:sp>
      <p:sp>
        <p:nvSpPr>
          <p:cNvPr id="15" name="Speech Bubble: Rectangle with Corners Rounded 14">
            <a:extLst>
              <a:ext uri="{FF2B5EF4-FFF2-40B4-BE49-F238E27FC236}">
                <a16:creationId xmlns:a16="http://schemas.microsoft.com/office/drawing/2014/main" id="{AED5568E-10C0-8560-B618-BC64683C6C64}"/>
              </a:ext>
            </a:extLst>
          </p:cNvPr>
          <p:cNvSpPr/>
          <p:nvPr/>
        </p:nvSpPr>
        <p:spPr>
          <a:xfrm>
            <a:off x="3169105" y="5936255"/>
            <a:ext cx="5121728" cy="580691"/>
          </a:xfrm>
          <a:prstGeom prst="wedgeRoundRectCallout">
            <a:avLst>
              <a:gd name="adj1" fmla="val 57685"/>
              <a:gd name="adj2" fmla="val -55799"/>
              <a:gd name="adj3" fmla="val 16667"/>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dirty="0"/>
              <a:t>Okay… I suppose that’s a good idea… Thank you…</a:t>
            </a:r>
          </a:p>
        </p:txBody>
      </p:sp>
    </p:spTree>
    <p:extLst>
      <p:ext uri="{BB962C8B-B14F-4D97-AF65-F5344CB8AC3E}">
        <p14:creationId xmlns:p14="http://schemas.microsoft.com/office/powerpoint/2010/main" val="22615420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500"/>
                                        <p:tgtEl>
                                          <p:spTgt spid="11"/>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2"/>
                                        </p:tgtEl>
                                        <p:attrNameLst>
                                          <p:attrName>style.visibility</p:attrName>
                                        </p:attrNameLst>
                                      </p:cBhvr>
                                      <p:to>
                                        <p:strVal val="visible"/>
                                      </p:to>
                                    </p:set>
                                    <p:animEffect transition="in" filter="fade">
                                      <p:cBhvr>
                                        <p:cTn id="10" dur="500"/>
                                        <p:tgtEl>
                                          <p:spTgt spid="12"/>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13"/>
                                        </p:tgtEl>
                                        <p:attrNameLst>
                                          <p:attrName>style.visibility</p:attrName>
                                        </p:attrNameLst>
                                      </p:cBhvr>
                                      <p:to>
                                        <p:strVal val="visible"/>
                                      </p:to>
                                    </p:set>
                                    <p:animEffect transition="in" filter="fade">
                                      <p:cBhvr>
                                        <p:cTn id="15"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2" grpId="0" animBg="1"/>
      <p:bldP spid="13"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AB75CE-866B-DD86-6865-F3DA91A5345F}"/>
            </a:ext>
          </a:extLst>
        </p:cNvPr>
        <p:cNvGrpSpPr/>
        <p:nvPr/>
      </p:nvGrpSpPr>
      <p:grpSpPr>
        <a:xfrm>
          <a:off x="0" y="0"/>
          <a:ext cx="0" cy="0"/>
          <a:chOff x="0" y="0"/>
          <a:chExt cx="0" cy="0"/>
        </a:xfrm>
      </p:grpSpPr>
      <p:sp>
        <p:nvSpPr>
          <p:cNvPr id="2" name="Freeform: Shape 1">
            <a:extLst>
              <a:ext uri="{FF2B5EF4-FFF2-40B4-BE49-F238E27FC236}">
                <a16:creationId xmlns:a16="http://schemas.microsoft.com/office/drawing/2014/main" id="{75125DB7-2C48-9B69-1BC7-C50B9A3ADB8E}"/>
              </a:ext>
            </a:extLst>
          </p:cNvPr>
          <p:cNvSpPr/>
          <p:nvPr/>
        </p:nvSpPr>
        <p:spPr>
          <a:xfrm>
            <a:off x="881743" y="1170213"/>
            <a:ext cx="2100942" cy="4740730"/>
          </a:xfrm>
          <a:custGeom>
            <a:avLst/>
            <a:gdLst>
              <a:gd name="csX0" fmla="*/ 1050471 w 2100942"/>
              <a:gd name="csY0" fmla="*/ 1453244 h 4740730"/>
              <a:gd name="csX1" fmla="*/ 2100942 w 2100942"/>
              <a:gd name="csY1" fmla="*/ 3096987 h 4740730"/>
              <a:gd name="csX2" fmla="*/ 1050471 w 2100942"/>
              <a:gd name="csY2" fmla="*/ 4740730 h 4740730"/>
              <a:gd name="csX3" fmla="*/ 0 w 2100942"/>
              <a:gd name="csY3" fmla="*/ 3096987 h 4740730"/>
              <a:gd name="csX4" fmla="*/ 1050471 w 2100942"/>
              <a:gd name="csY4" fmla="*/ 1453244 h 4740730"/>
              <a:gd name="csX5" fmla="*/ 1047750 w 2100942"/>
              <a:gd name="csY5" fmla="*/ 0 h 4740730"/>
              <a:gd name="csX6" fmla="*/ 1774372 w 2100942"/>
              <a:gd name="csY6" fmla="*/ 726622 h 4740730"/>
              <a:gd name="csX7" fmla="*/ 1047750 w 2100942"/>
              <a:gd name="csY7" fmla="*/ 1453244 h 4740730"/>
              <a:gd name="csX8" fmla="*/ 321128 w 2100942"/>
              <a:gd name="csY8" fmla="*/ 726622 h 4740730"/>
              <a:gd name="csX9" fmla="*/ 1047750 w 2100942"/>
              <a:gd name="csY9" fmla="*/ 0 h 4740730"/>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Lst>
            <a:rect l="l" t="t" r="r" b="b"/>
            <a:pathLst>
              <a:path w="2100942" h="4740730">
                <a:moveTo>
                  <a:pt x="1050471" y="1453244"/>
                </a:moveTo>
                <a:cubicBezTo>
                  <a:pt x="1630630" y="1453244"/>
                  <a:pt x="2100942" y="2189173"/>
                  <a:pt x="2100942" y="3096987"/>
                </a:cubicBezTo>
                <a:cubicBezTo>
                  <a:pt x="2100942" y="4004801"/>
                  <a:pt x="1630630" y="4740730"/>
                  <a:pt x="1050471" y="4740730"/>
                </a:cubicBezTo>
                <a:cubicBezTo>
                  <a:pt x="470312" y="4740730"/>
                  <a:pt x="0" y="4004801"/>
                  <a:pt x="0" y="3096987"/>
                </a:cubicBezTo>
                <a:cubicBezTo>
                  <a:pt x="0" y="2189173"/>
                  <a:pt x="470312" y="1453244"/>
                  <a:pt x="1050471" y="1453244"/>
                </a:cubicBezTo>
                <a:close/>
                <a:moveTo>
                  <a:pt x="1047750" y="0"/>
                </a:moveTo>
                <a:cubicBezTo>
                  <a:pt x="1449052" y="0"/>
                  <a:pt x="1774372" y="325320"/>
                  <a:pt x="1774372" y="726622"/>
                </a:cubicBezTo>
                <a:cubicBezTo>
                  <a:pt x="1774372" y="1127924"/>
                  <a:pt x="1449052" y="1453244"/>
                  <a:pt x="1047750" y="1453244"/>
                </a:cubicBezTo>
                <a:cubicBezTo>
                  <a:pt x="646448" y="1453244"/>
                  <a:pt x="321128" y="1127924"/>
                  <a:pt x="321128" y="726622"/>
                </a:cubicBezTo>
                <a:cubicBezTo>
                  <a:pt x="321128" y="325320"/>
                  <a:pt x="646448" y="0"/>
                  <a:pt x="1047750" y="0"/>
                </a:cubicBezTo>
                <a:close/>
              </a:path>
            </a:pathLst>
          </a:custGeom>
          <a:solidFill>
            <a:schemeClr val="accent6">
              <a:alpha val="50000"/>
            </a:schemeClr>
          </a:solidFill>
          <a:ln>
            <a:noFill/>
          </a:ln>
        </p:spPr>
        <p:style>
          <a:lnRef idx="0">
            <a:scrgbClr r="0" g="0" b="0"/>
          </a:lnRef>
          <a:fillRef idx="0">
            <a:scrgbClr r="0" g="0" b="0"/>
          </a:fillRef>
          <a:effectRef idx="0">
            <a:scrgbClr r="0" g="0" b="0"/>
          </a:effectRef>
          <a:fontRef idx="minor">
            <a:schemeClr val="lt1"/>
          </a:fontRef>
        </p:style>
        <p:txBody>
          <a:bodyPr wrap="square" rtlCol="0" anchor="ctr">
            <a:noAutofit/>
          </a:bodyPr>
          <a:lstStyle/>
          <a:p>
            <a:pPr algn="ctr"/>
            <a:r>
              <a:rPr lang="en-US" dirty="0"/>
              <a:t>Richard</a:t>
            </a:r>
          </a:p>
        </p:txBody>
      </p:sp>
      <p:sp>
        <p:nvSpPr>
          <p:cNvPr id="3" name="Speech Bubble: Rectangle with Corners Rounded 2">
            <a:extLst>
              <a:ext uri="{FF2B5EF4-FFF2-40B4-BE49-F238E27FC236}">
                <a16:creationId xmlns:a16="http://schemas.microsoft.com/office/drawing/2014/main" id="{71198FE2-5D9B-EA8D-2D0E-69639138501A}"/>
              </a:ext>
            </a:extLst>
          </p:cNvPr>
          <p:cNvSpPr/>
          <p:nvPr/>
        </p:nvSpPr>
        <p:spPr>
          <a:xfrm>
            <a:off x="3995057" y="348344"/>
            <a:ext cx="6858000" cy="1578429"/>
          </a:xfrm>
          <a:prstGeom prst="wedgeRoundRectCallout">
            <a:avLst>
              <a:gd name="adj1" fmla="val -65119"/>
              <a:gd name="adj2" fmla="val 39741"/>
              <a:gd name="adj3" fmla="val 16667"/>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dirty="0"/>
              <a:t>What a serious situation! It’s good that Daniel handled it so effectively. He was calm and open, and invited Saul to talk about how he was feeling. He didn’t minimize or talk over Saul, he offered his own support, and he directed Saul towards the professional help of the campus psychologist.</a:t>
            </a:r>
          </a:p>
        </p:txBody>
      </p:sp>
      <p:sp>
        <p:nvSpPr>
          <p:cNvPr id="4" name="Speech Bubble: Rectangle with Corners Rounded 3">
            <a:extLst>
              <a:ext uri="{FF2B5EF4-FFF2-40B4-BE49-F238E27FC236}">
                <a16:creationId xmlns:a16="http://schemas.microsoft.com/office/drawing/2014/main" id="{F7FBCC50-8AD1-39BD-8A96-8748D3BDCE54}"/>
              </a:ext>
            </a:extLst>
          </p:cNvPr>
          <p:cNvSpPr/>
          <p:nvPr/>
        </p:nvSpPr>
        <p:spPr>
          <a:xfrm>
            <a:off x="3995057" y="2286001"/>
            <a:ext cx="6858000" cy="1578429"/>
          </a:xfrm>
          <a:prstGeom prst="wedgeRoundRectCallout">
            <a:avLst>
              <a:gd name="adj1" fmla="val -64167"/>
              <a:gd name="adj2" fmla="val -27845"/>
              <a:gd name="adj3" fmla="val 16667"/>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dirty="0"/>
              <a:t>As instructors, we care deeply about or students, and we want them to succeed. Understanding what might be motivating their behavior, and knowing how to anticipate and respond to it, especially in a moment of crisis, is an important skill that we should all work on developing.</a:t>
            </a:r>
          </a:p>
        </p:txBody>
      </p:sp>
      <p:sp>
        <p:nvSpPr>
          <p:cNvPr id="5" name="Speech Bubble: Rectangle with Corners Rounded 4">
            <a:extLst>
              <a:ext uri="{FF2B5EF4-FFF2-40B4-BE49-F238E27FC236}">
                <a16:creationId xmlns:a16="http://schemas.microsoft.com/office/drawing/2014/main" id="{581BD018-5D2B-38A7-BE10-0171CA092A42}"/>
              </a:ext>
            </a:extLst>
          </p:cNvPr>
          <p:cNvSpPr/>
          <p:nvPr/>
        </p:nvSpPr>
        <p:spPr>
          <a:xfrm>
            <a:off x="3995057" y="4223658"/>
            <a:ext cx="6858000" cy="1578429"/>
          </a:xfrm>
          <a:prstGeom prst="wedgeRoundRectCallout">
            <a:avLst>
              <a:gd name="adj1" fmla="val -60357"/>
              <a:gd name="adj2" fmla="val -54742"/>
              <a:gd name="adj3" fmla="val 16667"/>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dirty="0"/>
              <a:t>What do you think you might do in the following scenarios? Choose the option you think best demonstrates the trauma-informed response strategies we have reviewed together.</a:t>
            </a:r>
          </a:p>
        </p:txBody>
      </p:sp>
      <p:sp>
        <p:nvSpPr>
          <p:cNvPr id="6" name="Oval 5">
            <a:extLst>
              <a:ext uri="{FF2B5EF4-FFF2-40B4-BE49-F238E27FC236}">
                <a16:creationId xmlns:a16="http://schemas.microsoft.com/office/drawing/2014/main" id="{D64C480C-E42F-7B0A-8032-7B41920D1809}"/>
              </a:ext>
            </a:extLst>
          </p:cNvPr>
          <p:cNvSpPr/>
          <p:nvPr/>
        </p:nvSpPr>
        <p:spPr>
          <a:xfrm>
            <a:off x="10254343" y="5943600"/>
            <a:ext cx="1578429" cy="751115"/>
          </a:xfrm>
          <a:prstGeom prst="ellipse">
            <a:avLst/>
          </a:prstGeom>
          <a:solidFill>
            <a:schemeClr val="accent4">
              <a:alpha val="50000"/>
            </a:schemeClr>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n-US" dirty="0">
                <a:solidFill>
                  <a:schemeClr val="tx1">
                    <a:lumMod val="75000"/>
                    <a:lumOff val="25000"/>
                  </a:schemeClr>
                </a:solidFill>
              </a:rPr>
              <a:t>Continue</a:t>
            </a:r>
          </a:p>
        </p:txBody>
      </p:sp>
      <p:sp>
        <p:nvSpPr>
          <p:cNvPr id="7" name="TextBox 6">
            <a:extLst>
              <a:ext uri="{FF2B5EF4-FFF2-40B4-BE49-F238E27FC236}">
                <a16:creationId xmlns:a16="http://schemas.microsoft.com/office/drawing/2014/main" id="{2755ECF1-667C-FBDE-9081-78C151BD2AD8}"/>
              </a:ext>
            </a:extLst>
          </p:cNvPr>
          <p:cNvSpPr txBox="1"/>
          <p:nvPr/>
        </p:nvSpPr>
        <p:spPr>
          <a:xfrm>
            <a:off x="7598230" y="6103713"/>
            <a:ext cx="2492828" cy="430887"/>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r>
              <a:rPr lang="en-US" sz="1100" dirty="0"/>
              <a:t>The “continue” button appears with the last piece of dialogue.</a:t>
            </a:r>
          </a:p>
        </p:txBody>
      </p:sp>
    </p:spTree>
    <p:extLst>
      <p:ext uri="{BB962C8B-B14F-4D97-AF65-F5344CB8AC3E}">
        <p14:creationId xmlns:p14="http://schemas.microsoft.com/office/powerpoint/2010/main" val="31795253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fade">
                                      <p:cBhvr>
                                        <p:cTn id="1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Rounded Corners 1">
            <a:extLst>
              <a:ext uri="{FF2B5EF4-FFF2-40B4-BE49-F238E27FC236}">
                <a16:creationId xmlns:a16="http://schemas.microsoft.com/office/drawing/2014/main" id="{CA97189E-6103-C4DE-AE4D-C17E86CD650F}"/>
              </a:ext>
            </a:extLst>
          </p:cNvPr>
          <p:cNvSpPr/>
          <p:nvPr/>
        </p:nvSpPr>
        <p:spPr>
          <a:xfrm>
            <a:off x="408214" y="310243"/>
            <a:ext cx="11375572" cy="6237514"/>
          </a:xfrm>
          <a:prstGeom prst="roundRect">
            <a:avLst>
              <a:gd name="adj" fmla="val 5672"/>
            </a:avLst>
          </a:prstGeom>
          <a:scene3d>
            <a:camera prst="orthographicFront"/>
            <a:lightRig rig="threePt" dir="t"/>
          </a:scene3d>
          <a:sp3d>
            <a:bevelT prst="relaxedInset"/>
          </a:sp3d>
        </p:spPr>
        <p:style>
          <a:lnRef idx="2">
            <a:schemeClr val="dk1"/>
          </a:lnRef>
          <a:fillRef idx="1">
            <a:schemeClr val="lt1"/>
          </a:fillRef>
          <a:effectRef idx="0">
            <a:schemeClr val="dk1"/>
          </a:effectRef>
          <a:fontRef idx="minor">
            <a:schemeClr val="dk1"/>
          </a:fontRef>
        </p:style>
        <p:txBody>
          <a:bodyPr rtlCol="0" anchor="ctr"/>
          <a:lstStyle/>
          <a:p>
            <a:pPr algn="ctr"/>
            <a:endParaRPr lang="en-US" dirty="0"/>
          </a:p>
        </p:txBody>
      </p:sp>
      <p:sp>
        <p:nvSpPr>
          <p:cNvPr id="3" name="Rectangle 2">
            <a:extLst>
              <a:ext uri="{FF2B5EF4-FFF2-40B4-BE49-F238E27FC236}">
                <a16:creationId xmlns:a16="http://schemas.microsoft.com/office/drawing/2014/main" id="{D6D7D5F6-5695-E962-0CED-A2ACA54119A9}"/>
              </a:ext>
            </a:extLst>
          </p:cNvPr>
          <p:cNvSpPr/>
          <p:nvPr/>
        </p:nvSpPr>
        <p:spPr>
          <a:xfrm>
            <a:off x="740228" y="718457"/>
            <a:ext cx="10700657" cy="5421085"/>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dirty="0"/>
          </a:p>
        </p:txBody>
      </p:sp>
      <p:sp>
        <p:nvSpPr>
          <p:cNvPr id="6" name="TextBox 5">
            <a:extLst>
              <a:ext uri="{FF2B5EF4-FFF2-40B4-BE49-F238E27FC236}">
                <a16:creationId xmlns:a16="http://schemas.microsoft.com/office/drawing/2014/main" id="{8DFFC559-24F7-0E07-337F-7A089CA0E68E}"/>
              </a:ext>
            </a:extLst>
          </p:cNvPr>
          <p:cNvSpPr txBox="1"/>
          <p:nvPr/>
        </p:nvSpPr>
        <p:spPr>
          <a:xfrm>
            <a:off x="1355270" y="896704"/>
            <a:ext cx="9470572" cy="646331"/>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r>
              <a:rPr lang="en-US" dirty="0"/>
              <a:t>Joaquim storms into the classroom and slams his bag down on the desk. He stands up and starts walking out of the room, then turns around and punches the desk with all his might.</a:t>
            </a:r>
          </a:p>
        </p:txBody>
      </p:sp>
      <p:sp>
        <p:nvSpPr>
          <p:cNvPr id="7" name="Speech Bubble: Rectangle with Corners Rounded 6">
            <a:extLst>
              <a:ext uri="{FF2B5EF4-FFF2-40B4-BE49-F238E27FC236}">
                <a16:creationId xmlns:a16="http://schemas.microsoft.com/office/drawing/2014/main" id="{A63BFFAF-C3FD-C7DF-3815-62B4E7C9ADCB}"/>
              </a:ext>
            </a:extLst>
          </p:cNvPr>
          <p:cNvSpPr/>
          <p:nvPr/>
        </p:nvSpPr>
        <p:spPr>
          <a:xfrm>
            <a:off x="4316184" y="1695420"/>
            <a:ext cx="2710543" cy="881743"/>
          </a:xfrm>
          <a:prstGeom prst="wedgeRoundRectCallout">
            <a:avLst>
              <a:gd name="adj1" fmla="val 56782"/>
              <a:gd name="adj2" fmla="val 22993"/>
              <a:gd name="adj3" fmla="val 16667"/>
            </a:avLst>
          </a:prstGeom>
          <a:ln>
            <a:solidFill>
              <a:schemeClr val="accent6">
                <a:lumMod val="75000"/>
              </a:schemeClr>
            </a:solidFill>
          </a:ln>
        </p:spPr>
        <p:style>
          <a:lnRef idx="2">
            <a:schemeClr val="dk1"/>
          </a:lnRef>
          <a:fillRef idx="1">
            <a:schemeClr val="lt1"/>
          </a:fillRef>
          <a:effectRef idx="0">
            <a:schemeClr val="dk1"/>
          </a:effectRef>
          <a:fontRef idx="minor">
            <a:schemeClr val="dk1"/>
          </a:fontRef>
        </p:style>
        <p:txBody>
          <a:bodyPr rtlCol="0" anchor="ctr"/>
          <a:lstStyle/>
          <a:p>
            <a:pPr algn="ctr"/>
            <a:r>
              <a:rPr lang="en-US" dirty="0"/>
              <a:t>Joaquim! What is going on? You seem really angry. Are you alright? </a:t>
            </a:r>
          </a:p>
        </p:txBody>
      </p:sp>
      <p:sp>
        <p:nvSpPr>
          <p:cNvPr id="8" name="Speech Bubble: Rectangle 7">
            <a:extLst>
              <a:ext uri="{FF2B5EF4-FFF2-40B4-BE49-F238E27FC236}">
                <a16:creationId xmlns:a16="http://schemas.microsoft.com/office/drawing/2014/main" id="{6C09B5CE-8832-FED6-39C5-6F175984B251}"/>
              </a:ext>
            </a:extLst>
          </p:cNvPr>
          <p:cNvSpPr/>
          <p:nvPr/>
        </p:nvSpPr>
        <p:spPr>
          <a:xfrm>
            <a:off x="7358741" y="1695419"/>
            <a:ext cx="2710543" cy="881743"/>
          </a:xfrm>
          <a:prstGeom prst="wedgeRectCallout">
            <a:avLst>
              <a:gd name="adj1" fmla="val 59488"/>
              <a:gd name="adj2" fmla="val 26698"/>
            </a:avLst>
          </a:prstGeom>
          <a:ln>
            <a:solidFill>
              <a:srgbClr val="C00000"/>
            </a:solidFill>
          </a:ln>
        </p:spPr>
        <p:style>
          <a:lnRef idx="2">
            <a:schemeClr val="dk1"/>
          </a:lnRef>
          <a:fillRef idx="1">
            <a:schemeClr val="lt1"/>
          </a:fillRef>
          <a:effectRef idx="0">
            <a:schemeClr val="dk1"/>
          </a:effectRef>
          <a:fontRef idx="minor">
            <a:schemeClr val="dk1"/>
          </a:fontRef>
        </p:style>
        <p:txBody>
          <a:bodyPr rtlCol="0" anchor="ctr"/>
          <a:lstStyle/>
          <a:p>
            <a:pPr algn="ctr"/>
            <a:r>
              <a:rPr lang="en-US" dirty="0"/>
              <a:t>Whoa! Joaquim, this isn’t a boxing gym.</a:t>
            </a:r>
          </a:p>
        </p:txBody>
      </p:sp>
      <p:sp>
        <p:nvSpPr>
          <p:cNvPr id="9" name="Freeform: Shape 8">
            <a:extLst>
              <a:ext uri="{FF2B5EF4-FFF2-40B4-BE49-F238E27FC236}">
                <a16:creationId xmlns:a16="http://schemas.microsoft.com/office/drawing/2014/main" id="{47B8DD14-A631-1121-DC64-2E1818ED8EB1}"/>
              </a:ext>
            </a:extLst>
          </p:cNvPr>
          <p:cNvSpPr/>
          <p:nvPr/>
        </p:nvSpPr>
        <p:spPr>
          <a:xfrm>
            <a:off x="594798" y="3622206"/>
            <a:ext cx="1194597" cy="2695583"/>
          </a:xfrm>
          <a:custGeom>
            <a:avLst/>
            <a:gdLst>
              <a:gd name="csX0" fmla="*/ 1050471 w 2100942"/>
              <a:gd name="csY0" fmla="*/ 1453244 h 4740730"/>
              <a:gd name="csX1" fmla="*/ 2100942 w 2100942"/>
              <a:gd name="csY1" fmla="*/ 3096987 h 4740730"/>
              <a:gd name="csX2" fmla="*/ 1050471 w 2100942"/>
              <a:gd name="csY2" fmla="*/ 4740730 h 4740730"/>
              <a:gd name="csX3" fmla="*/ 0 w 2100942"/>
              <a:gd name="csY3" fmla="*/ 3096987 h 4740730"/>
              <a:gd name="csX4" fmla="*/ 1050471 w 2100942"/>
              <a:gd name="csY4" fmla="*/ 1453244 h 4740730"/>
              <a:gd name="csX5" fmla="*/ 1047750 w 2100942"/>
              <a:gd name="csY5" fmla="*/ 0 h 4740730"/>
              <a:gd name="csX6" fmla="*/ 1774372 w 2100942"/>
              <a:gd name="csY6" fmla="*/ 726622 h 4740730"/>
              <a:gd name="csX7" fmla="*/ 1047750 w 2100942"/>
              <a:gd name="csY7" fmla="*/ 1453244 h 4740730"/>
              <a:gd name="csX8" fmla="*/ 321128 w 2100942"/>
              <a:gd name="csY8" fmla="*/ 726622 h 4740730"/>
              <a:gd name="csX9" fmla="*/ 1047750 w 2100942"/>
              <a:gd name="csY9" fmla="*/ 0 h 4740730"/>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Lst>
            <a:rect l="l" t="t" r="r" b="b"/>
            <a:pathLst>
              <a:path w="2100942" h="4740730">
                <a:moveTo>
                  <a:pt x="1050471" y="1453244"/>
                </a:moveTo>
                <a:cubicBezTo>
                  <a:pt x="1630630" y="1453244"/>
                  <a:pt x="2100942" y="2189173"/>
                  <a:pt x="2100942" y="3096987"/>
                </a:cubicBezTo>
                <a:cubicBezTo>
                  <a:pt x="2100942" y="4004801"/>
                  <a:pt x="1630630" y="4740730"/>
                  <a:pt x="1050471" y="4740730"/>
                </a:cubicBezTo>
                <a:cubicBezTo>
                  <a:pt x="470312" y="4740730"/>
                  <a:pt x="0" y="4004801"/>
                  <a:pt x="0" y="3096987"/>
                </a:cubicBezTo>
                <a:cubicBezTo>
                  <a:pt x="0" y="2189173"/>
                  <a:pt x="470312" y="1453244"/>
                  <a:pt x="1050471" y="1453244"/>
                </a:cubicBezTo>
                <a:close/>
                <a:moveTo>
                  <a:pt x="1047750" y="0"/>
                </a:moveTo>
                <a:cubicBezTo>
                  <a:pt x="1449052" y="0"/>
                  <a:pt x="1774372" y="325320"/>
                  <a:pt x="1774372" y="726622"/>
                </a:cubicBezTo>
                <a:cubicBezTo>
                  <a:pt x="1774372" y="1127924"/>
                  <a:pt x="1449052" y="1453244"/>
                  <a:pt x="1047750" y="1453244"/>
                </a:cubicBezTo>
                <a:cubicBezTo>
                  <a:pt x="646448" y="1453244"/>
                  <a:pt x="321128" y="1127924"/>
                  <a:pt x="321128" y="726622"/>
                </a:cubicBezTo>
                <a:cubicBezTo>
                  <a:pt x="321128" y="325320"/>
                  <a:pt x="646448" y="0"/>
                  <a:pt x="1047750" y="0"/>
                </a:cubicBezTo>
                <a:close/>
              </a:path>
            </a:pathLst>
          </a:custGeom>
          <a:solidFill>
            <a:schemeClr val="accent2">
              <a:alpha val="50000"/>
            </a:schemeClr>
          </a:solidFill>
          <a:ln>
            <a:noFill/>
          </a:ln>
        </p:spPr>
        <p:style>
          <a:lnRef idx="0">
            <a:scrgbClr r="0" g="0" b="0"/>
          </a:lnRef>
          <a:fillRef idx="0">
            <a:scrgbClr r="0" g="0" b="0"/>
          </a:fillRef>
          <a:effectRef idx="0">
            <a:scrgbClr r="0" g="0" b="0"/>
          </a:effectRef>
          <a:fontRef idx="minor">
            <a:schemeClr val="lt1"/>
          </a:fontRef>
        </p:style>
        <p:txBody>
          <a:bodyPr wrap="square" rtlCol="0" anchor="ctr">
            <a:noAutofit/>
          </a:bodyPr>
          <a:lstStyle/>
          <a:p>
            <a:pPr algn="ctr"/>
            <a:r>
              <a:rPr lang="en-US" dirty="0"/>
              <a:t>Joaquim</a:t>
            </a:r>
          </a:p>
        </p:txBody>
      </p:sp>
      <p:sp>
        <p:nvSpPr>
          <p:cNvPr id="11" name="Speech Bubble: Rectangle with Corners Rounded 10">
            <a:extLst>
              <a:ext uri="{FF2B5EF4-FFF2-40B4-BE49-F238E27FC236}">
                <a16:creationId xmlns:a16="http://schemas.microsoft.com/office/drawing/2014/main" id="{DDEB60FA-F6FB-862B-4B9F-9BA5CAD625F0}"/>
              </a:ext>
            </a:extLst>
          </p:cNvPr>
          <p:cNvSpPr/>
          <p:nvPr/>
        </p:nvSpPr>
        <p:spPr>
          <a:xfrm>
            <a:off x="1355270" y="2729546"/>
            <a:ext cx="8073284" cy="484445"/>
          </a:xfrm>
          <a:prstGeom prst="wedgeRoundRectCallout">
            <a:avLst>
              <a:gd name="adj1" fmla="val -42407"/>
              <a:gd name="adj2" fmla="val 94384"/>
              <a:gd name="adj3" fmla="val 16667"/>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en-US" dirty="0"/>
              <a:t>I’m </a:t>
            </a:r>
            <a:r>
              <a:rPr lang="en-US" dirty="0" err="1"/>
              <a:t>gonna</a:t>
            </a:r>
            <a:r>
              <a:rPr lang="en-US" dirty="0"/>
              <a:t> fight someone. The people here are all so rude! I hate it here!</a:t>
            </a:r>
          </a:p>
        </p:txBody>
      </p:sp>
      <p:sp>
        <p:nvSpPr>
          <p:cNvPr id="12" name="TextBox 11">
            <a:extLst>
              <a:ext uri="{FF2B5EF4-FFF2-40B4-BE49-F238E27FC236}">
                <a16:creationId xmlns:a16="http://schemas.microsoft.com/office/drawing/2014/main" id="{24B13DD6-7B29-5218-7409-83CF66600DA3}"/>
              </a:ext>
            </a:extLst>
          </p:cNvPr>
          <p:cNvSpPr txBox="1"/>
          <p:nvPr/>
        </p:nvSpPr>
        <p:spPr>
          <a:xfrm>
            <a:off x="5154384" y="386321"/>
            <a:ext cx="1872343" cy="307777"/>
          </a:xfrm>
          <a:prstGeom prst="rect">
            <a:avLst/>
          </a:prstGeom>
          <a:noFill/>
        </p:spPr>
        <p:txBody>
          <a:bodyPr wrap="square" rtlCol="0">
            <a:spAutoFit/>
          </a:bodyPr>
          <a:lstStyle/>
          <a:p>
            <a:r>
              <a:rPr lang="en-US" sz="1400" dirty="0"/>
              <a:t>Branching Scenario 1</a:t>
            </a:r>
          </a:p>
        </p:txBody>
      </p:sp>
      <p:sp>
        <p:nvSpPr>
          <p:cNvPr id="13" name="Speech Bubble: Rectangle with Corners Rounded 12">
            <a:extLst>
              <a:ext uri="{FF2B5EF4-FFF2-40B4-BE49-F238E27FC236}">
                <a16:creationId xmlns:a16="http://schemas.microsoft.com/office/drawing/2014/main" id="{6D5B29BA-F13F-799B-4AE4-D8EE4D9BF5ED}"/>
              </a:ext>
            </a:extLst>
          </p:cNvPr>
          <p:cNvSpPr/>
          <p:nvPr/>
        </p:nvSpPr>
        <p:spPr>
          <a:xfrm>
            <a:off x="4316183" y="3400417"/>
            <a:ext cx="2710543" cy="881743"/>
          </a:xfrm>
          <a:prstGeom prst="wedgeRoundRectCallout">
            <a:avLst>
              <a:gd name="adj1" fmla="val 56782"/>
              <a:gd name="adj2" fmla="val 22993"/>
              <a:gd name="adj3" fmla="val 16667"/>
            </a:avLst>
          </a:prstGeom>
          <a:ln>
            <a:solidFill>
              <a:schemeClr val="accent6">
                <a:lumMod val="75000"/>
              </a:schemeClr>
            </a:solidFill>
          </a:ln>
        </p:spPr>
        <p:style>
          <a:lnRef idx="2">
            <a:schemeClr val="dk1"/>
          </a:lnRef>
          <a:fillRef idx="1">
            <a:schemeClr val="lt1"/>
          </a:fillRef>
          <a:effectRef idx="0">
            <a:schemeClr val="dk1"/>
          </a:effectRef>
          <a:fontRef idx="minor">
            <a:schemeClr val="dk1"/>
          </a:fontRef>
        </p:style>
        <p:txBody>
          <a:bodyPr rtlCol="0" anchor="ctr"/>
          <a:lstStyle/>
          <a:p>
            <a:pPr algn="ctr"/>
            <a:r>
              <a:rPr lang="en-US" dirty="0"/>
              <a:t>Joaquim, what happened? I’m here for you, talk to me.</a:t>
            </a:r>
          </a:p>
        </p:txBody>
      </p:sp>
      <p:sp>
        <p:nvSpPr>
          <p:cNvPr id="14" name="Speech Bubble: Rectangle 13">
            <a:extLst>
              <a:ext uri="{FF2B5EF4-FFF2-40B4-BE49-F238E27FC236}">
                <a16:creationId xmlns:a16="http://schemas.microsoft.com/office/drawing/2014/main" id="{AE71AE98-9C88-90C5-A200-8759E35B3940}"/>
              </a:ext>
            </a:extLst>
          </p:cNvPr>
          <p:cNvSpPr/>
          <p:nvPr/>
        </p:nvSpPr>
        <p:spPr>
          <a:xfrm>
            <a:off x="7358741" y="3371818"/>
            <a:ext cx="2710543" cy="881743"/>
          </a:xfrm>
          <a:prstGeom prst="wedgeRectCallout">
            <a:avLst>
              <a:gd name="adj1" fmla="val 59488"/>
              <a:gd name="adj2" fmla="val 26698"/>
            </a:avLst>
          </a:prstGeom>
          <a:ln>
            <a:solidFill>
              <a:srgbClr val="C00000"/>
            </a:solidFill>
          </a:ln>
        </p:spPr>
        <p:style>
          <a:lnRef idx="2">
            <a:schemeClr val="dk1"/>
          </a:lnRef>
          <a:fillRef idx="1">
            <a:schemeClr val="lt1"/>
          </a:fillRef>
          <a:effectRef idx="0">
            <a:schemeClr val="dk1"/>
          </a:effectRef>
          <a:fontRef idx="minor">
            <a:schemeClr val="dk1"/>
          </a:fontRef>
        </p:style>
        <p:txBody>
          <a:bodyPr rtlCol="0" anchor="ctr"/>
          <a:lstStyle/>
          <a:p>
            <a:pPr algn="ctr"/>
            <a:r>
              <a:rPr lang="en-US" dirty="0"/>
              <a:t>Calm down, you’re being dramatic. This place isn’t so bad.</a:t>
            </a:r>
          </a:p>
        </p:txBody>
      </p:sp>
      <p:sp>
        <p:nvSpPr>
          <p:cNvPr id="15" name="Arrow: Down 14">
            <a:extLst>
              <a:ext uri="{FF2B5EF4-FFF2-40B4-BE49-F238E27FC236}">
                <a16:creationId xmlns:a16="http://schemas.microsoft.com/office/drawing/2014/main" id="{3514A93F-3015-55BD-9A5F-9AFCB25787C2}"/>
              </a:ext>
            </a:extLst>
          </p:cNvPr>
          <p:cNvSpPr/>
          <p:nvPr/>
        </p:nvSpPr>
        <p:spPr>
          <a:xfrm>
            <a:off x="10092579" y="2622080"/>
            <a:ext cx="544286" cy="2426138"/>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Speech Bubble: Rectangle with Corners Rounded 15">
            <a:extLst>
              <a:ext uri="{FF2B5EF4-FFF2-40B4-BE49-F238E27FC236}">
                <a16:creationId xmlns:a16="http://schemas.microsoft.com/office/drawing/2014/main" id="{D6119F79-24E0-F7C2-57BB-3896AFDA41A4}"/>
              </a:ext>
            </a:extLst>
          </p:cNvPr>
          <p:cNvSpPr/>
          <p:nvPr/>
        </p:nvSpPr>
        <p:spPr>
          <a:xfrm>
            <a:off x="7358740" y="5048218"/>
            <a:ext cx="4093031" cy="672210"/>
          </a:xfrm>
          <a:prstGeom prst="wedgeRoundRectCallout">
            <a:avLst>
              <a:gd name="adj1" fmla="val -37299"/>
              <a:gd name="adj2" fmla="val 84395"/>
              <a:gd name="adj3" fmla="val 16667"/>
            </a:avLst>
          </a:prstGeom>
          <a:solidFill>
            <a:schemeClr val="accent2">
              <a:alpha val="50000"/>
            </a:schemeClr>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n-US" sz="1400" dirty="0">
                <a:solidFill>
                  <a:schemeClr val="tx1">
                    <a:lumMod val="75000"/>
                    <a:lumOff val="25000"/>
                  </a:schemeClr>
                </a:solidFill>
              </a:rPr>
              <a:t>Leave me alone! You don’t know what it’s like!</a:t>
            </a:r>
          </a:p>
          <a:p>
            <a:pPr algn="ctr"/>
            <a:r>
              <a:rPr lang="en-US" sz="1400" dirty="0">
                <a:solidFill>
                  <a:schemeClr val="tx1">
                    <a:lumMod val="75000"/>
                    <a:lumOff val="25000"/>
                  </a:schemeClr>
                </a:solidFill>
              </a:rPr>
              <a:t>I’m sick of this place. [He storms out of the classroom and into the hall]</a:t>
            </a:r>
          </a:p>
        </p:txBody>
      </p:sp>
      <p:sp>
        <p:nvSpPr>
          <p:cNvPr id="17" name="Speech Bubble: Rectangle with Corners Rounded 16">
            <a:extLst>
              <a:ext uri="{FF2B5EF4-FFF2-40B4-BE49-F238E27FC236}">
                <a16:creationId xmlns:a16="http://schemas.microsoft.com/office/drawing/2014/main" id="{4CCF9DF2-F649-CD3E-FAF3-067B3E7CED6A}"/>
              </a:ext>
            </a:extLst>
          </p:cNvPr>
          <p:cNvSpPr/>
          <p:nvPr/>
        </p:nvSpPr>
        <p:spPr>
          <a:xfrm>
            <a:off x="2933694" y="4633892"/>
            <a:ext cx="4093031" cy="1086536"/>
          </a:xfrm>
          <a:prstGeom prst="wedgeRoundRectCallout">
            <a:avLst>
              <a:gd name="adj1" fmla="val -66554"/>
              <a:gd name="adj2" fmla="val -48854"/>
              <a:gd name="adj3" fmla="val 16667"/>
            </a:avLst>
          </a:prstGeom>
          <a:solidFill>
            <a:schemeClr val="accent6">
              <a:alpha val="50000"/>
            </a:schemeClr>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n-US" sz="1400" dirty="0">
                <a:solidFill>
                  <a:schemeClr val="tx1">
                    <a:lumMod val="75000"/>
                    <a:lumOff val="25000"/>
                  </a:schemeClr>
                </a:solidFill>
              </a:rPr>
              <a:t>[He sighs] Someone in trade has been breaking my new project over and over. I’m almost done and it was smashed to bits this morning.</a:t>
            </a:r>
          </a:p>
        </p:txBody>
      </p:sp>
      <p:sp>
        <p:nvSpPr>
          <p:cNvPr id="18" name="Arrow: Down 17">
            <a:extLst>
              <a:ext uri="{FF2B5EF4-FFF2-40B4-BE49-F238E27FC236}">
                <a16:creationId xmlns:a16="http://schemas.microsoft.com/office/drawing/2014/main" id="{F076721C-F9F4-D388-E5E2-2D9999B2DBDB}"/>
              </a:ext>
            </a:extLst>
          </p:cNvPr>
          <p:cNvSpPr/>
          <p:nvPr/>
        </p:nvSpPr>
        <p:spPr>
          <a:xfrm>
            <a:off x="5391912" y="4330965"/>
            <a:ext cx="393189" cy="351732"/>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Arrow: Down 18">
            <a:extLst>
              <a:ext uri="{FF2B5EF4-FFF2-40B4-BE49-F238E27FC236}">
                <a16:creationId xmlns:a16="http://schemas.microsoft.com/office/drawing/2014/main" id="{78B1B956-14BE-3C14-3F3B-CA5E01DE488E}"/>
              </a:ext>
            </a:extLst>
          </p:cNvPr>
          <p:cNvSpPr/>
          <p:nvPr/>
        </p:nvSpPr>
        <p:spPr>
          <a:xfrm>
            <a:off x="8529065" y="4400502"/>
            <a:ext cx="393189" cy="602798"/>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36988000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778B53-64E8-0B39-464D-9BCAB84A49B9}"/>
            </a:ext>
          </a:extLst>
        </p:cNvPr>
        <p:cNvGrpSpPr/>
        <p:nvPr/>
      </p:nvGrpSpPr>
      <p:grpSpPr>
        <a:xfrm>
          <a:off x="0" y="0"/>
          <a:ext cx="0" cy="0"/>
          <a:chOff x="0" y="0"/>
          <a:chExt cx="0" cy="0"/>
        </a:xfrm>
      </p:grpSpPr>
      <p:sp>
        <p:nvSpPr>
          <p:cNvPr id="2" name="Rectangle: Rounded Corners 1">
            <a:extLst>
              <a:ext uri="{FF2B5EF4-FFF2-40B4-BE49-F238E27FC236}">
                <a16:creationId xmlns:a16="http://schemas.microsoft.com/office/drawing/2014/main" id="{E7C96A11-4AD7-814C-35DE-A5FC671B1188}"/>
              </a:ext>
            </a:extLst>
          </p:cNvPr>
          <p:cNvSpPr/>
          <p:nvPr/>
        </p:nvSpPr>
        <p:spPr>
          <a:xfrm>
            <a:off x="408214" y="310243"/>
            <a:ext cx="11375572" cy="6237514"/>
          </a:xfrm>
          <a:prstGeom prst="roundRect">
            <a:avLst>
              <a:gd name="adj" fmla="val 5672"/>
            </a:avLst>
          </a:prstGeom>
          <a:scene3d>
            <a:camera prst="orthographicFront"/>
            <a:lightRig rig="threePt" dir="t"/>
          </a:scene3d>
          <a:sp3d>
            <a:bevelT prst="relaxedInset"/>
          </a:sp3d>
        </p:spPr>
        <p:style>
          <a:lnRef idx="2">
            <a:schemeClr val="dk1"/>
          </a:lnRef>
          <a:fillRef idx="1">
            <a:schemeClr val="lt1"/>
          </a:fillRef>
          <a:effectRef idx="0">
            <a:schemeClr val="dk1"/>
          </a:effectRef>
          <a:fontRef idx="minor">
            <a:schemeClr val="dk1"/>
          </a:fontRef>
        </p:style>
        <p:txBody>
          <a:bodyPr rtlCol="0" anchor="ctr"/>
          <a:lstStyle/>
          <a:p>
            <a:pPr algn="ctr"/>
            <a:endParaRPr lang="en-US" dirty="0"/>
          </a:p>
        </p:txBody>
      </p:sp>
      <p:sp>
        <p:nvSpPr>
          <p:cNvPr id="3" name="Rectangle 2">
            <a:extLst>
              <a:ext uri="{FF2B5EF4-FFF2-40B4-BE49-F238E27FC236}">
                <a16:creationId xmlns:a16="http://schemas.microsoft.com/office/drawing/2014/main" id="{0474AFEA-CC55-95ED-C22A-ECE4C9610E7D}"/>
              </a:ext>
            </a:extLst>
          </p:cNvPr>
          <p:cNvSpPr/>
          <p:nvPr/>
        </p:nvSpPr>
        <p:spPr>
          <a:xfrm>
            <a:off x="740228" y="718457"/>
            <a:ext cx="10700657" cy="5421085"/>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dirty="0"/>
          </a:p>
        </p:txBody>
      </p:sp>
      <p:sp>
        <p:nvSpPr>
          <p:cNvPr id="7" name="Speech Bubble: Rectangle with Corners Rounded 6">
            <a:extLst>
              <a:ext uri="{FF2B5EF4-FFF2-40B4-BE49-F238E27FC236}">
                <a16:creationId xmlns:a16="http://schemas.microsoft.com/office/drawing/2014/main" id="{A7D26F55-1629-3C19-5CF3-6478A63D7703}"/>
              </a:ext>
            </a:extLst>
          </p:cNvPr>
          <p:cNvSpPr/>
          <p:nvPr/>
        </p:nvSpPr>
        <p:spPr>
          <a:xfrm>
            <a:off x="1578422" y="836800"/>
            <a:ext cx="4408718" cy="881743"/>
          </a:xfrm>
          <a:prstGeom prst="wedgeRoundRectCallout">
            <a:avLst>
              <a:gd name="adj1" fmla="val 56782"/>
              <a:gd name="adj2" fmla="val 22993"/>
              <a:gd name="adj3" fmla="val 16667"/>
            </a:avLst>
          </a:prstGeom>
          <a:ln>
            <a:solidFill>
              <a:schemeClr val="accent6">
                <a:lumMod val="75000"/>
              </a:schemeClr>
            </a:solidFill>
          </a:ln>
        </p:spPr>
        <p:style>
          <a:lnRef idx="2">
            <a:schemeClr val="dk1"/>
          </a:lnRef>
          <a:fillRef idx="1">
            <a:schemeClr val="lt1"/>
          </a:fillRef>
          <a:effectRef idx="0">
            <a:schemeClr val="dk1"/>
          </a:effectRef>
          <a:fontRef idx="minor">
            <a:schemeClr val="dk1"/>
          </a:fontRef>
        </p:style>
        <p:txBody>
          <a:bodyPr rtlCol="0" anchor="ctr"/>
          <a:lstStyle/>
          <a:p>
            <a:pPr algn="ctr"/>
            <a:r>
              <a:rPr lang="en-US" dirty="0"/>
              <a:t>I’m sorry you’ve been experiencing that, Joaquim! What can I do to help you?</a:t>
            </a:r>
          </a:p>
        </p:txBody>
      </p:sp>
      <p:sp>
        <p:nvSpPr>
          <p:cNvPr id="8" name="Speech Bubble: Rectangle 7">
            <a:extLst>
              <a:ext uri="{FF2B5EF4-FFF2-40B4-BE49-F238E27FC236}">
                <a16:creationId xmlns:a16="http://schemas.microsoft.com/office/drawing/2014/main" id="{ADBF2038-477E-C1CD-028F-9FA6AF5C38E4}"/>
              </a:ext>
            </a:extLst>
          </p:cNvPr>
          <p:cNvSpPr/>
          <p:nvPr/>
        </p:nvSpPr>
        <p:spPr>
          <a:xfrm>
            <a:off x="6411684" y="844933"/>
            <a:ext cx="4408718" cy="881743"/>
          </a:xfrm>
          <a:prstGeom prst="wedgeRectCallout">
            <a:avLst>
              <a:gd name="adj1" fmla="val 59488"/>
              <a:gd name="adj2" fmla="val 26698"/>
            </a:avLst>
          </a:prstGeom>
          <a:ln>
            <a:solidFill>
              <a:srgbClr val="C00000"/>
            </a:solidFill>
          </a:ln>
        </p:spPr>
        <p:style>
          <a:lnRef idx="2">
            <a:schemeClr val="dk1"/>
          </a:lnRef>
          <a:fillRef idx="1">
            <a:schemeClr val="lt1"/>
          </a:fillRef>
          <a:effectRef idx="0">
            <a:schemeClr val="dk1"/>
          </a:effectRef>
          <a:fontRef idx="minor">
            <a:schemeClr val="dk1"/>
          </a:fontRef>
        </p:style>
        <p:txBody>
          <a:bodyPr rtlCol="0" anchor="ctr"/>
          <a:lstStyle/>
          <a:p>
            <a:pPr algn="ctr"/>
            <a:r>
              <a:rPr lang="en-US" dirty="0"/>
              <a:t>That sucks, Joaquim. Maybe you should hide your project next time.</a:t>
            </a:r>
          </a:p>
        </p:txBody>
      </p:sp>
      <p:sp>
        <p:nvSpPr>
          <p:cNvPr id="9" name="Freeform: Shape 8">
            <a:extLst>
              <a:ext uri="{FF2B5EF4-FFF2-40B4-BE49-F238E27FC236}">
                <a16:creationId xmlns:a16="http://schemas.microsoft.com/office/drawing/2014/main" id="{41C7934F-F7F7-DA2A-467A-764C011AAAEF}"/>
              </a:ext>
            </a:extLst>
          </p:cNvPr>
          <p:cNvSpPr/>
          <p:nvPr/>
        </p:nvSpPr>
        <p:spPr>
          <a:xfrm>
            <a:off x="594798" y="3622206"/>
            <a:ext cx="1194597" cy="2695583"/>
          </a:xfrm>
          <a:custGeom>
            <a:avLst/>
            <a:gdLst>
              <a:gd name="csX0" fmla="*/ 1050471 w 2100942"/>
              <a:gd name="csY0" fmla="*/ 1453244 h 4740730"/>
              <a:gd name="csX1" fmla="*/ 2100942 w 2100942"/>
              <a:gd name="csY1" fmla="*/ 3096987 h 4740730"/>
              <a:gd name="csX2" fmla="*/ 1050471 w 2100942"/>
              <a:gd name="csY2" fmla="*/ 4740730 h 4740730"/>
              <a:gd name="csX3" fmla="*/ 0 w 2100942"/>
              <a:gd name="csY3" fmla="*/ 3096987 h 4740730"/>
              <a:gd name="csX4" fmla="*/ 1050471 w 2100942"/>
              <a:gd name="csY4" fmla="*/ 1453244 h 4740730"/>
              <a:gd name="csX5" fmla="*/ 1047750 w 2100942"/>
              <a:gd name="csY5" fmla="*/ 0 h 4740730"/>
              <a:gd name="csX6" fmla="*/ 1774372 w 2100942"/>
              <a:gd name="csY6" fmla="*/ 726622 h 4740730"/>
              <a:gd name="csX7" fmla="*/ 1047750 w 2100942"/>
              <a:gd name="csY7" fmla="*/ 1453244 h 4740730"/>
              <a:gd name="csX8" fmla="*/ 321128 w 2100942"/>
              <a:gd name="csY8" fmla="*/ 726622 h 4740730"/>
              <a:gd name="csX9" fmla="*/ 1047750 w 2100942"/>
              <a:gd name="csY9" fmla="*/ 0 h 4740730"/>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Lst>
            <a:rect l="l" t="t" r="r" b="b"/>
            <a:pathLst>
              <a:path w="2100942" h="4740730">
                <a:moveTo>
                  <a:pt x="1050471" y="1453244"/>
                </a:moveTo>
                <a:cubicBezTo>
                  <a:pt x="1630630" y="1453244"/>
                  <a:pt x="2100942" y="2189173"/>
                  <a:pt x="2100942" y="3096987"/>
                </a:cubicBezTo>
                <a:cubicBezTo>
                  <a:pt x="2100942" y="4004801"/>
                  <a:pt x="1630630" y="4740730"/>
                  <a:pt x="1050471" y="4740730"/>
                </a:cubicBezTo>
                <a:cubicBezTo>
                  <a:pt x="470312" y="4740730"/>
                  <a:pt x="0" y="4004801"/>
                  <a:pt x="0" y="3096987"/>
                </a:cubicBezTo>
                <a:cubicBezTo>
                  <a:pt x="0" y="2189173"/>
                  <a:pt x="470312" y="1453244"/>
                  <a:pt x="1050471" y="1453244"/>
                </a:cubicBezTo>
                <a:close/>
                <a:moveTo>
                  <a:pt x="1047750" y="0"/>
                </a:moveTo>
                <a:cubicBezTo>
                  <a:pt x="1449052" y="0"/>
                  <a:pt x="1774372" y="325320"/>
                  <a:pt x="1774372" y="726622"/>
                </a:cubicBezTo>
                <a:cubicBezTo>
                  <a:pt x="1774372" y="1127924"/>
                  <a:pt x="1449052" y="1453244"/>
                  <a:pt x="1047750" y="1453244"/>
                </a:cubicBezTo>
                <a:cubicBezTo>
                  <a:pt x="646448" y="1453244"/>
                  <a:pt x="321128" y="1127924"/>
                  <a:pt x="321128" y="726622"/>
                </a:cubicBezTo>
                <a:cubicBezTo>
                  <a:pt x="321128" y="325320"/>
                  <a:pt x="646448" y="0"/>
                  <a:pt x="1047750" y="0"/>
                </a:cubicBezTo>
                <a:close/>
              </a:path>
            </a:pathLst>
          </a:custGeom>
          <a:solidFill>
            <a:schemeClr val="accent2">
              <a:alpha val="50000"/>
            </a:schemeClr>
          </a:solidFill>
          <a:ln>
            <a:noFill/>
          </a:ln>
        </p:spPr>
        <p:style>
          <a:lnRef idx="0">
            <a:scrgbClr r="0" g="0" b="0"/>
          </a:lnRef>
          <a:fillRef idx="0">
            <a:scrgbClr r="0" g="0" b="0"/>
          </a:fillRef>
          <a:effectRef idx="0">
            <a:scrgbClr r="0" g="0" b="0"/>
          </a:effectRef>
          <a:fontRef idx="minor">
            <a:schemeClr val="lt1"/>
          </a:fontRef>
        </p:style>
        <p:txBody>
          <a:bodyPr wrap="square" rtlCol="0" anchor="ctr">
            <a:noAutofit/>
          </a:bodyPr>
          <a:lstStyle/>
          <a:p>
            <a:pPr algn="ctr"/>
            <a:r>
              <a:rPr lang="en-US" dirty="0"/>
              <a:t>Joaquim</a:t>
            </a:r>
          </a:p>
        </p:txBody>
      </p:sp>
      <p:sp>
        <p:nvSpPr>
          <p:cNvPr id="12" name="TextBox 11">
            <a:extLst>
              <a:ext uri="{FF2B5EF4-FFF2-40B4-BE49-F238E27FC236}">
                <a16:creationId xmlns:a16="http://schemas.microsoft.com/office/drawing/2014/main" id="{7E777CDF-F8B2-6FCA-AAEC-2D9CAD6ED6F6}"/>
              </a:ext>
            </a:extLst>
          </p:cNvPr>
          <p:cNvSpPr txBox="1"/>
          <p:nvPr/>
        </p:nvSpPr>
        <p:spPr>
          <a:xfrm>
            <a:off x="4735284" y="360462"/>
            <a:ext cx="2710543" cy="307777"/>
          </a:xfrm>
          <a:prstGeom prst="rect">
            <a:avLst/>
          </a:prstGeom>
          <a:noFill/>
        </p:spPr>
        <p:txBody>
          <a:bodyPr wrap="square" rtlCol="0">
            <a:spAutoFit/>
          </a:bodyPr>
          <a:lstStyle/>
          <a:p>
            <a:r>
              <a:rPr lang="en-US" sz="1400" dirty="0"/>
              <a:t>Branching Scenario 1 continued</a:t>
            </a:r>
          </a:p>
        </p:txBody>
      </p:sp>
      <p:sp>
        <p:nvSpPr>
          <p:cNvPr id="16" name="Speech Bubble: Rectangle with Corners Rounded 15">
            <a:extLst>
              <a:ext uri="{FF2B5EF4-FFF2-40B4-BE49-F238E27FC236}">
                <a16:creationId xmlns:a16="http://schemas.microsoft.com/office/drawing/2014/main" id="{1A725968-06EF-74E5-1951-FDF77544DDFA}"/>
              </a:ext>
            </a:extLst>
          </p:cNvPr>
          <p:cNvSpPr/>
          <p:nvPr/>
        </p:nvSpPr>
        <p:spPr>
          <a:xfrm>
            <a:off x="6727371" y="2343133"/>
            <a:ext cx="4093031" cy="672210"/>
          </a:xfrm>
          <a:prstGeom prst="wedgeRoundRectCallout">
            <a:avLst>
              <a:gd name="adj1" fmla="val -37299"/>
              <a:gd name="adj2" fmla="val 84395"/>
              <a:gd name="adj3" fmla="val 16667"/>
            </a:avLst>
          </a:prstGeom>
          <a:solidFill>
            <a:schemeClr val="accent2">
              <a:alpha val="50000"/>
            </a:schemeClr>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n-US" sz="1400" dirty="0">
                <a:solidFill>
                  <a:schemeClr val="tx1">
                    <a:lumMod val="75000"/>
                    <a:lumOff val="25000"/>
                  </a:schemeClr>
                </a:solidFill>
              </a:rPr>
              <a:t>It’s like you don’t even care, man. I’m going to resign. [He storms out of the room]</a:t>
            </a:r>
          </a:p>
        </p:txBody>
      </p:sp>
      <p:sp>
        <p:nvSpPr>
          <p:cNvPr id="17" name="Speech Bubble: Rectangle with Corners Rounded 16">
            <a:extLst>
              <a:ext uri="{FF2B5EF4-FFF2-40B4-BE49-F238E27FC236}">
                <a16:creationId xmlns:a16="http://schemas.microsoft.com/office/drawing/2014/main" id="{C7223C73-012D-4E9E-24DE-D68617469F91}"/>
              </a:ext>
            </a:extLst>
          </p:cNvPr>
          <p:cNvSpPr/>
          <p:nvPr/>
        </p:nvSpPr>
        <p:spPr>
          <a:xfrm>
            <a:off x="2182580" y="2342463"/>
            <a:ext cx="4093031" cy="672880"/>
          </a:xfrm>
          <a:prstGeom prst="wedgeRoundRectCallout">
            <a:avLst>
              <a:gd name="adj1" fmla="val -62831"/>
              <a:gd name="adj2" fmla="val 112973"/>
              <a:gd name="adj3" fmla="val 16667"/>
            </a:avLst>
          </a:prstGeom>
          <a:solidFill>
            <a:schemeClr val="accent6">
              <a:alpha val="50000"/>
            </a:schemeClr>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n-US" sz="1400" dirty="0">
                <a:solidFill>
                  <a:schemeClr val="tx1">
                    <a:lumMod val="75000"/>
                    <a:lumOff val="25000"/>
                  </a:schemeClr>
                </a:solidFill>
              </a:rPr>
              <a:t>Am I able to report this? Can I go talk to the student personnel officer? This is unfair.</a:t>
            </a:r>
          </a:p>
        </p:txBody>
      </p:sp>
      <p:sp>
        <p:nvSpPr>
          <p:cNvPr id="4" name="Arrow: Down 3">
            <a:extLst>
              <a:ext uri="{FF2B5EF4-FFF2-40B4-BE49-F238E27FC236}">
                <a16:creationId xmlns:a16="http://schemas.microsoft.com/office/drawing/2014/main" id="{6689BF81-2532-D8C5-E3A6-A71BAF7143EA}"/>
              </a:ext>
            </a:extLst>
          </p:cNvPr>
          <p:cNvSpPr/>
          <p:nvPr/>
        </p:nvSpPr>
        <p:spPr>
          <a:xfrm>
            <a:off x="8441869" y="1851877"/>
            <a:ext cx="393189" cy="351732"/>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Arrow: Down 4">
            <a:extLst>
              <a:ext uri="{FF2B5EF4-FFF2-40B4-BE49-F238E27FC236}">
                <a16:creationId xmlns:a16="http://schemas.microsoft.com/office/drawing/2014/main" id="{2EB12A6F-E1EE-48CB-AF6E-8C92619AE2F6}"/>
              </a:ext>
            </a:extLst>
          </p:cNvPr>
          <p:cNvSpPr/>
          <p:nvPr/>
        </p:nvSpPr>
        <p:spPr>
          <a:xfrm>
            <a:off x="3586186" y="1905256"/>
            <a:ext cx="393189" cy="351732"/>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Speech Bubble: Rectangle with Corners Rounded 9">
            <a:extLst>
              <a:ext uri="{FF2B5EF4-FFF2-40B4-BE49-F238E27FC236}">
                <a16:creationId xmlns:a16="http://schemas.microsoft.com/office/drawing/2014/main" id="{2335006D-64FB-51E2-DB4A-7184D447E122}"/>
              </a:ext>
            </a:extLst>
          </p:cNvPr>
          <p:cNvSpPr/>
          <p:nvPr/>
        </p:nvSpPr>
        <p:spPr>
          <a:xfrm>
            <a:off x="2121409" y="3572015"/>
            <a:ext cx="4408718" cy="1067334"/>
          </a:xfrm>
          <a:prstGeom prst="wedgeRoundRectCallout">
            <a:avLst>
              <a:gd name="adj1" fmla="val 56782"/>
              <a:gd name="adj2" fmla="val 22993"/>
              <a:gd name="adj3" fmla="val 16667"/>
            </a:avLst>
          </a:prstGeom>
          <a:ln>
            <a:solidFill>
              <a:schemeClr val="accent6">
                <a:lumMod val="75000"/>
              </a:schemeClr>
            </a:solidFill>
          </a:ln>
        </p:spPr>
        <p:style>
          <a:lnRef idx="2">
            <a:schemeClr val="dk1"/>
          </a:lnRef>
          <a:fillRef idx="1">
            <a:schemeClr val="lt1"/>
          </a:fillRef>
          <a:effectRef idx="0">
            <a:schemeClr val="dk1"/>
          </a:effectRef>
          <a:fontRef idx="minor">
            <a:schemeClr val="dk1"/>
          </a:fontRef>
        </p:style>
        <p:txBody>
          <a:bodyPr rtlCol="0" anchor="ctr"/>
          <a:lstStyle/>
          <a:p>
            <a:pPr algn="ctr"/>
            <a:r>
              <a:rPr lang="en-US" dirty="0"/>
              <a:t>I think that’s a good idea, Joaquim. Let me call their office to see when they can talk to you.</a:t>
            </a:r>
          </a:p>
        </p:txBody>
      </p:sp>
      <p:sp>
        <p:nvSpPr>
          <p:cNvPr id="18" name="Arrow: Down 17">
            <a:extLst>
              <a:ext uri="{FF2B5EF4-FFF2-40B4-BE49-F238E27FC236}">
                <a16:creationId xmlns:a16="http://schemas.microsoft.com/office/drawing/2014/main" id="{7AD26F53-C634-50D6-B523-8A9823D05773}"/>
              </a:ext>
            </a:extLst>
          </p:cNvPr>
          <p:cNvSpPr/>
          <p:nvPr/>
        </p:nvSpPr>
        <p:spPr>
          <a:xfrm>
            <a:off x="4032500" y="3135510"/>
            <a:ext cx="393189" cy="351732"/>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Speech Bubble: Rectangle 18">
            <a:extLst>
              <a:ext uri="{FF2B5EF4-FFF2-40B4-BE49-F238E27FC236}">
                <a16:creationId xmlns:a16="http://schemas.microsoft.com/office/drawing/2014/main" id="{C9AB4F27-852F-1B5B-53B0-F98456598D81}"/>
              </a:ext>
            </a:extLst>
          </p:cNvPr>
          <p:cNvSpPr/>
          <p:nvPr/>
        </p:nvSpPr>
        <p:spPr>
          <a:xfrm>
            <a:off x="6894798" y="3572015"/>
            <a:ext cx="4408718" cy="1067334"/>
          </a:xfrm>
          <a:prstGeom prst="wedgeRectCallout">
            <a:avLst>
              <a:gd name="adj1" fmla="val 57760"/>
              <a:gd name="adj2" fmla="val 32871"/>
            </a:avLst>
          </a:prstGeom>
          <a:ln>
            <a:solidFill>
              <a:srgbClr val="C00000"/>
            </a:solidFill>
          </a:ln>
        </p:spPr>
        <p:style>
          <a:lnRef idx="2">
            <a:schemeClr val="dk1"/>
          </a:lnRef>
          <a:fillRef idx="1">
            <a:schemeClr val="lt1"/>
          </a:fillRef>
          <a:effectRef idx="0">
            <a:schemeClr val="dk1"/>
          </a:effectRef>
          <a:fontRef idx="minor">
            <a:schemeClr val="dk1"/>
          </a:fontRef>
        </p:style>
        <p:txBody>
          <a:bodyPr rtlCol="0" anchor="ctr"/>
          <a:lstStyle/>
          <a:p>
            <a:pPr algn="ctr"/>
            <a:r>
              <a:rPr lang="en-US" dirty="0"/>
              <a:t>Don’t bother the SPO with stuff like that. Just calm down and get over it.</a:t>
            </a:r>
          </a:p>
        </p:txBody>
      </p:sp>
      <p:sp>
        <p:nvSpPr>
          <p:cNvPr id="20" name="Arrow: Down 19">
            <a:extLst>
              <a:ext uri="{FF2B5EF4-FFF2-40B4-BE49-F238E27FC236}">
                <a16:creationId xmlns:a16="http://schemas.microsoft.com/office/drawing/2014/main" id="{B09726AC-170D-F3AE-EC62-D8010B75D5F4}"/>
              </a:ext>
            </a:extLst>
          </p:cNvPr>
          <p:cNvSpPr/>
          <p:nvPr/>
        </p:nvSpPr>
        <p:spPr>
          <a:xfrm>
            <a:off x="8638463" y="3118433"/>
            <a:ext cx="393189" cy="351732"/>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Arrow: Down 20">
            <a:extLst>
              <a:ext uri="{FF2B5EF4-FFF2-40B4-BE49-F238E27FC236}">
                <a16:creationId xmlns:a16="http://schemas.microsoft.com/office/drawing/2014/main" id="{83EC8D4E-AE37-83B5-4EFD-67036B66413B}"/>
              </a:ext>
            </a:extLst>
          </p:cNvPr>
          <p:cNvSpPr/>
          <p:nvPr/>
        </p:nvSpPr>
        <p:spPr>
          <a:xfrm>
            <a:off x="4129173" y="4723047"/>
            <a:ext cx="393189" cy="351732"/>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Arrow: Down 21">
            <a:extLst>
              <a:ext uri="{FF2B5EF4-FFF2-40B4-BE49-F238E27FC236}">
                <a16:creationId xmlns:a16="http://schemas.microsoft.com/office/drawing/2014/main" id="{A1B72B3C-B46A-FFE7-DFB5-56F1C5597F2A}"/>
              </a:ext>
            </a:extLst>
          </p:cNvPr>
          <p:cNvSpPr/>
          <p:nvPr/>
        </p:nvSpPr>
        <p:spPr>
          <a:xfrm>
            <a:off x="8773886" y="4720928"/>
            <a:ext cx="393189" cy="351732"/>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Speech Bubble: Rectangle with Corners Rounded 22">
            <a:extLst>
              <a:ext uri="{FF2B5EF4-FFF2-40B4-BE49-F238E27FC236}">
                <a16:creationId xmlns:a16="http://schemas.microsoft.com/office/drawing/2014/main" id="{1464A5F8-82BB-F066-4B64-F168561FD50B}"/>
              </a:ext>
            </a:extLst>
          </p:cNvPr>
          <p:cNvSpPr/>
          <p:nvPr/>
        </p:nvSpPr>
        <p:spPr>
          <a:xfrm>
            <a:off x="7052641" y="5154239"/>
            <a:ext cx="4093031" cy="672210"/>
          </a:xfrm>
          <a:prstGeom prst="wedgeRoundRectCallout">
            <a:avLst>
              <a:gd name="adj1" fmla="val -37299"/>
              <a:gd name="adj2" fmla="val 84395"/>
              <a:gd name="adj3" fmla="val 16667"/>
            </a:avLst>
          </a:prstGeom>
          <a:solidFill>
            <a:schemeClr val="accent2">
              <a:alpha val="50000"/>
            </a:schemeClr>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n-US" sz="1400" dirty="0">
                <a:solidFill>
                  <a:schemeClr val="tx1">
                    <a:lumMod val="75000"/>
                    <a:lumOff val="25000"/>
                  </a:schemeClr>
                </a:solidFill>
              </a:rPr>
              <a:t>It’s like you don’t even care, man. I’m going to resign. [He storms out of the room]</a:t>
            </a:r>
          </a:p>
        </p:txBody>
      </p:sp>
      <p:sp>
        <p:nvSpPr>
          <p:cNvPr id="24" name="Speech Bubble: Rectangle with Corners Rounded 23">
            <a:extLst>
              <a:ext uri="{FF2B5EF4-FFF2-40B4-BE49-F238E27FC236}">
                <a16:creationId xmlns:a16="http://schemas.microsoft.com/office/drawing/2014/main" id="{F86532BD-F57A-7197-A286-A85135565158}"/>
              </a:ext>
            </a:extLst>
          </p:cNvPr>
          <p:cNvSpPr/>
          <p:nvPr/>
        </p:nvSpPr>
        <p:spPr>
          <a:xfrm>
            <a:off x="2437096" y="5157654"/>
            <a:ext cx="4093031" cy="672880"/>
          </a:xfrm>
          <a:prstGeom prst="wedgeRoundRectCallout">
            <a:avLst>
              <a:gd name="adj1" fmla="val -63097"/>
              <a:gd name="adj2" fmla="val -6743"/>
              <a:gd name="adj3" fmla="val 16667"/>
            </a:avLst>
          </a:prstGeom>
          <a:solidFill>
            <a:schemeClr val="accent6">
              <a:alpha val="50000"/>
            </a:schemeClr>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n-US" sz="1400" dirty="0">
                <a:solidFill>
                  <a:schemeClr val="tx1">
                    <a:lumMod val="75000"/>
                    <a:lumOff val="25000"/>
                  </a:schemeClr>
                </a:solidFill>
              </a:rPr>
              <a:t>Thank you… I’ll… have a seat for now. I appreciate you listening to me.</a:t>
            </a:r>
          </a:p>
        </p:txBody>
      </p:sp>
    </p:spTree>
    <p:extLst>
      <p:ext uri="{BB962C8B-B14F-4D97-AF65-F5344CB8AC3E}">
        <p14:creationId xmlns:p14="http://schemas.microsoft.com/office/powerpoint/2010/main" val="420076990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5FEC24-A6E5-A29B-7186-55F8F00206B7}"/>
            </a:ext>
          </a:extLst>
        </p:cNvPr>
        <p:cNvGrpSpPr/>
        <p:nvPr/>
      </p:nvGrpSpPr>
      <p:grpSpPr>
        <a:xfrm>
          <a:off x="0" y="0"/>
          <a:ext cx="0" cy="0"/>
          <a:chOff x="0" y="0"/>
          <a:chExt cx="0" cy="0"/>
        </a:xfrm>
      </p:grpSpPr>
      <p:sp>
        <p:nvSpPr>
          <p:cNvPr id="2" name="Rectangle: Rounded Corners 1">
            <a:extLst>
              <a:ext uri="{FF2B5EF4-FFF2-40B4-BE49-F238E27FC236}">
                <a16:creationId xmlns:a16="http://schemas.microsoft.com/office/drawing/2014/main" id="{3159132E-97B7-9D28-1894-077A8CA46C33}"/>
              </a:ext>
            </a:extLst>
          </p:cNvPr>
          <p:cNvSpPr/>
          <p:nvPr/>
        </p:nvSpPr>
        <p:spPr>
          <a:xfrm>
            <a:off x="408214" y="310243"/>
            <a:ext cx="11375572" cy="6237514"/>
          </a:xfrm>
          <a:prstGeom prst="roundRect">
            <a:avLst>
              <a:gd name="adj" fmla="val 5672"/>
            </a:avLst>
          </a:prstGeom>
          <a:scene3d>
            <a:camera prst="orthographicFront"/>
            <a:lightRig rig="threePt" dir="t"/>
          </a:scene3d>
          <a:sp3d>
            <a:bevelT prst="relaxedInset"/>
          </a:sp3d>
        </p:spPr>
        <p:style>
          <a:lnRef idx="2">
            <a:schemeClr val="dk1"/>
          </a:lnRef>
          <a:fillRef idx="1">
            <a:schemeClr val="lt1"/>
          </a:fillRef>
          <a:effectRef idx="0">
            <a:schemeClr val="dk1"/>
          </a:effectRef>
          <a:fontRef idx="minor">
            <a:schemeClr val="dk1"/>
          </a:fontRef>
        </p:style>
        <p:txBody>
          <a:bodyPr rtlCol="0" anchor="ctr"/>
          <a:lstStyle/>
          <a:p>
            <a:pPr algn="ctr"/>
            <a:endParaRPr lang="en-US" dirty="0"/>
          </a:p>
        </p:txBody>
      </p:sp>
      <p:sp>
        <p:nvSpPr>
          <p:cNvPr id="12" name="TextBox 11">
            <a:extLst>
              <a:ext uri="{FF2B5EF4-FFF2-40B4-BE49-F238E27FC236}">
                <a16:creationId xmlns:a16="http://schemas.microsoft.com/office/drawing/2014/main" id="{B29E704F-B05D-9D17-B7FE-0D481243122D}"/>
              </a:ext>
            </a:extLst>
          </p:cNvPr>
          <p:cNvSpPr txBox="1"/>
          <p:nvPr/>
        </p:nvSpPr>
        <p:spPr>
          <a:xfrm>
            <a:off x="4735284" y="360462"/>
            <a:ext cx="2710543" cy="307777"/>
          </a:xfrm>
          <a:prstGeom prst="rect">
            <a:avLst/>
          </a:prstGeom>
          <a:noFill/>
        </p:spPr>
        <p:txBody>
          <a:bodyPr wrap="square" rtlCol="0">
            <a:spAutoFit/>
          </a:bodyPr>
          <a:lstStyle/>
          <a:p>
            <a:r>
              <a:rPr lang="en-US" sz="1400" dirty="0"/>
              <a:t>Branching Scenario 1 continued</a:t>
            </a:r>
          </a:p>
        </p:txBody>
      </p:sp>
      <p:sp>
        <p:nvSpPr>
          <p:cNvPr id="6" name="Rectangle 5">
            <a:extLst>
              <a:ext uri="{FF2B5EF4-FFF2-40B4-BE49-F238E27FC236}">
                <a16:creationId xmlns:a16="http://schemas.microsoft.com/office/drawing/2014/main" id="{01B10D5A-4148-604B-D862-281D3CD5792D}"/>
              </a:ext>
            </a:extLst>
          </p:cNvPr>
          <p:cNvSpPr/>
          <p:nvPr/>
        </p:nvSpPr>
        <p:spPr>
          <a:xfrm>
            <a:off x="740228" y="718457"/>
            <a:ext cx="10700657" cy="5421085"/>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dirty="0"/>
          </a:p>
        </p:txBody>
      </p:sp>
      <p:sp>
        <p:nvSpPr>
          <p:cNvPr id="9" name="Freeform: Shape 8">
            <a:extLst>
              <a:ext uri="{FF2B5EF4-FFF2-40B4-BE49-F238E27FC236}">
                <a16:creationId xmlns:a16="http://schemas.microsoft.com/office/drawing/2014/main" id="{F7C601FE-9583-D309-E4E9-82A6059DDFCA}"/>
              </a:ext>
            </a:extLst>
          </p:cNvPr>
          <p:cNvSpPr/>
          <p:nvPr/>
        </p:nvSpPr>
        <p:spPr>
          <a:xfrm>
            <a:off x="594798" y="3622206"/>
            <a:ext cx="1194597" cy="2695583"/>
          </a:xfrm>
          <a:custGeom>
            <a:avLst/>
            <a:gdLst>
              <a:gd name="csX0" fmla="*/ 1050471 w 2100942"/>
              <a:gd name="csY0" fmla="*/ 1453244 h 4740730"/>
              <a:gd name="csX1" fmla="*/ 2100942 w 2100942"/>
              <a:gd name="csY1" fmla="*/ 3096987 h 4740730"/>
              <a:gd name="csX2" fmla="*/ 1050471 w 2100942"/>
              <a:gd name="csY2" fmla="*/ 4740730 h 4740730"/>
              <a:gd name="csX3" fmla="*/ 0 w 2100942"/>
              <a:gd name="csY3" fmla="*/ 3096987 h 4740730"/>
              <a:gd name="csX4" fmla="*/ 1050471 w 2100942"/>
              <a:gd name="csY4" fmla="*/ 1453244 h 4740730"/>
              <a:gd name="csX5" fmla="*/ 1047750 w 2100942"/>
              <a:gd name="csY5" fmla="*/ 0 h 4740730"/>
              <a:gd name="csX6" fmla="*/ 1774372 w 2100942"/>
              <a:gd name="csY6" fmla="*/ 726622 h 4740730"/>
              <a:gd name="csX7" fmla="*/ 1047750 w 2100942"/>
              <a:gd name="csY7" fmla="*/ 1453244 h 4740730"/>
              <a:gd name="csX8" fmla="*/ 321128 w 2100942"/>
              <a:gd name="csY8" fmla="*/ 726622 h 4740730"/>
              <a:gd name="csX9" fmla="*/ 1047750 w 2100942"/>
              <a:gd name="csY9" fmla="*/ 0 h 4740730"/>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Lst>
            <a:rect l="l" t="t" r="r" b="b"/>
            <a:pathLst>
              <a:path w="2100942" h="4740730">
                <a:moveTo>
                  <a:pt x="1050471" y="1453244"/>
                </a:moveTo>
                <a:cubicBezTo>
                  <a:pt x="1630630" y="1453244"/>
                  <a:pt x="2100942" y="2189173"/>
                  <a:pt x="2100942" y="3096987"/>
                </a:cubicBezTo>
                <a:cubicBezTo>
                  <a:pt x="2100942" y="4004801"/>
                  <a:pt x="1630630" y="4740730"/>
                  <a:pt x="1050471" y="4740730"/>
                </a:cubicBezTo>
                <a:cubicBezTo>
                  <a:pt x="470312" y="4740730"/>
                  <a:pt x="0" y="4004801"/>
                  <a:pt x="0" y="3096987"/>
                </a:cubicBezTo>
                <a:cubicBezTo>
                  <a:pt x="0" y="2189173"/>
                  <a:pt x="470312" y="1453244"/>
                  <a:pt x="1050471" y="1453244"/>
                </a:cubicBezTo>
                <a:close/>
                <a:moveTo>
                  <a:pt x="1047750" y="0"/>
                </a:moveTo>
                <a:cubicBezTo>
                  <a:pt x="1449052" y="0"/>
                  <a:pt x="1774372" y="325320"/>
                  <a:pt x="1774372" y="726622"/>
                </a:cubicBezTo>
                <a:cubicBezTo>
                  <a:pt x="1774372" y="1127924"/>
                  <a:pt x="1449052" y="1453244"/>
                  <a:pt x="1047750" y="1453244"/>
                </a:cubicBezTo>
                <a:cubicBezTo>
                  <a:pt x="646448" y="1453244"/>
                  <a:pt x="321128" y="1127924"/>
                  <a:pt x="321128" y="726622"/>
                </a:cubicBezTo>
                <a:cubicBezTo>
                  <a:pt x="321128" y="325320"/>
                  <a:pt x="646448" y="0"/>
                  <a:pt x="1047750" y="0"/>
                </a:cubicBezTo>
                <a:close/>
              </a:path>
            </a:pathLst>
          </a:custGeom>
          <a:solidFill>
            <a:schemeClr val="accent2">
              <a:alpha val="50000"/>
            </a:schemeClr>
          </a:solidFill>
          <a:ln>
            <a:noFill/>
          </a:ln>
        </p:spPr>
        <p:style>
          <a:lnRef idx="0">
            <a:scrgbClr r="0" g="0" b="0"/>
          </a:lnRef>
          <a:fillRef idx="0">
            <a:scrgbClr r="0" g="0" b="0"/>
          </a:fillRef>
          <a:effectRef idx="0">
            <a:scrgbClr r="0" g="0" b="0"/>
          </a:effectRef>
          <a:fontRef idx="minor">
            <a:schemeClr val="lt1"/>
          </a:fontRef>
        </p:style>
        <p:txBody>
          <a:bodyPr wrap="square" rtlCol="0" anchor="ctr">
            <a:noAutofit/>
          </a:bodyPr>
          <a:lstStyle/>
          <a:p>
            <a:pPr algn="ctr"/>
            <a:r>
              <a:rPr lang="en-US" dirty="0"/>
              <a:t>Joaquim</a:t>
            </a:r>
          </a:p>
        </p:txBody>
      </p:sp>
      <p:sp>
        <p:nvSpPr>
          <p:cNvPr id="11" name="TextBox 10">
            <a:extLst>
              <a:ext uri="{FF2B5EF4-FFF2-40B4-BE49-F238E27FC236}">
                <a16:creationId xmlns:a16="http://schemas.microsoft.com/office/drawing/2014/main" id="{391F2AF3-7465-9FEA-8E22-5DA13468DA65}"/>
              </a:ext>
            </a:extLst>
          </p:cNvPr>
          <p:cNvSpPr txBox="1"/>
          <p:nvPr/>
        </p:nvSpPr>
        <p:spPr>
          <a:xfrm>
            <a:off x="2427514" y="1382486"/>
            <a:ext cx="7032172" cy="923330"/>
          </a:xfrm>
          <a:prstGeom prst="rect">
            <a:avLst/>
          </a:prstGeom>
          <a:solidFill>
            <a:schemeClr val="accent6">
              <a:alpha val="50000"/>
            </a:schemeClr>
          </a:solidFill>
          <a:ln>
            <a:noFill/>
          </a:ln>
        </p:spPr>
        <p:style>
          <a:lnRef idx="0">
            <a:scrgbClr r="0" g="0" b="0"/>
          </a:lnRef>
          <a:fillRef idx="0">
            <a:scrgbClr r="0" g="0" b="0"/>
          </a:fillRef>
          <a:effectRef idx="0">
            <a:scrgbClr r="0" g="0" b="0"/>
          </a:effectRef>
          <a:fontRef idx="minor">
            <a:schemeClr val="lt1"/>
          </a:fontRef>
        </p:style>
        <p:txBody>
          <a:bodyPr wrap="square" rtlCol="0">
            <a:spAutoFit/>
          </a:bodyPr>
          <a:lstStyle/>
          <a:p>
            <a:r>
              <a:rPr lang="en-US" dirty="0"/>
              <a:t>Successful Outcome:</a:t>
            </a:r>
          </a:p>
          <a:p>
            <a:r>
              <a:rPr lang="en-US" dirty="0"/>
              <a:t>Good work! Your empathetic and calm response helped Joaquim cool off and feel like he was being heard. </a:t>
            </a:r>
          </a:p>
        </p:txBody>
      </p:sp>
      <p:sp>
        <p:nvSpPr>
          <p:cNvPr id="13" name="TextBox 12">
            <a:extLst>
              <a:ext uri="{FF2B5EF4-FFF2-40B4-BE49-F238E27FC236}">
                <a16:creationId xmlns:a16="http://schemas.microsoft.com/office/drawing/2014/main" id="{22CD1F9E-1F1C-F583-067F-DEB7E76F512B}"/>
              </a:ext>
            </a:extLst>
          </p:cNvPr>
          <p:cNvSpPr txBox="1"/>
          <p:nvPr/>
        </p:nvSpPr>
        <p:spPr>
          <a:xfrm>
            <a:off x="2427514" y="2601686"/>
            <a:ext cx="7032172" cy="1200329"/>
          </a:xfrm>
          <a:prstGeom prst="rect">
            <a:avLst/>
          </a:prstGeom>
          <a:solidFill>
            <a:schemeClr val="accent2">
              <a:alpha val="50000"/>
            </a:schemeClr>
          </a:solidFill>
          <a:ln>
            <a:noFill/>
          </a:ln>
        </p:spPr>
        <p:style>
          <a:lnRef idx="0">
            <a:scrgbClr r="0" g="0" b="0"/>
          </a:lnRef>
          <a:fillRef idx="0">
            <a:scrgbClr r="0" g="0" b="0"/>
          </a:fillRef>
          <a:effectRef idx="0">
            <a:scrgbClr r="0" g="0" b="0"/>
          </a:effectRef>
          <a:fontRef idx="minor">
            <a:schemeClr val="lt1"/>
          </a:fontRef>
        </p:style>
        <p:txBody>
          <a:bodyPr wrap="square" rtlCol="0">
            <a:spAutoFit/>
          </a:bodyPr>
          <a:lstStyle/>
          <a:p>
            <a:r>
              <a:rPr lang="en-US" dirty="0"/>
              <a:t>Unsuccessful Outcome:</a:t>
            </a:r>
          </a:p>
          <a:p>
            <a:r>
              <a:rPr lang="en-US" dirty="0"/>
              <a:t>Unfortunately, Joaquim did not feel heard during this interaction. By telling him to calm down and dismissing his problem, you made him feel worse and escalated his anger. Try again!</a:t>
            </a:r>
          </a:p>
        </p:txBody>
      </p:sp>
    </p:spTree>
    <p:extLst>
      <p:ext uri="{BB962C8B-B14F-4D97-AF65-F5344CB8AC3E}">
        <p14:creationId xmlns:p14="http://schemas.microsoft.com/office/powerpoint/2010/main" val="205471141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F5573D-0E01-7429-0DBB-A06E37A49441}"/>
            </a:ext>
          </a:extLst>
        </p:cNvPr>
        <p:cNvGrpSpPr/>
        <p:nvPr/>
      </p:nvGrpSpPr>
      <p:grpSpPr>
        <a:xfrm>
          <a:off x="0" y="0"/>
          <a:ext cx="0" cy="0"/>
          <a:chOff x="0" y="0"/>
          <a:chExt cx="0" cy="0"/>
        </a:xfrm>
      </p:grpSpPr>
      <p:sp>
        <p:nvSpPr>
          <p:cNvPr id="2" name="Freeform: Shape 1">
            <a:extLst>
              <a:ext uri="{FF2B5EF4-FFF2-40B4-BE49-F238E27FC236}">
                <a16:creationId xmlns:a16="http://schemas.microsoft.com/office/drawing/2014/main" id="{B0D4BB65-70E0-8EB3-19DA-75F4595C9E05}"/>
              </a:ext>
            </a:extLst>
          </p:cNvPr>
          <p:cNvSpPr/>
          <p:nvPr/>
        </p:nvSpPr>
        <p:spPr>
          <a:xfrm>
            <a:off x="881743" y="1170213"/>
            <a:ext cx="2100942" cy="4740730"/>
          </a:xfrm>
          <a:custGeom>
            <a:avLst/>
            <a:gdLst>
              <a:gd name="csX0" fmla="*/ 1050471 w 2100942"/>
              <a:gd name="csY0" fmla="*/ 1453244 h 4740730"/>
              <a:gd name="csX1" fmla="*/ 2100942 w 2100942"/>
              <a:gd name="csY1" fmla="*/ 3096987 h 4740730"/>
              <a:gd name="csX2" fmla="*/ 1050471 w 2100942"/>
              <a:gd name="csY2" fmla="*/ 4740730 h 4740730"/>
              <a:gd name="csX3" fmla="*/ 0 w 2100942"/>
              <a:gd name="csY3" fmla="*/ 3096987 h 4740730"/>
              <a:gd name="csX4" fmla="*/ 1050471 w 2100942"/>
              <a:gd name="csY4" fmla="*/ 1453244 h 4740730"/>
              <a:gd name="csX5" fmla="*/ 1047750 w 2100942"/>
              <a:gd name="csY5" fmla="*/ 0 h 4740730"/>
              <a:gd name="csX6" fmla="*/ 1774372 w 2100942"/>
              <a:gd name="csY6" fmla="*/ 726622 h 4740730"/>
              <a:gd name="csX7" fmla="*/ 1047750 w 2100942"/>
              <a:gd name="csY7" fmla="*/ 1453244 h 4740730"/>
              <a:gd name="csX8" fmla="*/ 321128 w 2100942"/>
              <a:gd name="csY8" fmla="*/ 726622 h 4740730"/>
              <a:gd name="csX9" fmla="*/ 1047750 w 2100942"/>
              <a:gd name="csY9" fmla="*/ 0 h 4740730"/>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Lst>
            <a:rect l="l" t="t" r="r" b="b"/>
            <a:pathLst>
              <a:path w="2100942" h="4740730">
                <a:moveTo>
                  <a:pt x="1050471" y="1453244"/>
                </a:moveTo>
                <a:cubicBezTo>
                  <a:pt x="1630630" y="1453244"/>
                  <a:pt x="2100942" y="2189173"/>
                  <a:pt x="2100942" y="3096987"/>
                </a:cubicBezTo>
                <a:cubicBezTo>
                  <a:pt x="2100942" y="4004801"/>
                  <a:pt x="1630630" y="4740730"/>
                  <a:pt x="1050471" y="4740730"/>
                </a:cubicBezTo>
                <a:cubicBezTo>
                  <a:pt x="470312" y="4740730"/>
                  <a:pt x="0" y="4004801"/>
                  <a:pt x="0" y="3096987"/>
                </a:cubicBezTo>
                <a:cubicBezTo>
                  <a:pt x="0" y="2189173"/>
                  <a:pt x="470312" y="1453244"/>
                  <a:pt x="1050471" y="1453244"/>
                </a:cubicBezTo>
                <a:close/>
                <a:moveTo>
                  <a:pt x="1047750" y="0"/>
                </a:moveTo>
                <a:cubicBezTo>
                  <a:pt x="1449052" y="0"/>
                  <a:pt x="1774372" y="325320"/>
                  <a:pt x="1774372" y="726622"/>
                </a:cubicBezTo>
                <a:cubicBezTo>
                  <a:pt x="1774372" y="1127924"/>
                  <a:pt x="1449052" y="1453244"/>
                  <a:pt x="1047750" y="1453244"/>
                </a:cubicBezTo>
                <a:cubicBezTo>
                  <a:pt x="646448" y="1453244"/>
                  <a:pt x="321128" y="1127924"/>
                  <a:pt x="321128" y="726622"/>
                </a:cubicBezTo>
                <a:cubicBezTo>
                  <a:pt x="321128" y="325320"/>
                  <a:pt x="646448" y="0"/>
                  <a:pt x="1047750" y="0"/>
                </a:cubicBezTo>
                <a:close/>
              </a:path>
            </a:pathLst>
          </a:custGeom>
          <a:solidFill>
            <a:schemeClr val="accent6">
              <a:alpha val="50000"/>
            </a:schemeClr>
          </a:solidFill>
          <a:ln>
            <a:noFill/>
          </a:ln>
        </p:spPr>
        <p:style>
          <a:lnRef idx="0">
            <a:scrgbClr r="0" g="0" b="0"/>
          </a:lnRef>
          <a:fillRef idx="0">
            <a:scrgbClr r="0" g="0" b="0"/>
          </a:fillRef>
          <a:effectRef idx="0">
            <a:scrgbClr r="0" g="0" b="0"/>
          </a:effectRef>
          <a:fontRef idx="minor">
            <a:schemeClr val="lt1"/>
          </a:fontRef>
        </p:style>
        <p:txBody>
          <a:bodyPr wrap="square" rtlCol="0" anchor="ctr">
            <a:noAutofit/>
          </a:bodyPr>
          <a:lstStyle/>
          <a:p>
            <a:pPr algn="ctr"/>
            <a:r>
              <a:rPr lang="en-US" dirty="0"/>
              <a:t>Richard</a:t>
            </a:r>
          </a:p>
        </p:txBody>
      </p:sp>
      <p:sp>
        <p:nvSpPr>
          <p:cNvPr id="3" name="Speech Bubble: Rectangle with Corners Rounded 2">
            <a:extLst>
              <a:ext uri="{FF2B5EF4-FFF2-40B4-BE49-F238E27FC236}">
                <a16:creationId xmlns:a16="http://schemas.microsoft.com/office/drawing/2014/main" id="{AD436541-F4FA-535B-5E64-4656300277C3}"/>
              </a:ext>
            </a:extLst>
          </p:cNvPr>
          <p:cNvSpPr/>
          <p:nvPr/>
        </p:nvSpPr>
        <p:spPr>
          <a:xfrm>
            <a:off x="3995057" y="348344"/>
            <a:ext cx="6858000" cy="1578429"/>
          </a:xfrm>
          <a:prstGeom prst="wedgeRoundRectCallout">
            <a:avLst>
              <a:gd name="adj1" fmla="val -65119"/>
              <a:gd name="adj2" fmla="val 39741"/>
              <a:gd name="adj3" fmla="val 16667"/>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dirty="0"/>
              <a:t>Good work! Thanks for helping me out. I feel confident that I can use trauma-informed strategies in my workshop to work with trainees. The first thing I’m going to do is create a poster with class procedures for everyone to see – what do you think?</a:t>
            </a:r>
          </a:p>
        </p:txBody>
      </p:sp>
      <p:sp>
        <p:nvSpPr>
          <p:cNvPr id="5" name="Speech Bubble: Rectangle with Corners Rounded 4">
            <a:extLst>
              <a:ext uri="{FF2B5EF4-FFF2-40B4-BE49-F238E27FC236}">
                <a16:creationId xmlns:a16="http://schemas.microsoft.com/office/drawing/2014/main" id="{AC9978B2-5ED5-321A-6287-9F54FE973FE5}"/>
              </a:ext>
            </a:extLst>
          </p:cNvPr>
          <p:cNvSpPr/>
          <p:nvPr/>
        </p:nvSpPr>
        <p:spPr>
          <a:xfrm>
            <a:off x="4308343" y="3616201"/>
            <a:ext cx="6858000" cy="661885"/>
          </a:xfrm>
          <a:prstGeom prst="wedgeRoundRectCallout">
            <a:avLst>
              <a:gd name="adj1" fmla="val -61627"/>
              <a:gd name="adj2" fmla="val -50604"/>
              <a:gd name="adj3" fmla="val 16667"/>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dirty="0"/>
              <a:t>What about you? How confident do you feel?</a:t>
            </a:r>
          </a:p>
        </p:txBody>
      </p:sp>
      <p:sp>
        <p:nvSpPr>
          <p:cNvPr id="8" name="Oval 7">
            <a:extLst>
              <a:ext uri="{FF2B5EF4-FFF2-40B4-BE49-F238E27FC236}">
                <a16:creationId xmlns:a16="http://schemas.microsoft.com/office/drawing/2014/main" id="{780189E6-E3FD-8CD2-C754-60EB517E02E0}"/>
              </a:ext>
            </a:extLst>
          </p:cNvPr>
          <p:cNvSpPr/>
          <p:nvPr/>
        </p:nvSpPr>
        <p:spPr>
          <a:xfrm>
            <a:off x="5742215" y="2153103"/>
            <a:ext cx="3537858" cy="1246414"/>
          </a:xfrm>
          <a:prstGeom prst="ellipse">
            <a:avLst/>
          </a:prstGeom>
          <a:solidFill>
            <a:schemeClr val="accent6">
              <a:alpha val="50000"/>
            </a:schemeClr>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n-US" dirty="0">
                <a:solidFill>
                  <a:schemeClr val="tx1">
                    <a:lumMod val="75000"/>
                    <a:lumOff val="25000"/>
                  </a:schemeClr>
                </a:solidFill>
              </a:rPr>
              <a:t>Good idea! Stability and predictability can go a long way.</a:t>
            </a:r>
          </a:p>
        </p:txBody>
      </p:sp>
      <p:pic>
        <p:nvPicPr>
          <p:cNvPr id="10" name="Graphic 9" descr="Badge 3 outline">
            <a:extLst>
              <a:ext uri="{FF2B5EF4-FFF2-40B4-BE49-F238E27FC236}">
                <a16:creationId xmlns:a16="http://schemas.microsoft.com/office/drawing/2014/main" id="{9DE2E201-FF72-88B4-9275-F2CA810800A1}"/>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7085959" y="4308599"/>
            <a:ext cx="914400" cy="914400"/>
          </a:xfrm>
          <a:prstGeom prst="rect">
            <a:avLst/>
          </a:prstGeom>
        </p:spPr>
      </p:pic>
      <p:pic>
        <p:nvPicPr>
          <p:cNvPr id="12" name="Graphic 11" descr="Badge 1 outline">
            <a:extLst>
              <a:ext uri="{FF2B5EF4-FFF2-40B4-BE49-F238E27FC236}">
                <a16:creationId xmlns:a16="http://schemas.microsoft.com/office/drawing/2014/main" id="{33FE5A29-76E9-52F0-4F8D-CC694292D796}"/>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4891845" y="4302513"/>
            <a:ext cx="914400" cy="914400"/>
          </a:xfrm>
          <a:prstGeom prst="rect">
            <a:avLst/>
          </a:prstGeom>
        </p:spPr>
      </p:pic>
      <p:pic>
        <p:nvPicPr>
          <p:cNvPr id="14" name="Graphic 13" descr="Badge outline">
            <a:extLst>
              <a:ext uri="{FF2B5EF4-FFF2-40B4-BE49-F238E27FC236}">
                <a16:creationId xmlns:a16="http://schemas.microsoft.com/office/drawing/2014/main" id="{A134B26E-9067-E8E7-BC43-41310244671F}"/>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5988902" y="4302513"/>
            <a:ext cx="914400" cy="914400"/>
          </a:xfrm>
          <a:prstGeom prst="rect">
            <a:avLst/>
          </a:prstGeom>
        </p:spPr>
      </p:pic>
      <p:pic>
        <p:nvPicPr>
          <p:cNvPr id="16" name="Graphic 15" descr="Badge 4 outline">
            <a:extLst>
              <a:ext uri="{FF2B5EF4-FFF2-40B4-BE49-F238E27FC236}">
                <a16:creationId xmlns:a16="http://schemas.microsoft.com/office/drawing/2014/main" id="{8975359F-6ABB-1747-A83C-74A47092984B}"/>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8183016" y="4302513"/>
            <a:ext cx="914400" cy="914400"/>
          </a:xfrm>
          <a:prstGeom prst="rect">
            <a:avLst/>
          </a:prstGeom>
        </p:spPr>
      </p:pic>
      <p:pic>
        <p:nvPicPr>
          <p:cNvPr id="18" name="Graphic 17" descr="Badge 5 outline">
            <a:extLst>
              <a:ext uri="{FF2B5EF4-FFF2-40B4-BE49-F238E27FC236}">
                <a16:creationId xmlns:a16="http://schemas.microsoft.com/office/drawing/2014/main" id="{9138CE11-3956-A5A0-AB9F-09DD3E474E4A}"/>
              </a:ext>
            </a:extLst>
          </p:cNvPr>
          <p:cNvPicPr>
            <a:picLocks noChangeAspect="1"/>
          </p:cNvPicPr>
          <p:nvPr/>
        </p:nvPicPr>
        <p:blipFill>
          <a:blip r:embed="rId10">
            <a:extLst>
              <a:ext uri="{96DAC541-7B7A-43D3-8B79-37D633B846F1}">
                <asvg:svgBlip xmlns:asvg="http://schemas.microsoft.com/office/drawing/2016/SVG/main" r:embed="rId11"/>
              </a:ext>
            </a:extLst>
          </a:blip>
          <a:stretch>
            <a:fillRect/>
          </a:stretch>
        </p:blipFill>
        <p:spPr>
          <a:xfrm>
            <a:off x="9280073" y="4266170"/>
            <a:ext cx="914400" cy="914400"/>
          </a:xfrm>
          <a:prstGeom prst="rect">
            <a:avLst/>
          </a:prstGeom>
        </p:spPr>
      </p:pic>
      <p:sp>
        <p:nvSpPr>
          <p:cNvPr id="19" name="Speech Bubble: Rectangle with Corners Rounded 18">
            <a:extLst>
              <a:ext uri="{FF2B5EF4-FFF2-40B4-BE49-F238E27FC236}">
                <a16:creationId xmlns:a16="http://schemas.microsoft.com/office/drawing/2014/main" id="{B275BE7B-0588-FEEB-C0F5-828120E06FA8}"/>
              </a:ext>
            </a:extLst>
          </p:cNvPr>
          <p:cNvSpPr/>
          <p:nvPr/>
        </p:nvSpPr>
        <p:spPr>
          <a:xfrm>
            <a:off x="4308343" y="5305629"/>
            <a:ext cx="6858000" cy="661885"/>
          </a:xfrm>
          <a:prstGeom prst="wedgeRoundRectCallout">
            <a:avLst>
              <a:gd name="adj1" fmla="val -61627"/>
              <a:gd name="adj2" fmla="val -50604"/>
              <a:gd name="adj3" fmla="val 16667"/>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dirty="0"/>
              <a:t>Great! Thanks for joining me on this training. Have a great day!</a:t>
            </a:r>
          </a:p>
        </p:txBody>
      </p:sp>
      <p:sp>
        <p:nvSpPr>
          <p:cNvPr id="20" name="Oval 19">
            <a:extLst>
              <a:ext uri="{FF2B5EF4-FFF2-40B4-BE49-F238E27FC236}">
                <a16:creationId xmlns:a16="http://schemas.microsoft.com/office/drawing/2014/main" id="{8E51B637-5B51-4AEA-1436-24CA4434560A}"/>
              </a:ext>
            </a:extLst>
          </p:cNvPr>
          <p:cNvSpPr/>
          <p:nvPr/>
        </p:nvSpPr>
        <p:spPr>
          <a:xfrm>
            <a:off x="7385316" y="6092573"/>
            <a:ext cx="971872" cy="556803"/>
          </a:xfrm>
          <a:prstGeom prst="ellipse">
            <a:avLst/>
          </a:prstGeom>
          <a:solidFill>
            <a:schemeClr val="accent4">
              <a:alpha val="50000"/>
            </a:schemeClr>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n-US" dirty="0">
                <a:solidFill>
                  <a:schemeClr val="tx1">
                    <a:lumMod val="75000"/>
                    <a:lumOff val="25000"/>
                  </a:schemeClr>
                </a:solidFill>
              </a:rPr>
              <a:t>End</a:t>
            </a:r>
          </a:p>
        </p:txBody>
      </p:sp>
      <p:sp>
        <p:nvSpPr>
          <p:cNvPr id="21" name="TextBox 20">
            <a:extLst>
              <a:ext uri="{FF2B5EF4-FFF2-40B4-BE49-F238E27FC236}">
                <a16:creationId xmlns:a16="http://schemas.microsoft.com/office/drawing/2014/main" id="{D90E7D25-2DA6-8EA7-7EC6-72CC573A2CFE}"/>
              </a:ext>
            </a:extLst>
          </p:cNvPr>
          <p:cNvSpPr txBox="1"/>
          <p:nvPr/>
        </p:nvSpPr>
        <p:spPr>
          <a:xfrm>
            <a:off x="4102631" y="6214970"/>
            <a:ext cx="2492828" cy="430887"/>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r>
              <a:rPr lang="en-US" sz="1100" dirty="0"/>
              <a:t>The “end” button appears with the last piece of dialogue.</a:t>
            </a:r>
          </a:p>
        </p:txBody>
      </p:sp>
    </p:spTree>
    <p:extLst>
      <p:ext uri="{BB962C8B-B14F-4D97-AF65-F5344CB8AC3E}">
        <p14:creationId xmlns:p14="http://schemas.microsoft.com/office/powerpoint/2010/main" val="18381788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20"/>
                                        </p:tgtEl>
                                        <p:attrNameLst>
                                          <p:attrName>style.visibility</p:attrName>
                                        </p:attrNameLst>
                                      </p:cBhvr>
                                      <p:to>
                                        <p:strVal val="visible"/>
                                      </p:to>
                                    </p:set>
                                    <p:animEffect transition="in" filter="fade">
                                      <p:cBhvr>
                                        <p:cTn id="10" dur="500"/>
                                        <p:tgtEl>
                                          <p:spTgt spid="20"/>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21"/>
                                        </p:tgtEl>
                                        <p:attrNameLst>
                                          <p:attrName>style.visibility</p:attrName>
                                        </p:attrNameLst>
                                      </p:cBhvr>
                                      <p:to>
                                        <p:strVal val="visible"/>
                                      </p:to>
                                    </p:set>
                                    <p:animEffect transition="in" filter="fade">
                                      <p:cBhvr>
                                        <p:cTn id="15" dur="5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20" grpId="0" animBg="1"/>
      <p:bldP spid="21"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33F09407-76E9-3001-C817-EB77D301C032}"/>
              </a:ext>
            </a:extLst>
          </p:cNvPr>
          <p:cNvSpPr txBox="1"/>
          <p:nvPr/>
        </p:nvSpPr>
        <p:spPr>
          <a:xfrm>
            <a:off x="340179" y="420189"/>
            <a:ext cx="10871118" cy="3693319"/>
          </a:xfrm>
          <a:prstGeom prst="rect">
            <a:avLst/>
          </a:prstGeom>
          <a:noFill/>
        </p:spPr>
        <p:txBody>
          <a:bodyPr wrap="none" rtlCol="0">
            <a:spAutoFit/>
          </a:bodyPr>
          <a:lstStyle/>
          <a:p>
            <a:r>
              <a:rPr lang="en-US" dirty="0"/>
              <a:t>Sources:</a:t>
            </a:r>
          </a:p>
          <a:p>
            <a:r>
              <a:rPr lang="en-US" dirty="0">
                <a:hlinkClick r:id="rId2"/>
              </a:rPr>
              <a:t>https://truthforteachers.com/truth-for-teachers-podcast/trauma-informed-teaching/</a:t>
            </a:r>
            <a:endParaRPr lang="en-US" dirty="0"/>
          </a:p>
          <a:p>
            <a:endParaRPr lang="en-US" dirty="0"/>
          </a:p>
          <a:p>
            <a:r>
              <a:rPr lang="en-US" dirty="0">
                <a:hlinkClick r:id="rId3"/>
              </a:rPr>
              <a:t>https://ess.nychhc.org/uploads/TICPocketGuide.pdf</a:t>
            </a:r>
            <a:endParaRPr lang="en-US" dirty="0"/>
          </a:p>
          <a:p>
            <a:endParaRPr lang="en-US" dirty="0"/>
          </a:p>
          <a:p>
            <a:r>
              <a:rPr lang="en-US" dirty="0">
                <a:hlinkClick r:id="rId4"/>
              </a:rPr>
              <a:t>https://dph.sbcounty.gov/wp-content/uploads/sites/7/2024/04/Trauma-Informed-Care-Resource-Guide.pdf</a:t>
            </a:r>
            <a:endParaRPr lang="en-US" dirty="0"/>
          </a:p>
          <a:p>
            <a:endParaRPr lang="en-US" dirty="0"/>
          </a:p>
          <a:p>
            <a:r>
              <a:rPr lang="en-US" dirty="0">
                <a:hlinkClick r:id="rId5"/>
              </a:rPr>
              <a:t>https://www.auroramhr.org/blog/identifying-a-mental-health-crisis/</a:t>
            </a:r>
            <a:r>
              <a:rPr lang="en-US" dirty="0"/>
              <a:t> </a:t>
            </a:r>
          </a:p>
          <a:p>
            <a:endParaRPr lang="en-US" dirty="0"/>
          </a:p>
          <a:p>
            <a:r>
              <a:rPr lang="en-US" dirty="0">
                <a:hlinkClick r:id="rId6"/>
              </a:rPr>
              <a:t>https://www.dhs.wisconsin.gov/crisis/signs.htm</a:t>
            </a:r>
            <a:r>
              <a:rPr lang="en-US" dirty="0"/>
              <a:t> </a:t>
            </a:r>
          </a:p>
          <a:p>
            <a:endParaRPr lang="en-US" dirty="0"/>
          </a:p>
          <a:p>
            <a:r>
              <a:rPr lang="en-US" dirty="0">
                <a:hlinkClick r:id="rId7"/>
              </a:rPr>
              <a:t>https://www2.hse.ie/mental-health/helping-someone-else/what-to-say/</a:t>
            </a:r>
            <a:r>
              <a:rPr lang="en-US" dirty="0"/>
              <a:t> </a:t>
            </a:r>
          </a:p>
          <a:p>
            <a:endParaRPr lang="en-US" dirty="0"/>
          </a:p>
        </p:txBody>
      </p:sp>
    </p:spTree>
    <p:extLst>
      <p:ext uri="{BB962C8B-B14F-4D97-AF65-F5344CB8AC3E}">
        <p14:creationId xmlns:p14="http://schemas.microsoft.com/office/powerpoint/2010/main" val="6607861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Shape 1">
            <a:extLst>
              <a:ext uri="{FF2B5EF4-FFF2-40B4-BE49-F238E27FC236}">
                <a16:creationId xmlns:a16="http://schemas.microsoft.com/office/drawing/2014/main" id="{1E2320D1-85A9-73CE-49A5-195B15C74FCF}"/>
              </a:ext>
            </a:extLst>
          </p:cNvPr>
          <p:cNvSpPr/>
          <p:nvPr/>
        </p:nvSpPr>
        <p:spPr>
          <a:xfrm>
            <a:off x="881743" y="1170213"/>
            <a:ext cx="2100942" cy="4740730"/>
          </a:xfrm>
          <a:custGeom>
            <a:avLst/>
            <a:gdLst>
              <a:gd name="csX0" fmla="*/ 1050471 w 2100942"/>
              <a:gd name="csY0" fmla="*/ 1453244 h 4740730"/>
              <a:gd name="csX1" fmla="*/ 2100942 w 2100942"/>
              <a:gd name="csY1" fmla="*/ 3096987 h 4740730"/>
              <a:gd name="csX2" fmla="*/ 1050471 w 2100942"/>
              <a:gd name="csY2" fmla="*/ 4740730 h 4740730"/>
              <a:gd name="csX3" fmla="*/ 0 w 2100942"/>
              <a:gd name="csY3" fmla="*/ 3096987 h 4740730"/>
              <a:gd name="csX4" fmla="*/ 1050471 w 2100942"/>
              <a:gd name="csY4" fmla="*/ 1453244 h 4740730"/>
              <a:gd name="csX5" fmla="*/ 1047750 w 2100942"/>
              <a:gd name="csY5" fmla="*/ 0 h 4740730"/>
              <a:gd name="csX6" fmla="*/ 1774372 w 2100942"/>
              <a:gd name="csY6" fmla="*/ 726622 h 4740730"/>
              <a:gd name="csX7" fmla="*/ 1047750 w 2100942"/>
              <a:gd name="csY7" fmla="*/ 1453244 h 4740730"/>
              <a:gd name="csX8" fmla="*/ 321128 w 2100942"/>
              <a:gd name="csY8" fmla="*/ 726622 h 4740730"/>
              <a:gd name="csX9" fmla="*/ 1047750 w 2100942"/>
              <a:gd name="csY9" fmla="*/ 0 h 4740730"/>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Lst>
            <a:rect l="l" t="t" r="r" b="b"/>
            <a:pathLst>
              <a:path w="2100942" h="4740730">
                <a:moveTo>
                  <a:pt x="1050471" y="1453244"/>
                </a:moveTo>
                <a:cubicBezTo>
                  <a:pt x="1630630" y="1453244"/>
                  <a:pt x="2100942" y="2189173"/>
                  <a:pt x="2100942" y="3096987"/>
                </a:cubicBezTo>
                <a:cubicBezTo>
                  <a:pt x="2100942" y="4004801"/>
                  <a:pt x="1630630" y="4740730"/>
                  <a:pt x="1050471" y="4740730"/>
                </a:cubicBezTo>
                <a:cubicBezTo>
                  <a:pt x="470312" y="4740730"/>
                  <a:pt x="0" y="4004801"/>
                  <a:pt x="0" y="3096987"/>
                </a:cubicBezTo>
                <a:cubicBezTo>
                  <a:pt x="0" y="2189173"/>
                  <a:pt x="470312" y="1453244"/>
                  <a:pt x="1050471" y="1453244"/>
                </a:cubicBezTo>
                <a:close/>
                <a:moveTo>
                  <a:pt x="1047750" y="0"/>
                </a:moveTo>
                <a:cubicBezTo>
                  <a:pt x="1449052" y="0"/>
                  <a:pt x="1774372" y="325320"/>
                  <a:pt x="1774372" y="726622"/>
                </a:cubicBezTo>
                <a:cubicBezTo>
                  <a:pt x="1774372" y="1127924"/>
                  <a:pt x="1449052" y="1453244"/>
                  <a:pt x="1047750" y="1453244"/>
                </a:cubicBezTo>
                <a:cubicBezTo>
                  <a:pt x="646448" y="1453244"/>
                  <a:pt x="321128" y="1127924"/>
                  <a:pt x="321128" y="726622"/>
                </a:cubicBezTo>
                <a:cubicBezTo>
                  <a:pt x="321128" y="325320"/>
                  <a:pt x="646448" y="0"/>
                  <a:pt x="1047750" y="0"/>
                </a:cubicBezTo>
                <a:close/>
              </a:path>
            </a:pathLst>
          </a:custGeom>
          <a:solidFill>
            <a:schemeClr val="accent6">
              <a:alpha val="50000"/>
            </a:schemeClr>
          </a:solidFill>
          <a:ln>
            <a:noFill/>
          </a:ln>
        </p:spPr>
        <p:style>
          <a:lnRef idx="0">
            <a:scrgbClr r="0" g="0" b="0"/>
          </a:lnRef>
          <a:fillRef idx="0">
            <a:scrgbClr r="0" g="0" b="0"/>
          </a:fillRef>
          <a:effectRef idx="0">
            <a:scrgbClr r="0" g="0" b="0"/>
          </a:effectRef>
          <a:fontRef idx="minor">
            <a:schemeClr val="lt1"/>
          </a:fontRef>
        </p:style>
        <p:txBody>
          <a:bodyPr wrap="square" rtlCol="0" anchor="ctr">
            <a:noAutofit/>
          </a:bodyPr>
          <a:lstStyle/>
          <a:p>
            <a:pPr algn="ctr"/>
            <a:r>
              <a:rPr lang="en-US" dirty="0"/>
              <a:t>Richard</a:t>
            </a:r>
          </a:p>
        </p:txBody>
      </p:sp>
      <p:sp>
        <p:nvSpPr>
          <p:cNvPr id="4" name="Speech Bubble: Rectangle with Corners Rounded 3">
            <a:extLst>
              <a:ext uri="{FF2B5EF4-FFF2-40B4-BE49-F238E27FC236}">
                <a16:creationId xmlns:a16="http://schemas.microsoft.com/office/drawing/2014/main" id="{958EC50E-E280-5D6E-C9E4-6B0AB062F252}"/>
              </a:ext>
            </a:extLst>
          </p:cNvPr>
          <p:cNvSpPr/>
          <p:nvPr/>
        </p:nvSpPr>
        <p:spPr>
          <a:xfrm>
            <a:off x="3995057" y="348344"/>
            <a:ext cx="6858000" cy="1578429"/>
          </a:xfrm>
          <a:prstGeom prst="wedgeRoundRectCallout">
            <a:avLst>
              <a:gd name="adj1" fmla="val -65119"/>
              <a:gd name="adj2" fmla="val 39741"/>
              <a:gd name="adj3" fmla="val 16667"/>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dirty="0"/>
              <a:t>Before we go to observe Janely in the Learning Zone, I want to share what I have learned about Trauma-Informed Care. The first thing to consider is… </a:t>
            </a:r>
            <a:r>
              <a:rPr lang="en-US" b="1" i="1" dirty="0"/>
              <a:t>what is trauma? </a:t>
            </a:r>
            <a:endParaRPr lang="en-US" dirty="0"/>
          </a:p>
        </p:txBody>
      </p:sp>
      <p:sp>
        <p:nvSpPr>
          <p:cNvPr id="5" name="Speech Bubble: Rectangle with Corners Rounded 4">
            <a:extLst>
              <a:ext uri="{FF2B5EF4-FFF2-40B4-BE49-F238E27FC236}">
                <a16:creationId xmlns:a16="http://schemas.microsoft.com/office/drawing/2014/main" id="{3284BF96-D07C-7E78-FAFF-471339F3E606}"/>
              </a:ext>
            </a:extLst>
          </p:cNvPr>
          <p:cNvSpPr/>
          <p:nvPr/>
        </p:nvSpPr>
        <p:spPr>
          <a:xfrm>
            <a:off x="3995057" y="2442572"/>
            <a:ext cx="6858000" cy="1578429"/>
          </a:xfrm>
          <a:prstGeom prst="wedgeRoundRectCallout">
            <a:avLst>
              <a:gd name="adj1" fmla="val -63690"/>
              <a:gd name="adj2" fmla="val -43018"/>
              <a:gd name="adj3" fmla="val 16667"/>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dirty="0"/>
              <a:t>Let’s review my notes to start.</a:t>
            </a:r>
          </a:p>
        </p:txBody>
      </p:sp>
      <p:sp>
        <p:nvSpPr>
          <p:cNvPr id="9" name="TextBox 8">
            <a:extLst>
              <a:ext uri="{FF2B5EF4-FFF2-40B4-BE49-F238E27FC236}">
                <a16:creationId xmlns:a16="http://schemas.microsoft.com/office/drawing/2014/main" id="{4C099F42-95D5-7962-C302-33E3CE0D026D}"/>
              </a:ext>
            </a:extLst>
          </p:cNvPr>
          <p:cNvSpPr txBox="1"/>
          <p:nvPr/>
        </p:nvSpPr>
        <p:spPr>
          <a:xfrm>
            <a:off x="8541476" y="4931228"/>
            <a:ext cx="2768781" cy="600164"/>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r>
              <a:rPr lang="en-US" sz="1100" dirty="0"/>
              <a:t>Notebook/Tablet button appears with final piece of dialogue. Learner clicks on it to navigate to the next screen.</a:t>
            </a:r>
          </a:p>
        </p:txBody>
      </p:sp>
      <p:pic>
        <p:nvPicPr>
          <p:cNvPr id="11" name="Graphic 10" descr="Tablet with solid fill">
            <a:extLst>
              <a:ext uri="{FF2B5EF4-FFF2-40B4-BE49-F238E27FC236}">
                <a16:creationId xmlns:a16="http://schemas.microsoft.com/office/drawing/2014/main" id="{CC2D7C35-705F-4FA8-8EBC-053B5B712501}"/>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6096000" y="4267198"/>
            <a:ext cx="2445476" cy="2445476"/>
          </a:xfrm>
          <a:prstGeom prst="rect">
            <a:avLst/>
          </a:prstGeom>
        </p:spPr>
      </p:pic>
    </p:spTree>
    <p:extLst>
      <p:ext uri="{BB962C8B-B14F-4D97-AF65-F5344CB8AC3E}">
        <p14:creationId xmlns:p14="http://schemas.microsoft.com/office/powerpoint/2010/main" val="42552870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Rounded Corners 6">
            <a:extLst>
              <a:ext uri="{FF2B5EF4-FFF2-40B4-BE49-F238E27FC236}">
                <a16:creationId xmlns:a16="http://schemas.microsoft.com/office/drawing/2014/main" id="{53E190C8-5E16-1465-BC10-8DADCDF79678}"/>
              </a:ext>
            </a:extLst>
          </p:cNvPr>
          <p:cNvSpPr>
            <a:spLocks noGrp="1" noRot="1" noMove="1" noResize="1" noEditPoints="1" noAdjustHandles="1" noChangeArrowheads="1" noChangeShapeType="1"/>
          </p:cNvSpPr>
          <p:nvPr/>
        </p:nvSpPr>
        <p:spPr>
          <a:xfrm>
            <a:off x="408214" y="310243"/>
            <a:ext cx="11375572" cy="6237514"/>
          </a:xfrm>
          <a:prstGeom prst="roundRect">
            <a:avLst>
              <a:gd name="adj" fmla="val 5672"/>
            </a:avLst>
          </a:prstGeom>
          <a:scene3d>
            <a:camera prst="orthographicFront"/>
            <a:lightRig rig="threePt" dir="t"/>
          </a:scene3d>
          <a:sp3d>
            <a:bevelT prst="relaxedInset"/>
          </a:sp3d>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sp>
        <p:nvSpPr>
          <p:cNvPr id="8" name="Rectangle 7">
            <a:extLst>
              <a:ext uri="{FF2B5EF4-FFF2-40B4-BE49-F238E27FC236}">
                <a16:creationId xmlns:a16="http://schemas.microsoft.com/office/drawing/2014/main" id="{89B0A738-1856-F70B-FF99-98BF663F5F6F}"/>
              </a:ext>
            </a:extLst>
          </p:cNvPr>
          <p:cNvSpPr>
            <a:spLocks noGrp="1" noRot="1" noMove="1" noResize="1" noEditPoints="1" noAdjustHandles="1" noChangeArrowheads="1" noChangeShapeType="1"/>
          </p:cNvSpPr>
          <p:nvPr/>
        </p:nvSpPr>
        <p:spPr>
          <a:xfrm>
            <a:off x="740228" y="718457"/>
            <a:ext cx="10700657" cy="5421085"/>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dirty="0"/>
          </a:p>
        </p:txBody>
      </p:sp>
      <p:sp>
        <p:nvSpPr>
          <p:cNvPr id="9" name="Rectangle 8">
            <a:extLst>
              <a:ext uri="{FF2B5EF4-FFF2-40B4-BE49-F238E27FC236}">
                <a16:creationId xmlns:a16="http://schemas.microsoft.com/office/drawing/2014/main" id="{B87DB87D-447F-54BF-9D9D-0A2931C0CB67}"/>
              </a:ext>
            </a:extLst>
          </p:cNvPr>
          <p:cNvSpPr/>
          <p:nvPr/>
        </p:nvSpPr>
        <p:spPr>
          <a:xfrm>
            <a:off x="1066800" y="1055914"/>
            <a:ext cx="2841171" cy="12192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dirty="0"/>
              <a:t>Tab: “What is Trauma?”</a:t>
            </a:r>
          </a:p>
        </p:txBody>
      </p:sp>
      <p:sp>
        <p:nvSpPr>
          <p:cNvPr id="10" name="Arrow: Right 9">
            <a:extLst>
              <a:ext uri="{FF2B5EF4-FFF2-40B4-BE49-F238E27FC236}">
                <a16:creationId xmlns:a16="http://schemas.microsoft.com/office/drawing/2014/main" id="{AD2F4849-229E-3586-68F4-3DE92870A753}"/>
              </a:ext>
            </a:extLst>
          </p:cNvPr>
          <p:cNvSpPr/>
          <p:nvPr/>
        </p:nvSpPr>
        <p:spPr>
          <a:xfrm>
            <a:off x="4136571" y="1458685"/>
            <a:ext cx="1360715" cy="413657"/>
          </a:xfrm>
          <a:prstGeom prst="rightArrow">
            <a:avLst/>
          </a:prstGeom>
          <a:solidFill>
            <a:schemeClr val="accent4">
              <a:lumMod val="75000"/>
            </a:schemeClr>
          </a:solidFill>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sp>
        <p:nvSpPr>
          <p:cNvPr id="11" name="Rectangle 10">
            <a:extLst>
              <a:ext uri="{FF2B5EF4-FFF2-40B4-BE49-F238E27FC236}">
                <a16:creationId xmlns:a16="http://schemas.microsoft.com/office/drawing/2014/main" id="{DECAB4A4-9373-2774-D899-86021A6C237F}"/>
              </a:ext>
            </a:extLst>
          </p:cNvPr>
          <p:cNvSpPr/>
          <p:nvPr/>
        </p:nvSpPr>
        <p:spPr>
          <a:xfrm>
            <a:off x="5725886" y="1055912"/>
            <a:ext cx="5399314" cy="3470723"/>
          </a:xfrm>
          <a:prstGeom prst="rect">
            <a:avLst/>
          </a:prstGeom>
          <a:solidFill>
            <a:schemeClr val="accent2">
              <a:alpha val="50000"/>
            </a:schemeClr>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n-US" dirty="0">
                <a:solidFill>
                  <a:schemeClr val="tx1">
                    <a:lumMod val="75000"/>
                    <a:lumOff val="25000"/>
                  </a:schemeClr>
                </a:solidFill>
              </a:rPr>
              <a:t>The Substance Abuse and Mental Health Services Administration (SAMHSA) describes trauma as events or circumstances experienced by an individual that are physically or emotionally harmful, which result in adverse effects on the individual.</a:t>
            </a:r>
          </a:p>
          <a:p>
            <a:pPr algn="ctr"/>
            <a:endParaRPr lang="en-US" dirty="0">
              <a:solidFill>
                <a:schemeClr val="tx1">
                  <a:lumMod val="75000"/>
                  <a:lumOff val="25000"/>
                </a:schemeClr>
              </a:solidFill>
            </a:endParaRPr>
          </a:p>
          <a:p>
            <a:pPr algn="ctr"/>
            <a:r>
              <a:rPr lang="en-US" dirty="0">
                <a:solidFill>
                  <a:schemeClr val="tx1">
                    <a:lumMod val="75000"/>
                    <a:lumOff val="25000"/>
                  </a:schemeClr>
                </a:solidFill>
              </a:rPr>
              <a:t>Rice and Groves (2005): trauma is an exceptional experience in which powerful and dangerous events overwhelm a person’s capacity to cope.</a:t>
            </a:r>
          </a:p>
        </p:txBody>
      </p:sp>
      <p:sp>
        <p:nvSpPr>
          <p:cNvPr id="12" name="TextBox 11">
            <a:extLst>
              <a:ext uri="{FF2B5EF4-FFF2-40B4-BE49-F238E27FC236}">
                <a16:creationId xmlns:a16="http://schemas.microsoft.com/office/drawing/2014/main" id="{DA510D53-BE32-3573-440C-A15FEC6C55B9}"/>
              </a:ext>
            </a:extLst>
          </p:cNvPr>
          <p:cNvSpPr txBox="1"/>
          <p:nvPr/>
        </p:nvSpPr>
        <p:spPr>
          <a:xfrm>
            <a:off x="5497286" y="418923"/>
            <a:ext cx="734785" cy="261611"/>
          </a:xfrm>
          <a:prstGeom prst="rect">
            <a:avLst/>
          </a:prstGeom>
          <a:noFill/>
        </p:spPr>
        <p:txBody>
          <a:bodyPr wrap="square" rtlCol="0">
            <a:spAutoFit/>
          </a:bodyPr>
          <a:lstStyle/>
          <a:p>
            <a:r>
              <a:rPr lang="en-US" sz="1100" dirty="0"/>
              <a:t>Slide 4.1</a:t>
            </a:r>
          </a:p>
        </p:txBody>
      </p:sp>
      <p:sp>
        <p:nvSpPr>
          <p:cNvPr id="19" name="Rectangle 18">
            <a:extLst>
              <a:ext uri="{FF2B5EF4-FFF2-40B4-BE49-F238E27FC236}">
                <a16:creationId xmlns:a16="http://schemas.microsoft.com/office/drawing/2014/main" id="{C6035CCE-587E-D0EE-3FD4-E17A5091118C}"/>
              </a:ext>
            </a:extLst>
          </p:cNvPr>
          <p:cNvSpPr/>
          <p:nvPr/>
        </p:nvSpPr>
        <p:spPr>
          <a:xfrm>
            <a:off x="1066798" y="2819399"/>
            <a:ext cx="2841171" cy="12192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dirty="0"/>
              <a:t>Tab: “What can cause trauma?</a:t>
            </a:r>
          </a:p>
        </p:txBody>
      </p:sp>
      <p:sp>
        <p:nvSpPr>
          <p:cNvPr id="21" name="Rectangle 20">
            <a:extLst>
              <a:ext uri="{FF2B5EF4-FFF2-40B4-BE49-F238E27FC236}">
                <a16:creationId xmlns:a16="http://schemas.microsoft.com/office/drawing/2014/main" id="{6FEFBC17-D0D4-9534-A65F-C7FD542129B0}"/>
              </a:ext>
            </a:extLst>
          </p:cNvPr>
          <p:cNvSpPr/>
          <p:nvPr/>
        </p:nvSpPr>
        <p:spPr>
          <a:xfrm>
            <a:off x="1066799" y="4582886"/>
            <a:ext cx="2841171" cy="12192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dirty="0"/>
              <a:t>Tab: “What effects can trauma lead to?”</a:t>
            </a:r>
          </a:p>
        </p:txBody>
      </p:sp>
      <p:sp>
        <p:nvSpPr>
          <p:cNvPr id="22" name="TextBox 21">
            <a:extLst>
              <a:ext uri="{FF2B5EF4-FFF2-40B4-BE49-F238E27FC236}">
                <a16:creationId xmlns:a16="http://schemas.microsoft.com/office/drawing/2014/main" id="{996349BC-AA63-4E45-42AD-E20A0F03BF48}"/>
              </a:ext>
            </a:extLst>
          </p:cNvPr>
          <p:cNvSpPr txBox="1"/>
          <p:nvPr/>
        </p:nvSpPr>
        <p:spPr>
          <a:xfrm>
            <a:off x="4008664" y="2790361"/>
            <a:ext cx="1616527" cy="2462213"/>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r>
              <a:rPr lang="en-US" sz="1100" dirty="0"/>
              <a:t>Clicking each tab will open a new “screen” that displays the relevant information. </a:t>
            </a:r>
          </a:p>
          <a:p>
            <a:endParaRPr lang="en-US" sz="1100" dirty="0"/>
          </a:p>
          <a:p>
            <a:r>
              <a:rPr lang="en-US" sz="1100" dirty="0"/>
              <a:t>Each screen is laid out on a separate slide here (4.1, 4.2, 4.3)</a:t>
            </a:r>
          </a:p>
          <a:p>
            <a:endParaRPr lang="en-US" sz="1100" dirty="0"/>
          </a:p>
          <a:p>
            <a:r>
              <a:rPr lang="en-US" sz="1100" dirty="0"/>
              <a:t>Tabs can be clicked in any order, and the “continue” button will appear once all three have been clicked.</a:t>
            </a:r>
          </a:p>
        </p:txBody>
      </p:sp>
      <p:sp>
        <p:nvSpPr>
          <p:cNvPr id="23" name="Oval 22">
            <a:extLst>
              <a:ext uri="{FF2B5EF4-FFF2-40B4-BE49-F238E27FC236}">
                <a16:creationId xmlns:a16="http://schemas.microsoft.com/office/drawing/2014/main" id="{60C82C83-87D2-B54B-E519-583D5685DB90}"/>
              </a:ext>
            </a:extLst>
          </p:cNvPr>
          <p:cNvSpPr/>
          <p:nvPr/>
        </p:nvSpPr>
        <p:spPr>
          <a:xfrm>
            <a:off x="9546771" y="5192486"/>
            <a:ext cx="1578429" cy="751115"/>
          </a:xfrm>
          <a:prstGeom prst="ellipse">
            <a:avLst/>
          </a:prstGeom>
          <a:solidFill>
            <a:schemeClr val="accent4">
              <a:alpha val="50000"/>
            </a:schemeClr>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n-US" dirty="0">
                <a:solidFill>
                  <a:schemeClr val="tx1">
                    <a:lumMod val="75000"/>
                    <a:lumOff val="25000"/>
                  </a:schemeClr>
                </a:solidFill>
              </a:rPr>
              <a:t>Continue</a:t>
            </a:r>
          </a:p>
        </p:txBody>
      </p:sp>
      <p:sp>
        <p:nvSpPr>
          <p:cNvPr id="24" name="TextBox 23">
            <a:extLst>
              <a:ext uri="{FF2B5EF4-FFF2-40B4-BE49-F238E27FC236}">
                <a16:creationId xmlns:a16="http://schemas.microsoft.com/office/drawing/2014/main" id="{73525DC3-83A7-E8C4-8A81-10C6BE8DC046}"/>
              </a:ext>
            </a:extLst>
          </p:cNvPr>
          <p:cNvSpPr txBox="1"/>
          <p:nvPr/>
        </p:nvSpPr>
        <p:spPr>
          <a:xfrm>
            <a:off x="7475768" y="4722576"/>
            <a:ext cx="1616527" cy="1277273"/>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r>
              <a:rPr lang="en-US" sz="1100" dirty="0"/>
              <a:t>“Continue” button appears on the screen once all of the tabs have been clicked. </a:t>
            </a:r>
          </a:p>
          <a:p>
            <a:endParaRPr lang="en-US" sz="1100" dirty="0"/>
          </a:p>
          <a:p>
            <a:r>
              <a:rPr lang="en-US" sz="1100" dirty="0"/>
              <a:t>Tabs can be clicked in any order.</a:t>
            </a:r>
          </a:p>
        </p:txBody>
      </p:sp>
    </p:spTree>
    <p:extLst>
      <p:ext uri="{BB962C8B-B14F-4D97-AF65-F5344CB8AC3E}">
        <p14:creationId xmlns:p14="http://schemas.microsoft.com/office/powerpoint/2010/main" val="10535843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23"/>
                                        </p:tgtEl>
                                        <p:attrNameLst>
                                          <p:attrName>style.visibility</p:attrName>
                                        </p:attrNameLst>
                                      </p:cBhvr>
                                      <p:to>
                                        <p:strVal val="visible"/>
                                      </p:to>
                                    </p:set>
                                    <p:animEffect transition="in" filter="fade">
                                      <p:cBhvr>
                                        <p:cTn id="7" dur="5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D35A22-58A1-530B-2462-03CBEAAF1371}"/>
            </a:ext>
          </a:extLst>
        </p:cNvPr>
        <p:cNvGrpSpPr/>
        <p:nvPr/>
      </p:nvGrpSpPr>
      <p:grpSpPr>
        <a:xfrm>
          <a:off x="0" y="0"/>
          <a:ext cx="0" cy="0"/>
          <a:chOff x="0" y="0"/>
          <a:chExt cx="0" cy="0"/>
        </a:xfrm>
      </p:grpSpPr>
      <p:sp>
        <p:nvSpPr>
          <p:cNvPr id="7" name="Rectangle: Rounded Corners 6">
            <a:extLst>
              <a:ext uri="{FF2B5EF4-FFF2-40B4-BE49-F238E27FC236}">
                <a16:creationId xmlns:a16="http://schemas.microsoft.com/office/drawing/2014/main" id="{8EFA1D63-F430-6022-6A28-BBA11FD1707E}"/>
              </a:ext>
            </a:extLst>
          </p:cNvPr>
          <p:cNvSpPr>
            <a:spLocks noGrp="1" noRot="1" noMove="1" noResize="1" noEditPoints="1" noAdjustHandles="1" noChangeArrowheads="1" noChangeShapeType="1"/>
          </p:cNvSpPr>
          <p:nvPr/>
        </p:nvSpPr>
        <p:spPr>
          <a:xfrm>
            <a:off x="408214" y="310243"/>
            <a:ext cx="11375572" cy="6237514"/>
          </a:xfrm>
          <a:prstGeom prst="roundRect">
            <a:avLst>
              <a:gd name="adj" fmla="val 5672"/>
            </a:avLst>
          </a:prstGeom>
          <a:scene3d>
            <a:camera prst="orthographicFront"/>
            <a:lightRig rig="threePt" dir="t"/>
          </a:scene3d>
          <a:sp3d>
            <a:bevelT prst="relaxedInset"/>
          </a:sp3d>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sp>
        <p:nvSpPr>
          <p:cNvPr id="8" name="Rectangle 7">
            <a:extLst>
              <a:ext uri="{FF2B5EF4-FFF2-40B4-BE49-F238E27FC236}">
                <a16:creationId xmlns:a16="http://schemas.microsoft.com/office/drawing/2014/main" id="{F8012EA5-8B58-359F-3544-BC5478138E64}"/>
              </a:ext>
            </a:extLst>
          </p:cNvPr>
          <p:cNvSpPr>
            <a:spLocks noGrp="1" noRot="1" noMove="1" noResize="1" noEditPoints="1" noAdjustHandles="1" noChangeArrowheads="1" noChangeShapeType="1"/>
          </p:cNvSpPr>
          <p:nvPr/>
        </p:nvSpPr>
        <p:spPr>
          <a:xfrm>
            <a:off x="740228" y="718457"/>
            <a:ext cx="10700657" cy="5421085"/>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dirty="0"/>
          </a:p>
        </p:txBody>
      </p:sp>
      <p:sp>
        <p:nvSpPr>
          <p:cNvPr id="12" name="TextBox 11">
            <a:extLst>
              <a:ext uri="{FF2B5EF4-FFF2-40B4-BE49-F238E27FC236}">
                <a16:creationId xmlns:a16="http://schemas.microsoft.com/office/drawing/2014/main" id="{79264778-B617-B5C6-DAD6-46B4FE13E487}"/>
              </a:ext>
            </a:extLst>
          </p:cNvPr>
          <p:cNvSpPr txBox="1"/>
          <p:nvPr/>
        </p:nvSpPr>
        <p:spPr>
          <a:xfrm>
            <a:off x="5578928" y="383545"/>
            <a:ext cx="734785" cy="261610"/>
          </a:xfrm>
          <a:prstGeom prst="rect">
            <a:avLst/>
          </a:prstGeom>
          <a:noFill/>
        </p:spPr>
        <p:txBody>
          <a:bodyPr wrap="square" rtlCol="0">
            <a:spAutoFit/>
          </a:bodyPr>
          <a:lstStyle/>
          <a:p>
            <a:r>
              <a:rPr lang="en-US" sz="1100" dirty="0"/>
              <a:t>Slide 4.2</a:t>
            </a:r>
          </a:p>
        </p:txBody>
      </p:sp>
      <p:sp>
        <p:nvSpPr>
          <p:cNvPr id="13" name="Rectangle 12">
            <a:extLst>
              <a:ext uri="{FF2B5EF4-FFF2-40B4-BE49-F238E27FC236}">
                <a16:creationId xmlns:a16="http://schemas.microsoft.com/office/drawing/2014/main" id="{1AD7B219-9F24-4A35-7FED-27E11E74ADF8}"/>
              </a:ext>
            </a:extLst>
          </p:cNvPr>
          <p:cNvSpPr/>
          <p:nvPr/>
        </p:nvSpPr>
        <p:spPr>
          <a:xfrm>
            <a:off x="5725886" y="1017990"/>
            <a:ext cx="5399314" cy="3673753"/>
          </a:xfrm>
          <a:prstGeom prst="rect">
            <a:avLst/>
          </a:prstGeom>
          <a:solidFill>
            <a:schemeClr val="accent1">
              <a:alpha val="50000"/>
            </a:schemeClr>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n-US" sz="1400" dirty="0">
                <a:solidFill>
                  <a:schemeClr val="tx1">
                    <a:lumMod val="75000"/>
                    <a:lumOff val="25000"/>
                  </a:schemeClr>
                </a:solidFill>
              </a:rPr>
              <a:t>Many factors can contribute to stress and trauma including but not limited to: </a:t>
            </a:r>
          </a:p>
          <a:p>
            <a:pPr algn="ctr"/>
            <a:endParaRPr lang="en-US" sz="1400" dirty="0">
              <a:solidFill>
                <a:schemeClr val="tx1">
                  <a:lumMod val="75000"/>
                  <a:lumOff val="25000"/>
                </a:schemeClr>
              </a:solidFill>
            </a:endParaRPr>
          </a:p>
          <a:p>
            <a:pPr algn="ctr"/>
            <a:r>
              <a:rPr lang="en-US" sz="1400" dirty="0">
                <a:solidFill>
                  <a:schemeClr val="tx1">
                    <a:lumMod val="75000"/>
                    <a:lumOff val="25000"/>
                  </a:schemeClr>
                </a:solidFill>
              </a:rPr>
              <a:t>+ Poverty </a:t>
            </a:r>
          </a:p>
          <a:p>
            <a:pPr algn="ctr"/>
            <a:r>
              <a:rPr lang="en-US" sz="1400" dirty="0">
                <a:solidFill>
                  <a:schemeClr val="tx1">
                    <a:lumMod val="75000"/>
                    <a:lumOff val="25000"/>
                  </a:schemeClr>
                </a:solidFill>
              </a:rPr>
              <a:t>+ Incarceration </a:t>
            </a:r>
          </a:p>
          <a:p>
            <a:pPr algn="ctr"/>
            <a:r>
              <a:rPr lang="en-US" sz="1400" dirty="0">
                <a:solidFill>
                  <a:schemeClr val="tx1">
                    <a:lumMod val="75000"/>
                    <a:lumOff val="25000"/>
                  </a:schemeClr>
                </a:solidFill>
              </a:rPr>
              <a:t>+ Racism and discrimination </a:t>
            </a:r>
          </a:p>
          <a:p>
            <a:pPr algn="ctr"/>
            <a:r>
              <a:rPr lang="en-US" sz="1400" dirty="0">
                <a:solidFill>
                  <a:schemeClr val="tx1">
                    <a:lumMod val="75000"/>
                    <a:lumOff val="25000"/>
                  </a:schemeClr>
                </a:solidFill>
              </a:rPr>
              <a:t>+ Severe injury or illness </a:t>
            </a:r>
          </a:p>
          <a:p>
            <a:pPr algn="ctr"/>
            <a:r>
              <a:rPr lang="en-US" sz="1400" dirty="0">
                <a:solidFill>
                  <a:schemeClr val="tx1">
                    <a:lumMod val="75000"/>
                    <a:lumOff val="25000"/>
                  </a:schemeClr>
                </a:solidFill>
              </a:rPr>
              <a:t>+ Violence in the home a/or local community </a:t>
            </a:r>
          </a:p>
          <a:p>
            <a:pPr algn="ctr"/>
            <a:r>
              <a:rPr lang="en-US" sz="1400" dirty="0">
                <a:solidFill>
                  <a:schemeClr val="tx1">
                    <a:lumMod val="75000"/>
                    <a:lumOff val="25000"/>
                  </a:schemeClr>
                </a:solidFill>
              </a:rPr>
              <a:t>+ Childhood maltreatment </a:t>
            </a:r>
          </a:p>
          <a:p>
            <a:pPr algn="ctr"/>
            <a:r>
              <a:rPr lang="en-US" sz="1400" dirty="0">
                <a:solidFill>
                  <a:schemeClr val="tx1">
                    <a:lumMod val="75000"/>
                    <a:lumOff val="25000"/>
                  </a:schemeClr>
                </a:solidFill>
              </a:rPr>
              <a:t>+ Terrorist attack </a:t>
            </a:r>
          </a:p>
          <a:p>
            <a:pPr algn="ctr"/>
            <a:r>
              <a:rPr lang="en-US" sz="1400" dirty="0">
                <a:solidFill>
                  <a:schemeClr val="tx1">
                    <a:lumMod val="75000"/>
                    <a:lumOff val="25000"/>
                  </a:schemeClr>
                </a:solidFill>
              </a:rPr>
              <a:t>+ Homelessness </a:t>
            </a:r>
          </a:p>
          <a:p>
            <a:pPr algn="ctr"/>
            <a:r>
              <a:rPr lang="en-US" sz="1400" dirty="0">
                <a:solidFill>
                  <a:schemeClr val="tx1">
                    <a:lumMod val="75000"/>
                    <a:lumOff val="25000"/>
                  </a:schemeClr>
                </a:solidFill>
              </a:rPr>
              <a:t>+ Interactions with police </a:t>
            </a:r>
          </a:p>
          <a:p>
            <a:pPr algn="ctr"/>
            <a:r>
              <a:rPr lang="en-US" sz="1400" dirty="0">
                <a:solidFill>
                  <a:schemeClr val="tx1">
                    <a:lumMod val="75000"/>
                    <a:lumOff val="25000"/>
                  </a:schemeClr>
                </a:solidFill>
              </a:rPr>
              <a:t>+ Not having enough food in the home </a:t>
            </a:r>
          </a:p>
          <a:p>
            <a:pPr algn="ctr"/>
            <a:r>
              <a:rPr lang="en-US" sz="1400" dirty="0">
                <a:solidFill>
                  <a:schemeClr val="tx1">
                    <a:lumMod val="75000"/>
                    <a:lumOff val="25000"/>
                  </a:schemeClr>
                </a:solidFill>
              </a:rPr>
              <a:t>+ Sexual assault or abuse </a:t>
            </a:r>
          </a:p>
          <a:p>
            <a:pPr algn="ctr"/>
            <a:r>
              <a:rPr lang="en-US" sz="1400" dirty="0">
                <a:solidFill>
                  <a:schemeClr val="tx1">
                    <a:lumMod val="75000"/>
                    <a:lumOff val="25000"/>
                  </a:schemeClr>
                </a:solidFill>
              </a:rPr>
              <a:t>+ Natural disasters (e.g. hurricanes, tornadoes) </a:t>
            </a:r>
          </a:p>
          <a:p>
            <a:pPr algn="ctr"/>
            <a:r>
              <a:rPr lang="en-US" sz="1400" dirty="0">
                <a:solidFill>
                  <a:schemeClr val="tx1">
                    <a:lumMod val="75000"/>
                    <a:lumOff val="25000"/>
                  </a:schemeClr>
                </a:solidFill>
              </a:rPr>
              <a:t>+ Disease outbreak (e.g. COVID-19)</a:t>
            </a:r>
          </a:p>
        </p:txBody>
      </p:sp>
      <p:sp>
        <p:nvSpPr>
          <p:cNvPr id="14" name="Rectangle 13">
            <a:extLst>
              <a:ext uri="{FF2B5EF4-FFF2-40B4-BE49-F238E27FC236}">
                <a16:creationId xmlns:a16="http://schemas.microsoft.com/office/drawing/2014/main" id="{B3D7F9B3-4035-1913-314C-D9680FA2F04C}"/>
              </a:ext>
            </a:extLst>
          </p:cNvPr>
          <p:cNvSpPr/>
          <p:nvPr/>
        </p:nvSpPr>
        <p:spPr>
          <a:xfrm>
            <a:off x="1066798" y="2819399"/>
            <a:ext cx="2841171" cy="12192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dirty="0"/>
              <a:t>Tab: “What can cause trauma?</a:t>
            </a:r>
          </a:p>
        </p:txBody>
      </p:sp>
      <p:sp>
        <p:nvSpPr>
          <p:cNvPr id="15" name="Arrow: Right 14">
            <a:extLst>
              <a:ext uri="{FF2B5EF4-FFF2-40B4-BE49-F238E27FC236}">
                <a16:creationId xmlns:a16="http://schemas.microsoft.com/office/drawing/2014/main" id="{9C8A08AA-CE0B-9969-6FA3-AB7119C0E72D}"/>
              </a:ext>
            </a:extLst>
          </p:cNvPr>
          <p:cNvSpPr/>
          <p:nvPr/>
        </p:nvSpPr>
        <p:spPr>
          <a:xfrm>
            <a:off x="4136570" y="3222170"/>
            <a:ext cx="1360715" cy="413657"/>
          </a:xfrm>
          <a:prstGeom prst="rightArrow">
            <a:avLst/>
          </a:prstGeom>
          <a:solidFill>
            <a:schemeClr val="accent4">
              <a:lumMod val="75000"/>
            </a:schemeClr>
          </a:solidFill>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sp>
        <p:nvSpPr>
          <p:cNvPr id="2" name="Rectangle 1">
            <a:extLst>
              <a:ext uri="{FF2B5EF4-FFF2-40B4-BE49-F238E27FC236}">
                <a16:creationId xmlns:a16="http://schemas.microsoft.com/office/drawing/2014/main" id="{148BE0AE-B6B9-5D4A-A510-C441F1136B8E}"/>
              </a:ext>
            </a:extLst>
          </p:cNvPr>
          <p:cNvSpPr/>
          <p:nvPr/>
        </p:nvSpPr>
        <p:spPr>
          <a:xfrm>
            <a:off x="1066800" y="1055914"/>
            <a:ext cx="2841171" cy="12192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dirty="0"/>
              <a:t>Tab: “What is Trauma?”</a:t>
            </a:r>
          </a:p>
        </p:txBody>
      </p:sp>
      <p:sp>
        <p:nvSpPr>
          <p:cNvPr id="3" name="Rectangle 2">
            <a:extLst>
              <a:ext uri="{FF2B5EF4-FFF2-40B4-BE49-F238E27FC236}">
                <a16:creationId xmlns:a16="http://schemas.microsoft.com/office/drawing/2014/main" id="{FC29957B-5F82-515C-0B52-638A861D8D86}"/>
              </a:ext>
            </a:extLst>
          </p:cNvPr>
          <p:cNvSpPr/>
          <p:nvPr/>
        </p:nvSpPr>
        <p:spPr>
          <a:xfrm>
            <a:off x="1066799" y="4582886"/>
            <a:ext cx="2841171" cy="12192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dirty="0"/>
              <a:t>Tab: “What effects can trauma lead to?”</a:t>
            </a:r>
          </a:p>
        </p:txBody>
      </p:sp>
      <p:sp>
        <p:nvSpPr>
          <p:cNvPr id="4" name="Oval 3">
            <a:extLst>
              <a:ext uri="{FF2B5EF4-FFF2-40B4-BE49-F238E27FC236}">
                <a16:creationId xmlns:a16="http://schemas.microsoft.com/office/drawing/2014/main" id="{5B056E15-F625-947D-AFD8-96F57DA833C6}"/>
              </a:ext>
            </a:extLst>
          </p:cNvPr>
          <p:cNvSpPr/>
          <p:nvPr/>
        </p:nvSpPr>
        <p:spPr>
          <a:xfrm>
            <a:off x="9546771" y="5192486"/>
            <a:ext cx="1578429" cy="751115"/>
          </a:xfrm>
          <a:prstGeom prst="ellipse">
            <a:avLst/>
          </a:prstGeom>
          <a:solidFill>
            <a:schemeClr val="accent4">
              <a:alpha val="50000"/>
            </a:schemeClr>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n-US" dirty="0">
                <a:solidFill>
                  <a:schemeClr val="tx1">
                    <a:lumMod val="75000"/>
                    <a:lumOff val="25000"/>
                  </a:schemeClr>
                </a:solidFill>
              </a:rPr>
              <a:t>Continue</a:t>
            </a:r>
          </a:p>
        </p:txBody>
      </p:sp>
      <p:sp>
        <p:nvSpPr>
          <p:cNvPr id="5" name="TextBox 4">
            <a:extLst>
              <a:ext uri="{FF2B5EF4-FFF2-40B4-BE49-F238E27FC236}">
                <a16:creationId xmlns:a16="http://schemas.microsoft.com/office/drawing/2014/main" id="{8BE707C5-8144-F9DB-913A-23453E565298}"/>
              </a:ext>
            </a:extLst>
          </p:cNvPr>
          <p:cNvSpPr txBox="1"/>
          <p:nvPr/>
        </p:nvSpPr>
        <p:spPr>
          <a:xfrm>
            <a:off x="7475768" y="4722576"/>
            <a:ext cx="1616527" cy="1277273"/>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r>
              <a:rPr lang="en-US" sz="1100" dirty="0"/>
              <a:t>“Continue” button appears on the screen once all of the tabs have been clicked. </a:t>
            </a:r>
          </a:p>
          <a:p>
            <a:endParaRPr lang="en-US" sz="1100" dirty="0"/>
          </a:p>
          <a:p>
            <a:r>
              <a:rPr lang="en-US" sz="1100" dirty="0"/>
              <a:t>Tabs can be clicked in any order.</a:t>
            </a:r>
          </a:p>
        </p:txBody>
      </p:sp>
    </p:spTree>
    <p:extLst>
      <p:ext uri="{BB962C8B-B14F-4D97-AF65-F5344CB8AC3E}">
        <p14:creationId xmlns:p14="http://schemas.microsoft.com/office/powerpoint/2010/main" val="23267703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93E84A-589A-F3AF-E014-B264CE1A279C}"/>
            </a:ext>
          </a:extLst>
        </p:cNvPr>
        <p:cNvGrpSpPr/>
        <p:nvPr/>
      </p:nvGrpSpPr>
      <p:grpSpPr>
        <a:xfrm>
          <a:off x="0" y="0"/>
          <a:ext cx="0" cy="0"/>
          <a:chOff x="0" y="0"/>
          <a:chExt cx="0" cy="0"/>
        </a:xfrm>
      </p:grpSpPr>
      <p:sp>
        <p:nvSpPr>
          <p:cNvPr id="7" name="Rectangle: Rounded Corners 6">
            <a:extLst>
              <a:ext uri="{FF2B5EF4-FFF2-40B4-BE49-F238E27FC236}">
                <a16:creationId xmlns:a16="http://schemas.microsoft.com/office/drawing/2014/main" id="{3DF32B1B-6B31-0930-BB13-66C5443899BA}"/>
              </a:ext>
            </a:extLst>
          </p:cNvPr>
          <p:cNvSpPr>
            <a:spLocks noGrp="1" noRot="1" noMove="1" noResize="1" noEditPoints="1" noAdjustHandles="1" noChangeArrowheads="1" noChangeShapeType="1"/>
          </p:cNvSpPr>
          <p:nvPr/>
        </p:nvSpPr>
        <p:spPr>
          <a:xfrm>
            <a:off x="408214" y="310243"/>
            <a:ext cx="11375572" cy="6237514"/>
          </a:xfrm>
          <a:prstGeom prst="roundRect">
            <a:avLst>
              <a:gd name="adj" fmla="val 5672"/>
            </a:avLst>
          </a:prstGeom>
          <a:scene3d>
            <a:camera prst="orthographicFront"/>
            <a:lightRig rig="threePt" dir="t"/>
          </a:scene3d>
          <a:sp3d>
            <a:bevelT prst="relaxedInset"/>
          </a:sp3d>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sp>
        <p:nvSpPr>
          <p:cNvPr id="8" name="Rectangle 7">
            <a:extLst>
              <a:ext uri="{FF2B5EF4-FFF2-40B4-BE49-F238E27FC236}">
                <a16:creationId xmlns:a16="http://schemas.microsoft.com/office/drawing/2014/main" id="{38F8801C-7C15-D9B7-2D41-1F7F55AACC0D}"/>
              </a:ext>
            </a:extLst>
          </p:cNvPr>
          <p:cNvSpPr>
            <a:spLocks noGrp="1" noRot="1" noMove="1" noResize="1" noEditPoints="1" noAdjustHandles="1" noChangeArrowheads="1" noChangeShapeType="1"/>
          </p:cNvSpPr>
          <p:nvPr/>
        </p:nvSpPr>
        <p:spPr>
          <a:xfrm>
            <a:off x="740228" y="718457"/>
            <a:ext cx="10700657" cy="5421085"/>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dirty="0"/>
          </a:p>
        </p:txBody>
      </p:sp>
      <p:sp>
        <p:nvSpPr>
          <p:cNvPr id="9" name="Rectangle 8">
            <a:extLst>
              <a:ext uri="{FF2B5EF4-FFF2-40B4-BE49-F238E27FC236}">
                <a16:creationId xmlns:a16="http://schemas.microsoft.com/office/drawing/2014/main" id="{1A7B39AC-10B3-7D18-4246-312FBDDE591B}"/>
              </a:ext>
            </a:extLst>
          </p:cNvPr>
          <p:cNvSpPr/>
          <p:nvPr/>
        </p:nvSpPr>
        <p:spPr>
          <a:xfrm>
            <a:off x="1066800" y="1055914"/>
            <a:ext cx="2841171" cy="12192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dirty="0"/>
              <a:t>Tab: “What is Trauma?”</a:t>
            </a:r>
          </a:p>
        </p:txBody>
      </p:sp>
      <p:sp>
        <p:nvSpPr>
          <p:cNvPr id="12" name="TextBox 11">
            <a:extLst>
              <a:ext uri="{FF2B5EF4-FFF2-40B4-BE49-F238E27FC236}">
                <a16:creationId xmlns:a16="http://schemas.microsoft.com/office/drawing/2014/main" id="{B3277F52-D077-DD2F-0D2E-BCBD3710E74D}"/>
              </a:ext>
            </a:extLst>
          </p:cNvPr>
          <p:cNvSpPr txBox="1"/>
          <p:nvPr/>
        </p:nvSpPr>
        <p:spPr>
          <a:xfrm>
            <a:off x="5497286" y="418923"/>
            <a:ext cx="734785" cy="261611"/>
          </a:xfrm>
          <a:prstGeom prst="rect">
            <a:avLst/>
          </a:prstGeom>
          <a:noFill/>
        </p:spPr>
        <p:txBody>
          <a:bodyPr wrap="square" rtlCol="0">
            <a:spAutoFit/>
          </a:bodyPr>
          <a:lstStyle/>
          <a:p>
            <a:r>
              <a:rPr lang="en-US" sz="1100" dirty="0"/>
              <a:t>Slide 4.3</a:t>
            </a:r>
          </a:p>
        </p:txBody>
      </p:sp>
      <p:sp>
        <p:nvSpPr>
          <p:cNvPr id="16" name="Rectangle 15">
            <a:extLst>
              <a:ext uri="{FF2B5EF4-FFF2-40B4-BE49-F238E27FC236}">
                <a16:creationId xmlns:a16="http://schemas.microsoft.com/office/drawing/2014/main" id="{9110320C-583D-CC52-A10F-F6E70CC7189C}"/>
              </a:ext>
            </a:extLst>
          </p:cNvPr>
          <p:cNvSpPr/>
          <p:nvPr/>
        </p:nvSpPr>
        <p:spPr>
          <a:xfrm>
            <a:off x="1066799" y="4582886"/>
            <a:ext cx="2841171" cy="12192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dirty="0"/>
              <a:t>Tab: “What effects can trauma lead to?”</a:t>
            </a:r>
          </a:p>
        </p:txBody>
      </p:sp>
      <p:sp>
        <p:nvSpPr>
          <p:cNvPr id="17" name="Arrow: Right 16">
            <a:extLst>
              <a:ext uri="{FF2B5EF4-FFF2-40B4-BE49-F238E27FC236}">
                <a16:creationId xmlns:a16="http://schemas.microsoft.com/office/drawing/2014/main" id="{947F302F-FADF-E57C-11BE-F15E2B8BA1E6}"/>
              </a:ext>
            </a:extLst>
          </p:cNvPr>
          <p:cNvSpPr/>
          <p:nvPr/>
        </p:nvSpPr>
        <p:spPr>
          <a:xfrm>
            <a:off x="4136571" y="4985659"/>
            <a:ext cx="1360715" cy="413657"/>
          </a:xfrm>
          <a:prstGeom prst="rightArrow">
            <a:avLst/>
          </a:prstGeom>
          <a:solidFill>
            <a:schemeClr val="accent4">
              <a:lumMod val="75000"/>
            </a:schemeClr>
          </a:solidFill>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sp>
        <p:nvSpPr>
          <p:cNvPr id="18" name="Rectangle 17">
            <a:extLst>
              <a:ext uri="{FF2B5EF4-FFF2-40B4-BE49-F238E27FC236}">
                <a16:creationId xmlns:a16="http://schemas.microsoft.com/office/drawing/2014/main" id="{04EF3BC1-BB13-AFE0-1694-CB195C9790BA}"/>
              </a:ext>
            </a:extLst>
          </p:cNvPr>
          <p:cNvSpPr/>
          <p:nvPr/>
        </p:nvSpPr>
        <p:spPr>
          <a:xfrm>
            <a:off x="5725886" y="1055914"/>
            <a:ext cx="5399314" cy="3526972"/>
          </a:xfrm>
          <a:prstGeom prst="rect">
            <a:avLst/>
          </a:prstGeom>
          <a:solidFill>
            <a:schemeClr val="accent5">
              <a:alpha val="50000"/>
            </a:schemeClr>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n-US" dirty="0">
                <a:solidFill>
                  <a:schemeClr val="tx1">
                    <a:lumMod val="75000"/>
                    <a:lumOff val="25000"/>
                  </a:schemeClr>
                </a:solidFill>
              </a:rPr>
              <a:t>Individuals who experience trauma and lack support from others may adapt in ways that negatively impact their health: </a:t>
            </a:r>
          </a:p>
          <a:p>
            <a:pPr algn="ctr"/>
            <a:endParaRPr lang="en-US" dirty="0">
              <a:solidFill>
                <a:schemeClr val="tx1">
                  <a:lumMod val="75000"/>
                  <a:lumOff val="25000"/>
                </a:schemeClr>
              </a:solidFill>
            </a:endParaRPr>
          </a:p>
          <a:p>
            <a:pPr algn="ctr"/>
            <a:r>
              <a:rPr lang="en-US" dirty="0">
                <a:solidFill>
                  <a:schemeClr val="tx1">
                    <a:lumMod val="75000"/>
                    <a:lumOff val="25000"/>
                  </a:schemeClr>
                </a:solidFill>
              </a:rPr>
              <a:t>Behaviors: </a:t>
            </a:r>
          </a:p>
          <a:p>
            <a:pPr algn="ctr"/>
            <a:r>
              <a:rPr lang="en-US" dirty="0">
                <a:solidFill>
                  <a:schemeClr val="tx1">
                    <a:lumMod val="75000"/>
                    <a:lumOff val="25000"/>
                  </a:schemeClr>
                </a:solidFill>
              </a:rPr>
              <a:t>+ Drug use + Alcohol use + Smoking + Overeating + Anorexia + Gambling + Physical inactivity </a:t>
            </a:r>
          </a:p>
          <a:p>
            <a:pPr algn="ctr"/>
            <a:endParaRPr lang="en-US" dirty="0">
              <a:solidFill>
                <a:schemeClr val="tx1">
                  <a:lumMod val="75000"/>
                  <a:lumOff val="25000"/>
                </a:schemeClr>
              </a:solidFill>
            </a:endParaRPr>
          </a:p>
          <a:p>
            <a:pPr algn="ctr"/>
            <a:r>
              <a:rPr lang="en-US" dirty="0">
                <a:solidFill>
                  <a:schemeClr val="tx1">
                    <a:lumMod val="75000"/>
                    <a:lumOff val="25000"/>
                  </a:schemeClr>
                </a:solidFill>
              </a:rPr>
              <a:t>Thoughts &amp; Feelings: </a:t>
            </a:r>
          </a:p>
          <a:p>
            <a:pPr algn="ctr"/>
            <a:r>
              <a:rPr lang="en-US" dirty="0">
                <a:solidFill>
                  <a:schemeClr val="tx1">
                    <a:lumMod val="75000"/>
                    <a:lumOff val="25000"/>
                  </a:schemeClr>
                </a:solidFill>
              </a:rPr>
              <a:t>+ Mistrust + Guardedness + Easy to startle + Aggression + Fear of expressing basic needs + Social withdrawal and isolation</a:t>
            </a:r>
          </a:p>
        </p:txBody>
      </p:sp>
      <p:sp>
        <p:nvSpPr>
          <p:cNvPr id="2" name="Rectangle 1">
            <a:extLst>
              <a:ext uri="{FF2B5EF4-FFF2-40B4-BE49-F238E27FC236}">
                <a16:creationId xmlns:a16="http://schemas.microsoft.com/office/drawing/2014/main" id="{759DD819-00F3-4E15-3544-44FB64365590}"/>
              </a:ext>
            </a:extLst>
          </p:cNvPr>
          <p:cNvSpPr/>
          <p:nvPr/>
        </p:nvSpPr>
        <p:spPr>
          <a:xfrm>
            <a:off x="1066799" y="2819399"/>
            <a:ext cx="2841171" cy="12192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dirty="0"/>
              <a:t>Tab: “What can cause trauma?</a:t>
            </a:r>
          </a:p>
        </p:txBody>
      </p:sp>
      <p:sp>
        <p:nvSpPr>
          <p:cNvPr id="3" name="Oval 2">
            <a:extLst>
              <a:ext uri="{FF2B5EF4-FFF2-40B4-BE49-F238E27FC236}">
                <a16:creationId xmlns:a16="http://schemas.microsoft.com/office/drawing/2014/main" id="{D45D84BE-4EB1-318C-F506-A917A08C3E0B}"/>
              </a:ext>
            </a:extLst>
          </p:cNvPr>
          <p:cNvSpPr/>
          <p:nvPr/>
        </p:nvSpPr>
        <p:spPr>
          <a:xfrm>
            <a:off x="9546771" y="5192486"/>
            <a:ext cx="1578429" cy="751115"/>
          </a:xfrm>
          <a:prstGeom prst="ellipse">
            <a:avLst/>
          </a:prstGeom>
          <a:solidFill>
            <a:schemeClr val="accent4">
              <a:alpha val="50000"/>
            </a:schemeClr>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n-US" dirty="0">
                <a:solidFill>
                  <a:schemeClr val="tx1">
                    <a:lumMod val="75000"/>
                    <a:lumOff val="25000"/>
                  </a:schemeClr>
                </a:solidFill>
              </a:rPr>
              <a:t>Continue</a:t>
            </a:r>
          </a:p>
        </p:txBody>
      </p:sp>
      <p:sp>
        <p:nvSpPr>
          <p:cNvPr id="5" name="TextBox 4">
            <a:extLst>
              <a:ext uri="{FF2B5EF4-FFF2-40B4-BE49-F238E27FC236}">
                <a16:creationId xmlns:a16="http://schemas.microsoft.com/office/drawing/2014/main" id="{0B5D2712-DAC2-0A45-70AC-416F0A73DD40}"/>
              </a:ext>
            </a:extLst>
          </p:cNvPr>
          <p:cNvSpPr txBox="1"/>
          <p:nvPr/>
        </p:nvSpPr>
        <p:spPr>
          <a:xfrm>
            <a:off x="7475768" y="4722576"/>
            <a:ext cx="1616527" cy="1277273"/>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r>
              <a:rPr lang="en-US" sz="1100" dirty="0"/>
              <a:t>“Continue” button appears on the screen once all of the tabs have been clicked. </a:t>
            </a:r>
          </a:p>
          <a:p>
            <a:endParaRPr lang="en-US" sz="1100" dirty="0"/>
          </a:p>
          <a:p>
            <a:r>
              <a:rPr lang="en-US" sz="1100" dirty="0"/>
              <a:t>Tabs can be clicked in any order.</a:t>
            </a:r>
          </a:p>
        </p:txBody>
      </p:sp>
    </p:spTree>
    <p:extLst>
      <p:ext uri="{BB962C8B-B14F-4D97-AF65-F5344CB8AC3E}">
        <p14:creationId xmlns:p14="http://schemas.microsoft.com/office/powerpoint/2010/main" val="1060337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Shape 1">
            <a:extLst>
              <a:ext uri="{FF2B5EF4-FFF2-40B4-BE49-F238E27FC236}">
                <a16:creationId xmlns:a16="http://schemas.microsoft.com/office/drawing/2014/main" id="{5C4F43F2-E963-4B5C-1AAE-56B19E216BD1}"/>
              </a:ext>
            </a:extLst>
          </p:cNvPr>
          <p:cNvSpPr/>
          <p:nvPr/>
        </p:nvSpPr>
        <p:spPr>
          <a:xfrm>
            <a:off x="881743" y="1170213"/>
            <a:ext cx="2100942" cy="4740730"/>
          </a:xfrm>
          <a:custGeom>
            <a:avLst/>
            <a:gdLst>
              <a:gd name="csX0" fmla="*/ 1050471 w 2100942"/>
              <a:gd name="csY0" fmla="*/ 1453244 h 4740730"/>
              <a:gd name="csX1" fmla="*/ 2100942 w 2100942"/>
              <a:gd name="csY1" fmla="*/ 3096987 h 4740730"/>
              <a:gd name="csX2" fmla="*/ 1050471 w 2100942"/>
              <a:gd name="csY2" fmla="*/ 4740730 h 4740730"/>
              <a:gd name="csX3" fmla="*/ 0 w 2100942"/>
              <a:gd name="csY3" fmla="*/ 3096987 h 4740730"/>
              <a:gd name="csX4" fmla="*/ 1050471 w 2100942"/>
              <a:gd name="csY4" fmla="*/ 1453244 h 4740730"/>
              <a:gd name="csX5" fmla="*/ 1047750 w 2100942"/>
              <a:gd name="csY5" fmla="*/ 0 h 4740730"/>
              <a:gd name="csX6" fmla="*/ 1774372 w 2100942"/>
              <a:gd name="csY6" fmla="*/ 726622 h 4740730"/>
              <a:gd name="csX7" fmla="*/ 1047750 w 2100942"/>
              <a:gd name="csY7" fmla="*/ 1453244 h 4740730"/>
              <a:gd name="csX8" fmla="*/ 321128 w 2100942"/>
              <a:gd name="csY8" fmla="*/ 726622 h 4740730"/>
              <a:gd name="csX9" fmla="*/ 1047750 w 2100942"/>
              <a:gd name="csY9" fmla="*/ 0 h 4740730"/>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Lst>
            <a:rect l="l" t="t" r="r" b="b"/>
            <a:pathLst>
              <a:path w="2100942" h="4740730">
                <a:moveTo>
                  <a:pt x="1050471" y="1453244"/>
                </a:moveTo>
                <a:cubicBezTo>
                  <a:pt x="1630630" y="1453244"/>
                  <a:pt x="2100942" y="2189173"/>
                  <a:pt x="2100942" y="3096987"/>
                </a:cubicBezTo>
                <a:cubicBezTo>
                  <a:pt x="2100942" y="4004801"/>
                  <a:pt x="1630630" y="4740730"/>
                  <a:pt x="1050471" y="4740730"/>
                </a:cubicBezTo>
                <a:cubicBezTo>
                  <a:pt x="470312" y="4740730"/>
                  <a:pt x="0" y="4004801"/>
                  <a:pt x="0" y="3096987"/>
                </a:cubicBezTo>
                <a:cubicBezTo>
                  <a:pt x="0" y="2189173"/>
                  <a:pt x="470312" y="1453244"/>
                  <a:pt x="1050471" y="1453244"/>
                </a:cubicBezTo>
                <a:close/>
                <a:moveTo>
                  <a:pt x="1047750" y="0"/>
                </a:moveTo>
                <a:cubicBezTo>
                  <a:pt x="1449052" y="0"/>
                  <a:pt x="1774372" y="325320"/>
                  <a:pt x="1774372" y="726622"/>
                </a:cubicBezTo>
                <a:cubicBezTo>
                  <a:pt x="1774372" y="1127924"/>
                  <a:pt x="1449052" y="1453244"/>
                  <a:pt x="1047750" y="1453244"/>
                </a:cubicBezTo>
                <a:cubicBezTo>
                  <a:pt x="646448" y="1453244"/>
                  <a:pt x="321128" y="1127924"/>
                  <a:pt x="321128" y="726622"/>
                </a:cubicBezTo>
                <a:cubicBezTo>
                  <a:pt x="321128" y="325320"/>
                  <a:pt x="646448" y="0"/>
                  <a:pt x="1047750" y="0"/>
                </a:cubicBezTo>
                <a:close/>
              </a:path>
            </a:pathLst>
          </a:custGeom>
          <a:solidFill>
            <a:schemeClr val="accent6">
              <a:alpha val="50000"/>
            </a:schemeClr>
          </a:solidFill>
          <a:ln>
            <a:noFill/>
          </a:ln>
        </p:spPr>
        <p:style>
          <a:lnRef idx="0">
            <a:scrgbClr r="0" g="0" b="0"/>
          </a:lnRef>
          <a:fillRef idx="0">
            <a:scrgbClr r="0" g="0" b="0"/>
          </a:fillRef>
          <a:effectRef idx="0">
            <a:scrgbClr r="0" g="0" b="0"/>
          </a:effectRef>
          <a:fontRef idx="minor">
            <a:schemeClr val="lt1"/>
          </a:fontRef>
        </p:style>
        <p:txBody>
          <a:bodyPr wrap="square" rtlCol="0" anchor="ctr">
            <a:noAutofit/>
          </a:bodyPr>
          <a:lstStyle/>
          <a:p>
            <a:pPr algn="ctr"/>
            <a:r>
              <a:rPr lang="en-US" dirty="0"/>
              <a:t>Richard</a:t>
            </a:r>
          </a:p>
        </p:txBody>
      </p:sp>
      <p:sp>
        <p:nvSpPr>
          <p:cNvPr id="3" name="Speech Bubble: Rectangle with Corners Rounded 2">
            <a:extLst>
              <a:ext uri="{FF2B5EF4-FFF2-40B4-BE49-F238E27FC236}">
                <a16:creationId xmlns:a16="http://schemas.microsoft.com/office/drawing/2014/main" id="{2CF06FBF-D845-1C86-FFF7-BD441DC45DC6}"/>
              </a:ext>
            </a:extLst>
          </p:cNvPr>
          <p:cNvSpPr/>
          <p:nvPr/>
        </p:nvSpPr>
        <p:spPr>
          <a:xfrm>
            <a:off x="3995057" y="348344"/>
            <a:ext cx="6858000" cy="1578429"/>
          </a:xfrm>
          <a:prstGeom prst="wedgeRoundRectCallout">
            <a:avLst>
              <a:gd name="adj1" fmla="val -65119"/>
              <a:gd name="adj2" fmla="val 39741"/>
              <a:gd name="adj3" fmla="val 16667"/>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dirty="0"/>
              <a:t>It is important to remember that many of our trainees have had traumatic experiences or </a:t>
            </a:r>
            <a:r>
              <a:rPr lang="en-US" b="1" i="1" dirty="0"/>
              <a:t>adverse childhood experiences (ACEs)</a:t>
            </a:r>
            <a:r>
              <a:rPr lang="en-US" dirty="0"/>
              <a:t> that may influence their behaviors.</a:t>
            </a:r>
          </a:p>
        </p:txBody>
      </p:sp>
      <p:sp>
        <p:nvSpPr>
          <p:cNvPr id="4" name="Speech Bubble: Rectangle with Corners Rounded 3">
            <a:extLst>
              <a:ext uri="{FF2B5EF4-FFF2-40B4-BE49-F238E27FC236}">
                <a16:creationId xmlns:a16="http://schemas.microsoft.com/office/drawing/2014/main" id="{7552C33B-1C8F-D0A9-9F6D-001BFB99F55D}"/>
              </a:ext>
            </a:extLst>
          </p:cNvPr>
          <p:cNvSpPr/>
          <p:nvPr/>
        </p:nvSpPr>
        <p:spPr>
          <a:xfrm>
            <a:off x="3995057" y="2286001"/>
            <a:ext cx="6858000" cy="1578429"/>
          </a:xfrm>
          <a:prstGeom prst="wedgeRoundRectCallout">
            <a:avLst>
              <a:gd name="adj1" fmla="val -64167"/>
              <a:gd name="adj2" fmla="val -27845"/>
              <a:gd name="adj3" fmla="val 16667"/>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dirty="0"/>
              <a:t>While we cannot know every individual’s story, it is still possible to design a space and practice responding to trainee’s behaviors in ways that are sensitive to the potential traumas they have experienced, and which do not escalate crisis situations.</a:t>
            </a:r>
          </a:p>
        </p:txBody>
      </p:sp>
      <p:sp>
        <p:nvSpPr>
          <p:cNvPr id="5" name="Speech Bubble: Rectangle with Corners Rounded 4">
            <a:extLst>
              <a:ext uri="{FF2B5EF4-FFF2-40B4-BE49-F238E27FC236}">
                <a16:creationId xmlns:a16="http://schemas.microsoft.com/office/drawing/2014/main" id="{E919D915-5FE4-91B7-1D52-1F7B2BDBBA34}"/>
              </a:ext>
            </a:extLst>
          </p:cNvPr>
          <p:cNvSpPr/>
          <p:nvPr/>
        </p:nvSpPr>
        <p:spPr>
          <a:xfrm>
            <a:off x="3995057" y="4223658"/>
            <a:ext cx="6858000" cy="1578429"/>
          </a:xfrm>
          <a:prstGeom prst="wedgeRoundRectCallout">
            <a:avLst>
              <a:gd name="adj1" fmla="val -60357"/>
              <a:gd name="adj2" fmla="val -54742"/>
              <a:gd name="adj3" fmla="val 16667"/>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dirty="0"/>
              <a:t>My coworker, Janely, already uses some of these strategies in her classroom. Let’s go see what it’s like!</a:t>
            </a:r>
          </a:p>
        </p:txBody>
      </p:sp>
      <p:sp>
        <p:nvSpPr>
          <p:cNvPr id="6" name="Oval 5">
            <a:extLst>
              <a:ext uri="{FF2B5EF4-FFF2-40B4-BE49-F238E27FC236}">
                <a16:creationId xmlns:a16="http://schemas.microsoft.com/office/drawing/2014/main" id="{8329247F-E6D0-97E6-2B10-5A3DBF24C5CF}"/>
              </a:ext>
            </a:extLst>
          </p:cNvPr>
          <p:cNvSpPr/>
          <p:nvPr/>
        </p:nvSpPr>
        <p:spPr>
          <a:xfrm>
            <a:off x="10254343" y="5943600"/>
            <a:ext cx="1578429" cy="751115"/>
          </a:xfrm>
          <a:prstGeom prst="ellipse">
            <a:avLst/>
          </a:prstGeom>
          <a:solidFill>
            <a:schemeClr val="accent4">
              <a:alpha val="50000"/>
            </a:schemeClr>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n-US" dirty="0">
                <a:solidFill>
                  <a:schemeClr val="tx1">
                    <a:lumMod val="75000"/>
                    <a:lumOff val="25000"/>
                  </a:schemeClr>
                </a:solidFill>
              </a:rPr>
              <a:t>Continue</a:t>
            </a:r>
          </a:p>
        </p:txBody>
      </p:sp>
      <p:sp>
        <p:nvSpPr>
          <p:cNvPr id="7" name="TextBox 6">
            <a:extLst>
              <a:ext uri="{FF2B5EF4-FFF2-40B4-BE49-F238E27FC236}">
                <a16:creationId xmlns:a16="http://schemas.microsoft.com/office/drawing/2014/main" id="{553D9C38-4F0D-59BE-FC2F-E6FEACFD9F66}"/>
              </a:ext>
            </a:extLst>
          </p:cNvPr>
          <p:cNvSpPr txBox="1"/>
          <p:nvPr/>
        </p:nvSpPr>
        <p:spPr>
          <a:xfrm>
            <a:off x="7598230" y="6103713"/>
            <a:ext cx="2492828" cy="430887"/>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r>
              <a:rPr lang="en-US" sz="1100" dirty="0"/>
              <a:t>The “continue” button appears with the last piece of dialogue.</a:t>
            </a:r>
          </a:p>
        </p:txBody>
      </p:sp>
    </p:spTree>
    <p:extLst>
      <p:ext uri="{BB962C8B-B14F-4D97-AF65-F5344CB8AC3E}">
        <p14:creationId xmlns:p14="http://schemas.microsoft.com/office/powerpoint/2010/main" val="30290755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fade">
                                      <p:cBhvr>
                                        <p:cTn id="1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Rounded Corners 4">
            <a:extLst>
              <a:ext uri="{FF2B5EF4-FFF2-40B4-BE49-F238E27FC236}">
                <a16:creationId xmlns:a16="http://schemas.microsoft.com/office/drawing/2014/main" id="{5CD150A3-DB96-3885-8CD7-AA3E79191FE0}"/>
              </a:ext>
            </a:extLst>
          </p:cNvPr>
          <p:cNvSpPr/>
          <p:nvPr/>
        </p:nvSpPr>
        <p:spPr>
          <a:xfrm>
            <a:off x="408214" y="2394857"/>
            <a:ext cx="8202386" cy="4152900"/>
          </a:xfrm>
          <a:prstGeom prst="roundRect">
            <a:avLst>
              <a:gd name="adj" fmla="val 5672"/>
            </a:avLst>
          </a:prstGeom>
          <a:scene3d>
            <a:camera prst="orthographicFront"/>
            <a:lightRig rig="threePt" dir="t"/>
          </a:scene3d>
          <a:sp3d>
            <a:bevelT prst="relaxedInset"/>
          </a:sp3d>
        </p:spPr>
        <p:style>
          <a:lnRef idx="2">
            <a:schemeClr val="dk1"/>
          </a:lnRef>
          <a:fillRef idx="1">
            <a:schemeClr val="lt1"/>
          </a:fillRef>
          <a:effectRef idx="0">
            <a:schemeClr val="dk1"/>
          </a:effectRef>
          <a:fontRef idx="minor">
            <a:schemeClr val="dk1"/>
          </a:fontRef>
        </p:style>
        <p:txBody>
          <a:bodyPr rtlCol="0" anchor="ctr"/>
          <a:lstStyle/>
          <a:p>
            <a:pPr algn="ctr"/>
            <a:endParaRPr lang="en-US" dirty="0"/>
          </a:p>
        </p:txBody>
      </p:sp>
      <p:sp>
        <p:nvSpPr>
          <p:cNvPr id="2" name="Freeform: Shape 1">
            <a:extLst>
              <a:ext uri="{FF2B5EF4-FFF2-40B4-BE49-F238E27FC236}">
                <a16:creationId xmlns:a16="http://schemas.microsoft.com/office/drawing/2014/main" id="{755E87EC-A415-0B07-01F5-37F2357EFCF8}"/>
              </a:ext>
            </a:extLst>
          </p:cNvPr>
          <p:cNvSpPr/>
          <p:nvPr/>
        </p:nvSpPr>
        <p:spPr>
          <a:xfrm>
            <a:off x="9280074" y="730710"/>
            <a:ext cx="2100942" cy="4740730"/>
          </a:xfrm>
          <a:custGeom>
            <a:avLst/>
            <a:gdLst>
              <a:gd name="csX0" fmla="*/ 1050471 w 2100942"/>
              <a:gd name="csY0" fmla="*/ 1453244 h 4740730"/>
              <a:gd name="csX1" fmla="*/ 2100942 w 2100942"/>
              <a:gd name="csY1" fmla="*/ 3096987 h 4740730"/>
              <a:gd name="csX2" fmla="*/ 1050471 w 2100942"/>
              <a:gd name="csY2" fmla="*/ 4740730 h 4740730"/>
              <a:gd name="csX3" fmla="*/ 0 w 2100942"/>
              <a:gd name="csY3" fmla="*/ 3096987 h 4740730"/>
              <a:gd name="csX4" fmla="*/ 1050471 w 2100942"/>
              <a:gd name="csY4" fmla="*/ 1453244 h 4740730"/>
              <a:gd name="csX5" fmla="*/ 1047750 w 2100942"/>
              <a:gd name="csY5" fmla="*/ 0 h 4740730"/>
              <a:gd name="csX6" fmla="*/ 1774372 w 2100942"/>
              <a:gd name="csY6" fmla="*/ 726622 h 4740730"/>
              <a:gd name="csX7" fmla="*/ 1047750 w 2100942"/>
              <a:gd name="csY7" fmla="*/ 1453244 h 4740730"/>
              <a:gd name="csX8" fmla="*/ 321128 w 2100942"/>
              <a:gd name="csY8" fmla="*/ 726622 h 4740730"/>
              <a:gd name="csX9" fmla="*/ 1047750 w 2100942"/>
              <a:gd name="csY9" fmla="*/ 0 h 4740730"/>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Lst>
            <a:rect l="l" t="t" r="r" b="b"/>
            <a:pathLst>
              <a:path w="2100942" h="4740730">
                <a:moveTo>
                  <a:pt x="1050471" y="1453244"/>
                </a:moveTo>
                <a:cubicBezTo>
                  <a:pt x="1630630" y="1453244"/>
                  <a:pt x="2100942" y="2189173"/>
                  <a:pt x="2100942" y="3096987"/>
                </a:cubicBezTo>
                <a:cubicBezTo>
                  <a:pt x="2100942" y="4004801"/>
                  <a:pt x="1630630" y="4740730"/>
                  <a:pt x="1050471" y="4740730"/>
                </a:cubicBezTo>
                <a:cubicBezTo>
                  <a:pt x="470312" y="4740730"/>
                  <a:pt x="0" y="4004801"/>
                  <a:pt x="0" y="3096987"/>
                </a:cubicBezTo>
                <a:cubicBezTo>
                  <a:pt x="0" y="2189173"/>
                  <a:pt x="470312" y="1453244"/>
                  <a:pt x="1050471" y="1453244"/>
                </a:cubicBezTo>
                <a:close/>
                <a:moveTo>
                  <a:pt x="1047750" y="0"/>
                </a:moveTo>
                <a:cubicBezTo>
                  <a:pt x="1449052" y="0"/>
                  <a:pt x="1774372" y="325320"/>
                  <a:pt x="1774372" y="726622"/>
                </a:cubicBezTo>
                <a:cubicBezTo>
                  <a:pt x="1774372" y="1127924"/>
                  <a:pt x="1449052" y="1453244"/>
                  <a:pt x="1047750" y="1453244"/>
                </a:cubicBezTo>
                <a:cubicBezTo>
                  <a:pt x="646448" y="1453244"/>
                  <a:pt x="321128" y="1127924"/>
                  <a:pt x="321128" y="726622"/>
                </a:cubicBezTo>
                <a:cubicBezTo>
                  <a:pt x="321128" y="325320"/>
                  <a:pt x="646448" y="0"/>
                  <a:pt x="1047750" y="0"/>
                </a:cubicBezTo>
                <a:close/>
              </a:path>
            </a:pathLst>
          </a:custGeom>
          <a:solidFill>
            <a:schemeClr val="accent4">
              <a:alpha val="50000"/>
            </a:schemeClr>
          </a:solidFill>
          <a:ln>
            <a:noFill/>
          </a:ln>
        </p:spPr>
        <p:style>
          <a:lnRef idx="0">
            <a:scrgbClr r="0" g="0" b="0"/>
          </a:lnRef>
          <a:fillRef idx="0">
            <a:scrgbClr r="0" g="0" b="0"/>
          </a:fillRef>
          <a:effectRef idx="0">
            <a:scrgbClr r="0" g="0" b="0"/>
          </a:effectRef>
          <a:fontRef idx="minor">
            <a:schemeClr val="lt1"/>
          </a:fontRef>
        </p:style>
        <p:txBody>
          <a:bodyPr wrap="square" rtlCol="0" anchor="ctr">
            <a:noAutofit/>
          </a:bodyPr>
          <a:lstStyle/>
          <a:p>
            <a:pPr algn="ctr"/>
            <a:r>
              <a:rPr lang="en-US" dirty="0"/>
              <a:t>Janely</a:t>
            </a:r>
          </a:p>
        </p:txBody>
      </p:sp>
      <p:sp>
        <p:nvSpPr>
          <p:cNvPr id="3" name="Speech Bubble: Rectangle with Corners Rounded 2">
            <a:extLst>
              <a:ext uri="{FF2B5EF4-FFF2-40B4-BE49-F238E27FC236}">
                <a16:creationId xmlns:a16="http://schemas.microsoft.com/office/drawing/2014/main" id="{B243E22C-A1D6-2C0E-1C34-55CB8D815577}"/>
              </a:ext>
            </a:extLst>
          </p:cNvPr>
          <p:cNvSpPr/>
          <p:nvPr/>
        </p:nvSpPr>
        <p:spPr>
          <a:xfrm>
            <a:off x="892628" y="533400"/>
            <a:ext cx="6858000" cy="1578429"/>
          </a:xfrm>
          <a:prstGeom prst="wedgeRoundRectCallout">
            <a:avLst>
              <a:gd name="adj1" fmla="val 68056"/>
              <a:gd name="adj2" fmla="val 36293"/>
              <a:gd name="adj3" fmla="val 16667"/>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dirty="0"/>
              <a:t>Students can’t learn if they don’t feel safe. Here are a few strategies I use to create a safer and more welcoming space in my classroom. Click on each element below to learn how I make my classroom a more welcoming space.</a:t>
            </a:r>
          </a:p>
        </p:txBody>
      </p:sp>
      <p:sp>
        <p:nvSpPr>
          <p:cNvPr id="6" name="Rectangle 5">
            <a:extLst>
              <a:ext uri="{FF2B5EF4-FFF2-40B4-BE49-F238E27FC236}">
                <a16:creationId xmlns:a16="http://schemas.microsoft.com/office/drawing/2014/main" id="{AA627557-A308-EFAF-A227-AEA54E48C74A}"/>
              </a:ext>
            </a:extLst>
          </p:cNvPr>
          <p:cNvSpPr/>
          <p:nvPr/>
        </p:nvSpPr>
        <p:spPr>
          <a:xfrm>
            <a:off x="555171" y="4517571"/>
            <a:ext cx="4898572" cy="1828802"/>
          </a:xfrm>
          <a:prstGeom prst="rect">
            <a:avLst/>
          </a:prstGeom>
          <a:solidFill>
            <a:schemeClr val="accent2">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DESK</a:t>
            </a:r>
          </a:p>
        </p:txBody>
      </p:sp>
      <p:sp>
        <p:nvSpPr>
          <p:cNvPr id="7" name="Rectangle 6">
            <a:extLst>
              <a:ext uri="{FF2B5EF4-FFF2-40B4-BE49-F238E27FC236}">
                <a16:creationId xmlns:a16="http://schemas.microsoft.com/office/drawing/2014/main" id="{F2CDCB5B-4127-B6E7-DC49-6E27548C2D2D}"/>
              </a:ext>
            </a:extLst>
          </p:cNvPr>
          <p:cNvSpPr/>
          <p:nvPr/>
        </p:nvSpPr>
        <p:spPr>
          <a:xfrm>
            <a:off x="6232071" y="2664279"/>
            <a:ext cx="2079172" cy="2623457"/>
          </a:xfrm>
          <a:prstGeom prst="rect">
            <a:avLst/>
          </a:prstGeom>
          <a:solidFill>
            <a:schemeClr val="accent5">
              <a:alpha val="50000"/>
            </a:schemeClr>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n-US" dirty="0"/>
              <a:t>Consistent and Predictable Classroom Procedures</a:t>
            </a:r>
          </a:p>
          <a:p>
            <a:pPr algn="ctr"/>
            <a:endParaRPr lang="en-US" dirty="0"/>
          </a:p>
          <a:p>
            <a:pPr algn="ctr"/>
            <a:endParaRPr lang="en-US" dirty="0"/>
          </a:p>
          <a:p>
            <a:pPr algn="ctr"/>
            <a:endParaRPr lang="en-US" dirty="0"/>
          </a:p>
          <a:p>
            <a:pPr algn="ctr"/>
            <a:endParaRPr lang="en-US" dirty="0"/>
          </a:p>
        </p:txBody>
      </p:sp>
      <p:sp>
        <p:nvSpPr>
          <p:cNvPr id="8" name="Flowchart: Delay 7">
            <a:extLst>
              <a:ext uri="{FF2B5EF4-FFF2-40B4-BE49-F238E27FC236}">
                <a16:creationId xmlns:a16="http://schemas.microsoft.com/office/drawing/2014/main" id="{4AD5FE34-495C-FE05-76F6-E8E8B6B3E58F}"/>
              </a:ext>
            </a:extLst>
          </p:cNvPr>
          <p:cNvSpPr/>
          <p:nvPr/>
        </p:nvSpPr>
        <p:spPr>
          <a:xfrm rot="5400000">
            <a:off x="4305299" y="4125685"/>
            <a:ext cx="783771" cy="903515"/>
          </a:xfrm>
          <a:prstGeom prst="flowChartDelay">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Graphic 9" descr="Stuffed Toy outline">
            <a:extLst>
              <a:ext uri="{FF2B5EF4-FFF2-40B4-BE49-F238E27FC236}">
                <a16:creationId xmlns:a16="http://schemas.microsoft.com/office/drawing/2014/main" id="{49E88177-535B-4A8F-69F8-077256E91C3D}"/>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4231822" y="3747406"/>
            <a:ext cx="914400" cy="914400"/>
          </a:xfrm>
          <a:prstGeom prst="rect">
            <a:avLst/>
          </a:prstGeom>
        </p:spPr>
      </p:pic>
      <p:pic>
        <p:nvPicPr>
          <p:cNvPr id="12" name="Graphic 11" descr="Rubber duck outline">
            <a:extLst>
              <a:ext uri="{FF2B5EF4-FFF2-40B4-BE49-F238E27FC236}">
                <a16:creationId xmlns:a16="http://schemas.microsoft.com/office/drawing/2014/main" id="{3C4EAEAF-8107-59D7-2DC4-D69D0B6908CB}"/>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3385458" y="3902529"/>
            <a:ext cx="914400" cy="914400"/>
          </a:xfrm>
          <a:prstGeom prst="rect">
            <a:avLst/>
          </a:prstGeom>
        </p:spPr>
      </p:pic>
      <p:sp>
        <p:nvSpPr>
          <p:cNvPr id="13" name="TextBox 12">
            <a:extLst>
              <a:ext uri="{FF2B5EF4-FFF2-40B4-BE49-F238E27FC236}">
                <a16:creationId xmlns:a16="http://schemas.microsoft.com/office/drawing/2014/main" id="{79521E26-CB4D-4F6C-9C1A-55077F90D106}"/>
              </a:ext>
            </a:extLst>
          </p:cNvPr>
          <p:cNvSpPr txBox="1"/>
          <p:nvPr/>
        </p:nvSpPr>
        <p:spPr>
          <a:xfrm>
            <a:off x="3570519" y="3023513"/>
            <a:ext cx="1910441" cy="646331"/>
          </a:xfrm>
          <a:prstGeom prst="rect">
            <a:avLst/>
          </a:prstGeom>
          <a:noFill/>
        </p:spPr>
        <p:txBody>
          <a:bodyPr wrap="square" rtlCol="0">
            <a:spAutoFit/>
          </a:bodyPr>
          <a:lstStyle/>
          <a:p>
            <a:r>
              <a:rPr lang="en-US" dirty="0"/>
              <a:t>Sensory Tools for Self-Regulation</a:t>
            </a:r>
          </a:p>
        </p:txBody>
      </p:sp>
      <p:pic>
        <p:nvPicPr>
          <p:cNvPr id="18" name="Graphic 17" descr="Badge 1 outline">
            <a:extLst>
              <a:ext uri="{FF2B5EF4-FFF2-40B4-BE49-F238E27FC236}">
                <a16:creationId xmlns:a16="http://schemas.microsoft.com/office/drawing/2014/main" id="{B1CA75E5-0955-5AB7-479F-899984AD147E}"/>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6419852" y="4582563"/>
            <a:ext cx="468729" cy="468729"/>
          </a:xfrm>
          <a:prstGeom prst="rect">
            <a:avLst/>
          </a:prstGeom>
        </p:spPr>
      </p:pic>
      <p:pic>
        <p:nvPicPr>
          <p:cNvPr id="20" name="Graphic 19" descr="Badge outline">
            <a:extLst>
              <a:ext uri="{FF2B5EF4-FFF2-40B4-BE49-F238E27FC236}">
                <a16:creationId xmlns:a16="http://schemas.microsoft.com/office/drawing/2014/main" id="{95D9E7E9-2F3E-6851-F33C-769B48952424}"/>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7037292" y="4577442"/>
            <a:ext cx="468729" cy="468729"/>
          </a:xfrm>
          <a:prstGeom prst="rect">
            <a:avLst/>
          </a:prstGeom>
        </p:spPr>
      </p:pic>
      <p:pic>
        <p:nvPicPr>
          <p:cNvPr id="22" name="Graphic 21" descr="Badge 3 outline">
            <a:extLst>
              <a:ext uri="{FF2B5EF4-FFF2-40B4-BE49-F238E27FC236}">
                <a16:creationId xmlns:a16="http://schemas.microsoft.com/office/drawing/2014/main" id="{DB745609-CF02-A332-36E0-4F2FB881C0AF}"/>
              </a:ext>
            </a:extLst>
          </p:cNvPr>
          <p:cNvPicPr>
            <a:picLocks noChangeAspect="1"/>
          </p:cNvPicPr>
          <p:nvPr/>
        </p:nvPicPr>
        <p:blipFill>
          <a:blip r:embed="rId10">
            <a:extLst>
              <a:ext uri="{96DAC541-7B7A-43D3-8B79-37D633B846F1}">
                <asvg:svgBlip xmlns:asvg="http://schemas.microsoft.com/office/drawing/2016/SVG/main" r:embed="rId11"/>
              </a:ext>
            </a:extLst>
          </a:blip>
          <a:stretch>
            <a:fillRect/>
          </a:stretch>
        </p:blipFill>
        <p:spPr>
          <a:xfrm>
            <a:off x="7639051" y="4577441"/>
            <a:ext cx="468729" cy="468729"/>
          </a:xfrm>
          <a:prstGeom prst="rect">
            <a:avLst/>
          </a:prstGeom>
        </p:spPr>
      </p:pic>
      <p:sp>
        <p:nvSpPr>
          <p:cNvPr id="23" name="TextBox 22">
            <a:extLst>
              <a:ext uri="{FF2B5EF4-FFF2-40B4-BE49-F238E27FC236}">
                <a16:creationId xmlns:a16="http://schemas.microsoft.com/office/drawing/2014/main" id="{DD48133A-8E9F-2638-C551-1513D0565EA1}"/>
              </a:ext>
            </a:extLst>
          </p:cNvPr>
          <p:cNvSpPr txBox="1"/>
          <p:nvPr/>
        </p:nvSpPr>
        <p:spPr>
          <a:xfrm>
            <a:off x="5790878" y="5486859"/>
            <a:ext cx="2492828" cy="1107996"/>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r>
              <a:rPr lang="en-US" sz="1100" dirty="0"/>
              <a:t>Learner clicks hotspots around the classroom to learn about different strategies for creating a safe classroom environment.</a:t>
            </a:r>
          </a:p>
          <a:p>
            <a:endParaRPr lang="en-US" sz="1100" dirty="0"/>
          </a:p>
          <a:p>
            <a:r>
              <a:rPr lang="en-US" sz="1100" dirty="0"/>
              <a:t>Elements can be clicked in any order.</a:t>
            </a:r>
          </a:p>
        </p:txBody>
      </p:sp>
      <p:sp>
        <p:nvSpPr>
          <p:cNvPr id="24" name="Oval 23">
            <a:extLst>
              <a:ext uri="{FF2B5EF4-FFF2-40B4-BE49-F238E27FC236}">
                <a16:creationId xmlns:a16="http://schemas.microsoft.com/office/drawing/2014/main" id="{FD85F231-5C2C-135E-E861-4CB947B71E7E}"/>
              </a:ext>
            </a:extLst>
          </p:cNvPr>
          <p:cNvSpPr/>
          <p:nvPr/>
        </p:nvSpPr>
        <p:spPr>
          <a:xfrm>
            <a:off x="10254343" y="5943600"/>
            <a:ext cx="1578429" cy="751115"/>
          </a:xfrm>
          <a:prstGeom prst="ellipse">
            <a:avLst/>
          </a:prstGeom>
          <a:solidFill>
            <a:schemeClr val="accent4">
              <a:alpha val="50000"/>
            </a:schemeClr>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n-US" dirty="0">
                <a:solidFill>
                  <a:schemeClr val="tx1">
                    <a:lumMod val="75000"/>
                    <a:lumOff val="25000"/>
                  </a:schemeClr>
                </a:solidFill>
              </a:rPr>
              <a:t>Continue</a:t>
            </a:r>
          </a:p>
        </p:txBody>
      </p:sp>
      <p:sp>
        <p:nvSpPr>
          <p:cNvPr id="25" name="TextBox 24">
            <a:extLst>
              <a:ext uri="{FF2B5EF4-FFF2-40B4-BE49-F238E27FC236}">
                <a16:creationId xmlns:a16="http://schemas.microsoft.com/office/drawing/2014/main" id="{76536FEF-C4E8-E78C-9E45-5714FE778ADC}"/>
              </a:ext>
            </a:extLst>
          </p:cNvPr>
          <p:cNvSpPr txBox="1"/>
          <p:nvPr/>
        </p:nvSpPr>
        <p:spPr>
          <a:xfrm>
            <a:off x="8757557" y="5925274"/>
            <a:ext cx="1431471" cy="769441"/>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r>
              <a:rPr lang="en-US" sz="1100" dirty="0"/>
              <a:t>The “continue” button appears once all hotspots have been selected.</a:t>
            </a:r>
          </a:p>
        </p:txBody>
      </p:sp>
      <p:pic>
        <p:nvPicPr>
          <p:cNvPr id="27" name="Graphic 26" descr="Raised hand outline">
            <a:extLst>
              <a:ext uri="{FF2B5EF4-FFF2-40B4-BE49-F238E27FC236}">
                <a16:creationId xmlns:a16="http://schemas.microsoft.com/office/drawing/2014/main" id="{6604FC80-EC10-BB25-E99E-B75ED909D434}"/>
              </a:ext>
            </a:extLst>
          </p:cNvPr>
          <p:cNvPicPr>
            <a:picLocks noChangeAspect="1"/>
          </p:cNvPicPr>
          <p:nvPr/>
        </p:nvPicPr>
        <p:blipFill>
          <a:blip r:embed="rId12">
            <a:extLst>
              <a:ext uri="{96DAC541-7B7A-43D3-8B79-37D633B846F1}">
                <asvg:svgBlip xmlns:asvg="http://schemas.microsoft.com/office/drawing/2016/SVG/main" r:embed="rId13"/>
              </a:ext>
            </a:extLst>
          </a:blip>
          <a:stretch>
            <a:fillRect/>
          </a:stretch>
        </p:blipFill>
        <p:spPr>
          <a:xfrm>
            <a:off x="789213" y="2755444"/>
            <a:ext cx="914400" cy="914400"/>
          </a:xfrm>
          <a:prstGeom prst="rect">
            <a:avLst/>
          </a:prstGeom>
        </p:spPr>
      </p:pic>
      <p:sp>
        <p:nvSpPr>
          <p:cNvPr id="28" name="TextBox 27">
            <a:extLst>
              <a:ext uri="{FF2B5EF4-FFF2-40B4-BE49-F238E27FC236}">
                <a16:creationId xmlns:a16="http://schemas.microsoft.com/office/drawing/2014/main" id="{4BD5DD33-DE0D-924B-4BEB-15D9C4FA3DF4}"/>
              </a:ext>
            </a:extLst>
          </p:cNvPr>
          <p:cNvSpPr txBox="1"/>
          <p:nvPr/>
        </p:nvSpPr>
        <p:spPr>
          <a:xfrm>
            <a:off x="644976" y="3865211"/>
            <a:ext cx="2351318" cy="369332"/>
          </a:xfrm>
          <a:prstGeom prst="rect">
            <a:avLst/>
          </a:prstGeom>
          <a:noFill/>
        </p:spPr>
        <p:txBody>
          <a:bodyPr wrap="square" rtlCol="0">
            <a:spAutoFit/>
          </a:bodyPr>
          <a:lstStyle/>
          <a:p>
            <a:r>
              <a:rPr lang="en-US" dirty="0"/>
              <a:t>Give Students a Voice</a:t>
            </a:r>
          </a:p>
        </p:txBody>
      </p:sp>
    </p:spTree>
    <p:extLst>
      <p:ext uri="{BB962C8B-B14F-4D97-AF65-F5344CB8AC3E}">
        <p14:creationId xmlns:p14="http://schemas.microsoft.com/office/powerpoint/2010/main" val="8254707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3"/>
                                        </p:tgtEl>
                                        <p:attrNameLst>
                                          <p:attrName>style.visibility</p:attrName>
                                        </p:attrNameLst>
                                      </p:cBhvr>
                                      <p:to>
                                        <p:strVal val="visible"/>
                                      </p:to>
                                    </p:set>
                                    <p:animEffect transition="in" filter="fade">
                                      <p:cBhvr>
                                        <p:cTn id="7" dur="500"/>
                                        <p:tgtEl>
                                          <p:spTgt spid="23"/>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24"/>
                                        </p:tgtEl>
                                        <p:attrNameLst>
                                          <p:attrName>style.visibility</p:attrName>
                                        </p:attrNameLst>
                                      </p:cBhvr>
                                      <p:to>
                                        <p:strVal val="visible"/>
                                      </p:to>
                                    </p:set>
                                    <p:animEffect transition="in" filter="fade">
                                      <p:cBhvr>
                                        <p:cTn id="10" dur="500"/>
                                        <p:tgtEl>
                                          <p:spTgt spid="24"/>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25"/>
                                        </p:tgtEl>
                                        <p:attrNameLst>
                                          <p:attrName>style.visibility</p:attrName>
                                        </p:attrNameLst>
                                      </p:cBhvr>
                                      <p:to>
                                        <p:strVal val="visible"/>
                                      </p:to>
                                    </p:set>
                                    <p:animEffect transition="in" filter="fade">
                                      <p:cBhvr>
                                        <p:cTn id="15" dur="500"/>
                                        <p:tgtEl>
                                          <p:spTgt spid="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p:bldP spid="24" grpId="0" animBg="1"/>
      <p:bldP spid="25"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Rounded Corners 1">
            <a:extLst>
              <a:ext uri="{FF2B5EF4-FFF2-40B4-BE49-F238E27FC236}">
                <a16:creationId xmlns:a16="http://schemas.microsoft.com/office/drawing/2014/main" id="{CC2ACAB8-90A8-B062-A1D7-60B3795F9D55}"/>
              </a:ext>
            </a:extLst>
          </p:cNvPr>
          <p:cNvSpPr/>
          <p:nvPr/>
        </p:nvSpPr>
        <p:spPr>
          <a:xfrm>
            <a:off x="408214" y="310243"/>
            <a:ext cx="11375572" cy="6237514"/>
          </a:xfrm>
          <a:prstGeom prst="roundRect">
            <a:avLst>
              <a:gd name="adj" fmla="val 5672"/>
            </a:avLst>
          </a:prstGeom>
          <a:scene3d>
            <a:camera prst="orthographicFront"/>
            <a:lightRig rig="threePt" dir="t"/>
          </a:scene3d>
          <a:sp3d>
            <a:bevelT prst="relaxedInset"/>
          </a:sp3d>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sp>
        <p:nvSpPr>
          <p:cNvPr id="3" name="Rectangle 2">
            <a:extLst>
              <a:ext uri="{FF2B5EF4-FFF2-40B4-BE49-F238E27FC236}">
                <a16:creationId xmlns:a16="http://schemas.microsoft.com/office/drawing/2014/main" id="{2C1A4747-FE11-74D5-8A94-E708C5CBD1B9}"/>
              </a:ext>
            </a:extLst>
          </p:cNvPr>
          <p:cNvSpPr/>
          <p:nvPr/>
        </p:nvSpPr>
        <p:spPr>
          <a:xfrm>
            <a:off x="740228" y="718457"/>
            <a:ext cx="10700657" cy="5421085"/>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dirty="0"/>
          </a:p>
        </p:txBody>
      </p:sp>
      <p:sp>
        <p:nvSpPr>
          <p:cNvPr id="4" name="TextBox 3">
            <a:extLst>
              <a:ext uri="{FF2B5EF4-FFF2-40B4-BE49-F238E27FC236}">
                <a16:creationId xmlns:a16="http://schemas.microsoft.com/office/drawing/2014/main" id="{A6E85206-3E95-61A2-6CDD-5A96FBCC8C1A}"/>
              </a:ext>
            </a:extLst>
          </p:cNvPr>
          <p:cNvSpPr txBox="1"/>
          <p:nvPr/>
        </p:nvSpPr>
        <p:spPr>
          <a:xfrm>
            <a:off x="5497286" y="418923"/>
            <a:ext cx="734785" cy="261611"/>
          </a:xfrm>
          <a:prstGeom prst="rect">
            <a:avLst/>
          </a:prstGeom>
          <a:noFill/>
        </p:spPr>
        <p:txBody>
          <a:bodyPr wrap="square" rtlCol="0">
            <a:spAutoFit/>
          </a:bodyPr>
          <a:lstStyle/>
          <a:p>
            <a:r>
              <a:rPr lang="en-US" sz="1100" dirty="0"/>
              <a:t>Slide 9.1</a:t>
            </a:r>
          </a:p>
        </p:txBody>
      </p:sp>
      <p:sp>
        <p:nvSpPr>
          <p:cNvPr id="7" name="Rectangle 6">
            <a:extLst>
              <a:ext uri="{FF2B5EF4-FFF2-40B4-BE49-F238E27FC236}">
                <a16:creationId xmlns:a16="http://schemas.microsoft.com/office/drawing/2014/main" id="{4FDCE4C3-D9E8-7A6C-ED31-129BBC318A4B}"/>
              </a:ext>
            </a:extLst>
          </p:cNvPr>
          <p:cNvSpPr/>
          <p:nvPr/>
        </p:nvSpPr>
        <p:spPr>
          <a:xfrm>
            <a:off x="1139370" y="1106007"/>
            <a:ext cx="3635829" cy="4587615"/>
          </a:xfrm>
          <a:prstGeom prst="rect">
            <a:avLst/>
          </a:prstGeom>
          <a:solidFill>
            <a:schemeClr val="accent5">
              <a:alpha val="50000"/>
            </a:schemeClr>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n-US" dirty="0"/>
              <a:t>Consistent and Predictable Classroom Procedures</a:t>
            </a:r>
          </a:p>
          <a:p>
            <a:pPr algn="ctr"/>
            <a:endParaRPr lang="en-US" dirty="0"/>
          </a:p>
          <a:p>
            <a:pPr algn="ctr"/>
            <a:endParaRPr lang="en-US" dirty="0"/>
          </a:p>
          <a:p>
            <a:pPr algn="ctr"/>
            <a:endParaRPr lang="en-US" dirty="0"/>
          </a:p>
          <a:p>
            <a:pPr algn="ctr"/>
            <a:endParaRPr lang="en-US" dirty="0"/>
          </a:p>
        </p:txBody>
      </p:sp>
      <p:pic>
        <p:nvPicPr>
          <p:cNvPr id="8" name="Graphic 7" descr="Badge 1 outline">
            <a:extLst>
              <a:ext uri="{FF2B5EF4-FFF2-40B4-BE49-F238E27FC236}">
                <a16:creationId xmlns:a16="http://schemas.microsoft.com/office/drawing/2014/main" id="{3987CE59-5206-5087-E5C5-C8F72B2769AF}"/>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447684" y="4320012"/>
            <a:ext cx="819662" cy="819662"/>
          </a:xfrm>
          <a:prstGeom prst="rect">
            <a:avLst/>
          </a:prstGeom>
        </p:spPr>
      </p:pic>
      <p:pic>
        <p:nvPicPr>
          <p:cNvPr id="9" name="Graphic 8" descr="Badge outline">
            <a:extLst>
              <a:ext uri="{FF2B5EF4-FFF2-40B4-BE49-F238E27FC236}">
                <a16:creationId xmlns:a16="http://schemas.microsoft.com/office/drawing/2014/main" id="{6F2EE269-A862-57AF-90A6-5693B6BBE722}"/>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2538582" y="4320012"/>
            <a:ext cx="819662" cy="819662"/>
          </a:xfrm>
          <a:prstGeom prst="rect">
            <a:avLst/>
          </a:prstGeom>
        </p:spPr>
      </p:pic>
      <p:pic>
        <p:nvPicPr>
          <p:cNvPr id="10" name="Graphic 9" descr="Badge 3 outline">
            <a:extLst>
              <a:ext uri="{FF2B5EF4-FFF2-40B4-BE49-F238E27FC236}">
                <a16:creationId xmlns:a16="http://schemas.microsoft.com/office/drawing/2014/main" id="{893823BB-0DCC-FD97-6138-21D705B7A6BD}"/>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3629480" y="4320012"/>
            <a:ext cx="819662" cy="819662"/>
          </a:xfrm>
          <a:prstGeom prst="rect">
            <a:avLst/>
          </a:prstGeom>
        </p:spPr>
      </p:pic>
      <p:sp>
        <p:nvSpPr>
          <p:cNvPr id="11" name="TextBox 10">
            <a:extLst>
              <a:ext uri="{FF2B5EF4-FFF2-40B4-BE49-F238E27FC236}">
                <a16:creationId xmlns:a16="http://schemas.microsoft.com/office/drawing/2014/main" id="{312629C5-383B-A292-11FE-00613C09638E}"/>
              </a:ext>
            </a:extLst>
          </p:cNvPr>
          <p:cNvSpPr txBox="1"/>
          <p:nvPr/>
        </p:nvSpPr>
        <p:spPr>
          <a:xfrm>
            <a:off x="5864678" y="2522651"/>
            <a:ext cx="4746171" cy="1754326"/>
          </a:xfrm>
          <a:prstGeom prst="rect">
            <a:avLst/>
          </a:prstGeom>
        </p:spPr>
        <p:style>
          <a:lnRef idx="2">
            <a:schemeClr val="accent5"/>
          </a:lnRef>
          <a:fillRef idx="1">
            <a:schemeClr val="lt1"/>
          </a:fillRef>
          <a:effectRef idx="0">
            <a:schemeClr val="accent5"/>
          </a:effectRef>
          <a:fontRef idx="minor">
            <a:schemeClr val="dk1"/>
          </a:fontRef>
        </p:style>
        <p:txBody>
          <a:bodyPr wrap="square" rtlCol="0">
            <a:spAutoFit/>
          </a:bodyPr>
          <a:lstStyle/>
          <a:p>
            <a:r>
              <a:rPr lang="en-US" dirty="0"/>
              <a:t>Have clear expectations and procedures set up in the classroom. </a:t>
            </a:r>
          </a:p>
          <a:p>
            <a:endParaRPr lang="en-US" dirty="0"/>
          </a:p>
          <a:p>
            <a:r>
              <a:rPr lang="en-US" dirty="0"/>
              <a:t>A predictable routine and transparency about norms in the classroom help establish stability for learners.</a:t>
            </a:r>
          </a:p>
        </p:txBody>
      </p:sp>
      <p:sp>
        <p:nvSpPr>
          <p:cNvPr id="12" name="Oval 11">
            <a:extLst>
              <a:ext uri="{FF2B5EF4-FFF2-40B4-BE49-F238E27FC236}">
                <a16:creationId xmlns:a16="http://schemas.microsoft.com/office/drawing/2014/main" id="{C98DA73A-7C60-A36B-8F3B-91D511457673}"/>
              </a:ext>
            </a:extLst>
          </p:cNvPr>
          <p:cNvSpPr/>
          <p:nvPr/>
        </p:nvSpPr>
        <p:spPr>
          <a:xfrm>
            <a:off x="7448548" y="5007820"/>
            <a:ext cx="1578429" cy="751115"/>
          </a:xfrm>
          <a:prstGeom prst="ellipse">
            <a:avLst/>
          </a:prstGeom>
          <a:solidFill>
            <a:schemeClr val="accent4">
              <a:alpha val="50000"/>
            </a:schemeClr>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n-US" dirty="0">
                <a:solidFill>
                  <a:schemeClr val="tx1">
                    <a:lumMod val="75000"/>
                    <a:lumOff val="25000"/>
                  </a:schemeClr>
                </a:solidFill>
              </a:rPr>
              <a:t>Continue</a:t>
            </a:r>
          </a:p>
        </p:txBody>
      </p:sp>
    </p:spTree>
    <p:extLst>
      <p:ext uri="{BB962C8B-B14F-4D97-AF65-F5344CB8AC3E}">
        <p14:creationId xmlns:p14="http://schemas.microsoft.com/office/powerpoint/2010/main" val="33607386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232</TotalTime>
  <Words>3159</Words>
  <Application>Microsoft Office PowerPoint</Application>
  <PresentationFormat>Widescreen</PresentationFormat>
  <Paragraphs>255</Paragraphs>
  <Slides>26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26</vt:i4>
      </vt:variant>
    </vt:vector>
  </HeadingPairs>
  <TitlesOfParts>
    <vt:vector size="30" baseType="lpstr">
      <vt:lpstr>Aptos</vt:lpstr>
      <vt:lpstr>Aptos Display</vt:lpstr>
      <vt:lpstr>Arial</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Marek Nicolas Sidykh</dc:creator>
  <cp:lastModifiedBy>Marek Nicolas Sidykh</cp:lastModifiedBy>
  <cp:revision>1</cp:revision>
  <dcterms:created xsi:type="dcterms:W3CDTF">2026-03-22T15:42:51Z</dcterms:created>
  <dcterms:modified xsi:type="dcterms:W3CDTF">2026-03-22T19:35:48Z</dcterms:modified>
</cp:coreProperties>
</file>