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70" r:id="rId5"/>
    <p:sldId id="276" r:id="rId6"/>
    <p:sldId id="271" r:id="rId7"/>
    <p:sldId id="273" r:id="rId8"/>
    <p:sldId id="272" r:id="rId9"/>
    <p:sldId id="274" r:id="rId10"/>
    <p:sldId id="275" r:id="rId11"/>
    <p:sldId id="277" r:id="rId12"/>
    <p:sldId id="278" r:id="rId13"/>
    <p:sldId id="25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343" autoAdjust="0"/>
  </p:normalViewPr>
  <p:slideViewPr>
    <p:cSldViewPr snapToGrid="0">
      <p:cViewPr>
        <p:scale>
          <a:sx n="81" d="100"/>
          <a:sy n="81" d="100"/>
        </p:scale>
        <p:origin x="-31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Hoja_de_c_lculo_de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Hoja_de_c_lculo_de_Microsoft_Excel10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Hoja_de_c_lculo_de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Hoja_de_c_lculo_de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Hoja_de_c_lculo_de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Hoja_de_c_lculo_de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6743668342369"/>
          <c:y val="6.7829452189048694E-3"/>
          <c:w val="0.96156223775922911"/>
          <c:h val="0.9916689143956479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9A-4A3A-940C-40219EAE2E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9A-4A3A-940C-40219EAE2E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6B-4E7A-9795-53B91DD11B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9A-4A3A-940C-40219EAE2E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9A-4A3A-940C-40219EAE2E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9A-4A3A-940C-40219EAE2E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B9A-4A3A-940C-40219EAE2E3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571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B9A-4A3A-940C-40219EAE2E34}"/>
              </c:ext>
            </c:extLst>
          </c:dPt>
          <c:dLbls>
            <c:dLbl>
              <c:idx val="0"/>
              <c:layout>
                <c:manualLayout>
                  <c:x val="-0.13650220842112598"/>
                  <c:y val="0.2130975289605946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9A-4A3A-940C-40219EAE2E34}"/>
                </c:ext>
              </c:extLst>
            </c:dLbl>
            <c:dLbl>
              <c:idx val="1"/>
              <c:layout>
                <c:manualLayout>
                  <c:x val="-0.1443463421819059"/>
                  <c:y val="0.108787403447623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9A-4A3A-940C-40219EAE2E34}"/>
                </c:ext>
              </c:extLst>
            </c:dLbl>
            <c:dLbl>
              <c:idx val="2"/>
              <c:layout>
                <c:manualLayout>
                  <c:x val="-7.1861967066722113E-2"/>
                  <c:y val="-0.10990169358214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37240006238537"/>
                      <c:h val="6.304756482474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B-4E7A-9795-53B91DD11B16}"/>
                </c:ext>
              </c:extLst>
            </c:dLbl>
            <c:dLbl>
              <c:idx val="3"/>
              <c:layout>
                <c:manualLayout>
                  <c:x val="-0.16337849911199173"/>
                  <c:y val="-0.118861056263017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617845360942466"/>
                      <c:h val="9.15697604552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B9A-4A3A-940C-40219EAE2E34}"/>
                </c:ext>
              </c:extLst>
            </c:dLbl>
            <c:dLbl>
              <c:idx val="4"/>
              <c:layout>
                <c:manualLayout>
                  <c:x val="0.12391073171105407"/>
                  <c:y val="-0.1413920953585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134993743397031"/>
                      <c:h val="6.50032250145049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B9A-4A3A-940C-40219EAE2E34}"/>
                </c:ext>
              </c:extLst>
            </c:dLbl>
            <c:dLbl>
              <c:idx val="5"/>
              <c:layout>
                <c:manualLayout>
                  <c:x val="0.19568763441722814"/>
                  <c:y val="-0.1118749787476617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9A-4A3A-940C-40219EAE2E34}"/>
                </c:ext>
              </c:extLst>
            </c:dLbl>
            <c:dLbl>
              <c:idx val="6"/>
              <c:layout>
                <c:manualLayout>
                  <c:x val="0.195233331468711"/>
                  <c:y val="9.8554413730105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9A-4A3A-940C-40219EAE2E34}"/>
                </c:ext>
              </c:extLst>
            </c:dLbl>
            <c:dLbl>
              <c:idx val="7"/>
              <c:layout>
                <c:manualLayout>
                  <c:x val="0.14020268878542402"/>
                  <c:y val="0.176356575691526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B9A-4A3A-940C-40219EAE2E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NOMBRE</c:v>
                </c:pt>
                <c:pt idx="1">
                  <c:v>CATEGORÍA</c:v>
                </c:pt>
                <c:pt idx="2">
                  <c:v>CARACTERÍSTICA</c:v>
                </c:pt>
                <c:pt idx="3">
                  <c:v>SIGNIFICADO</c:v>
                </c:pt>
                <c:pt idx="4">
                  <c:v>LUGAR</c:v>
                </c:pt>
                <c:pt idx="5">
                  <c:v>FRASE</c:v>
                </c:pt>
                <c:pt idx="6">
                  <c:v>RIMA</c:v>
                </c:pt>
                <c:pt idx="7">
                  <c:v>HISTORIA CORTA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6B-4E7A-9795-53B91DD11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81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Layout" Target="../slideLayouts/slideLayout2.xml"/><Relationship Id="rId7" Type="http://schemas.openxmlformats.org/officeDocument/2006/relationships/audio" Target="../media/audio2.wav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3.wav"/><Relationship Id="rId5" Type="http://schemas.openxmlformats.org/officeDocument/2006/relationships/image" Target="../media/image2.png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8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audio2.wav"/><Relationship Id="rId5" Type="http://schemas.openxmlformats.org/officeDocument/2006/relationships/image" Target="../media/image2.png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69354" y="1220728"/>
            <a:ext cx="5936748" cy="1788504"/>
          </a:xfrm>
        </p:spPr>
        <p:txBody>
          <a:bodyPr/>
          <a:lstStyle/>
          <a:p>
            <a:r>
              <a:rPr lang="es-ES" sz="4800" dirty="0" smtClean="0"/>
              <a:t>RULETA DEL LENGUAJE</a:t>
            </a:r>
            <a:endParaRPr lang="es-E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82007" y="3166535"/>
            <a:ext cx="4511442" cy="1614326"/>
          </a:xfrm>
        </p:spPr>
        <p:txBody>
          <a:bodyPr>
            <a:normAutofit/>
          </a:bodyPr>
          <a:lstStyle/>
          <a:p>
            <a:r>
              <a:rPr lang="es-ES" dirty="0" smtClean="0"/>
              <a:t>LENGUAJE</a:t>
            </a:r>
          </a:p>
          <a:p>
            <a:r>
              <a:rPr lang="es-ES" dirty="0" smtClean="0"/>
              <a:t>VOCABULARIO</a:t>
            </a:r>
          </a:p>
          <a:p>
            <a:r>
              <a:rPr lang="es-ES" dirty="0" smtClean="0"/>
              <a:t>razonamiento VERBAL</a:t>
            </a:r>
          </a:p>
          <a:p>
            <a:r>
              <a:rPr lang="es-ES" dirty="0" smtClean="0"/>
              <a:t>IMAGINACIÓN</a:t>
            </a:r>
          </a:p>
        </p:txBody>
      </p:sp>
      <p:sp>
        <p:nvSpPr>
          <p:cNvPr id="4" name="Botón de acción: Hacia delante o Siguiente 3">
            <a:hlinkClick r:id="" action="ppaction://hlinkshowjump?jump=nextslide" highlightClick="1">
              <a:snd r:embed="rId2" name="breeze.wav"/>
            </a:hlinkClick>
          </p:cNvPr>
          <p:cNvSpPr/>
          <p:nvPr/>
        </p:nvSpPr>
        <p:spPr>
          <a:xfrm>
            <a:off x="5689088" y="4996211"/>
            <a:ext cx="1097280" cy="64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922129" y="5851641"/>
            <a:ext cx="663119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Autora: Psicóloga educativa Karen Marcela Herrera Chang</a:t>
            </a:r>
          </a:p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pictogramas: Sergio </a:t>
            </a:r>
            <a:r>
              <a:rPr lang="pt-BR" alt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Palao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alt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Procedencia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ARASAAC (www.arasaac.org). 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Licencia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CC (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BY-NC-SA)</a:t>
            </a:r>
            <a:endParaRPr lang="es-ES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Propiedad: Gobierno de Aragón </a:t>
            </a:r>
            <a:endParaRPr lang="pt-BR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98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194" name="Picture 2" descr="http://www.arasaac.org/classes/img/thumbnail.php?i=c2l6ZT0zMDAmcnV0YT0uLi8uLi9yZXBvc2l0b3Jpby9vcmlnaW5hbGVzLzMzMTE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58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81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8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146" name="Picture 2" descr="http://www.arasaac.org/classes/img/thumbnail.php?i=c2l6ZT0zMDAmcnV0YT0uLi8uLi9yZXBvc2l0b3Jpby9vcmlnaW5hbGVzLzI1MjE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13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56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8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applause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7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076" name="Picture 4" descr="http://www.arasaac.org/classes/img/thumbnail.php?i=c2l6ZT0zMDAmcnV0YT0uLi8uLi9yZXBvc2l0b3Jpby9vcmlnaW5hbGVzLzgyNjMucG5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9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42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8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5096"/>
          </a:xfrm>
        </p:spPr>
        <p:txBody>
          <a:bodyPr>
            <a:normAutofit/>
          </a:bodyPr>
          <a:lstStyle/>
          <a:p>
            <a:pPr algn="ctr"/>
            <a:r>
              <a:rPr lang="es-ES" sz="6000" dirty="0" smtClean="0"/>
              <a:t>¡fantástico!</a:t>
            </a:r>
            <a:endParaRPr lang="es-ES" sz="6000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025239" y="5685529"/>
            <a:ext cx="663119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Autora: Psicóloga educativa Karen Marcela Herrera Chang</a:t>
            </a:r>
          </a:p>
          <a:p>
            <a:pPr algn="ctr"/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Autor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pictogramas: Sergio </a:t>
            </a:r>
            <a:r>
              <a:rPr lang="pt-BR" alt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Palao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alt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Procedencia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ARASAAC (www.arasaac.org). 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Licencia</a:t>
            </a:r>
            <a:r>
              <a:rPr lang="pt-BR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CC (</a:t>
            </a:r>
            <a:r>
              <a:rPr lang="pt-BR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BY-NC-SA)</a:t>
            </a:r>
            <a:endParaRPr lang="es-ES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Propiedad: Gobierno de Aragón </a:t>
            </a:r>
            <a:endParaRPr lang="pt-BR" alt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508" y="1604749"/>
            <a:ext cx="3498660" cy="349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8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192129"/>
            <a:ext cx="10178322" cy="910838"/>
          </a:xfrm>
        </p:spPr>
        <p:txBody>
          <a:bodyPr/>
          <a:lstStyle/>
          <a:p>
            <a:pPr algn="just"/>
            <a:r>
              <a:rPr lang="es-ES" u="sng" dirty="0" smtClean="0"/>
              <a:t>INSTRUCCIONES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5736" y="1157092"/>
            <a:ext cx="10178322" cy="523260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b="1" dirty="0" smtClean="0"/>
              <a:t>AL GIRAR LA RULETA, DEBERÁS DECIR LO QUE INDICA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b="1" dirty="0" smtClean="0"/>
              <a:t>RELACIONADO CON LA IMAGEN SELECCIONADA: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1"/>
                </a:solidFill>
              </a:rPr>
              <a:t>NOMBRE: mencionar el nombre de la imagen.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CATEGORÍA: mencionar la categoría a la que pertenece</a:t>
            </a:r>
            <a:r>
              <a:rPr lang="es-ES" b="1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3"/>
                </a:solidFill>
              </a:rPr>
              <a:t>CARACTERÍSTICA: mencionar alguna cualidad que tenga.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4"/>
                </a:solidFill>
              </a:rPr>
              <a:t>SIGNIFICADO: definir la imagen sin utilizar su nombre.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5"/>
                </a:solidFill>
              </a:rPr>
              <a:t>LUGAR: mencionar en qué lugares se puede encontrar.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6"/>
                </a:solidFill>
              </a:rPr>
              <a:t>FRASE: construir una frase con la imagen.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RIMA: mencionar una palabra que rime con la imagen.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</a:rPr>
              <a:t>HISTORIA CORTA: contar una breve historia que incluya esa imagen.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s-E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54978" t="25391" r="11420" b="13838"/>
          <a:stretch/>
        </p:blipFill>
        <p:spPr>
          <a:xfrm>
            <a:off x="8374462" y="1756110"/>
            <a:ext cx="3421299" cy="3478801"/>
          </a:xfrm>
          <a:prstGeom prst="rect">
            <a:avLst/>
          </a:prstGeom>
        </p:spPr>
      </p:pic>
      <p:sp>
        <p:nvSpPr>
          <p:cNvPr id="6" name="Botón de acción: Hacia delante o Siguiente 5">
            <a:hlinkClick r:id="" action="ppaction://hlinkshowjump?jump=nextslide" highlightClick="1">
              <a:snd r:embed="rId3" name="breeze.wav"/>
            </a:hlinkClick>
          </p:cNvPr>
          <p:cNvSpPr/>
          <p:nvPr/>
        </p:nvSpPr>
        <p:spPr>
          <a:xfrm>
            <a:off x="11094720" y="6217920"/>
            <a:ext cx="1097280" cy="640080"/>
          </a:xfrm>
          <a:prstGeom prst="actionButtonForwardNex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169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 descr="http://www.arasaac.org/classes/img/thumbnail.php?i=c2l6ZT0zMDAmcnV0YT0uLi8uLi9yZXBvc2l0b3Jpby9vcmlnaW5hbGVzLzI0NjU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9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48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28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122" name="Picture 2" descr="http://www.arasaac.org/classes/img/thumbnail.php?i=c2l6ZT0zMDAmcnV0YT0uLi8uLi9yZXBvc2l0b3Jpby9vcmlnaW5hbGVzLzIxNDI1LnBuZw==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9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51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28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170" name="Picture 2" descr="http://www.arasaac.org/classes/img/thumbnail.php?i=c2l6ZT0zMDAmcnV0YT0uLi8uLi9yZXBvc2l0b3Jpby9vcmlnaW5hbGVzLzI3MTU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376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61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28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Picture 2" descr="http://www.arasaac.org/classes/img/thumbnail.php?i=c2l6ZT0zMDAmcnV0YT0uLi8uLi9yZXBvc2l0b3Jpby9vcmlnaW5hbGVzLzE3MjY1LnBuZw==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9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99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8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6" name="Picture 2" descr="http://www.arasaac.org/classes/img/thumbnail.php?i=c2l6ZT0zMDAmcnV0YT0uLi8uLi9yZXBvc2l0b3Jpby9vcmlnaW5hbGVzLzI2MDc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9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9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8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Picture 2" descr="http://www.arasaac.org/classes/img/thumbnail.php?i=c2l6ZT0zMDAmcnV0YT0uLi8uLi9yZXBvc2l0b3Jpby9vcmlnaW5hbGVzLzI4NTQ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9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08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8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ULETA"/>
          <p:cNvGraphicFramePr/>
          <p:nvPr>
            <p:extLst>
              <p:ext uri="{D42A27DB-BD31-4B8C-83A1-F6EECF244321}">
                <p14:modId xmlns:p14="http://schemas.microsoft.com/office/powerpoint/2010/main" val="2854443654"/>
              </p:ext>
            </p:extLst>
          </p:nvPr>
        </p:nvGraphicFramePr>
        <p:xfrm>
          <a:off x="5273709" y="478162"/>
          <a:ext cx="691829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3" name="BOTÓN"/>
          <p:cNvGrpSpPr/>
          <p:nvPr/>
        </p:nvGrpSpPr>
        <p:grpSpPr>
          <a:xfrm>
            <a:off x="5857241" y="5625774"/>
            <a:ext cx="875211" cy="795804"/>
            <a:chOff x="10660346" y="5785503"/>
            <a:chExt cx="875211" cy="795804"/>
          </a:xfrm>
        </p:grpSpPr>
        <p:sp>
          <p:nvSpPr>
            <p:cNvPr id="20" name="Elipse 19"/>
            <p:cNvSpPr/>
            <p:nvPr/>
          </p:nvSpPr>
          <p:spPr>
            <a:xfrm>
              <a:off x="10660346" y="5785503"/>
              <a:ext cx="875211" cy="795804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783398" y="5910385"/>
              <a:ext cx="629105" cy="546039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" name="Lágrima 2"/>
          <p:cNvSpPr/>
          <p:nvPr/>
        </p:nvSpPr>
        <p:spPr>
          <a:xfrm rot="18880267">
            <a:off x="8333858" y="2826530"/>
            <a:ext cx="1097254" cy="1128505"/>
          </a:xfrm>
          <a:prstGeom prst="teardrop">
            <a:avLst/>
          </a:prstGeom>
          <a:solidFill>
            <a:srgbClr val="C0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Sonido rulet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89849" y="238243"/>
            <a:ext cx="609600" cy="609600"/>
          </a:xfrm>
          <a:prstGeom prst="rect">
            <a:avLst/>
          </a:prstGeom>
        </p:spPr>
      </p:pic>
      <p:sp>
        <p:nvSpPr>
          <p:cNvPr id="8" name="Botón de acción: Final 7">
            <a:hlinkClick r:id="" action="ppaction://hlinkshowjump?jump=nextslide" highlightClick="1">
              <a:snd r:embed="rId6" name="click.wav"/>
            </a:hlinkClick>
          </p:cNvPr>
          <p:cNvSpPr/>
          <p:nvPr/>
        </p:nvSpPr>
        <p:spPr>
          <a:xfrm>
            <a:off x="3435927" y="4925610"/>
            <a:ext cx="1039091" cy="6521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Botón de acción: Comienzo 18">
            <a:hlinkClick r:id="" action="ppaction://hlinkshowjump?jump=previousslide" highlightClick="1">
              <a:snd r:embed="rId6" name="click.wav"/>
            </a:hlinkClick>
          </p:cNvPr>
          <p:cNvSpPr/>
          <p:nvPr/>
        </p:nvSpPr>
        <p:spPr>
          <a:xfrm>
            <a:off x="1925783" y="4919192"/>
            <a:ext cx="1039091" cy="6521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100" name="Picture 4" descr="http://www.arasaac.org/classes/img/thumbnail.php?i=c2l6ZT0zMDAmcnV0YT0uLi8uLi9yZXBvc2l0b3Jpby9vcmlnaW5hbGVzLzc4MDcucG5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9" y="847843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79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8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1072</TotalTime>
  <Words>239</Words>
  <Application>Microsoft Office PowerPoint</Application>
  <PresentationFormat>Personalizado</PresentationFormat>
  <Paragraphs>89</Paragraphs>
  <Slides>13</Slides>
  <Notes>0</Notes>
  <HiddenSlides>0</HiddenSlides>
  <MMClips>10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Badge</vt:lpstr>
      <vt:lpstr>RULETA DEL LENGUAJE</vt:lpstr>
      <vt:lpstr>INSTRUCCIONES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¡fantástico!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MISMO Y  LO CONTRARIO</dc:title>
  <dc:creator>Karen Marcela Herrera Chang</dc:creator>
  <cp:lastModifiedBy>JM MR</cp:lastModifiedBy>
  <cp:revision>60</cp:revision>
  <dcterms:created xsi:type="dcterms:W3CDTF">2020-06-02T11:29:11Z</dcterms:created>
  <dcterms:modified xsi:type="dcterms:W3CDTF">2020-08-17T06:32:37Z</dcterms:modified>
</cp:coreProperties>
</file>