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Lst>
  <p:sldSz cx="9753600" cy="7315200"/>
  <p:notesSz cx="6858000" cy="9144000"/>
  <p:embeddedFontLst>
    <p:embeddedFont>
      <p:font typeface="Permanent Marker" charset="1" panose="02000000000000000000"/>
      <p:regular r:id="rId15"/>
    </p:embeddedFont>
    <p:embeddedFont>
      <p:font typeface="Nourd Semi-Bold" charset="1" panose="00000700000000000000"/>
      <p:regular r:id="rId16"/>
    </p:embeddedFont>
    <p:embeddedFont>
      <p:font typeface="Montserrat Medium" charset="1" panose="00000600000000000000"/>
      <p:regular r:id="rId17"/>
    </p:embeddedFont>
    <p:embeddedFont>
      <p:font typeface="Nourd" charset="1" panose="00000500000000000000"/>
      <p:regular r:id="rId18"/>
    </p:embeddedFont>
    <p:embeddedFont>
      <p:font typeface="Open Sauce Semi-Bold" charset="1" panose="00000700000000000000"/>
      <p:regular r:id="rId19"/>
    </p:embeddedFont>
    <p:embeddedFont>
      <p:font typeface="Canva Sans Medium" charset="1" panose="020B0603030501040103"/>
      <p:regular r:id="rId20"/>
    </p:embeddedFont>
    <p:embeddedFont>
      <p:font typeface="Canva Sans" charset="1" panose="020B0503030501040103"/>
      <p:regular r:id="rId21"/>
    </p:embeddedFont>
    <p:embeddedFont>
      <p:font typeface="Canva Sans Bold" charset="1" panose="020B0803030501040103"/>
      <p:regular r:id="rId22"/>
    </p:embeddedFont>
    <p:embeddedFont>
      <p:font typeface="Be Vietnam Medium" charset="1" panose="00000600000000000000"/>
      <p:regular r:id="rId23"/>
    </p:embeddedFont>
    <p:embeddedFont>
      <p:font typeface="Be Vietnam" charset="1" panose="00000500000000000000"/>
      <p:regular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fonts/font22.fntdata" Type="http://schemas.openxmlformats.org/officeDocument/2006/relationships/font"/><Relationship Id="rId23" Target="fonts/font23.fntdata" Type="http://schemas.openxmlformats.org/officeDocument/2006/relationships/font"/><Relationship Id="rId24" Target="fonts/font24.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jpeg" Type="http://schemas.openxmlformats.org/officeDocument/2006/relationships/image"/><Relationship Id="rId4" Target="../media/image3.png" Type="http://schemas.openxmlformats.org/officeDocument/2006/relationships/image"/><Relationship Id="rId5" Target="../media/image4.png" Type="http://schemas.openxmlformats.org/officeDocument/2006/relationships/image"/><Relationship Id="rId6" Target="../media/image5.svg" Type="http://schemas.openxmlformats.org/officeDocument/2006/relationships/image"/><Relationship Id="rId7" Target="../media/image6.png" Type="http://schemas.openxmlformats.org/officeDocument/2006/relationships/image"/><Relationship Id="rId8" Target="../media/image7.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6.png" Type="http://schemas.openxmlformats.org/officeDocument/2006/relationships/image"/><Relationship Id="rId4" Target="../media/image7.svg" Type="http://schemas.openxmlformats.org/officeDocument/2006/relationships/image"/><Relationship Id="rId5" Target="../media/image8.png" Type="http://schemas.openxmlformats.org/officeDocument/2006/relationships/image"/><Relationship Id="rId6" Target="../media/image9.png" Type="http://schemas.openxmlformats.org/officeDocument/2006/relationships/image"/><Relationship Id="rId7" Target="../media/image3.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3.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6.png" Type="http://schemas.openxmlformats.org/officeDocument/2006/relationships/image"/><Relationship Id="rId4" Target="../media/image7.svg" Type="http://schemas.openxmlformats.org/officeDocument/2006/relationships/image"/><Relationship Id="rId5" Target="../media/image10.png" Type="http://schemas.openxmlformats.org/officeDocument/2006/relationships/image"/><Relationship Id="rId6" Target="../media/image11.svg" Type="http://schemas.openxmlformats.org/officeDocument/2006/relationships/image"/><Relationship Id="rId7" Target="../media/image3.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6.png" Type="http://schemas.openxmlformats.org/officeDocument/2006/relationships/image"/><Relationship Id="rId4" Target="../media/image7.svg" Type="http://schemas.openxmlformats.org/officeDocument/2006/relationships/image"/><Relationship Id="rId5" Target="../media/image10.png" Type="http://schemas.openxmlformats.org/officeDocument/2006/relationships/image"/><Relationship Id="rId6" Target="../media/image11.svg" Type="http://schemas.openxmlformats.org/officeDocument/2006/relationships/image"/><Relationship Id="rId7" Target="../media/image3.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6.png" Type="http://schemas.openxmlformats.org/officeDocument/2006/relationships/image"/><Relationship Id="rId4" Target="../media/image7.svg" Type="http://schemas.openxmlformats.org/officeDocument/2006/relationships/image"/><Relationship Id="rId5" Target="../media/image12.jpeg" Type="http://schemas.openxmlformats.org/officeDocument/2006/relationships/image"/><Relationship Id="rId6" Target="../media/image3.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6.png" Type="http://schemas.openxmlformats.org/officeDocument/2006/relationships/image"/><Relationship Id="rId4" Target="../media/image7.svg" Type="http://schemas.openxmlformats.org/officeDocument/2006/relationships/image"/><Relationship Id="rId5" Target="../media/image13.png" Type="http://schemas.openxmlformats.org/officeDocument/2006/relationships/image"/><Relationship Id="rId6" Target="../media/image14.svg" Type="http://schemas.openxmlformats.org/officeDocument/2006/relationships/image"/><Relationship Id="rId7" Target="../media/image3.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6.png" Type="http://schemas.openxmlformats.org/officeDocument/2006/relationships/image"/><Relationship Id="rId4" Target="../media/image7.svg" Type="http://schemas.openxmlformats.org/officeDocument/2006/relationships/image"/><Relationship Id="rId5" Target="../media/image15.png" Type="http://schemas.openxmlformats.org/officeDocument/2006/relationships/image"/><Relationship Id="rId6" Target="../media/image16.png" Type="http://schemas.openxmlformats.org/officeDocument/2006/relationships/image"/><Relationship Id="rId7" Target="../media/image17.svg" Type="http://schemas.openxmlformats.org/officeDocument/2006/relationships/image"/><Relationship Id="rId8" Target="../media/image3.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18.png" Type="http://schemas.openxmlformats.org/officeDocument/2006/relationships/image"/><Relationship Id="rId4" Target="../media/image19.png" Type="http://schemas.openxmlformats.org/officeDocument/2006/relationships/image"/><Relationship Id="rId5" Target="../media/image4.png" Type="http://schemas.openxmlformats.org/officeDocument/2006/relationships/image"/><Relationship Id="rId6" Target="../media/image5.svg" Type="http://schemas.openxmlformats.org/officeDocument/2006/relationships/image"/><Relationship Id="rId7" Target="../media/image6.png" Type="http://schemas.openxmlformats.org/officeDocument/2006/relationships/image"/><Relationship Id="rId8" Target="../media/image7.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9753600" cy="7315200"/>
          </a:xfrm>
          <a:custGeom>
            <a:avLst/>
            <a:gdLst/>
            <a:ahLst/>
            <a:cxnLst/>
            <a:rect r="r" b="b" t="t" l="l"/>
            <a:pathLst>
              <a:path h="7315200" w="9753600">
                <a:moveTo>
                  <a:pt x="0" y="0"/>
                </a:moveTo>
                <a:lnTo>
                  <a:pt x="9753600" y="0"/>
                </a:lnTo>
                <a:lnTo>
                  <a:pt x="9753600" y="7315200"/>
                </a:lnTo>
                <a:lnTo>
                  <a:pt x="0" y="7315200"/>
                </a:lnTo>
                <a:lnTo>
                  <a:pt x="0" y="0"/>
                </a:lnTo>
                <a:close/>
              </a:path>
            </a:pathLst>
          </a:custGeom>
          <a:blipFill>
            <a:blip r:embed="rId2"/>
            <a:stretch>
              <a:fillRect l="-5000" t="-1069" r="-5000" b="-1069"/>
            </a:stretch>
          </a:blipFill>
        </p:spPr>
      </p:sp>
      <p:grpSp>
        <p:nvGrpSpPr>
          <p:cNvPr name="Group 3" id="3"/>
          <p:cNvGrpSpPr/>
          <p:nvPr/>
        </p:nvGrpSpPr>
        <p:grpSpPr>
          <a:xfrm rot="0">
            <a:off x="233991" y="149428"/>
            <a:ext cx="9328614" cy="6948773"/>
            <a:chOff x="0" y="0"/>
            <a:chExt cx="3455035" cy="2573782"/>
          </a:xfrm>
        </p:grpSpPr>
        <p:sp>
          <p:nvSpPr>
            <p:cNvPr name="Freeform 4" id="4"/>
            <p:cNvSpPr/>
            <p:nvPr/>
          </p:nvSpPr>
          <p:spPr>
            <a:xfrm flipH="false" flipV="false" rot="0">
              <a:off x="0" y="0"/>
              <a:ext cx="3455035" cy="2573782"/>
            </a:xfrm>
            <a:custGeom>
              <a:avLst/>
              <a:gdLst/>
              <a:ahLst/>
              <a:cxnLst/>
              <a:rect r="r" b="b" t="t" l="l"/>
              <a:pathLst>
                <a:path h="2573782" w="3455035">
                  <a:moveTo>
                    <a:pt x="3455035" y="9129"/>
                  </a:moveTo>
                  <a:lnTo>
                    <a:pt x="3455035" y="2564653"/>
                  </a:lnTo>
                  <a:cubicBezTo>
                    <a:pt x="3455035" y="2569695"/>
                    <a:pt x="3450947" y="2573782"/>
                    <a:pt x="3445906" y="2573782"/>
                  </a:cubicBezTo>
                  <a:lnTo>
                    <a:pt x="9129" y="2573782"/>
                  </a:lnTo>
                  <a:cubicBezTo>
                    <a:pt x="6708" y="2573782"/>
                    <a:pt x="4386" y="2572820"/>
                    <a:pt x="2674" y="2571108"/>
                  </a:cubicBezTo>
                  <a:cubicBezTo>
                    <a:pt x="962" y="2569396"/>
                    <a:pt x="0" y="2567074"/>
                    <a:pt x="0" y="2564653"/>
                  </a:cubicBezTo>
                  <a:lnTo>
                    <a:pt x="0" y="9129"/>
                  </a:lnTo>
                  <a:cubicBezTo>
                    <a:pt x="0" y="4087"/>
                    <a:pt x="4087" y="0"/>
                    <a:pt x="9129" y="0"/>
                  </a:cubicBezTo>
                  <a:lnTo>
                    <a:pt x="3445906" y="0"/>
                  </a:lnTo>
                  <a:cubicBezTo>
                    <a:pt x="3450947" y="0"/>
                    <a:pt x="3455035" y="4087"/>
                    <a:pt x="3455035" y="9129"/>
                  </a:cubicBezTo>
                  <a:close/>
                </a:path>
              </a:pathLst>
            </a:custGeom>
            <a:solidFill>
              <a:srgbClr val="000000">
                <a:alpha val="0"/>
              </a:srgbClr>
            </a:solidFill>
            <a:ln w="38100" cap="sq">
              <a:solidFill>
                <a:srgbClr val="F7BB0C"/>
              </a:solidFill>
              <a:prstDash val="solid"/>
              <a:miter/>
            </a:ln>
          </p:spPr>
        </p:sp>
        <p:sp>
          <p:nvSpPr>
            <p:cNvPr name="TextBox 5" id="5"/>
            <p:cNvSpPr txBox="true"/>
            <p:nvPr/>
          </p:nvSpPr>
          <p:spPr>
            <a:xfrm>
              <a:off x="0" y="-28575"/>
              <a:ext cx="3455035" cy="2602357"/>
            </a:xfrm>
            <a:prstGeom prst="rect">
              <a:avLst/>
            </a:prstGeom>
          </p:spPr>
          <p:txBody>
            <a:bodyPr anchor="ctr" rtlCol="false" tIns="50800" lIns="50800" bIns="50800" rIns="50800"/>
            <a:lstStyle/>
            <a:p>
              <a:pPr algn="ctr">
                <a:lnSpc>
                  <a:spcPts val="2535"/>
                </a:lnSpc>
              </a:pPr>
            </a:p>
            <a:p>
              <a:pPr algn="ctr">
                <a:lnSpc>
                  <a:spcPts val="2535"/>
                </a:lnSpc>
              </a:pPr>
            </a:p>
          </p:txBody>
        </p:sp>
      </p:grpSp>
      <p:grpSp>
        <p:nvGrpSpPr>
          <p:cNvPr name="Group 6" id="6"/>
          <p:cNvGrpSpPr/>
          <p:nvPr/>
        </p:nvGrpSpPr>
        <p:grpSpPr>
          <a:xfrm rot="0">
            <a:off x="2288055" y="3318440"/>
            <a:ext cx="5461710" cy="3555857"/>
            <a:chOff x="0" y="0"/>
            <a:chExt cx="1476958" cy="961577"/>
          </a:xfrm>
        </p:grpSpPr>
        <p:sp>
          <p:nvSpPr>
            <p:cNvPr name="Freeform 7" id="7"/>
            <p:cNvSpPr/>
            <p:nvPr/>
          </p:nvSpPr>
          <p:spPr>
            <a:xfrm flipH="false" flipV="false" rot="0">
              <a:off x="0" y="0"/>
              <a:ext cx="1476958" cy="961577"/>
            </a:xfrm>
            <a:custGeom>
              <a:avLst/>
              <a:gdLst/>
              <a:ahLst/>
              <a:cxnLst/>
              <a:rect r="r" b="b" t="t" l="l"/>
              <a:pathLst>
                <a:path h="961577" w="1476958">
                  <a:moveTo>
                    <a:pt x="32602" y="0"/>
                  </a:moveTo>
                  <a:lnTo>
                    <a:pt x="1444356" y="0"/>
                  </a:lnTo>
                  <a:cubicBezTo>
                    <a:pt x="1462362" y="0"/>
                    <a:pt x="1476958" y="14597"/>
                    <a:pt x="1476958" y="32602"/>
                  </a:cubicBezTo>
                  <a:lnTo>
                    <a:pt x="1476958" y="928974"/>
                  </a:lnTo>
                  <a:cubicBezTo>
                    <a:pt x="1476958" y="937621"/>
                    <a:pt x="1473524" y="945914"/>
                    <a:pt x="1467409" y="952028"/>
                  </a:cubicBezTo>
                  <a:cubicBezTo>
                    <a:pt x="1461295" y="958142"/>
                    <a:pt x="1453003" y="961577"/>
                    <a:pt x="1444356" y="961577"/>
                  </a:cubicBezTo>
                  <a:lnTo>
                    <a:pt x="32602" y="961577"/>
                  </a:lnTo>
                  <a:cubicBezTo>
                    <a:pt x="23956" y="961577"/>
                    <a:pt x="15663" y="958142"/>
                    <a:pt x="9549" y="952028"/>
                  </a:cubicBezTo>
                  <a:cubicBezTo>
                    <a:pt x="3435" y="945914"/>
                    <a:pt x="0" y="937621"/>
                    <a:pt x="0" y="928974"/>
                  </a:cubicBezTo>
                  <a:lnTo>
                    <a:pt x="0" y="32602"/>
                  </a:lnTo>
                  <a:cubicBezTo>
                    <a:pt x="0" y="23956"/>
                    <a:pt x="3435" y="15663"/>
                    <a:pt x="9549" y="9549"/>
                  </a:cubicBezTo>
                  <a:cubicBezTo>
                    <a:pt x="15663" y="3435"/>
                    <a:pt x="23956" y="0"/>
                    <a:pt x="32602" y="0"/>
                  </a:cubicBezTo>
                  <a:close/>
                </a:path>
              </a:pathLst>
            </a:custGeom>
            <a:blipFill>
              <a:blip r:embed="rId3"/>
              <a:stretch>
                <a:fillRect l="-7871" t="0" r="-7871" b="0"/>
              </a:stretch>
            </a:blipFill>
          </p:spPr>
        </p:sp>
      </p:grpSp>
      <p:grpSp>
        <p:nvGrpSpPr>
          <p:cNvPr name="Group 8" id="8"/>
          <p:cNvGrpSpPr/>
          <p:nvPr/>
        </p:nvGrpSpPr>
        <p:grpSpPr>
          <a:xfrm rot="0">
            <a:off x="2689954" y="248785"/>
            <a:ext cx="4373692" cy="1495710"/>
            <a:chOff x="0" y="0"/>
            <a:chExt cx="5831590" cy="1994280"/>
          </a:xfrm>
        </p:grpSpPr>
        <p:sp>
          <p:nvSpPr>
            <p:cNvPr name="Freeform 9" id="9"/>
            <p:cNvSpPr/>
            <p:nvPr/>
          </p:nvSpPr>
          <p:spPr>
            <a:xfrm flipH="false" flipV="false" rot="0">
              <a:off x="0" y="302255"/>
              <a:ext cx="5831590" cy="1411489"/>
            </a:xfrm>
            <a:custGeom>
              <a:avLst/>
              <a:gdLst/>
              <a:ahLst/>
              <a:cxnLst/>
              <a:rect r="r" b="b" t="t" l="l"/>
              <a:pathLst>
                <a:path h="1411489" w="5831590">
                  <a:moveTo>
                    <a:pt x="0" y="0"/>
                  </a:moveTo>
                  <a:lnTo>
                    <a:pt x="5831590" y="0"/>
                  </a:lnTo>
                  <a:lnTo>
                    <a:pt x="5831590" y="1411490"/>
                  </a:lnTo>
                  <a:lnTo>
                    <a:pt x="0" y="1411490"/>
                  </a:lnTo>
                  <a:lnTo>
                    <a:pt x="0" y="0"/>
                  </a:lnTo>
                  <a:close/>
                </a:path>
              </a:pathLst>
            </a:custGeom>
            <a:blipFill>
              <a:blip r:embed="rId4"/>
              <a:stretch>
                <a:fillRect l="0" t="-82009" r="0" b="-93252"/>
              </a:stretch>
            </a:blipFill>
          </p:spPr>
        </p:sp>
        <p:sp>
          <p:nvSpPr>
            <p:cNvPr name="TextBox 10" id="10"/>
            <p:cNvSpPr txBox="true"/>
            <p:nvPr/>
          </p:nvSpPr>
          <p:spPr>
            <a:xfrm rot="-5400000">
              <a:off x="19012" y="851082"/>
              <a:ext cx="1994280" cy="292117"/>
            </a:xfrm>
            <a:prstGeom prst="rect">
              <a:avLst/>
            </a:prstGeom>
          </p:spPr>
          <p:txBody>
            <a:bodyPr anchor="t" rtlCol="false" tIns="0" lIns="0" bIns="0" rIns="0">
              <a:spAutoFit/>
            </a:bodyPr>
            <a:lstStyle/>
            <a:p>
              <a:pPr algn="ctr">
                <a:lnSpc>
                  <a:spcPts val="1844"/>
                </a:lnSpc>
                <a:spcBef>
                  <a:spcPct val="0"/>
                </a:spcBef>
              </a:pPr>
              <a:r>
                <a:rPr lang="en-US" sz="1317">
                  <a:solidFill>
                    <a:srgbClr val="173653"/>
                  </a:solidFill>
                  <a:latin typeface="Permanent Marker"/>
                  <a:ea typeface="Permanent Marker"/>
                  <a:cs typeface="Permanent Marker"/>
                  <a:sym typeface="Permanent Marker"/>
                </a:rPr>
                <a:t>PRIMARY</a:t>
              </a:r>
            </a:p>
          </p:txBody>
        </p:sp>
      </p:grpSp>
      <p:sp>
        <p:nvSpPr>
          <p:cNvPr name="Freeform 11" id="11"/>
          <p:cNvSpPr/>
          <p:nvPr/>
        </p:nvSpPr>
        <p:spPr>
          <a:xfrm flipH="false" flipV="false" rot="-1186144">
            <a:off x="553674" y="4229366"/>
            <a:ext cx="1491244" cy="1734004"/>
          </a:xfrm>
          <a:custGeom>
            <a:avLst/>
            <a:gdLst/>
            <a:ahLst/>
            <a:cxnLst/>
            <a:rect r="r" b="b" t="t" l="l"/>
            <a:pathLst>
              <a:path h="1734004" w="1491244">
                <a:moveTo>
                  <a:pt x="0" y="0"/>
                </a:moveTo>
                <a:lnTo>
                  <a:pt x="1491244" y="0"/>
                </a:lnTo>
                <a:lnTo>
                  <a:pt x="1491244" y="1734005"/>
                </a:lnTo>
                <a:lnTo>
                  <a:pt x="0" y="173400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2" id="12"/>
          <p:cNvSpPr/>
          <p:nvPr/>
        </p:nvSpPr>
        <p:spPr>
          <a:xfrm flipH="false" flipV="false" rot="827391">
            <a:off x="8074131" y="4109644"/>
            <a:ext cx="1147067" cy="1973448"/>
          </a:xfrm>
          <a:custGeom>
            <a:avLst/>
            <a:gdLst/>
            <a:ahLst/>
            <a:cxnLst/>
            <a:rect r="r" b="b" t="t" l="l"/>
            <a:pathLst>
              <a:path h="1973448" w="1147067">
                <a:moveTo>
                  <a:pt x="0" y="0"/>
                </a:moveTo>
                <a:lnTo>
                  <a:pt x="1147067" y="0"/>
                </a:lnTo>
                <a:lnTo>
                  <a:pt x="1147067" y="1973449"/>
                </a:lnTo>
                <a:lnTo>
                  <a:pt x="0" y="1973449"/>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3" id="13"/>
          <p:cNvSpPr txBox="true"/>
          <p:nvPr/>
        </p:nvSpPr>
        <p:spPr>
          <a:xfrm rot="0">
            <a:off x="1104171" y="1740241"/>
            <a:ext cx="7545258" cy="1578198"/>
          </a:xfrm>
          <a:prstGeom prst="rect">
            <a:avLst/>
          </a:prstGeom>
        </p:spPr>
        <p:txBody>
          <a:bodyPr anchor="t" rtlCol="false" tIns="0" lIns="0" bIns="0" rIns="0">
            <a:spAutoFit/>
          </a:bodyPr>
          <a:lstStyle/>
          <a:p>
            <a:pPr algn="ctr">
              <a:lnSpc>
                <a:spcPts val="4202"/>
              </a:lnSpc>
            </a:pPr>
            <a:r>
              <a:rPr lang="en-US" b="true" sz="3002">
                <a:solidFill>
                  <a:srgbClr val="173653"/>
                </a:solidFill>
                <a:latin typeface="Nourd Semi-Bold"/>
                <a:ea typeface="Nourd Semi-Bold"/>
                <a:cs typeface="Nourd Semi-Bold"/>
                <a:sym typeface="Nourd Semi-Bold"/>
              </a:rPr>
              <a:t>AWARD FOR FIVE-TIME ABANDONED SUPERDOG</a:t>
            </a:r>
          </a:p>
          <a:p>
            <a:pPr algn="ctr">
              <a:lnSpc>
                <a:spcPts val="4202"/>
              </a:lnSpc>
            </a:pPr>
          </a:p>
        </p:txBody>
      </p:sp>
      <p:sp>
        <p:nvSpPr>
          <p:cNvPr name="TextBox 14" id="14"/>
          <p:cNvSpPr txBox="true"/>
          <p:nvPr/>
        </p:nvSpPr>
        <p:spPr>
          <a:xfrm rot="0">
            <a:off x="1299296" y="2872237"/>
            <a:ext cx="7155009" cy="530859"/>
          </a:xfrm>
          <a:prstGeom prst="rect">
            <a:avLst/>
          </a:prstGeom>
        </p:spPr>
        <p:txBody>
          <a:bodyPr anchor="t" rtlCol="false" tIns="0" lIns="0" bIns="0" rIns="0">
            <a:spAutoFit/>
          </a:bodyPr>
          <a:lstStyle/>
          <a:p>
            <a:pPr algn="ctr">
              <a:lnSpc>
                <a:spcPts val="2240"/>
              </a:lnSpc>
            </a:pPr>
            <a:r>
              <a:rPr lang="en-US" b="true" sz="1600">
                <a:solidFill>
                  <a:srgbClr val="173653"/>
                </a:solidFill>
                <a:latin typeface="Nourd Semi-Bold"/>
                <a:ea typeface="Nourd Semi-Bold"/>
                <a:cs typeface="Nourd Semi-Bold"/>
                <a:sym typeface="Nourd Semi-Bold"/>
              </a:rPr>
              <a:t>CRIME FIGHTING SPANIEL CELEBRATED WITH NATIONAL AWARD</a:t>
            </a:r>
          </a:p>
          <a:p>
            <a:pPr algn="ctr">
              <a:lnSpc>
                <a:spcPts val="2240"/>
              </a:lnSpc>
            </a:pP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9753600" cy="7315200"/>
          </a:xfrm>
          <a:custGeom>
            <a:avLst/>
            <a:gdLst/>
            <a:ahLst/>
            <a:cxnLst/>
            <a:rect r="r" b="b" t="t" l="l"/>
            <a:pathLst>
              <a:path h="7315200" w="9753600">
                <a:moveTo>
                  <a:pt x="0" y="0"/>
                </a:moveTo>
                <a:lnTo>
                  <a:pt x="9753600" y="0"/>
                </a:lnTo>
                <a:lnTo>
                  <a:pt x="9753600" y="7315200"/>
                </a:lnTo>
                <a:lnTo>
                  <a:pt x="0" y="7315200"/>
                </a:lnTo>
                <a:lnTo>
                  <a:pt x="0" y="0"/>
                </a:lnTo>
                <a:close/>
              </a:path>
            </a:pathLst>
          </a:custGeom>
          <a:blipFill>
            <a:blip r:embed="rId2"/>
            <a:stretch>
              <a:fillRect l="-5000" t="-1069" r="-5000" b="-1069"/>
            </a:stretch>
          </a:blipFill>
        </p:spPr>
      </p:sp>
      <p:sp>
        <p:nvSpPr>
          <p:cNvPr name="Freeform 3" id="3"/>
          <p:cNvSpPr/>
          <p:nvPr/>
        </p:nvSpPr>
        <p:spPr>
          <a:xfrm flipH="false" flipV="false" rot="0">
            <a:off x="3755630" y="999995"/>
            <a:ext cx="3544583" cy="6098207"/>
          </a:xfrm>
          <a:custGeom>
            <a:avLst/>
            <a:gdLst/>
            <a:ahLst/>
            <a:cxnLst/>
            <a:rect r="r" b="b" t="t" l="l"/>
            <a:pathLst>
              <a:path h="6098207" w="3544583">
                <a:moveTo>
                  <a:pt x="0" y="0"/>
                </a:moveTo>
                <a:lnTo>
                  <a:pt x="3544583" y="0"/>
                </a:lnTo>
                <a:lnTo>
                  <a:pt x="3544583" y="6098207"/>
                </a:lnTo>
                <a:lnTo>
                  <a:pt x="0" y="6098207"/>
                </a:lnTo>
                <a:lnTo>
                  <a:pt x="0" y="0"/>
                </a:lnTo>
                <a:close/>
              </a:path>
            </a:pathLst>
          </a:custGeom>
          <a:blipFill>
            <a:blip r:embed="rId3">
              <a:alphaModFix amt="7999"/>
              <a:extLst>
                <a:ext uri="{96DAC541-7B7A-43D3-8B79-37D633B846F1}">
                  <asvg:svgBlip xmlns:asvg="http://schemas.microsoft.com/office/drawing/2016/SVG/main" r:embed="rId4"/>
                </a:ext>
              </a:extLst>
            </a:blip>
            <a:stretch>
              <a:fillRect l="0" t="0" r="0" b="0"/>
            </a:stretch>
          </a:blipFill>
        </p:spPr>
      </p:sp>
      <p:grpSp>
        <p:nvGrpSpPr>
          <p:cNvPr name="Group 4" id="4"/>
          <p:cNvGrpSpPr/>
          <p:nvPr/>
        </p:nvGrpSpPr>
        <p:grpSpPr>
          <a:xfrm rot="0">
            <a:off x="212493" y="183213"/>
            <a:ext cx="9328614" cy="6948773"/>
            <a:chOff x="0" y="0"/>
            <a:chExt cx="3455035" cy="2573782"/>
          </a:xfrm>
        </p:grpSpPr>
        <p:sp>
          <p:nvSpPr>
            <p:cNvPr name="Freeform 5" id="5"/>
            <p:cNvSpPr/>
            <p:nvPr/>
          </p:nvSpPr>
          <p:spPr>
            <a:xfrm flipH="false" flipV="false" rot="0">
              <a:off x="0" y="0"/>
              <a:ext cx="3455035" cy="2573782"/>
            </a:xfrm>
            <a:custGeom>
              <a:avLst/>
              <a:gdLst/>
              <a:ahLst/>
              <a:cxnLst/>
              <a:rect r="r" b="b" t="t" l="l"/>
              <a:pathLst>
                <a:path h="2573782" w="3455035">
                  <a:moveTo>
                    <a:pt x="3455035" y="9129"/>
                  </a:moveTo>
                  <a:lnTo>
                    <a:pt x="3455035" y="2564653"/>
                  </a:lnTo>
                  <a:cubicBezTo>
                    <a:pt x="3455035" y="2569695"/>
                    <a:pt x="3450947" y="2573782"/>
                    <a:pt x="3445906" y="2573782"/>
                  </a:cubicBezTo>
                  <a:lnTo>
                    <a:pt x="9129" y="2573782"/>
                  </a:lnTo>
                  <a:cubicBezTo>
                    <a:pt x="6708" y="2573782"/>
                    <a:pt x="4386" y="2572820"/>
                    <a:pt x="2674" y="2571108"/>
                  </a:cubicBezTo>
                  <a:cubicBezTo>
                    <a:pt x="962" y="2569396"/>
                    <a:pt x="0" y="2567074"/>
                    <a:pt x="0" y="2564653"/>
                  </a:cubicBezTo>
                  <a:lnTo>
                    <a:pt x="0" y="9129"/>
                  </a:lnTo>
                  <a:cubicBezTo>
                    <a:pt x="0" y="4087"/>
                    <a:pt x="4087" y="0"/>
                    <a:pt x="9129" y="0"/>
                  </a:cubicBezTo>
                  <a:lnTo>
                    <a:pt x="3445906" y="0"/>
                  </a:lnTo>
                  <a:cubicBezTo>
                    <a:pt x="3450947" y="0"/>
                    <a:pt x="3455035" y="4087"/>
                    <a:pt x="3455035" y="9129"/>
                  </a:cubicBezTo>
                  <a:close/>
                </a:path>
              </a:pathLst>
            </a:custGeom>
            <a:solidFill>
              <a:srgbClr val="000000">
                <a:alpha val="0"/>
              </a:srgbClr>
            </a:solidFill>
            <a:ln w="38100" cap="sq">
              <a:solidFill>
                <a:srgbClr val="F7BB0C"/>
              </a:solidFill>
              <a:prstDash val="solid"/>
              <a:miter/>
            </a:ln>
          </p:spPr>
        </p:sp>
        <p:sp>
          <p:nvSpPr>
            <p:cNvPr name="TextBox 6" id="6"/>
            <p:cNvSpPr txBox="true"/>
            <p:nvPr/>
          </p:nvSpPr>
          <p:spPr>
            <a:xfrm>
              <a:off x="0" y="-28575"/>
              <a:ext cx="3455035" cy="2602357"/>
            </a:xfrm>
            <a:prstGeom prst="rect">
              <a:avLst/>
            </a:prstGeom>
          </p:spPr>
          <p:txBody>
            <a:bodyPr anchor="ctr" rtlCol="false" tIns="50800" lIns="50800" bIns="50800" rIns="50800"/>
            <a:lstStyle/>
            <a:p>
              <a:pPr algn="ctr">
                <a:lnSpc>
                  <a:spcPts val="2535"/>
                </a:lnSpc>
              </a:pPr>
            </a:p>
            <a:p>
              <a:pPr algn="ctr">
                <a:lnSpc>
                  <a:spcPts val="2535"/>
                </a:lnSpc>
              </a:pPr>
            </a:p>
          </p:txBody>
        </p:sp>
      </p:grpSp>
      <p:grpSp>
        <p:nvGrpSpPr>
          <p:cNvPr name="Group 7" id="7"/>
          <p:cNvGrpSpPr/>
          <p:nvPr/>
        </p:nvGrpSpPr>
        <p:grpSpPr>
          <a:xfrm rot="0">
            <a:off x="593529" y="2048528"/>
            <a:ext cx="5764899" cy="2427634"/>
            <a:chOff x="0" y="0"/>
            <a:chExt cx="1895212" cy="798085"/>
          </a:xfrm>
        </p:grpSpPr>
        <p:sp>
          <p:nvSpPr>
            <p:cNvPr name="Freeform 8" id="8"/>
            <p:cNvSpPr/>
            <p:nvPr/>
          </p:nvSpPr>
          <p:spPr>
            <a:xfrm flipH="false" flipV="false" rot="0">
              <a:off x="0" y="0"/>
              <a:ext cx="1895223" cy="798085"/>
            </a:xfrm>
            <a:custGeom>
              <a:avLst/>
              <a:gdLst/>
              <a:ahLst/>
              <a:cxnLst/>
              <a:rect r="r" b="b" t="t" l="l"/>
              <a:pathLst>
                <a:path h="798085" w="1895223">
                  <a:moveTo>
                    <a:pt x="1236670" y="0"/>
                  </a:moveTo>
                  <a:lnTo>
                    <a:pt x="658491" y="0"/>
                  </a:lnTo>
                  <a:cubicBezTo>
                    <a:pt x="294789" y="0"/>
                    <a:pt x="0" y="138601"/>
                    <a:pt x="0" y="309573"/>
                  </a:cubicBezTo>
                  <a:cubicBezTo>
                    <a:pt x="0" y="433346"/>
                    <a:pt x="154543" y="540110"/>
                    <a:pt x="377822" y="589644"/>
                  </a:cubicBezTo>
                  <a:lnTo>
                    <a:pt x="377822" y="798085"/>
                  </a:lnTo>
                  <a:lnTo>
                    <a:pt x="825060" y="619136"/>
                  </a:lnTo>
                  <a:lnTo>
                    <a:pt x="1236670" y="619136"/>
                  </a:lnTo>
                  <a:cubicBezTo>
                    <a:pt x="1600397" y="619136"/>
                    <a:pt x="1895212" y="480534"/>
                    <a:pt x="1895212" y="309562"/>
                  </a:cubicBezTo>
                  <a:cubicBezTo>
                    <a:pt x="1895223" y="138601"/>
                    <a:pt x="1600397" y="0"/>
                    <a:pt x="1236670" y="0"/>
                  </a:cubicBezTo>
                  <a:close/>
                </a:path>
              </a:pathLst>
            </a:custGeom>
            <a:solidFill>
              <a:srgbClr val="F7BB0C"/>
            </a:solidFill>
          </p:spPr>
        </p:sp>
        <p:sp>
          <p:nvSpPr>
            <p:cNvPr name="TextBox 9" id="9"/>
            <p:cNvSpPr txBox="true"/>
            <p:nvPr/>
          </p:nvSpPr>
          <p:spPr>
            <a:xfrm>
              <a:off x="0" y="14180"/>
              <a:ext cx="1895212" cy="570133"/>
            </a:xfrm>
            <a:prstGeom prst="rect">
              <a:avLst/>
            </a:prstGeom>
          </p:spPr>
          <p:txBody>
            <a:bodyPr anchor="ctr" rtlCol="false" tIns="50800" lIns="50800" bIns="50800" rIns="50800"/>
            <a:lstStyle/>
            <a:p>
              <a:pPr algn="ctr">
                <a:lnSpc>
                  <a:spcPts val="2535"/>
                </a:lnSpc>
              </a:pPr>
            </a:p>
          </p:txBody>
        </p:sp>
      </p:grpSp>
      <p:grpSp>
        <p:nvGrpSpPr>
          <p:cNvPr name="Group 10" id="10"/>
          <p:cNvGrpSpPr/>
          <p:nvPr/>
        </p:nvGrpSpPr>
        <p:grpSpPr>
          <a:xfrm rot="0">
            <a:off x="4218393" y="4580937"/>
            <a:ext cx="4990315" cy="2360931"/>
            <a:chOff x="0" y="0"/>
            <a:chExt cx="1134195" cy="536591"/>
          </a:xfrm>
        </p:grpSpPr>
        <p:sp>
          <p:nvSpPr>
            <p:cNvPr name="Freeform 11" id="11"/>
            <p:cNvSpPr/>
            <p:nvPr/>
          </p:nvSpPr>
          <p:spPr>
            <a:xfrm flipH="false" flipV="false" rot="0">
              <a:off x="0" y="0"/>
              <a:ext cx="1134195" cy="536591"/>
            </a:xfrm>
            <a:custGeom>
              <a:avLst/>
              <a:gdLst/>
              <a:ahLst/>
              <a:cxnLst/>
              <a:rect r="r" b="b" t="t" l="l"/>
              <a:pathLst>
                <a:path h="536591" w="1134195">
                  <a:moveTo>
                    <a:pt x="1057995" y="0"/>
                  </a:moveTo>
                  <a:cubicBezTo>
                    <a:pt x="1096095" y="0"/>
                    <a:pt x="1134195" y="25400"/>
                    <a:pt x="1134195" y="63500"/>
                  </a:cubicBezTo>
                  <a:lnTo>
                    <a:pt x="1134195" y="333391"/>
                  </a:lnTo>
                  <a:cubicBezTo>
                    <a:pt x="1134195" y="371491"/>
                    <a:pt x="1096095" y="409591"/>
                    <a:pt x="1057995" y="409591"/>
                  </a:cubicBezTo>
                  <a:lnTo>
                    <a:pt x="266700" y="409591"/>
                  </a:lnTo>
                  <a:lnTo>
                    <a:pt x="127000" y="536591"/>
                  </a:lnTo>
                  <a:lnTo>
                    <a:pt x="127000" y="409591"/>
                  </a:lnTo>
                  <a:lnTo>
                    <a:pt x="76200" y="409591"/>
                  </a:lnTo>
                  <a:cubicBezTo>
                    <a:pt x="38100" y="409591"/>
                    <a:pt x="0" y="371491"/>
                    <a:pt x="0" y="333391"/>
                  </a:cubicBezTo>
                  <a:lnTo>
                    <a:pt x="0" y="63500"/>
                  </a:lnTo>
                  <a:cubicBezTo>
                    <a:pt x="0" y="25400"/>
                    <a:pt x="38100" y="0"/>
                    <a:pt x="76200" y="0"/>
                  </a:cubicBezTo>
                  <a:lnTo>
                    <a:pt x="1057995" y="0"/>
                  </a:lnTo>
                  <a:close/>
                </a:path>
              </a:pathLst>
            </a:custGeom>
            <a:solidFill>
              <a:srgbClr val="173653"/>
            </a:solidFill>
          </p:spPr>
        </p:sp>
        <p:sp>
          <p:nvSpPr>
            <p:cNvPr name="TextBox 12" id="12"/>
            <p:cNvSpPr txBox="true"/>
            <p:nvPr/>
          </p:nvSpPr>
          <p:spPr>
            <a:xfrm>
              <a:off x="63500" y="34925"/>
              <a:ext cx="1007195" cy="311166"/>
            </a:xfrm>
            <a:prstGeom prst="rect">
              <a:avLst/>
            </a:prstGeom>
          </p:spPr>
          <p:txBody>
            <a:bodyPr anchor="ctr" rtlCol="false" tIns="47865" lIns="47865" bIns="47865" rIns="47865"/>
            <a:lstStyle/>
            <a:p>
              <a:pPr algn="ctr">
                <a:lnSpc>
                  <a:spcPts val="2535"/>
                </a:lnSpc>
              </a:pPr>
            </a:p>
          </p:txBody>
        </p:sp>
      </p:grpSp>
      <p:grpSp>
        <p:nvGrpSpPr>
          <p:cNvPr name="Group 13" id="13"/>
          <p:cNvGrpSpPr/>
          <p:nvPr/>
        </p:nvGrpSpPr>
        <p:grpSpPr>
          <a:xfrm rot="0">
            <a:off x="6757690" y="1735430"/>
            <a:ext cx="2400224" cy="2400224"/>
            <a:chOff x="0" y="0"/>
            <a:chExt cx="812800" cy="812800"/>
          </a:xfrm>
        </p:grpSpPr>
        <p:sp>
          <p:nvSpPr>
            <p:cNvPr name="Freeform 14" id="1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5"/>
              <a:stretch>
                <a:fillRect l="-9700" t="0" r="-19087" b="0"/>
              </a:stretch>
            </a:blipFill>
          </p:spPr>
        </p:sp>
      </p:grpSp>
      <p:grpSp>
        <p:nvGrpSpPr>
          <p:cNvPr name="Group 15" id="15"/>
          <p:cNvGrpSpPr/>
          <p:nvPr/>
        </p:nvGrpSpPr>
        <p:grpSpPr>
          <a:xfrm rot="0">
            <a:off x="731520" y="4580937"/>
            <a:ext cx="3230060" cy="2108181"/>
            <a:chOff x="0" y="0"/>
            <a:chExt cx="1015006" cy="662469"/>
          </a:xfrm>
        </p:grpSpPr>
        <p:sp>
          <p:nvSpPr>
            <p:cNvPr name="Freeform 16" id="16"/>
            <p:cNvSpPr/>
            <p:nvPr/>
          </p:nvSpPr>
          <p:spPr>
            <a:xfrm flipH="false" flipV="false" rot="0">
              <a:off x="0" y="0"/>
              <a:ext cx="1015006" cy="662469"/>
            </a:xfrm>
            <a:custGeom>
              <a:avLst/>
              <a:gdLst/>
              <a:ahLst/>
              <a:cxnLst/>
              <a:rect r="r" b="b" t="t" l="l"/>
              <a:pathLst>
                <a:path h="662469" w="1015006">
                  <a:moveTo>
                    <a:pt x="76699" y="0"/>
                  </a:moveTo>
                  <a:lnTo>
                    <a:pt x="938307" y="0"/>
                  </a:lnTo>
                  <a:cubicBezTo>
                    <a:pt x="980667" y="0"/>
                    <a:pt x="1015006" y="34339"/>
                    <a:pt x="1015006" y="76699"/>
                  </a:cubicBezTo>
                  <a:lnTo>
                    <a:pt x="1015006" y="585771"/>
                  </a:lnTo>
                  <a:cubicBezTo>
                    <a:pt x="1015006" y="628130"/>
                    <a:pt x="980667" y="662469"/>
                    <a:pt x="938307" y="662469"/>
                  </a:cubicBezTo>
                  <a:lnTo>
                    <a:pt x="76699" y="662469"/>
                  </a:lnTo>
                  <a:cubicBezTo>
                    <a:pt x="56357" y="662469"/>
                    <a:pt x="36848" y="654389"/>
                    <a:pt x="22465" y="640005"/>
                  </a:cubicBezTo>
                  <a:cubicBezTo>
                    <a:pt x="8081" y="625621"/>
                    <a:pt x="0" y="606112"/>
                    <a:pt x="0" y="585771"/>
                  </a:cubicBezTo>
                  <a:lnTo>
                    <a:pt x="0" y="76699"/>
                  </a:lnTo>
                  <a:cubicBezTo>
                    <a:pt x="0" y="56357"/>
                    <a:pt x="8081" y="36848"/>
                    <a:pt x="22465" y="22465"/>
                  </a:cubicBezTo>
                  <a:cubicBezTo>
                    <a:pt x="36848" y="8081"/>
                    <a:pt x="56357" y="0"/>
                    <a:pt x="76699" y="0"/>
                  </a:cubicBezTo>
                  <a:close/>
                </a:path>
              </a:pathLst>
            </a:custGeom>
            <a:blipFill>
              <a:blip r:embed="rId6"/>
              <a:stretch>
                <a:fillRect l="0" t="0" r="-13642" b="0"/>
              </a:stretch>
            </a:blipFill>
          </p:spPr>
        </p:sp>
      </p:grpSp>
      <p:sp>
        <p:nvSpPr>
          <p:cNvPr name="TextBox 17" id="17"/>
          <p:cNvSpPr txBox="true"/>
          <p:nvPr/>
        </p:nvSpPr>
        <p:spPr>
          <a:xfrm rot="0">
            <a:off x="1054719" y="2482492"/>
            <a:ext cx="4842519" cy="858475"/>
          </a:xfrm>
          <a:prstGeom prst="rect">
            <a:avLst/>
          </a:prstGeom>
        </p:spPr>
        <p:txBody>
          <a:bodyPr anchor="t" rtlCol="false" tIns="0" lIns="0" bIns="0" rIns="0">
            <a:spAutoFit/>
          </a:bodyPr>
          <a:lstStyle/>
          <a:p>
            <a:pPr algn="ctr">
              <a:lnSpc>
                <a:spcPts val="3520"/>
              </a:lnSpc>
            </a:pPr>
            <a:r>
              <a:rPr lang="en-US" b="true" sz="2514">
                <a:solidFill>
                  <a:srgbClr val="173653"/>
                </a:solidFill>
                <a:latin typeface="Nourd Semi-Bold"/>
                <a:ea typeface="Nourd Semi-Bold"/>
                <a:cs typeface="Nourd Semi-Bold"/>
                <a:sym typeface="Nourd Semi-Bold"/>
              </a:rPr>
              <a:t>IN WHAT OTHER WAYS DO ANIMALS HELP HUMANS?</a:t>
            </a:r>
          </a:p>
        </p:txBody>
      </p:sp>
      <p:sp>
        <p:nvSpPr>
          <p:cNvPr name="TextBox 18" id="18"/>
          <p:cNvSpPr txBox="true"/>
          <p:nvPr/>
        </p:nvSpPr>
        <p:spPr>
          <a:xfrm rot="0">
            <a:off x="4218393" y="4747419"/>
            <a:ext cx="4939521" cy="1402066"/>
          </a:xfrm>
          <a:prstGeom prst="rect">
            <a:avLst/>
          </a:prstGeom>
        </p:spPr>
        <p:txBody>
          <a:bodyPr anchor="t" rtlCol="false" tIns="0" lIns="0" bIns="0" rIns="0">
            <a:spAutoFit/>
          </a:bodyPr>
          <a:lstStyle/>
          <a:p>
            <a:pPr algn="ctr">
              <a:lnSpc>
                <a:spcPts val="3716"/>
              </a:lnSpc>
            </a:pPr>
            <a:r>
              <a:rPr lang="en-US" b="true" sz="2654">
                <a:solidFill>
                  <a:srgbClr val="F7BB0C"/>
                </a:solidFill>
                <a:latin typeface="Nourd Semi-Bold"/>
                <a:ea typeface="Nourd Semi-Bold"/>
                <a:cs typeface="Nourd Semi-Bold"/>
                <a:sym typeface="Nourd Semi-Bold"/>
              </a:rPr>
              <a:t>WHAT OTHER AWARDS SHOULD THERE BE FOR ANIMALS?</a:t>
            </a:r>
          </a:p>
        </p:txBody>
      </p:sp>
      <p:sp>
        <p:nvSpPr>
          <p:cNvPr name="TextBox 19" id="19"/>
          <p:cNvSpPr txBox="true"/>
          <p:nvPr/>
        </p:nvSpPr>
        <p:spPr>
          <a:xfrm rot="0">
            <a:off x="1755293" y="470330"/>
            <a:ext cx="7545258" cy="1578198"/>
          </a:xfrm>
          <a:prstGeom prst="rect">
            <a:avLst/>
          </a:prstGeom>
        </p:spPr>
        <p:txBody>
          <a:bodyPr anchor="t" rtlCol="false" tIns="0" lIns="0" bIns="0" rIns="0">
            <a:spAutoFit/>
          </a:bodyPr>
          <a:lstStyle/>
          <a:p>
            <a:pPr algn="ctr">
              <a:lnSpc>
                <a:spcPts val="4202"/>
              </a:lnSpc>
            </a:pPr>
            <a:r>
              <a:rPr lang="en-US" b="true" sz="3002">
                <a:solidFill>
                  <a:srgbClr val="173653"/>
                </a:solidFill>
                <a:latin typeface="Nourd Semi-Bold"/>
                <a:ea typeface="Nourd Semi-Bold"/>
                <a:cs typeface="Nourd Semi-Bold"/>
                <a:sym typeface="Nourd Semi-Bold"/>
              </a:rPr>
              <a:t>AWARD FOR FIVE-TIME ABANDONED SUPERDOG</a:t>
            </a:r>
          </a:p>
          <a:p>
            <a:pPr algn="ctr">
              <a:lnSpc>
                <a:spcPts val="4202"/>
              </a:lnSpc>
            </a:pPr>
          </a:p>
        </p:txBody>
      </p:sp>
      <p:grpSp>
        <p:nvGrpSpPr>
          <p:cNvPr name="Group 20" id="20"/>
          <p:cNvGrpSpPr/>
          <p:nvPr/>
        </p:nvGrpSpPr>
        <p:grpSpPr>
          <a:xfrm rot="0">
            <a:off x="212493" y="337185"/>
            <a:ext cx="1720278" cy="1398245"/>
            <a:chOff x="0" y="0"/>
            <a:chExt cx="2293704" cy="1864326"/>
          </a:xfrm>
        </p:grpSpPr>
        <p:grpSp>
          <p:nvGrpSpPr>
            <p:cNvPr name="Group 21" id="21"/>
            <p:cNvGrpSpPr/>
            <p:nvPr/>
          </p:nvGrpSpPr>
          <p:grpSpPr>
            <a:xfrm rot="0">
              <a:off x="207772" y="0"/>
              <a:ext cx="1878159" cy="1864326"/>
              <a:chOff x="0" y="0"/>
              <a:chExt cx="818831" cy="812800"/>
            </a:xfrm>
          </p:grpSpPr>
          <p:sp>
            <p:nvSpPr>
              <p:cNvPr name="Freeform 22" id="22"/>
              <p:cNvSpPr/>
              <p:nvPr/>
            </p:nvSpPr>
            <p:spPr>
              <a:xfrm flipH="false" flipV="false" rot="0">
                <a:off x="0" y="0"/>
                <a:ext cx="818831" cy="812800"/>
              </a:xfrm>
              <a:custGeom>
                <a:avLst/>
                <a:gdLst/>
                <a:ahLst/>
                <a:cxnLst/>
                <a:rect r="r" b="b" t="t" l="l"/>
                <a:pathLst>
                  <a:path h="812800" w="818831">
                    <a:moveTo>
                      <a:pt x="409415" y="0"/>
                    </a:moveTo>
                    <a:cubicBezTo>
                      <a:pt x="183302" y="0"/>
                      <a:pt x="0" y="181951"/>
                      <a:pt x="0" y="406400"/>
                    </a:cubicBezTo>
                    <a:cubicBezTo>
                      <a:pt x="0" y="630849"/>
                      <a:pt x="183302" y="812800"/>
                      <a:pt x="409415" y="812800"/>
                    </a:cubicBezTo>
                    <a:cubicBezTo>
                      <a:pt x="635529" y="812800"/>
                      <a:pt x="818831" y="630849"/>
                      <a:pt x="818831" y="406400"/>
                    </a:cubicBezTo>
                    <a:cubicBezTo>
                      <a:pt x="818831" y="181951"/>
                      <a:pt x="635529" y="0"/>
                      <a:pt x="409415" y="0"/>
                    </a:cubicBezTo>
                    <a:close/>
                  </a:path>
                </a:pathLst>
              </a:custGeom>
              <a:solidFill>
                <a:srgbClr val="000000">
                  <a:alpha val="0"/>
                </a:srgbClr>
              </a:solidFill>
              <a:ln w="38100" cap="sq">
                <a:solidFill>
                  <a:srgbClr val="173653"/>
                </a:solidFill>
                <a:prstDash val="solid"/>
                <a:miter/>
              </a:ln>
            </p:spPr>
          </p:sp>
          <p:sp>
            <p:nvSpPr>
              <p:cNvPr name="TextBox 23" id="23"/>
              <p:cNvSpPr txBox="true"/>
              <p:nvPr/>
            </p:nvSpPr>
            <p:spPr>
              <a:xfrm>
                <a:off x="76765" y="47625"/>
                <a:ext cx="665300" cy="688975"/>
              </a:xfrm>
              <a:prstGeom prst="rect">
                <a:avLst/>
              </a:prstGeom>
            </p:spPr>
            <p:txBody>
              <a:bodyPr anchor="ctr" rtlCol="false" tIns="107069" lIns="107069" bIns="107069" rIns="107069"/>
              <a:lstStyle/>
              <a:p>
                <a:pPr algn="ctr">
                  <a:lnSpc>
                    <a:spcPts val="1959"/>
                  </a:lnSpc>
                </a:pPr>
              </a:p>
            </p:txBody>
          </p:sp>
        </p:grpSp>
        <p:sp>
          <p:nvSpPr>
            <p:cNvPr name="Freeform 24" id="24"/>
            <p:cNvSpPr/>
            <p:nvPr/>
          </p:nvSpPr>
          <p:spPr>
            <a:xfrm flipH="false" flipV="false" rot="0">
              <a:off x="0" y="658848"/>
              <a:ext cx="2293704" cy="555173"/>
            </a:xfrm>
            <a:custGeom>
              <a:avLst/>
              <a:gdLst/>
              <a:ahLst/>
              <a:cxnLst/>
              <a:rect r="r" b="b" t="t" l="l"/>
              <a:pathLst>
                <a:path h="555173" w="2293704">
                  <a:moveTo>
                    <a:pt x="0" y="0"/>
                  </a:moveTo>
                  <a:lnTo>
                    <a:pt x="2293704" y="0"/>
                  </a:lnTo>
                  <a:lnTo>
                    <a:pt x="2293704" y="555173"/>
                  </a:lnTo>
                  <a:lnTo>
                    <a:pt x="0" y="555173"/>
                  </a:lnTo>
                  <a:lnTo>
                    <a:pt x="0" y="0"/>
                  </a:lnTo>
                  <a:close/>
                </a:path>
              </a:pathLst>
            </a:custGeom>
            <a:blipFill>
              <a:blip r:embed="rId7"/>
              <a:stretch>
                <a:fillRect l="0" t="-82009" r="0" b="-93252"/>
              </a:stretch>
            </a:blipFill>
          </p:spPr>
        </p:sp>
        <p:sp>
          <p:nvSpPr>
            <p:cNvPr name="TextBox 25" id="25"/>
            <p:cNvSpPr txBox="true"/>
            <p:nvPr/>
          </p:nvSpPr>
          <p:spPr>
            <a:xfrm rot="-5400000">
              <a:off x="3572" y="870810"/>
              <a:ext cx="784398" cy="122707"/>
            </a:xfrm>
            <a:prstGeom prst="rect">
              <a:avLst/>
            </a:prstGeom>
          </p:spPr>
          <p:txBody>
            <a:bodyPr anchor="t" rtlCol="false" tIns="0" lIns="0" bIns="0" rIns="0">
              <a:spAutoFit/>
            </a:bodyPr>
            <a:lstStyle/>
            <a:p>
              <a:pPr algn="ctr">
                <a:lnSpc>
                  <a:spcPts val="725"/>
                </a:lnSpc>
                <a:spcBef>
                  <a:spcPct val="0"/>
                </a:spcBef>
              </a:pPr>
              <a:r>
                <a:rPr lang="en-US" sz="518">
                  <a:solidFill>
                    <a:srgbClr val="173653"/>
                  </a:solidFill>
                  <a:latin typeface="Permanent Marker"/>
                  <a:ea typeface="Permanent Marker"/>
                  <a:cs typeface="Permanent Marker"/>
                  <a:sym typeface="Permanent Marker"/>
                </a:rPr>
                <a:t>PRIMARY</a:t>
              </a:r>
            </a:p>
          </p:txBody>
        </p:sp>
      </p:gr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9753600" cy="7315200"/>
          </a:xfrm>
          <a:custGeom>
            <a:avLst/>
            <a:gdLst/>
            <a:ahLst/>
            <a:cxnLst/>
            <a:rect r="r" b="b" t="t" l="l"/>
            <a:pathLst>
              <a:path h="7315200" w="9753600">
                <a:moveTo>
                  <a:pt x="0" y="0"/>
                </a:moveTo>
                <a:lnTo>
                  <a:pt x="9753600" y="0"/>
                </a:lnTo>
                <a:lnTo>
                  <a:pt x="9753600" y="7315200"/>
                </a:lnTo>
                <a:lnTo>
                  <a:pt x="0" y="7315200"/>
                </a:lnTo>
                <a:lnTo>
                  <a:pt x="0" y="0"/>
                </a:lnTo>
                <a:close/>
              </a:path>
            </a:pathLst>
          </a:custGeom>
          <a:blipFill>
            <a:blip r:embed="rId2"/>
            <a:stretch>
              <a:fillRect l="-5000" t="-1069" r="-5000" b="-1069"/>
            </a:stretch>
          </a:blipFill>
        </p:spPr>
      </p:sp>
      <p:grpSp>
        <p:nvGrpSpPr>
          <p:cNvPr name="Group 3" id="3"/>
          <p:cNvGrpSpPr/>
          <p:nvPr/>
        </p:nvGrpSpPr>
        <p:grpSpPr>
          <a:xfrm rot="0">
            <a:off x="233991" y="149428"/>
            <a:ext cx="9328614" cy="6948773"/>
            <a:chOff x="0" y="0"/>
            <a:chExt cx="3455035" cy="2573782"/>
          </a:xfrm>
        </p:grpSpPr>
        <p:sp>
          <p:nvSpPr>
            <p:cNvPr name="Freeform 4" id="4"/>
            <p:cNvSpPr/>
            <p:nvPr/>
          </p:nvSpPr>
          <p:spPr>
            <a:xfrm flipH="false" flipV="false" rot="0">
              <a:off x="0" y="0"/>
              <a:ext cx="3455035" cy="2573782"/>
            </a:xfrm>
            <a:custGeom>
              <a:avLst/>
              <a:gdLst/>
              <a:ahLst/>
              <a:cxnLst/>
              <a:rect r="r" b="b" t="t" l="l"/>
              <a:pathLst>
                <a:path h="2573782" w="3455035">
                  <a:moveTo>
                    <a:pt x="3455035" y="9129"/>
                  </a:moveTo>
                  <a:lnTo>
                    <a:pt x="3455035" y="2564653"/>
                  </a:lnTo>
                  <a:cubicBezTo>
                    <a:pt x="3455035" y="2569695"/>
                    <a:pt x="3450947" y="2573782"/>
                    <a:pt x="3445906" y="2573782"/>
                  </a:cubicBezTo>
                  <a:lnTo>
                    <a:pt x="9129" y="2573782"/>
                  </a:lnTo>
                  <a:cubicBezTo>
                    <a:pt x="6708" y="2573782"/>
                    <a:pt x="4386" y="2572820"/>
                    <a:pt x="2674" y="2571108"/>
                  </a:cubicBezTo>
                  <a:cubicBezTo>
                    <a:pt x="962" y="2569396"/>
                    <a:pt x="0" y="2567074"/>
                    <a:pt x="0" y="2564653"/>
                  </a:cubicBezTo>
                  <a:lnTo>
                    <a:pt x="0" y="9129"/>
                  </a:lnTo>
                  <a:cubicBezTo>
                    <a:pt x="0" y="4087"/>
                    <a:pt x="4087" y="0"/>
                    <a:pt x="9129" y="0"/>
                  </a:cubicBezTo>
                  <a:lnTo>
                    <a:pt x="3445906" y="0"/>
                  </a:lnTo>
                  <a:cubicBezTo>
                    <a:pt x="3450947" y="0"/>
                    <a:pt x="3455035" y="4087"/>
                    <a:pt x="3455035" y="9129"/>
                  </a:cubicBezTo>
                  <a:close/>
                </a:path>
              </a:pathLst>
            </a:custGeom>
            <a:solidFill>
              <a:srgbClr val="000000">
                <a:alpha val="0"/>
              </a:srgbClr>
            </a:solidFill>
            <a:ln w="38100" cap="sq">
              <a:solidFill>
                <a:srgbClr val="F7BB0C"/>
              </a:solidFill>
              <a:prstDash val="solid"/>
              <a:miter/>
            </a:ln>
          </p:spPr>
        </p:sp>
        <p:sp>
          <p:nvSpPr>
            <p:cNvPr name="TextBox 5" id="5"/>
            <p:cNvSpPr txBox="true"/>
            <p:nvPr/>
          </p:nvSpPr>
          <p:spPr>
            <a:xfrm>
              <a:off x="0" y="-28575"/>
              <a:ext cx="3455035" cy="2602357"/>
            </a:xfrm>
            <a:prstGeom prst="rect">
              <a:avLst/>
            </a:prstGeom>
          </p:spPr>
          <p:txBody>
            <a:bodyPr anchor="ctr" rtlCol="false" tIns="50800" lIns="50800" bIns="50800" rIns="50800"/>
            <a:lstStyle/>
            <a:p>
              <a:pPr algn="ctr">
                <a:lnSpc>
                  <a:spcPts val="2535"/>
                </a:lnSpc>
              </a:pPr>
            </a:p>
            <a:p>
              <a:pPr algn="ctr">
                <a:lnSpc>
                  <a:spcPts val="2535"/>
                </a:lnSpc>
              </a:pPr>
            </a:p>
          </p:txBody>
        </p:sp>
      </p:grpSp>
      <p:sp>
        <p:nvSpPr>
          <p:cNvPr name="TextBox 6" id="6"/>
          <p:cNvSpPr txBox="true"/>
          <p:nvPr/>
        </p:nvSpPr>
        <p:spPr>
          <a:xfrm rot="0">
            <a:off x="731520" y="2014829"/>
            <a:ext cx="8521297" cy="5083372"/>
          </a:xfrm>
          <a:prstGeom prst="rect">
            <a:avLst/>
          </a:prstGeom>
        </p:spPr>
        <p:txBody>
          <a:bodyPr anchor="t" rtlCol="false" tIns="0" lIns="0" bIns="0" rIns="0">
            <a:spAutoFit/>
          </a:bodyPr>
          <a:lstStyle/>
          <a:p>
            <a:pPr algn="l">
              <a:lnSpc>
                <a:spcPts val="2041"/>
              </a:lnSpc>
            </a:pPr>
            <a:r>
              <a:rPr lang="en-US" sz="1457" b="true">
                <a:solidFill>
                  <a:srgbClr val="173653"/>
                </a:solidFill>
                <a:latin typeface="Montserrat Medium"/>
                <a:ea typeface="Montserrat Medium"/>
                <a:cs typeface="Montserrat Medium"/>
                <a:sym typeface="Montserrat Medium"/>
              </a:rPr>
              <a:t>Henry is a springer spaniel with a very special job — helping police stop wildlife crime.</a:t>
            </a:r>
          </a:p>
          <a:p>
            <a:pPr algn="l">
              <a:lnSpc>
                <a:spcPts val="2041"/>
              </a:lnSpc>
            </a:pPr>
            <a:r>
              <a:rPr lang="en-US" sz="1457" b="true">
                <a:solidFill>
                  <a:srgbClr val="173653"/>
                </a:solidFill>
                <a:latin typeface="Montserrat Medium"/>
                <a:ea typeface="Montserrat Medium"/>
                <a:cs typeface="Montserrat Medium"/>
                <a:sym typeface="Montserrat Medium"/>
              </a:rPr>
              <a:t>But life didn’t start easily for him. Full of energy, Henry was returned to animal shelters five times because people thought he was “too much to handle.”</a:t>
            </a:r>
          </a:p>
          <a:p>
            <a:pPr algn="l">
              <a:lnSpc>
                <a:spcPts val="2041"/>
              </a:lnSpc>
            </a:pPr>
          </a:p>
          <a:p>
            <a:pPr algn="l">
              <a:lnSpc>
                <a:spcPts val="2041"/>
              </a:lnSpc>
            </a:pPr>
            <a:r>
              <a:rPr lang="en-US" sz="1457" b="true">
                <a:solidFill>
                  <a:srgbClr val="173653"/>
                </a:solidFill>
                <a:latin typeface="Montserrat Medium"/>
                <a:ea typeface="Montserrat Medium"/>
                <a:cs typeface="Montserrat Medium"/>
                <a:sym typeface="Montserrat Medium"/>
              </a:rPr>
              <a:t>Everything changed when the Naturewatch Foundation, a charity that protects animals, adopted him. They saw his amazing sense of smell and trained him to be a wildlife crime detection dog.</a:t>
            </a:r>
          </a:p>
          <a:p>
            <a:pPr algn="l">
              <a:lnSpc>
                <a:spcPts val="2041"/>
              </a:lnSpc>
            </a:pPr>
          </a:p>
          <a:p>
            <a:pPr algn="l">
              <a:lnSpc>
                <a:spcPts val="2041"/>
              </a:lnSpc>
            </a:pPr>
            <a:r>
              <a:rPr lang="en-US" sz="1457" b="true">
                <a:solidFill>
                  <a:srgbClr val="173653"/>
                </a:solidFill>
                <a:latin typeface="Montserrat Medium"/>
                <a:ea typeface="Montserrat Medium"/>
                <a:cs typeface="Montserrat Medium"/>
                <a:sym typeface="Montserrat Medium"/>
              </a:rPr>
              <a:t>Now, Henry works with police to find illegal traps, poisoned bait, and harmed animals hidden in the countryside. His work has helped to protect endangered species and catch people who hurt animals.</a:t>
            </a:r>
          </a:p>
          <a:p>
            <a:pPr algn="l">
              <a:lnSpc>
                <a:spcPts val="2041"/>
              </a:lnSpc>
            </a:pPr>
          </a:p>
          <a:p>
            <a:pPr algn="l">
              <a:lnSpc>
                <a:spcPts val="2041"/>
              </a:lnSpc>
            </a:pPr>
            <a:r>
              <a:rPr lang="en-US" sz="1457" b="true">
                <a:solidFill>
                  <a:srgbClr val="173653"/>
                </a:solidFill>
                <a:latin typeface="Montserrat Medium"/>
                <a:ea typeface="Montserrat Medium"/>
                <a:cs typeface="Montserrat Medium"/>
                <a:sym typeface="Montserrat Medium"/>
              </a:rPr>
              <a:t>Because of his amazing efforts, Henry won the ‘Animal of the Year’ award from the International Fund for Animal Welfare. His handler says Henry has “a sixth sense” for finding clues — and the energy that once caused problems is now his superpower!</a:t>
            </a:r>
          </a:p>
          <a:p>
            <a:pPr algn="l">
              <a:lnSpc>
                <a:spcPts val="2041"/>
              </a:lnSpc>
            </a:pPr>
          </a:p>
          <a:p>
            <a:pPr algn="l">
              <a:lnSpc>
                <a:spcPts val="2041"/>
              </a:lnSpc>
            </a:pPr>
            <a:r>
              <a:rPr lang="en-US" sz="1457" b="true">
                <a:solidFill>
                  <a:srgbClr val="173653"/>
                </a:solidFill>
                <a:latin typeface="Montserrat Medium"/>
                <a:ea typeface="Montserrat Medium"/>
                <a:cs typeface="Montserrat Medium"/>
                <a:sym typeface="Montserrat Medium"/>
              </a:rPr>
              <a:t>Henry’s story shows how rescue animals can do incredible things when given a second chance. From unwanted pet to award-winning detective, he’s proving that real heroes sometimes have four legs and a wagging tail.</a:t>
            </a:r>
          </a:p>
          <a:p>
            <a:pPr algn="l">
              <a:lnSpc>
                <a:spcPts val="2041"/>
              </a:lnSpc>
              <a:spcBef>
                <a:spcPct val="0"/>
              </a:spcBef>
            </a:pPr>
          </a:p>
        </p:txBody>
      </p:sp>
      <p:sp>
        <p:nvSpPr>
          <p:cNvPr name="TextBox 7" id="7"/>
          <p:cNvSpPr txBox="true"/>
          <p:nvPr/>
        </p:nvSpPr>
        <p:spPr>
          <a:xfrm rot="0">
            <a:off x="1848455" y="470040"/>
            <a:ext cx="7288994" cy="1002663"/>
          </a:xfrm>
          <a:prstGeom prst="rect">
            <a:avLst/>
          </a:prstGeom>
        </p:spPr>
        <p:txBody>
          <a:bodyPr anchor="t" rtlCol="false" tIns="0" lIns="0" bIns="0" rIns="0">
            <a:spAutoFit/>
          </a:bodyPr>
          <a:lstStyle/>
          <a:p>
            <a:pPr algn="ctr">
              <a:lnSpc>
                <a:spcPts val="4060"/>
              </a:lnSpc>
            </a:pPr>
            <a:r>
              <a:rPr lang="en-US" b="true" sz="2900">
                <a:solidFill>
                  <a:srgbClr val="173653"/>
                </a:solidFill>
                <a:latin typeface="Nourd Semi-Bold"/>
                <a:ea typeface="Nourd Semi-Bold"/>
                <a:cs typeface="Nourd Semi-Bold"/>
                <a:sym typeface="Nourd Semi-Bold"/>
              </a:rPr>
              <a:t>AWARD FOR FIVE-TIME ABANDONED SUPERDOG</a:t>
            </a:r>
          </a:p>
        </p:txBody>
      </p:sp>
      <p:sp>
        <p:nvSpPr>
          <p:cNvPr name="TextBox 8" id="8"/>
          <p:cNvSpPr txBox="true"/>
          <p:nvPr/>
        </p:nvSpPr>
        <p:spPr>
          <a:xfrm rot="0">
            <a:off x="1848455" y="1621212"/>
            <a:ext cx="7155009" cy="254634"/>
          </a:xfrm>
          <a:prstGeom prst="rect">
            <a:avLst/>
          </a:prstGeom>
        </p:spPr>
        <p:txBody>
          <a:bodyPr anchor="t" rtlCol="false" tIns="0" lIns="0" bIns="0" rIns="0">
            <a:spAutoFit/>
          </a:bodyPr>
          <a:lstStyle/>
          <a:p>
            <a:pPr algn="ctr">
              <a:lnSpc>
                <a:spcPts val="2240"/>
              </a:lnSpc>
            </a:pPr>
            <a:r>
              <a:rPr lang="en-US" b="true" sz="1600">
                <a:solidFill>
                  <a:srgbClr val="173653"/>
                </a:solidFill>
                <a:latin typeface="Nourd Semi-Bold"/>
                <a:ea typeface="Nourd Semi-Bold"/>
                <a:cs typeface="Nourd Semi-Bold"/>
                <a:sym typeface="Nourd Semi-Bold"/>
              </a:rPr>
              <a:t>CRIME FIGHTING SPANIEL CELEBRATED WITH NATIONAL AWARD</a:t>
            </a:r>
          </a:p>
        </p:txBody>
      </p:sp>
      <p:grpSp>
        <p:nvGrpSpPr>
          <p:cNvPr name="Group 9" id="9"/>
          <p:cNvGrpSpPr/>
          <p:nvPr/>
        </p:nvGrpSpPr>
        <p:grpSpPr>
          <a:xfrm rot="0">
            <a:off x="212493" y="337185"/>
            <a:ext cx="1720278" cy="1398245"/>
            <a:chOff x="0" y="0"/>
            <a:chExt cx="2293704" cy="1864326"/>
          </a:xfrm>
        </p:grpSpPr>
        <p:grpSp>
          <p:nvGrpSpPr>
            <p:cNvPr name="Group 10" id="10"/>
            <p:cNvGrpSpPr/>
            <p:nvPr/>
          </p:nvGrpSpPr>
          <p:grpSpPr>
            <a:xfrm rot="0">
              <a:off x="207772" y="0"/>
              <a:ext cx="1878159" cy="1864326"/>
              <a:chOff x="0" y="0"/>
              <a:chExt cx="818831" cy="812800"/>
            </a:xfrm>
          </p:grpSpPr>
          <p:sp>
            <p:nvSpPr>
              <p:cNvPr name="Freeform 11" id="11"/>
              <p:cNvSpPr/>
              <p:nvPr/>
            </p:nvSpPr>
            <p:spPr>
              <a:xfrm flipH="false" flipV="false" rot="0">
                <a:off x="0" y="0"/>
                <a:ext cx="818831" cy="812800"/>
              </a:xfrm>
              <a:custGeom>
                <a:avLst/>
                <a:gdLst/>
                <a:ahLst/>
                <a:cxnLst/>
                <a:rect r="r" b="b" t="t" l="l"/>
                <a:pathLst>
                  <a:path h="812800" w="818831">
                    <a:moveTo>
                      <a:pt x="409415" y="0"/>
                    </a:moveTo>
                    <a:cubicBezTo>
                      <a:pt x="183302" y="0"/>
                      <a:pt x="0" y="181951"/>
                      <a:pt x="0" y="406400"/>
                    </a:cubicBezTo>
                    <a:cubicBezTo>
                      <a:pt x="0" y="630849"/>
                      <a:pt x="183302" y="812800"/>
                      <a:pt x="409415" y="812800"/>
                    </a:cubicBezTo>
                    <a:cubicBezTo>
                      <a:pt x="635529" y="812800"/>
                      <a:pt x="818831" y="630849"/>
                      <a:pt x="818831" y="406400"/>
                    </a:cubicBezTo>
                    <a:cubicBezTo>
                      <a:pt x="818831" y="181951"/>
                      <a:pt x="635529" y="0"/>
                      <a:pt x="409415" y="0"/>
                    </a:cubicBezTo>
                    <a:close/>
                  </a:path>
                </a:pathLst>
              </a:custGeom>
              <a:solidFill>
                <a:srgbClr val="000000">
                  <a:alpha val="0"/>
                </a:srgbClr>
              </a:solidFill>
              <a:ln w="38100" cap="sq">
                <a:solidFill>
                  <a:srgbClr val="173653"/>
                </a:solidFill>
                <a:prstDash val="solid"/>
                <a:miter/>
              </a:ln>
            </p:spPr>
          </p:sp>
          <p:sp>
            <p:nvSpPr>
              <p:cNvPr name="TextBox 12" id="12"/>
              <p:cNvSpPr txBox="true"/>
              <p:nvPr/>
            </p:nvSpPr>
            <p:spPr>
              <a:xfrm>
                <a:off x="76765" y="47625"/>
                <a:ext cx="665300" cy="688975"/>
              </a:xfrm>
              <a:prstGeom prst="rect">
                <a:avLst/>
              </a:prstGeom>
            </p:spPr>
            <p:txBody>
              <a:bodyPr anchor="ctr" rtlCol="false" tIns="107069" lIns="107069" bIns="107069" rIns="107069"/>
              <a:lstStyle/>
              <a:p>
                <a:pPr algn="ctr">
                  <a:lnSpc>
                    <a:spcPts val="1959"/>
                  </a:lnSpc>
                </a:pPr>
              </a:p>
            </p:txBody>
          </p:sp>
        </p:grpSp>
        <p:sp>
          <p:nvSpPr>
            <p:cNvPr name="Freeform 13" id="13"/>
            <p:cNvSpPr/>
            <p:nvPr/>
          </p:nvSpPr>
          <p:spPr>
            <a:xfrm flipH="false" flipV="false" rot="0">
              <a:off x="0" y="658848"/>
              <a:ext cx="2293704" cy="555173"/>
            </a:xfrm>
            <a:custGeom>
              <a:avLst/>
              <a:gdLst/>
              <a:ahLst/>
              <a:cxnLst/>
              <a:rect r="r" b="b" t="t" l="l"/>
              <a:pathLst>
                <a:path h="555173" w="2293704">
                  <a:moveTo>
                    <a:pt x="0" y="0"/>
                  </a:moveTo>
                  <a:lnTo>
                    <a:pt x="2293704" y="0"/>
                  </a:lnTo>
                  <a:lnTo>
                    <a:pt x="2293704" y="555173"/>
                  </a:lnTo>
                  <a:lnTo>
                    <a:pt x="0" y="555173"/>
                  </a:lnTo>
                  <a:lnTo>
                    <a:pt x="0" y="0"/>
                  </a:lnTo>
                  <a:close/>
                </a:path>
              </a:pathLst>
            </a:custGeom>
            <a:blipFill>
              <a:blip r:embed="rId3"/>
              <a:stretch>
                <a:fillRect l="0" t="-82009" r="0" b="-93252"/>
              </a:stretch>
            </a:blipFill>
          </p:spPr>
        </p:sp>
        <p:sp>
          <p:nvSpPr>
            <p:cNvPr name="TextBox 14" id="14"/>
            <p:cNvSpPr txBox="true"/>
            <p:nvPr/>
          </p:nvSpPr>
          <p:spPr>
            <a:xfrm rot="-5400000">
              <a:off x="3572" y="870810"/>
              <a:ext cx="784398" cy="122707"/>
            </a:xfrm>
            <a:prstGeom prst="rect">
              <a:avLst/>
            </a:prstGeom>
          </p:spPr>
          <p:txBody>
            <a:bodyPr anchor="t" rtlCol="false" tIns="0" lIns="0" bIns="0" rIns="0">
              <a:spAutoFit/>
            </a:bodyPr>
            <a:lstStyle/>
            <a:p>
              <a:pPr algn="ctr">
                <a:lnSpc>
                  <a:spcPts val="725"/>
                </a:lnSpc>
                <a:spcBef>
                  <a:spcPct val="0"/>
                </a:spcBef>
              </a:pPr>
              <a:r>
                <a:rPr lang="en-US" sz="518">
                  <a:solidFill>
                    <a:srgbClr val="173653"/>
                  </a:solidFill>
                  <a:latin typeface="Permanent Marker"/>
                  <a:ea typeface="Permanent Marker"/>
                  <a:cs typeface="Permanent Marker"/>
                  <a:sym typeface="Permanent Marker"/>
                </a:rPr>
                <a:t>PRIMARY</a:t>
              </a:r>
            </a:p>
          </p:txBody>
        </p:sp>
      </p:gr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9753600" cy="7315200"/>
          </a:xfrm>
          <a:custGeom>
            <a:avLst/>
            <a:gdLst/>
            <a:ahLst/>
            <a:cxnLst/>
            <a:rect r="r" b="b" t="t" l="l"/>
            <a:pathLst>
              <a:path h="7315200" w="9753600">
                <a:moveTo>
                  <a:pt x="0" y="0"/>
                </a:moveTo>
                <a:lnTo>
                  <a:pt x="9753600" y="0"/>
                </a:lnTo>
                <a:lnTo>
                  <a:pt x="9753600" y="7315200"/>
                </a:lnTo>
                <a:lnTo>
                  <a:pt x="0" y="7315200"/>
                </a:lnTo>
                <a:lnTo>
                  <a:pt x="0" y="0"/>
                </a:lnTo>
                <a:close/>
              </a:path>
            </a:pathLst>
          </a:custGeom>
          <a:blipFill>
            <a:blip r:embed="rId2"/>
            <a:stretch>
              <a:fillRect l="-5000" t="-1069" r="-5000" b="-1069"/>
            </a:stretch>
          </a:blipFill>
        </p:spPr>
      </p:sp>
      <p:sp>
        <p:nvSpPr>
          <p:cNvPr name="Freeform 3" id="3"/>
          <p:cNvSpPr/>
          <p:nvPr/>
        </p:nvSpPr>
        <p:spPr>
          <a:xfrm flipH="false" flipV="false" rot="0">
            <a:off x="3755630" y="999995"/>
            <a:ext cx="3544583" cy="6098207"/>
          </a:xfrm>
          <a:custGeom>
            <a:avLst/>
            <a:gdLst/>
            <a:ahLst/>
            <a:cxnLst/>
            <a:rect r="r" b="b" t="t" l="l"/>
            <a:pathLst>
              <a:path h="6098207" w="3544583">
                <a:moveTo>
                  <a:pt x="0" y="0"/>
                </a:moveTo>
                <a:lnTo>
                  <a:pt x="3544583" y="0"/>
                </a:lnTo>
                <a:lnTo>
                  <a:pt x="3544583" y="6098207"/>
                </a:lnTo>
                <a:lnTo>
                  <a:pt x="0" y="6098207"/>
                </a:lnTo>
                <a:lnTo>
                  <a:pt x="0" y="0"/>
                </a:lnTo>
                <a:close/>
              </a:path>
            </a:pathLst>
          </a:custGeom>
          <a:blipFill>
            <a:blip r:embed="rId3">
              <a:alphaModFix amt="7999"/>
              <a:extLst>
                <a:ext uri="{96DAC541-7B7A-43D3-8B79-37D633B846F1}">
                  <asvg:svgBlip xmlns:asvg="http://schemas.microsoft.com/office/drawing/2016/SVG/main" r:embed="rId4"/>
                </a:ext>
              </a:extLst>
            </a:blip>
            <a:stretch>
              <a:fillRect l="0" t="0" r="0" b="0"/>
            </a:stretch>
          </a:blipFill>
        </p:spPr>
      </p:sp>
      <p:grpSp>
        <p:nvGrpSpPr>
          <p:cNvPr name="Group 4" id="4"/>
          <p:cNvGrpSpPr/>
          <p:nvPr/>
        </p:nvGrpSpPr>
        <p:grpSpPr>
          <a:xfrm rot="0">
            <a:off x="212493" y="183213"/>
            <a:ext cx="9328614" cy="6948773"/>
            <a:chOff x="0" y="0"/>
            <a:chExt cx="3455035" cy="2573782"/>
          </a:xfrm>
        </p:grpSpPr>
        <p:sp>
          <p:nvSpPr>
            <p:cNvPr name="Freeform 5" id="5"/>
            <p:cNvSpPr/>
            <p:nvPr/>
          </p:nvSpPr>
          <p:spPr>
            <a:xfrm flipH="false" flipV="false" rot="0">
              <a:off x="0" y="0"/>
              <a:ext cx="3455035" cy="2573782"/>
            </a:xfrm>
            <a:custGeom>
              <a:avLst/>
              <a:gdLst/>
              <a:ahLst/>
              <a:cxnLst/>
              <a:rect r="r" b="b" t="t" l="l"/>
              <a:pathLst>
                <a:path h="2573782" w="3455035">
                  <a:moveTo>
                    <a:pt x="3455035" y="9129"/>
                  </a:moveTo>
                  <a:lnTo>
                    <a:pt x="3455035" y="2564653"/>
                  </a:lnTo>
                  <a:cubicBezTo>
                    <a:pt x="3455035" y="2569695"/>
                    <a:pt x="3450947" y="2573782"/>
                    <a:pt x="3445906" y="2573782"/>
                  </a:cubicBezTo>
                  <a:lnTo>
                    <a:pt x="9129" y="2573782"/>
                  </a:lnTo>
                  <a:cubicBezTo>
                    <a:pt x="6708" y="2573782"/>
                    <a:pt x="4386" y="2572820"/>
                    <a:pt x="2674" y="2571108"/>
                  </a:cubicBezTo>
                  <a:cubicBezTo>
                    <a:pt x="962" y="2569396"/>
                    <a:pt x="0" y="2567074"/>
                    <a:pt x="0" y="2564653"/>
                  </a:cubicBezTo>
                  <a:lnTo>
                    <a:pt x="0" y="9129"/>
                  </a:lnTo>
                  <a:cubicBezTo>
                    <a:pt x="0" y="4087"/>
                    <a:pt x="4087" y="0"/>
                    <a:pt x="9129" y="0"/>
                  </a:cubicBezTo>
                  <a:lnTo>
                    <a:pt x="3445906" y="0"/>
                  </a:lnTo>
                  <a:cubicBezTo>
                    <a:pt x="3450947" y="0"/>
                    <a:pt x="3455035" y="4087"/>
                    <a:pt x="3455035" y="9129"/>
                  </a:cubicBezTo>
                  <a:close/>
                </a:path>
              </a:pathLst>
            </a:custGeom>
            <a:solidFill>
              <a:srgbClr val="000000">
                <a:alpha val="0"/>
              </a:srgbClr>
            </a:solidFill>
            <a:ln w="38100" cap="sq">
              <a:solidFill>
                <a:srgbClr val="F7BB0C"/>
              </a:solidFill>
              <a:prstDash val="solid"/>
              <a:miter/>
            </a:ln>
          </p:spPr>
        </p:sp>
        <p:sp>
          <p:nvSpPr>
            <p:cNvPr name="TextBox 6" id="6"/>
            <p:cNvSpPr txBox="true"/>
            <p:nvPr/>
          </p:nvSpPr>
          <p:spPr>
            <a:xfrm>
              <a:off x="0" y="-28575"/>
              <a:ext cx="3455035" cy="2602357"/>
            </a:xfrm>
            <a:prstGeom prst="rect">
              <a:avLst/>
            </a:prstGeom>
          </p:spPr>
          <p:txBody>
            <a:bodyPr anchor="ctr" rtlCol="false" tIns="50800" lIns="50800" bIns="50800" rIns="50800"/>
            <a:lstStyle/>
            <a:p>
              <a:pPr algn="ctr">
                <a:lnSpc>
                  <a:spcPts val="2535"/>
                </a:lnSpc>
              </a:pPr>
            </a:p>
            <a:p>
              <a:pPr algn="ctr">
                <a:lnSpc>
                  <a:spcPts val="2535"/>
                </a:lnSpc>
              </a:pPr>
            </a:p>
          </p:txBody>
        </p:sp>
      </p:grpSp>
      <p:grpSp>
        <p:nvGrpSpPr>
          <p:cNvPr name="Group 7" id="7"/>
          <p:cNvGrpSpPr/>
          <p:nvPr/>
        </p:nvGrpSpPr>
        <p:grpSpPr>
          <a:xfrm rot="0">
            <a:off x="2118071" y="2364416"/>
            <a:ext cx="5517458" cy="746993"/>
            <a:chOff x="0" y="0"/>
            <a:chExt cx="7356610" cy="995990"/>
          </a:xfrm>
        </p:grpSpPr>
        <p:sp>
          <p:nvSpPr>
            <p:cNvPr name="Freeform 8" id="8"/>
            <p:cNvSpPr/>
            <p:nvPr/>
          </p:nvSpPr>
          <p:spPr>
            <a:xfrm flipH="false" flipV="false" rot="0">
              <a:off x="565836" y="0"/>
              <a:ext cx="6224938" cy="995990"/>
            </a:xfrm>
            <a:custGeom>
              <a:avLst/>
              <a:gdLst/>
              <a:ahLst/>
              <a:cxnLst/>
              <a:rect r="r" b="b" t="t" l="l"/>
              <a:pathLst>
                <a:path h="995990" w="6224938">
                  <a:moveTo>
                    <a:pt x="0" y="0"/>
                  </a:moveTo>
                  <a:lnTo>
                    <a:pt x="6224938" y="0"/>
                  </a:lnTo>
                  <a:lnTo>
                    <a:pt x="6224938" y="995990"/>
                  </a:lnTo>
                  <a:lnTo>
                    <a:pt x="0" y="99599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9" id="9"/>
            <p:cNvSpPr txBox="true"/>
            <p:nvPr/>
          </p:nvSpPr>
          <p:spPr>
            <a:xfrm rot="0">
              <a:off x="0" y="88302"/>
              <a:ext cx="7356610" cy="657225"/>
            </a:xfrm>
            <a:prstGeom prst="rect">
              <a:avLst/>
            </a:prstGeom>
          </p:spPr>
          <p:txBody>
            <a:bodyPr anchor="t" rtlCol="false" tIns="0" lIns="0" bIns="0" rIns="0">
              <a:spAutoFit/>
            </a:bodyPr>
            <a:lstStyle/>
            <a:p>
              <a:pPr algn="ctr">
                <a:lnSpc>
                  <a:spcPts val="4199"/>
                </a:lnSpc>
              </a:pPr>
              <a:r>
                <a:rPr lang="en-US" sz="2999">
                  <a:solidFill>
                    <a:srgbClr val="173653"/>
                  </a:solidFill>
                  <a:latin typeface="Nourd"/>
                  <a:ea typeface="Nourd"/>
                  <a:cs typeface="Nourd"/>
                  <a:sym typeface="Nourd"/>
                </a:rPr>
                <a:t>COLUMN ADDITION</a:t>
              </a:r>
            </a:p>
          </p:txBody>
        </p:sp>
      </p:grpSp>
      <p:grpSp>
        <p:nvGrpSpPr>
          <p:cNvPr name="Group 10" id="10"/>
          <p:cNvGrpSpPr/>
          <p:nvPr/>
        </p:nvGrpSpPr>
        <p:grpSpPr>
          <a:xfrm rot="0">
            <a:off x="2118071" y="3657600"/>
            <a:ext cx="5517458" cy="746993"/>
            <a:chOff x="0" y="0"/>
            <a:chExt cx="7356610" cy="995990"/>
          </a:xfrm>
        </p:grpSpPr>
        <p:sp>
          <p:nvSpPr>
            <p:cNvPr name="Freeform 11" id="11"/>
            <p:cNvSpPr/>
            <p:nvPr/>
          </p:nvSpPr>
          <p:spPr>
            <a:xfrm flipH="false" flipV="false" rot="0">
              <a:off x="565836" y="0"/>
              <a:ext cx="6224938" cy="995990"/>
            </a:xfrm>
            <a:custGeom>
              <a:avLst/>
              <a:gdLst/>
              <a:ahLst/>
              <a:cxnLst/>
              <a:rect r="r" b="b" t="t" l="l"/>
              <a:pathLst>
                <a:path h="995990" w="6224938">
                  <a:moveTo>
                    <a:pt x="0" y="0"/>
                  </a:moveTo>
                  <a:lnTo>
                    <a:pt x="6224938" y="0"/>
                  </a:lnTo>
                  <a:lnTo>
                    <a:pt x="6224938" y="995990"/>
                  </a:lnTo>
                  <a:lnTo>
                    <a:pt x="0" y="99599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12" id="12"/>
            <p:cNvSpPr txBox="true"/>
            <p:nvPr/>
          </p:nvSpPr>
          <p:spPr>
            <a:xfrm rot="0">
              <a:off x="0" y="88302"/>
              <a:ext cx="7356610" cy="657225"/>
            </a:xfrm>
            <a:prstGeom prst="rect">
              <a:avLst/>
            </a:prstGeom>
          </p:spPr>
          <p:txBody>
            <a:bodyPr anchor="t" rtlCol="false" tIns="0" lIns="0" bIns="0" rIns="0">
              <a:spAutoFit/>
            </a:bodyPr>
            <a:lstStyle/>
            <a:p>
              <a:pPr algn="ctr">
                <a:lnSpc>
                  <a:spcPts val="4199"/>
                </a:lnSpc>
              </a:pPr>
              <a:r>
                <a:rPr lang="en-US" sz="2999">
                  <a:solidFill>
                    <a:srgbClr val="173653"/>
                  </a:solidFill>
                  <a:latin typeface="Nourd"/>
                  <a:ea typeface="Nourd"/>
                  <a:cs typeface="Nourd"/>
                  <a:sym typeface="Nourd"/>
                </a:rPr>
                <a:t>SUBTRACTION</a:t>
              </a:r>
            </a:p>
          </p:txBody>
        </p:sp>
      </p:grpSp>
      <p:grpSp>
        <p:nvGrpSpPr>
          <p:cNvPr name="Group 13" id="13"/>
          <p:cNvGrpSpPr/>
          <p:nvPr/>
        </p:nvGrpSpPr>
        <p:grpSpPr>
          <a:xfrm rot="0">
            <a:off x="2118071" y="4947518"/>
            <a:ext cx="5517458" cy="746993"/>
            <a:chOff x="0" y="0"/>
            <a:chExt cx="7356610" cy="995990"/>
          </a:xfrm>
        </p:grpSpPr>
        <p:sp>
          <p:nvSpPr>
            <p:cNvPr name="Freeform 14" id="14"/>
            <p:cNvSpPr/>
            <p:nvPr/>
          </p:nvSpPr>
          <p:spPr>
            <a:xfrm flipH="false" flipV="false" rot="0">
              <a:off x="565836" y="0"/>
              <a:ext cx="6224938" cy="995990"/>
            </a:xfrm>
            <a:custGeom>
              <a:avLst/>
              <a:gdLst/>
              <a:ahLst/>
              <a:cxnLst/>
              <a:rect r="r" b="b" t="t" l="l"/>
              <a:pathLst>
                <a:path h="995990" w="6224938">
                  <a:moveTo>
                    <a:pt x="0" y="0"/>
                  </a:moveTo>
                  <a:lnTo>
                    <a:pt x="6224938" y="0"/>
                  </a:lnTo>
                  <a:lnTo>
                    <a:pt x="6224938" y="995990"/>
                  </a:lnTo>
                  <a:lnTo>
                    <a:pt x="0" y="99599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15" id="15"/>
            <p:cNvSpPr txBox="true"/>
            <p:nvPr/>
          </p:nvSpPr>
          <p:spPr>
            <a:xfrm rot="0">
              <a:off x="0" y="88302"/>
              <a:ext cx="7356610" cy="657225"/>
            </a:xfrm>
            <a:prstGeom prst="rect">
              <a:avLst/>
            </a:prstGeom>
          </p:spPr>
          <p:txBody>
            <a:bodyPr anchor="t" rtlCol="false" tIns="0" lIns="0" bIns="0" rIns="0">
              <a:spAutoFit/>
            </a:bodyPr>
            <a:lstStyle/>
            <a:p>
              <a:pPr algn="ctr">
                <a:lnSpc>
                  <a:spcPts val="4199"/>
                </a:lnSpc>
              </a:pPr>
              <a:r>
                <a:rPr lang="en-US" sz="2999">
                  <a:solidFill>
                    <a:srgbClr val="173653"/>
                  </a:solidFill>
                  <a:latin typeface="Nourd"/>
                  <a:ea typeface="Nourd"/>
                  <a:cs typeface="Nourd"/>
                  <a:sym typeface="Nourd"/>
                </a:rPr>
                <a:t>HALVING &amp; DOUBLING</a:t>
              </a:r>
            </a:p>
          </p:txBody>
        </p:sp>
      </p:grpSp>
      <p:sp>
        <p:nvSpPr>
          <p:cNvPr name="TextBox 16" id="16"/>
          <p:cNvSpPr txBox="true"/>
          <p:nvPr/>
        </p:nvSpPr>
        <p:spPr>
          <a:xfrm rot="0">
            <a:off x="1755293" y="470330"/>
            <a:ext cx="7545258" cy="1578198"/>
          </a:xfrm>
          <a:prstGeom prst="rect">
            <a:avLst/>
          </a:prstGeom>
        </p:spPr>
        <p:txBody>
          <a:bodyPr anchor="t" rtlCol="false" tIns="0" lIns="0" bIns="0" rIns="0">
            <a:spAutoFit/>
          </a:bodyPr>
          <a:lstStyle/>
          <a:p>
            <a:pPr algn="ctr">
              <a:lnSpc>
                <a:spcPts val="4202"/>
              </a:lnSpc>
            </a:pPr>
            <a:r>
              <a:rPr lang="en-US" b="true" sz="3002">
                <a:solidFill>
                  <a:srgbClr val="173653"/>
                </a:solidFill>
                <a:latin typeface="Nourd Semi-Bold"/>
                <a:ea typeface="Nourd Semi-Bold"/>
                <a:cs typeface="Nourd Semi-Bold"/>
                <a:sym typeface="Nourd Semi-Bold"/>
              </a:rPr>
              <a:t>AWARD FOR FIVE-TIME ABANDONED SUPERDOG</a:t>
            </a:r>
          </a:p>
          <a:p>
            <a:pPr algn="ctr">
              <a:lnSpc>
                <a:spcPts val="4202"/>
              </a:lnSpc>
            </a:pPr>
          </a:p>
        </p:txBody>
      </p:sp>
      <p:grpSp>
        <p:nvGrpSpPr>
          <p:cNvPr name="Group 17" id="17"/>
          <p:cNvGrpSpPr/>
          <p:nvPr/>
        </p:nvGrpSpPr>
        <p:grpSpPr>
          <a:xfrm rot="0">
            <a:off x="212493" y="337185"/>
            <a:ext cx="1720278" cy="1398245"/>
            <a:chOff x="0" y="0"/>
            <a:chExt cx="2293704" cy="1864326"/>
          </a:xfrm>
        </p:grpSpPr>
        <p:grpSp>
          <p:nvGrpSpPr>
            <p:cNvPr name="Group 18" id="18"/>
            <p:cNvGrpSpPr/>
            <p:nvPr/>
          </p:nvGrpSpPr>
          <p:grpSpPr>
            <a:xfrm rot="0">
              <a:off x="207772" y="0"/>
              <a:ext cx="1878159" cy="1864326"/>
              <a:chOff x="0" y="0"/>
              <a:chExt cx="818831" cy="812800"/>
            </a:xfrm>
          </p:grpSpPr>
          <p:sp>
            <p:nvSpPr>
              <p:cNvPr name="Freeform 19" id="19"/>
              <p:cNvSpPr/>
              <p:nvPr/>
            </p:nvSpPr>
            <p:spPr>
              <a:xfrm flipH="false" flipV="false" rot="0">
                <a:off x="0" y="0"/>
                <a:ext cx="818831" cy="812800"/>
              </a:xfrm>
              <a:custGeom>
                <a:avLst/>
                <a:gdLst/>
                <a:ahLst/>
                <a:cxnLst/>
                <a:rect r="r" b="b" t="t" l="l"/>
                <a:pathLst>
                  <a:path h="812800" w="818831">
                    <a:moveTo>
                      <a:pt x="409415" y="0"/>
                    </a:moveTo>
                    <a:cubicBezTo>
                      <a:pt x="183302" y="0"/>
                      <a:pt x="0" y="181951"/>
                      <a:pt x="0" y="406400"/>
                    </a:cubicBezTo>
                    <a:cubicBezTo>
                      <a:pt x="0" y="630849"/>
                      <a:pt x="183302" y="812800"/>
                      <a:pt x="409415" y="812800"/>
                    </a:cubicBezTo>
                    <a:cubicBezTo>
                      <a:pt x="635529" y="812800"/>
                      <a:pt x="818831" y="630849"/>
                      <a:pt x="818831" y="406400"/>
                    </a:cubicBezTo>
                    <a:cubicBezTo>
                      <a:pt x="818831" y="181951"/>
                      <a:pt x="635529" y="0"/>
                      <a:pt x="409415" y="0"/>
                    </a:cubicBezTo>
                    <a:close/>
                  </a:path>
                </a:pathLst>
              </a:custGeom>
              <a:solidFill>
                <a:srgbClr val="000000">
                  <a:alpha val="0"/>
                </a:srgbClr>
              </a:solidFill>
              <a:ln w="38100" cap="sq">
                <a:solidFill>
                  <a:srgbClr val="173653"/>
                </a:solidFill>
                <a:prstDash val="solid"/>
                <a:miter/>
              </a:ln>
            </p:spPr>
          </p:sp>
          <p:sp>
            <p:nvSpPr>
              <p:cNvPr name="TextBox 20" id="20"/>
              <p:cNvSpPr txBox="true"/>
              <p:nvPr/>
            </p:nvSpPr>
            <p:spPr>
              <a:xfrm>
                <a:off x="76765" y="47625"/>
                <a:ext cx="665300" cy="688975"/>
              </a:xfrm>
              <a:prstGeom prst="rect">
                <a:avLst/>
              </a:prstGeom>
            </p:spPr>
            <p:txBody>
              <a:bodyPr anchor="ctr" rtlCol="false" tIns="107069" lIns="107069" bIns="107069" rIns="107069"/>
              <a:lstStyle/>
              <a:p>
                <a:pPr algn="ctr">
                  <a:lnSpc>
                    <a:spcPts val="1959"/>
                  </a:lnSpc>
                </a:pPr>
              </a:p>
            </p:txBody>
          </p:sp>
        </p:grpSp>
        <p:sp>
          <p:nvSpPr>
            <p:cNvPr name="Freeform 21" id="21"/>
            <p:cNvSpPr/>
            <p:nvPr/>
          </p:nvSpPr>
          <p:spPr>
            <a:xfrm flipH="false" flipV="false" rot="0">
              <a:off x="0" y="658848"/>
              <a:ext cx="2293704" cy="555173"/>
            </a:xfrm>
            <a:custGeom>
              <a:avLst/>
              <a:gdLst/>
              <a:ahLst/>
              <a:cxnLst/>
              <a:rect r="r" b="b" t="t" l="l"/>
              <a:pathLst>
                <a:path h="555173" w="2293704">
                  <a:moveTo>
                    <a:pt x="0" y="0"/>
                  </a:moveTo>
                  <a:lnTo>
                    <a:pt x="2293704" y="0"/>
                  </a:lnTo>
                  <a:lnTo>
                    <a:pt x="2293704" y="555173"/>
                  </a:lnTo>
                  <a:lnTo>
                    <a:pt x="0" y="555173"/>
                  </a:lnTo>
                  <a:lnTo>
                    <a:pt x="0" y="0"/>
                  </a:lnTo>
                  <a:close/>
                </a:path>
              </a:pathLst>
            </a:custGeom>
            <a:blipFill>
              <a:blip r:embed="rId7"/>
              <a:stretch>
                <a:fillRect l="0" t="-82009" r="0" b="-93252"/>
              </a:stretch>
            </a:blipFill>
          </p:spPr>
        </p:sp>
        <p:sp>
          <p:nvSpPr>
            <p:cNvPr name="TextBox 22" id="22"/>
            <p:cNvSpPr txBox="true"/>
            <p:nvPr/>
          </p:nvSpPr>
          <p:spPr>
            <a:xfrm rot="-5400000">
              <a:off x="3572" y="870810"/>
              <a:ext cx="784398" cy="122707"/>
            </a:xfrm>
            <a:prstGeom prst="rect">
              <a:avLst/>
            </a:prstGeom>
          </p:spPr>
          <p:txBody>
            <a:bodyPr anchor="t" rtlCol="false" tIns="0" lIns="0" bIns="0" rIns="0">
              <a:spAutoFit/>
            </a:bodyPr>
            <a:lstStyle/>
            <a:p>
              <a:pPr algn="ctr">
                <a:lnSpc>
                  <a:spcPts val="725"/>
                </a:lnSpc>
                <a:spcBef>
                  <a:spcPct val="0"/>
                </a:spcBef>
              </a:pPr>
              <a:r>
                <a:rPr lang="en-US" sz="518">
                  <a:solidFill>
                    <a:srgbClr val="173653"/>
                  </a:solidFill>
                  <a:latin typeface="Permanent Marker"/>
                  <a:ea typeface="Permanent Marker"/>
                  <a:cs typeface="Permanent Marker"/>
                  <a:sym typeface="Permanent Marker"/>
                </a:rPr>
                <a:t>PRIMARY</a:t>
              </a:r>
            </a:p>
          </p:txBody>
        </p:sp>
      </p:gr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9753600" cy="7315200"/>
          </a:xfrm>
          <a:custGeom>
            <a:avLst/>
            <a:gdLst/>
            <a:ahLst/>
            <a:cxnLst/>
            <a:rect r="r" b="b" t="t" l="l"/>
            <a:pathLst>
              <a:path h="7315200" w="9753600">
                <a:moveTo>
                  <a:pt x="0" y="0"/>
                </a:moveTo>
                <a:lnTo>
                  <a:pt x="9753600" y="0"/>
                </a:lnTo>
                <a:lnTo>
                  <a:pt x="9753600" y="7315200"/>
                </a:lnTo>
                <a:lnTo>
                  <a:pt x="0" y="7315200"/>
                </a:lnTo>
                <a:lnTo>
                  <a:pt x="0" y="0"/>
                </a:lnTo>
                <a:close/>
              </a:path>
            </a:pathLst>
          </a:custGeom>
          <a:blipFill>
            <a:blip r:embed="rId2"/>
            <a:stretch>
              <a:fillRect l="-5000" t="-1069" r="-5000" b="-1069"/>
            </a:stretch>
          </a:blipFill>
        </p:spPr>
      </p:sp>
      <p:sp>
        <p:nvSpPr>
          <p:cNvPr name="Freeform 3" id="3"/>
          <p:cNvSpPr/>
          <p:nvPr/>
        </p:nvSpPr>
        <p:spPr>
          <a:xfrm flipH="false" flipV="false" rot="0">
            <a:off x="3755630" y="999995"/>
            <a:ext cx="3544583" cy="6098207"/>
          </a:xfrm>
          <a:custGeom>
            <a:avLst/>
            <a:gdLst/>
            <a:ahLst/>
            <a:cxnLst/>
            <a:rect r="r" b="b" t="t" l="l"/>
            <a:pathLst>
              <a:path h="6098207" w="3544583">
                <a:moveTo>
                  <a:pt x="0" y="0"/>
                </a:moveTo>
                <a:lnTo>
                  <a:pt x="3544583" y="0"/>
                </a:lnTo>
                <a:lnTo>
                  <a:pt x="3544583" y="6098207"/>
                </a:lnTo>
                <a:lnTo>
                  <a:pt x="0" y="6098207"/>
                </a:lnTo>
                <a:lnTo>
                  <a:pt x="0" y="0"/>
                </a:lnTo>
                <a:close/>
              </a:path>
            </a:pathLst>
          </a:custGeom>
          <a:blipFill>
            <a:blip r:embed="rId3">
              <a:alphaModFix amt="7999"/>
              <a:extLst>
                <a:ext uri="{96DAC541-7B7A-43D3-8B79-37D633B846F1}">
                  <asvg:svgBlip xmlns:asvg="http://schemas.microsoft.com/office/drawing/2016/SVG/main" r:embed="rId4"/>
                </a:ext>
              </a:extLst>
            </a:blip>
            <a:stretch>
              <a:fillRect l="0" t="0" r="0" b="0"/>
            </a:stretch>
          </a:blipFill>
        </p:spPr>
      </p:sp>
      <p:grpSp>
        <p:nvGrpSpPr>
          <p:cNvPr name="Group 4" id="4"/>
          <p:cNvGrpSpPr/>
          <p:nvPr/>
        </p:nvGrpSpPr>
        <p:grpSpPr>
          <a:xfrm rot="0">
            <a:off x="3360066" y="1945894"/>
            <a:ext cx="2866289" cy="5152307"/>
            <a:chOff x="0" y="0"/>
            <a:chExt cx="1088893" cy="1957343"/>
          </a:xfrm>
        </p:grpSpPr>
        <p:sp>
          <p:nvSpPr>
            <p:cNvPr name="Freeform 5" id="5"/>
            <p:cNvSpPr/>
            <p:nvPr/>
          </p:nvSpPr>
          <p:spPr>
            <a:xfrm flipH="false" flipV="false" rot="0">
              <a:off x="0" y="0"/>
              <a:ext cx="1088893" cy="1957343"/>
            </a:xfrm>
            <a:custGeom>
              <a:avLst/>
              <a:gdLst/>
              <a:ahLst/>
              <a:cxnLst/>
              <a:rect r="r" b="b" t="t" l="l"/>
              <a:pathLst>
                <a:path h="1957343" w="1088893">
                  <a:moveTo>
                    <a:pt x="0" y="0"/>
                  </a:moveTo>
                  <a:lnTo>
                    <a:pt x="1088893" y="0"/>
                  </a:lnTo>
                  <a:lnTo>
                    <a:pt x="1088893" y="1957343"/>
                  </a:lnTo>
                  <a:lnTo>
                    <a:pt x="0" y="1957343"/>
                  </a:lnTo>
                  <a:close/>
                </a:path>
              </a:pathLst>
            </a:custGeom>
            <a:solidFill>
              <a:srgbClr val="000000">
                <a:alpha val="0"/>
              </a:srgbClr>
            </a:solidFill>
            <a:ln w="38100" cap="sq">
              <a:solidFill>
                <a:srgbClr val="F7BB0C"/>
              </a:solidFill>
              <a:prstDash val="solid"/>
              <a:miter/>
            </a:ln>
          </p:spPr>
        </p:sp>
        <p:sp>
          <p:nvSpPr>
            <p:cNvPr name="TextBox 6" id="6"/>
            <p:cNvSpPr txBox="true"/>
            <p:nvPr/>
          </p:nvSpPr>
          <p:spPr>
            <a:xfrm>
              <a:off x="0" y="-28575"/>
              <a:ext cx="1088893" cy="1985918"/>
            </a:xfrm>
            <a:prstGeom prst="rect">
              <a:avLst/>
            </a:prstGeom>
          </p:spPr>
          <p:txBody>
            <a:bodyPr anchor="ctr" rtlCol="false" tIns="49526" lIns="49526" bIns="49526" rIns="49526"/>
            <a:lstStyle/>
            <a:p>
              <a:pPr algn="ctr">
                <a:lnSpc>
                  <a:spcPts val="2535"/>
                </a:lnSpc>
              </a:pPr>
            </a:p>
          </p:txBody>
        </p:sp>
      </p:grpSp>
      <p:grpSp>
        <p:nvGrpSpPr>
          <p:cNvPr name="Group 7" id="7"/>
          <p:cNvGrpSpPr/>
          <p:nvPr/>
        </p:nvGrpSpPr>
        <p:grpSpPr>
          <a:xfrm rot="0">
            <a:off x="6525319" y="1945894"/>
            <a:ext cx="2775231" cy="5152307"/>
            <a:chOff x="0" y="0"/>
            <a:chExt cx="1054300" cy="1957343"/>
          </a:xfrm>
        </p:grpSpPr>
        <p:sp>
          <p:nvSpPr>
            <p:cNvPr name="Freeform 8" id="8"/>
            <p:cNvSpPr/>
            <p:nvPr/>
          </p:nvSpPr>
          <p:spPr>
            <a:xfrm flipH="false" flipV="false" rot="0">
              <a:off x="0" y="0"/>
              <a:ext cx="1054300" cy="1957343"/>
            </a:xfrm>
            <a:custGeom>
              <a:avLst/>
              <a:gdLst/>
              <a:ahLst/>
              <a:cxnLst/>
              <a:rect r="r" b="b" t="t" l="l"/>
              <a:pathLst>
                <a:path h="1957343" w="1054300">
                  <a:moveTo>
                    <a:pt x="0" y="0"/>
                  </a:moveTo>
                  <a:lnTo>
                    <a:pt x="1054300" y="0"/>
                  </a:lnTo>
                  <a:lnTo>
                    <a:pt x="1054300" y="1957343"/>
                  </a:lnTo>
                  <a:lnTo>
                    <a:pt x="0" y="1957343"/>
                  </a:lnTo>
                  <a:close/>
                </a:path>
              </a:pathLst>
            </a:custGeom>
            <a:solidFill>
              <a:srgbClr val="000000">
                <a:alpha val="0"/>
              </a:srgbClr>
            </a:solidFill>
            <a:ln w="38100" cap="sq">
              <a:solidFill>
                <a:srgbClr val="F7BB0C"/>
              </a:solidFill>
              <a:prstDash val="solid"/>
              <a:miter/>
            </a:ln>
          </p:spPr>
        </p:sp>
        <p:sp>
          <p:nvSpPr>
            <p:cNvPr name="TextBox 9" id="9"/>
            <p:cNvSpPr txBox="true"/>
            <p:nvPr/>
          </p:nvSpPr>
          <p:spPr>
            <a:xfrm>
              <a:off x="0" y="-28575"/>
              <a:ext cx="1054300" cy="1985918"/>
            </a:xfrm>
            <a:prstGeom prst="rect">
              <a:avLst/>
            </a:prstGeom>
          </p:spPr>
          <p:txBody>
            <a:bodyPr anchor="ctr" rtlCol="false" tIns="49526" lIns="49526" bIns="49526" rIns="49526"/>
            <a:lstStyle/>
            <a:p>
              <a:pPr algn="ctr">
                <a:lnSpc>
                  <a:spcPts val="2535"/>
                </a:lnSpc>
              </a:pPr>
            </a:p>
          </p:txBody>
        </p:sp>
      </p:grpSp>
      <p:sp>
        <p:nvSpPr>
          <p:cNvPr name="Freeform 10" id="10"/>
          <p:cNvSpPr/>
          <p:nvPr/>
        </p:nvSpPr>
        <p:spPr>
          <a:xfrm flipH="false" flipV="false" rot="0">
            <a:off x="644364" y="2171417"/>
            <a:ext cx="2370423" cy="379268"/>
          </a:xfrm>
          <a:custGeom>
            <a:avLst/>
            <a:gdLst/>
            <a:ahLst/>
            <a:cxnLst/>
            <a:rect r="r" b="b" t="t" l="l"/>
            <a:pathLst>
              <a:path h="379268" w="2370423">
                <a:moveTo>
                  <a:pt x="0" y="0"/>
                </a:moveTo>
                <a:lnTo>
                  <a:pt x="2370423" y="0"/>
                </a:lnTo>
                <a:lnTo>
                  <a:pt x="2370423" y="379268"/>
                </a:lnTo>
                <a:lnTo>
                  <a:pt x="0" y="379268"/>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11" id="11"/>
          <p:cNvSpPr txBox="true"/>
          <p:nvPr/>
        </p:nvSpPr>
        <p:spPr>
          <a:xfrm rot="0">
            <a:off x="913951" y="2229091"/>
            <a:ext cx="2303240" cy="235344"/>
          </a:xfrm>
          <a:prstGeom prst="rect">
            <a:avLst/>
          </a:prstGeom>
        </p:spPr>
        <p:txBody>
          <a:bodyPr anchor="t" rtlCol="false" tIns="0" lIns="0" bIns="0" rIns="0">
            <a:spAutoFit/>
          </a:bodyPr>
          <a:lstStyle/>
          <a:p>
            <a:pPr algn="l">
              <a:lnSpc>
                <a:spcPts val="1910"/>
              </a:lnSpc>
              <a:spcBef>
                <a:spcPct val="0"/>
              </a:spcBef>
            </a:pPr>
            <a:r>
              <a:rPr lang="en-US" b="true" sz="1364">
                <a:solidFill>
                  <a:srgbClr val="173653"/>
                </a:solidFill>
                <a:latin typeface="Nourd Semi-Bold"/>
                <a:ea typeface="Nourd Semi-Bold"/>
                <a:cs typeface="Nourd Semi-Bold"/>
                <a:sym typeface="Nourd Semi-Bold"/>
              </a:rPr>
              <a:t>COLUMN ADDITION</a:t>
            </a:r>
          </a:p>
        </p:txBody>
      </p:sp>
      <p:sp>
        <p:nvSpPr>
          <p:cNvPr name="Freeform 12" id="12"/>
          <p:cNvSpPr/>
          <p:nvPr/>
        </p:nvSpPr>
        <p:spPr>
          <a:xfrm flipH="false" flipV="false" rot="0">
            <a:off x="3600980" y="2171417"/>
            <a:ext cx="2370423" cy="379268"/>
          </a:xfrm>
          <a:custGeom>
            <a:avLst/>
            <a:gdLst/>
            <a:ahLst/>
            <a:cxnLst/>
            <a:rect r="r" b="b" t="t" l="l"/>
            <a:pathLst>
              <a:path h="379268" w="2370423">
                <a:moveTo>
                  <a:pt x="0" y="0"/>
                </a:moveTo>
                <a:lnTo>
                  <a:pt x="2370423" y="0"/>
                </a:lnTo>
                <a:lnTo>
                  <a:pt x="2370423" y="379268"/>
                </a:lnTo>
                <a:lnTo>
                  <a:pt x="0" y="379268"/>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13" id="13"/>
          <p:cNvSpPr txBox="true"/>
          <p:nvPr/>
        </p:nvSpPr>
        <p:spPr>
          <a:xfrm rot="0">
            <a:off x="4152635" y="2229091"/>
            <a:ext cx="1375286" cy="235344"/>
          </a:xfrm>
          <a:prstGeom prst="rect">
            <a:avLst/>
          </a:prstGeom>
        </p:spPr>
        <p:txBody>
          <a:bodyPr anchor="t" rtlCol="false" tIns="0" lIns="0" bIns="0" rIns="0">
            <a:spAutoFit/>
          </a:bodyPr>
          <a:lstStyle/>
          <a:p>
            <a:pPr algn="l">
              <a:lnSpc>
                <a:spcPts val="1910"/>
              </a:lnSpc>
              <a:spcBef>
                <a:spcPct val="0"/>
              </a:spcBef>
            </a:pPr>
            <a:r>
              <a:rPr lang="en-US" b="true" sz="1364">
                <a:solidFill>
                  <a:srgbClr val="173653"/>
                </a:solidFill>
                <a:latin typeface="Nourd Semi-Bold"/>
                <a:ea typeface="Nourd Semi-Bold"/>
                <a:cs typeface="Nourd Semi-Bold"/>
                <a:sym typeface="Nourd Semi-Bold"/>
              </a:rPr>
              <a:t>SUBTRACTION</a:t>
            </a:r>
          </a:p>
        </p:txBody>
      </p:sp>
      <p:sp>
        <p:nvSpPr>
          <p:cNvPr name="Freeform 14" id="14"/>
          <p:cNvSpPr/>
          <p:nvPr/>
        </p:nvSpPr>
        <p:spPr>
          <a:xfrm flipH="false" flipV="false" rot="0">
            <a:off x="6662057" y="2171417"/>
            <a:ext cx="2370423" cy="379268"/>
          </a:xfrm>
          <a:custGeom>
            <a:avLst/>
            <a:gdLst/>
            <a:ahLst/>
            <a:cxnLst/>
            <a:rect r="r" b="b" t="t" l="l"/>
            <a:pathLst>
              <a:path h="379268" w="2370423">
                <a:moveTo>
                  <a:pt x="0" y="0"/>
                </a:moveTo>
                <a:lnTo>
                  <a:pt x="2370423" y="0"/>
                </a:lnTo>
                <a:lnTo>
                  <a:pt x="2370423" y="379268"/>
                </a:lnTo>
                <a:lnTo>
                  <a:pt x="0" y="379268"/>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15" id="15"/>
          <p:cNvSpPr txBox="true"/>
          <p:nvPr/>
        </p:nvSpPr>
        <p:spPr>
          <a:xfrm rot="0">
            <a:off x="6946164" y="2229091"/>
            <a:ext cx="2288720" cy="235344"/>
          </a:xfrm>
          <a:prstGeom prst="rect">
            <a:avLst/>
          </a:prstGeom>
        </p:spPr>
        <p:txBody>
          <a:bodyPr anchor="t" rtlCol="false" tIns="0" lIns="0" bIns="0" rIns="0">
            <a:spAutoFit/>
          </a:bodyPr>
          <a:lstStyle/>
          <a:p>
            <a:pPr algn="l">
              <a:lnSpc>
                <a:spcPts val="1910"/>
              </a:lnSpc>
              <a:spcBef>
                <a:spcPct val="0"/>
              </a:spcBef>
            </a:pPr>
            <a:r>
              <a:rPr lang="en-US" b="true" sz="1364">
                <a:solidFill>
                  <a:srgbClr val="173653"/>
                </a:solidFill>
                <a:latin typeface="Nourd Semi-Bold"/>
                <a:ea typeface="Nourd Semi-Bold"/>
                <a:cs typeface="Nourd Semi-Bold"/>
                <a:sym typeface="Nourd Semi-Bold"/>
              </a:rPr>
              <a:t>HALVING &amp; DOUBLING</a:t>
            </a:r>
          </a:p>
        </p:txBody>
      </p:sp>
      <p:sp>
        <p:nvSpPr>
          <p:cNvPr name="TextBox 16" id="16"/>
          <p:cNvSpPr txBox="true"/>
          <p:nvPr/>
        </p:nvSpPr>
        <p:spPr>
          <a:xfrm rot="0">
            <a:off x="1755293" y="470330"/>
            <a:ext cx="7545258" cy="1578198"/>
          </a:xfrm>
          <a:prstGeom prst="rect">
            <a:avLst/>
          </a:prstGeom>
        </p:spPr>
        <p:txBody>
          <a:bodyPr anchor="t" rtlCol="false" tIns="0" lIns="0" bIns="0" rIns="0">
            <a:spAutoFit/>
          </a:bodyPr>
          <a:lstStyle/>
          <a:p>
            <a:pPr algn="ctr">
              <a:lnSpc>
                <a:spcPts val="4202"/>
              </a:lnSpc>
            </a:pPr>
            <a:r>
              <a:rPr lang="en-US" b="true" sz="3002">
                <a:solidFill>
                  <a:srgbClr val="173653"/>
                </a:solidFill>
                <a:latin typeface="Nourd Semi-Bold"/>
                <a:ea typeface="Nourd Semi-Bold"/>
                <a:cs typeface="Nourd Semi-Bold"/>
                <a:sym typeface="Nourd Semi-Bold"/>
              </a:rPr>
              <a:t>AWARD FOR FIVE-TIME ABANDONED SUPERDOG</a:t>
            </a:r>
          </a:p>
          <a:p>
            <a:pPr algn="ctr">
              <a:lnSpc>
                <a:spcPts val="4202"/>
              </a:lnSpc>
            </a:pPr>
          </a:p>
        </p:txBody>
      </p:sp>
      <p:grpSp>
        <p:nvGrpSpPr>
          <p:cNvPr name="Group 17" id="17"/>
          <p:cNvGrpSpPr/>
          <p:nvPr/>
        </p:nvGrpSpPr>
        <p:grpSpPr>
          <a:xfrm rot="0">
            <a:off x="212493" y="337185"/>
            <a:ext cx="1720278" cy="1398245"/>
            <a:chOff x="0" y="0"/>
            <a:chExt cx="2293704" cy="1864326"/>
          </a:xfrm>
        </p:grpSpPr>
        <p:grpSp>
          <p:nvGrpSpPr>
            <p:cNvPr name="Group 18" id="18"/>
            <p:cNvGrpSpPr/>
            <p:nvPr/>
          </p:nvGrpSpPr>
          <p:grpSpPr>
            <a:xfrm rot="0">
              <a:off x="207772" y="0"/>
              <a:ext cx="1878159" cy="1864326"/>
              <a:chOff x="0" y="0"/>
              <a:chExt cx="818831" cy="812800"/>
            </a:xfrm>
          </p:grpSpPr>
          <p:sp>
            <p:nvSpPr>
              <p:cNvPr name="Freeform 19" id="19"/>
              <p:cNvSpPr/>
              <p:nvPr/>
            </p:nvSpPr>
            <p:spPr>
              <a:xfrm flipH="false" flipV="false" rot="0">
                <a:off x="0" y="0"/>
                <a:ext cx="818831" cy="812800"/>
              </a:xfrm>
              <a:custGeom>
                <a:avLst/>
                <a:gdLst/>
                <a:ahLst/>
                <a:cxnLst/>
                <a:rect r="r" b="b" t="t" l="l"/>
                <a:pathLst>
                  <a:path h="812800" w="818831">
                    <a:moveTo>
                      <a:pt x="409415" y="0"/>
                    </a:moveTo>
                    <a:cubicBezTo>
                      <a:pt x="183302" y="0"/>
                      <a:pt x="0" y="181951"/>
                      <a:pt x="0" y="406400"/>
                    </a:cubicBezTo>
                    <a:cubicBezTo>
                      <a:pt x="0" y="630849"/>
                      <a:pt x="183302" y="812800"/>
                      <a:pt x="409415" y="812800"/>
                    </a:cubicBezTo>
                    <a:cubicBezTo>
                      <a:pt x="635529" y="812800"/>
                      <a:pt x="818831" y="630849"/>
                      <a:pt x="818831" y="406400"/>
                    </a:cubicBezTo>
                    <a:cubicBezTo>
                      <a:pt x="818831" y="181951"/>
                      <a:pt x="635529" y="0"/>
                      <a:pt x="409415" y="0"/>
                    </a:cubicBezTo>
                    <a:close/>
                  </a:path>
                </a:pathLst>
              </a:custGeom>
              <a:solidFill>
                <a:srgbClr val="000000">
                  <a:alpha val="0"/>
                </a:srgbClr>
              </a:solidFill>
              <a:ln w="38100" cap="sq">
                <a:solidFill>
                  <a:srgbClr val="173653"/>
                </a:solidFill>
                <a:prstDash val="solid"/>
                <a:miter/>
              </a:ln>
            </p:spPr>
          </p:sp>
          <p:sp>
            <p:nvSpPr>
              <p:cNvPr name="TextBox 20" id="20"/>
              <p:cNvSpPr txBox="true"/>
              <p:nvPr/>
            </p:nvSpPr>
            <p:spPr>
              <a:xfrm>
                <a:off x="76765" y="47625"/>
                <a:ext cx="665300" cy="688975"/>
              </a:xfrm>
              <a:prstGeom prst="rect">
                <a:avLst/>
              </a:prstGeom>
            </p:spPr>
            <p:txBody>
              <a:bodyPr anchor="ctr" rtlCol="false" tIns="107069" lIns="107069" bIns="107069" rIns="107069"/>
              <a:lstStyle/>
              <a:p>
                <a:pPr algn="ctr">
                  <a:lnSpc>
                    <a:spcPts val="1959"/>
                  </a:lnSpc>
                </a:pPr>
              </a:p>
            </p:txBody>
          </p:sp>
        </p:grpSp>
        <p:sp>
          <p:nvSpPr>
            <p:cNvPr name="Freeform 21" id="21"/>
            <p:cNvSpPr/>
            <p:nvPr/>
          </p:nvSpPr>
          <p:spPr>
            <a:xfrm flipH="false" flipV="false" rot="0">
              <a:off x="0" y="658848"/>
              <a:ext cx="2293704" cy="555173"/>
            </a:xfrm>
            <a:custGeom>
              <a:avLst/>
              <a:gdLst/>
              <a:ahLst/>
              <a:cxnLst/>
              <a:rect r="r" b="b" t="t" l="l"/>
              <a:pathLst>
                <a:path h="555173" w="2293704">
                  <a:moveTo>
                    <a:pt x="0" y="0"/>
                  </a:moveTo>
                  <a:lnTo>
                    <a:pt x="2293704" y="0"/>
                  </a:lnTo>
                  <a:lnTo>
                    <a:pt x="2293704" y="555173"/>
                  </a:lnTo>
                  <a:lnTo>
                    <a:pt x="0" y="555173"/>
                  </a:lnTo>
                  <a:lnTo>
                    <a:pt x="0" y="0"/>
                  </a:lnTo>
                  <a:close/>
                </a:path>
              </a:pathLst>
            </a:custGeom>
            <a:blipFill>
              <a:blip r:embed="rId7"/>
              <a:stretch>
                <a:fillRect l="0" t="-82009" r="0" b="-93252"/>
              </a:stretch>
            </a:blipFill>
          </p:spPr>
        </p:sp>
        <p:sp>
          <p:nvSpPr>
            <p:cNvPr name="TextBox 22" id="22"/>
            <p:cNvSpPr txBox="true"/>
            <p:nvPr/>
          </p:nvSpPr>
          <p:spPr>
            <a:xfrm rot="-5400000">
              <a:off x="3572" y="870810"/>
              <a:ext cx="784398" cy="122707"/>
            </a:xfrm>
            <a:prstGeom prst="rect">
              <a:avLst/>
            </a:prstGeom>
          </p:spPr>
          <p:txBody>
            <a:bodyPr anchor="t" rtlCol="false" tIns="0" lIns="0" bIns="0" rIns="0">
              <a:spAutoFit/>
            </a:bodyPr>
            <a:lstStyle/>
            <a:p>
              <a:pPr algn="ctr">
                <a:lnSpc>
                  <a:spcPts val="725"/>
                </a:lnSpc>
                <a:spcBef>
                  <a:spcPct val="0"/>
                </a:spcBef>
              </a:pPr>
              <a:r>
                <a:rPr lang="en-US" sz="518">
                  <a:solidFill>
                    <a:srgbClr val="173653"/>
                  </a:solidFill>
                  <a:latin typeface="Permanent Marker"/>
                  <a:ea typeface="Permanent Marker"/>
                  <a:cs typeface="Permanent Marker"/>
                  <a:sym typeface="Permanent Marker"/>
                </a:rPr>
                <a:t>PRIMARY</a:t>
              </a:r>
            </a:p>
          </p:txBody>
        </p:sp>
      </p:grpSp>
      <p:sp>
        <p:nvSpPr>
          <p:cNvPr name="TextBox 23" id="23"/>
          <p:cNvSpPr txBox="true"/>
          <p:nvPr/>
        </p:nvSpPr>
        <p:spPr>
          <a:xfrm rot="0">
            <a:off x="441960" y="2784689"/>
            <a:ext cx="2775231" cy="273709"/>
          </a:xfrm>
          <a:prstGeom prst="rect">
            <a:avLst/>
          </a:prstGeom>
        </p:spPr>
        <p:txBody>
          <a:bodyPr anchor="t" rtlCol="false" tIns="0" lIns="0" bIns="0" rIns="0">
            <a:spAutoFit/>
          </a:bodyPr>
          <a:lstStyle/>
          <a:p>
            <a:pPr algn="ctr">
              <a:lnSpc>
                <a:spcPts val="2238"/>
              </a:lnSpc>
              <a:spcBef>
                <a:spcPct val="0"/>
              </a:spcBef>
            </a:pPr>
            <a:r>
              <a:rPr lang="en-US" b="true" sz="1599">
                <a:solidFill>
                  <a:srgbClr val="173653"/>
                </a:solidFill>
                <a:latin typeface="Open Sauce Semi-Bold"/>
                <a:ea typeface="Open Sauce Semi-Bold"/>
                <a:cs typeface="Open Sauce Semi-Bold"/>
                <a:sym typeface="Open Sauce Semi-Bold"/>
              </a:rPr>
              <a:t>26 + 43 =</a:t>
            </a:r>
          </a:p>
        </p:txBody>
      </p:sp>
      <p:sp>
        <p:nvSpPr>
          <p:cNvPr name="AutoShape 24" id="24"/>
          <p:cNvSpPr/>
          <p:nvPr/>
        </p:nvSpPr>
        <p:spPr>
          <a:xfrm flipV="true">
            <a:off x="1913721" y="3074560"/>
            <a:ext cx="0" cy="427341"/>
          </a:xfrm>
          <a:prstGeom prst="line">
            <a:avLst/>
          </a:prstGeom>
          <a:ln cap="flat" w="38100">
            <a:solidFill>
              <a:srgbClr val="E7191F"/>
            </a:solidFill>
            <a:prstDash val="solid"/>
            <a:headEnd type="arrow" len="sm" w="med"/>
            <a:tailEnd type="none" len="sm" w="sm"/>
          </a:ln>
        </p:spPr>
      </p:sp>
      <p:sp>
        <p:nvSpPr>
          <p:cNvPr name="AutoShape 25" id="25"/>
          <p:cNvSpPr/>
          <p:nvPr/>
        </p:nvSpPr>
        <p:spPr>
          <a:xfrm flipV="true">
            <a:off x="1736243" y="4459831"/>
            <a:ext cx="0" cy="427341"/>
          </a:xfrm>
          <a:prstGeom prst="line">
            <a:avLst/>
          </a:prstGeom>
          <a:ln cap="flat" w="38100">
            <a:solidFill>
              <a:srgbClr val="E7191F"/>
            </a:solidFill>
            <a:prstDash val="solid"/>
            <a:headEnd type="arrow" len="sm" w="med"/>
            <a:tailEnd type="none" len="sm" w="sm"/>
          </a:ln>
        </p:spPr>
      </p:sp>
      <p:sp>
        <p:nvSpPr>
          <p:cNvPr name="TextBox 26" id="26"/>
          <p:cNvSpPr txBox="true"/>
          <p:nvPr/>
        </p:nvSpPr>
        <p:spPr>
          <a:xfrm rot="0">
            <a:off x="441960" y="3463801"/>
            <a:ext cx="2775231" cy="826159"/>
          </a:xfrm>
          <a:prstGeom prst="rect">
            <a:avLst/>
          </a:prstGeom>
        </p:spPr>
        <p:txBody>
          <a:bodyPr anchor="t" rtlCol="false" tIns="0" lIns="0" bIns="0" rIns="0">
            <a:spAutoFit/>
          </a:bodyPr>
          <a:lstStyle/>
          <a:p>
            <a:pPr algn="ctr">
              <a:lnSpc>
                <a:spcPts val="2238"/>
              </a:lnSpc>
              <a:spcBef>
                <a:spcPct val="0"/>
              </a:spcBef>
            </a:pPr>
            <a:r>
              <a:rPr lang="en-US" b="true" sz="1599">
                <a:solidFill>
                  <a:srgbClr val="000000"/>
                </a:solidFill>
                <a:latin typeface="Open Sauce Semi-Bold"/>
                <a:ea typeface="Open Sauce Semi-Bold"/>
                <a:cs typeface="Open Sauce Semi-Bold"/>
                <a:sym typeface="Open Sauce Semi-Bold"/>
              </a:rPr>
              <a:t>  </a:t>
            </a:r>
            <a:r>
              <a:rPr lang="en-US" b="true" sz="1599">
                <a:solidFill>
                  <a:srgbClr val="173653"/>
                </a:solidFill>
                <a:latin typeface="Open Sauce Semi-Bold"/>
                <a:ea typeface="Open Sauce Semi-Bold"/>
                <a:cs typeface="Open Sauce Semi-Bold"/>
                <a:sym typeface="Open Sauce Semi-Bold"/>
              </a:rPr>
              <a:t>2</a:t>
            </a:r>
            <a:r>
              <a:rPr lang="en-US" b="true" sz="1599">
                <a:solidFill>
                  <a:srgbClr val="E7191F"/>
                </a:solidFill>
                <a:latin typeface="Open Sauce Semi-Bold"/>
                <a:ea typeface="Open Sauce Semi-Bold"/>
                <a:cs typeface="Open Sauce Semi-Bold"/>
                <a:sym typeface="Open Sauce Semi-Bold"/>
              </a:rPr>
              <a:t>6</a:t>
            </a:r>
          </a:p>
          <a:p>
            <a:pPr algn="ctr">
              <a:lnSpc>
                <a:spcPts val="2238"/>
              </a:lnSpc>
              <a:spcBef>
                <a:spcPct val="0"/>
              </a:spcBef>
            </a:pPr>
            <a:r>
              <a:rPr lang="en-US" b="true" sz="1599" u="sng">
                <a:solidFill>
                  <a:srgbClr val="173653"/>
                </a:solidFill>
                <a:latin typeface="Open Sauce Semi-Bold"/>
                <a:ea typeface="Open Sauce Semi-Bold"/>
                <a:cs typeface="Open Sauce Semi-Bold"/>
                <a:sym typeface="Open Sauce Semi-Bold"/>
              </a:rPr>
              <a:t>+4</a:t>
            </a:r>
            <a:r>
              <a:rPr lang="en-US" b="true" sz="1599" u="sng">
                <a:solidFill>
                  <a:srgbClr val="E7191F"/>
                </a:solidFill>
                <a:latin typeface="Open Sauce Semi-Bold"/>
                <a:ea typeface="Open Sauce Semi-Bold"/>
                <a:cs typeface="Open Sauce Semi-Bold"/>
                <a:sym typeface="Open Sauce Semi-Bold"/>
              </a:rPr>
              <a:t>3</a:t>
            </a:r>
          </a:p>
          <a:p>
            <a:pPr algn="ctr">
              <a:lnSpc>
                <a:spcPts val="2238"/>
              </a:lnSpc>
              <a:spcBef>
                <a:spcPct val="0"/>
              </a:spcBef>
            </a:pPr>
          </a:p>
        </p:txBody>
      </p:sp>
      <p:sp>
        <p:nvSpPr>
          <p:cNvPr name="TextBox 27" id="27"/>
          <p:cNvSpPr txBox="true"/>
          <p:nvPr/>
        </p:nvSpPr>
        <p:spPr>
          <a:xfrm rot="0">
            <a:off x="1913721" y="4010998"/>
            <a:ext cx="134045" cy="273709"/>
          </a:xfrm>
          <a:prstGeom prst="rect">
            <a:avLst/>
          </a:prstGeom>
        </p:spPr>
        <p:txBody>
          <a:bodyPr anchor="t" rtlCol="false" tIns="0" lIns="0" bIns="0" rIns="0">
            <a:spAutoFit/>
          </a:bodyPr>
          <a:lstStyle/>
          <a:p>
            <a:pPr algn="ctr">
              <a:lnSpc>
                <a:spcPts val="2238"/>
              </a:lnSpc>
              <a:spcBef>
                <a:spcPct val="0"/>
              </a:spcBef>
            </a:pPr>
            <a:r>
              <a:rPr lang="en-US" b="true" sz="1599">
                <a:solidFill>
                  <a:srgbClr val="E7191F"/>
                </a:solidFill>
                <a:latin typeface="Open Sauce Semi-Bold"/>
                <a:ea typeface="Open Sauce Semi-Bold"/>
                <a:cs typeface="Open Sauce Semi-Bold"/>
                <a:sym typeface="Open Sauce Semi-Bold"/>
              </a:rPr>
              <a:t>9</a:t>
            </a:r>
          </a:p>
        </p:txBody>
      </p:sp>
      <p:sp>
        <p:nvSpPr>
          <p:cNvPr name="TextBox 28" id="28"/>
          <p:cNvSpPr txBox="true"/>
          <p:nvPr/>
        </p:nvSpPr>
        <p:spPr>
          <a:xfrm rot="0">
            <a:off x="367677" y="4849072"/>
            <a:ext cx="2775231" cy="1102384"/>
          </a:xfrm>
          <a:prstGeom prst="rect">
            <a:avLst/>
          </a:prstGeom>
        </p:spPr>
        <p:txBody>
          <a:bodyPr anchor="t" rtlCol="false" tIns="0" lIns="0" bIns="0" rIns="0">
            <a:spAutoFit/>
          </a:bodyPr>
          <a:lstStyle/>
          <a:p>
            <a:pPr algn="ctr">
              <a:lnSpc>
                <a:spcPts val="2238"/>
              </a:lnSpc>
              <a:spcBef>
                <a:spcPct val="0"/>
              </a:spcBef>
            </a:pPr>
            <a:r>
              <a:rPr lang="en-US" b="true" sz="1599">
                <a:solidFill>
                  <a:srgbClr val="000000"/>
                </a:solidFill>
                <a:latin typeface="Open Sauce Semi-Bold"/>
                <a:ea typeface="Open Sauce Semi-Bold"/>
                <a:cs typeface="Open Sauce Semi-Bold"/>
                <a:sym typeface="Open Sauce Semi-Bold"/>
              </a:rPr>
              <a:t>  </a:t>
            </a:r>
            <a:r>
              <a:rPr lang="en-US" b="true" sz="1599">
                <a:solidFill>
                  <a:srgbClr val="E7191F"/>
                </a:solidFill>
                <a:latin typeface="Open Sauce Semi-Bold"/>
                <a:ea typeface="Open Sauce Semi-Bold"/>
                <a:cs typeface="Open Sauce Semi-Bold"/>
                <a:sym typeface="Open Sauce Semi-Bold"/>
              </a:rPr>
              <a:t>2</a:t>
            </a:r>
            <a:r>
              <a:rPr lang="en-US" b="true" sz="1599">
                <a:solidFill>
                  <a:srgbClr val="000000"/>
                </a:solidFill>
                <a:latin typeface="Open Sauce Semi-Bold"/>
                <a:ea typeface="Open Sauce Semi-Bold"/>
                <a:cs typeface="Open Sauce Semi-Bold"/>
                <a:sym typeface="Open Sauce Semi-Bold"/>
              </a:rPr>
              <a:t>6</a:t>
            </a:r>
          </a:p>
          <a:p>
            <a:pPr algn="ctr">
              <a:lnSpc>
                <a:spcPts val="2238"/>
              </a:lnSpc>
              <a:spcBef>
                <a:spcPct val="0"/>
              </a:spcBef>
            </a:pPr>
            <a:r>
              <a:rPr lang="en-US" b="true" sz="1599" u="sng">
                <a:solidFill>
                  <a:srgbClr val="000000"/>
                </a:solidFill>
                <a:latin typeface="Open Sauce Semi-Bold"/>
                <a:ea typeface="Open Sauce Semi-Bold"/>
                <a:cs typeface="Open Sauce Semi-Bold"/>
                <a:sym typeface="Open Sauce Semi-Bold"/>
              </a:rPr>
              <a:t>+</a:t>
            </a:r>
            <a:r>
              <a:rPr lang="en-US" b="true" sz="1599" u="sng">
                <a:solidFill>
                  <a:srgbClr val="E7191F"/>
                </a:solidFill>
                <a:latin typeface="Open Sauce Semi-Bold"/>
                <a:ea typeface="Open Sauce Semi-Bold"/>
                <a:cs typeface="Open Sauce Semi-Bold"/>
                <a:sym typeface="Open Sauce Semi-Bold"/>
              </a:rPr>
              <a:t>4</a:t>
            </a:r>
            <a:r>
              <a:rPr lang="en-US" b="true" sz="1599" u="sng">
                <a:solidFill>
                  <a:srgbClr val="000000"/>
                </a:solidFill>
                <a:latin typeface="Open Sauce Semi-Bold"/>
                <a:ea typeface="Open Sauce Semi-Bold"/>
                <a:cs typeface="Open Sauce Semi-Bold"/>
                <a:sym typeface="Open Sauce Semi-Bold"/>
              </a:rPr>
              <a:t>3</a:t>
            </a:r>
          </a:p>
          <a:p>
            <a:pPr algn="ctr">
              <a:lnSpc>
                <a:spcPts val="2238"/>
              </a:lnSpc>
              <a:spcBef>
                <a:spcPct val="0"/>
              </a:spcBef>
            </a:pPr>
            <a:r>
              <a:rPr lang="en-US" b="true" sz="1599">
                <a:solidFill>
                  <a:srgbClr val="000000"/>
                </a:solidFill>
                <a:latin typeface="Open Sauce Semi-Bold"/>
                <a:ea typeface="Open Sauce Semi-Bold"/>
                <a:cs typeface="Open Sauce Semi-Bold"/>
                <a:sym typeface="Open Sauce Semi-Bold"/>
              </a:rPr>
              <a:t>    9</a:t>
            </a:r>
          </a:p>
          <a:p>
            <a:pPr algn="ctr">
              <a:lnSpc>
                <a:spcPts val="2238"/>
              </a:lnSpc>
              <a:spcBef>
                <a:spcPct val="0"/>
              </a:spcBef>
            </a:pPr>
          </a:p>
        </p:txBody>
      </p:sp>
      <p:sp>
        <p:nvSpPr>
          <p:cNvPr name="TextBox 29" id="29"/>
          <p:cNvSpPr txBox="true"/>
          <p:nvPr/>
        </p:nvSpPr>
        <p:spPr>
          <a:xfrm rot="0">
            <a:off x="348627" y="5391997"/>
            <a:ext cx="2775231" cy="273709"/>
          </a:xfrm>
          <a:prstGeom prst="rect">
            <a:avLst/>
          </a:prstGeom>
        </p:spPr>
        <p:txBody>
          <a:bodyPr anchor="t" rtlCol="false" tIns="0" lIns="0" bIns="0" rIns="0">
            <a:spAutoFit/>
          </a:bodyPr>
          <a:lstStyle/>
          <a:p>
            <a:pPr algn="ctr">
              <a:lnSpc>
                <a:spcPts val="2238"/>
              </a:lnSpc>
              <a:spcBef>
                <a:spcPct val="0"/>
              </a:spcBef>
            </a:pPr>
            <a:r>
              <a:rPr lang="en-US" b="true" sz="1599">
                <a:solidFill>
                  <a:srgbClr val="E7191F"/>
                </a:solidFill>
                <a:latin typeface="Open Sauce Semi-Bold"/>
                <a:ea typeface="Open Sauce Semi-Bold"/>
                <a:cs typeface="Open Sauce Semi-Bold"/>
                <a:sym typeface="Open Sauce Semi-Bold"/>
              </a:rPr>
              <a:t>6</a:t>
            </a:r>
          </a:p>
        </p:txBody>
      </p:sp>
      <p:sp>
        <p:nvSpPr>
          <p:cNvPr name="TextBox 30" id="30"/>
          <p:cNvSpPr txBox="true"/>
          <p:nvPr/>
        </p:nvSpPr>
        <p:spPr>
          <a:xfrm rot="0">
            <a:off x="297948" y="6309971"/>
            <a:ext cx="2775231" cy="273709"/>
          </a:xfrm>
          <a:prstGeom prst="rect">
            <a:avLst/>
          </a:prstGeom>
        </p:spPr>
        <p:txBody>
          <a:bodyPr anchor="t" rtlCol="false" tIns="0" lIns="0" bIns="0" rIns="0">
            <a:spAutoFit/>
          </a:bodyPr>
          <a:lstStyle/>
          <a:p>
            <a:pPr algn="ctr">
              <a:lnSpc>
                <a:spcPts val="2238"/>
              </a:lnSpc>
              <a:spcBef>
                <a:spcPct val="0"/>
              </a:spcBef>
            </a:pPr>
            <a:r>
              <a:rPr lang="en-US" b="true" sz="1599">
                <a:solidFill>
                  <a:srgbClr val="000000"/>
                </a:solidFill>
                <a:latin typeface="Open Sauce Semi-Bold"/>
                <a:ea typeface="Open Sauce Semi-Bold"/>
                <a:cs typeface="Open Sauce Semi-Bold"/>
                <a:sym typeface="Open Sauce Semi-Bold"/>
              </a:rPr>
              <a:t>26</a:t>
            </a:r>
            <a:r>
              <a:rPr lang="en-US" b="true" sz="1599">
                <a:solidFill>
                  <a:srgbClr val="000000"/>
                </a:solidFill>
                <a:latin typeface="Open Sauce Semi-Bold"/>
                <a:ea typeface="Open Sauce Semi-Bold"/>
                <a:cs typeface="Open Sauce Semi-Bold"/>
                <a:sym typeface="Open Sauce Semi-Bold"/>
              </a:rPr>
              <a:t> + 43 = 69</a:t>
            </a:r>
          </a:p>
        </p:txBody>
      </p:sp>
      <p:grpSp>
        <p:nvGrpSpPr>
          <p:cNvPr name="Group 31" id="31"/>
          <p:cNvGrpSpPr/>
          <p:nvPr/>
        </p:nvGrpSpPr>
        <p:grpSpPr>
          <a:xfrm rot="0">
            <a:off x="297948" y="1945894"/>
            <a:ext cx="2716840" cy="5152307"/>
            <a:chOff x="0" y="0"/>
            <a:chExt cx="1032118" cy="1957343"/>
          </a:xfrm>
        </p:grpSpPr>
        <p:sp>
          <p:nvSpPr>
            <p:cNvPr name="Freeform 32" id="32"/>
            <p:cNvSpPr/>
            <p:nvPr/>
          </p:nvSpPr>
          <p:spPr>
            <a:xfrm flipH="false" flipV="false" rot="0">
              <a:off x="0" y="0"/>
              <a:ext cx="1032118" cy="1957343"/>
            </a:xfrm>
            <a:custGeom>
              <a:avLst/>
              <a:gdLst/>
              <a:ahLst/>
              <a:cxnLst/>
              <a:rect r="r" b="b" t="t" l="l"/>
              <a:pathLst>
                <a:path h="1957343" w="1032118">
                  <a:moveTo>
                    <a:pt x="0" y="0"/>
                  </a:moveTo>
                  <a:lnTo>
                    <a:pt x="1032118" y="0"/>
                  </a:lnTo>
                  <a:lnTo>
                    <a:pt x="1032118" y="1957343"/>
                  </a:lnTo>
                  <a:lnTo>
                    <a:pt x="0" y="1957343"/>
                  </a:lnTo>
                  <a:close/>
                </a:path>
              </a:pathLst>
            </a:custGeom>
            <a:solidFill>
              <a:srgbClr val="000000">
                <a:alpha val="0"/>
              </a:srgbClr>
            </a:solidFill>
            <a:ln w="38100" cap="sq">
              <a:solidFill>
                <a:srgbClr val="F7BB0C"/>
              </a:solidFill>
              <a:prstDash val="solid"/>
              <a:miter/>
            </a:ln>
          </p:spPr>
        </p:sp>
        <p:sp>
          <p:nvSpPr>
            <p:cNvPr name="TextBox 33" id="33"/>
            <p:cNvSpPr txBox="true"/>
            <p:nvPr/>
          </p:nvSpPr>
          <p:spPr>
            <a:xfrm>
              <a:off x="0" y="-28575"/>
              <a:ext cx="1032118" cy="1985918"/>
            </a:xfrm>
            <a:prstGeom prst="rect">
              <a:avLst/>
            </a:prstGeom>
          </p:spPr>
          <p:txBody>
            <a:bodyPr anchor="ctr" rtlCol="false" tIns="49526" lIns="49526" bIns="49526" rIns="49526"/>
            <a:lstStyle/>
            <a:p>
              <a:pPr algn="ctr">
                <a:lnSpc>
                  <a:spcPts val="2535"/>
                </a:lnSpc>
              </a:pPr>
            </a:p>
          </p:txBody>
        </p:sp>
      </p:grpSp>
      <p:sp>
        <p:nvSpPr>
          <p:cNvPr name="TextBox 34" id="34"/>
          <p:cNvSpPr txBox="true"/>
          <p:nvPr/>
        </p:nvSpPr>
        <p:spPr>
          <a:xfrm rot="0">
            <a:off x="3361204" y="2794214"/>
            <a:ext cx="2775231" cy="264184"/>
          </a:xfrm>
          <a:prstGeom prst="rect">
            <a:avLst/>
          </a:prstGeom>
        </p:spPr>
        <p:txBody>
          <a:bodyPr anchor="t" rtlCol="false" tIns="0" lIns="0" bIns="0" rIns="0">
            <a:spAutoFit/>
          </a:bodyPr>
          <a:lstStyle/>
          <a:p>
            <a:pPr algn="ctr">
              <a:lnSpc>
                <a:spcPts val="2238"/>
              </a:lnSpc>
              <a:spcBef>
                <a:spcPct val="0"/>
              </a:spcBef>
            </a:pPr>
            <a:r>
              <a:rPr lang="en-US" b="true" sz="1599">
                <a:solidFill>
                  <a:srgbClr val="173653"/>
                </a:solidFill>
                <a:latin typeface="Canva Sans Medium"/>
                <a:ea typeface="Canva Sans Medium"/>
                <a:cs typeface="Canva Sans Medium"/>
                <a:sym typeface="Canva Sans Medium"/>
              </a:rPr>
              <a:t>78 - 56 =</a:t>
            </a:r>
          </a:p>
        </p:txBody>
      </p:sp>
      <p:sp>
        <p:nvSpPr>
          <p:cNvPr name="AutoShape 35" id="35"/>
          <p:cNvSpPr/>
          <p:nvPr/>
        </p:nvSpPr>
        <p:spPr>
          <a:xfrm flipV="true">
            <a:off x="4832965" y="3074560"/>
            <a:ext cx="0" cy="427341"/>
          </a:xfrm>
          <a:prstGeom prst="line">
            <a:avLst/>
          </a:prstGeom>
          <a:ln cap="flat" w="38100">
            <a:solidFill>
              <a:srgbClr val="E7191F"/>
            </a:solidFill>
            <a:prstDash val="solid"/>
            <a:headEnd type="arrow" len="sm" w="med"/>
            <a:tailEnd type="none" len="sm" w="sm"/>
          </a:ln>
        </p:spPr>
      </p:sp>
      <p:sp>
        <p:nvSpPr>
          <p:cNvPr name="AutoShape 36" id="36"/>
          <p:cNvSpPr/>
          <p:nvPr/>
        </p:nvSpPr>
        <p:spPr>
          <a:xfrm flipV="true">
            <a:off x="4655486" y="4459831"/>
            <a:ext cx="0" cy="427341"/>
          </a:xfrm>
          <a:prstGeom prst="line">
            <a:avLst/>
          </a:prstGeom>
          <a:ln cap="flat" w="38100">
            <a:solidFill>
              <a:srgbClr val="E7191F"/>
            </a:solidFill>
            <a:prstDash val="solid"/>
            <a:headEnd type="arrow" len="sm" w="med"/>
            <a:tailEnd type="none" len="sm" w="sm"/>
          </a:ln>
        </p:spPr>
      </p:sp>
      <p:sp>
        <p:nvSpPr>
          <p:cNvPr name="TextBox 37" id="37"/>
          <p:cNvSpPr txBox="true"/>
          <p:nvPr/>
        </p:nvSpPr>
        <p:spPr>
          <a:xfrm rot="0">
            <a:off x="3361204" y="3463801"/>
            <a:ext cx="2775231" cy="826159"/>
          </a:xfrm>
          <a:prstGeom prst="rect">
            <a:avLst/>
          </a:prstGeom>
        </p:spPr>
        <p:txBody>
          <a:bodyPr anchor="t" rtlCol="false" tIns="0" lIns="0" bIns="0" rIns="0">
            <a:spAutoFit/>
          </a:bodyPr>
          <a:lstStyle/>
          <a:p>
            <a:pPr algn="ctr">
              <a:lnSpc>
                <a:spcPts val="2238"/>
              </a:lnSpc>
              <a:spcBef>
                <a:spcPct val="0"/>
              </a:spcBef>
            </a:pPr>
            <a:r>
              <a:rPr lang="en-US" b="true" sz="1599">
                <a:solidFill>
                  <a:srgbClr val="000000"/>
                </a:solidFill>
                <a:latin typeface="Open Sauce Semi-Bold"/>
                <a:ea typeface="Open Sauce Semi-Bold"/>
                <a:cs typeface="Open Sauce Semi-Bold"/>
                <a:sym typeface="Open Sauce Semi-Bold"/>
              </a:rPr>
              <a:t>  7</a:t>
            </a:r>
            <a:r>
              <a:rPr lang="en-US" b="true" sz="1599">
                <a:solidFill>
                  <a:srgbClr val="E7191F"/>
                </a:solidFill>
                <a:latin typeface="Open Sauce Semi-Bold"/>
                <a:ea typeface="Open Sauce Semi-Bold"/>
                <a:cs typeface="Open Sauce Semi-Bold"/>
                <a:sym typeface="Open Sauce Semi-Bold"/>
              </a:rPr>
              <a:t>8</a:t>
            </a:r>
          </a:p>
          <a:p>
            <a:pPr algn="ctr">
              <a:lnSpc>
                <a:spcPts val="2238"/>
              </a:lnSpc>
              <a:spcBef>
                <a:spcPct val="0"/>
              </a:spcBef>
            </a:pPr>
            <a:r>
              <a:rPr lang="en-US" b="true" sz="1599">
                <a:solidFill>
                  <a:srgbClr val="173653"/>
                </a:solidFill>
                <a:latin typeface="Open Sauce Semi-Bold"/>
                <a:ea typeface="Open Sauce Semi-Bold"/>
                <a:cs typeface="Open Sauce Semi-Bold"/>
                <a:sym typeface="Open Sauce Semi-Bold"/>
              </a:rPr>
              <a:t>-</a:t>
            </a:r>
            <a:r>
              <a:rPr lang="en-US" b="true" sz="1599" u="sng">
                <a:solidFill>
                  <a:srgbClr val="173653"/>
                </a:solidFill>
                <a:latin typeface="Open Sauce Semi-Bold"/>
                <a:ea typeface="Open Sauce Semi-Bold"/>
                <a:cs typeface="Open Sauce Semi-Bold"/>
                <a:sym typeface="Open Sauce Semi-Bold"/>
              </a:rPr>
              <a:t>5</a:t>
            </a:r>
            <a:r>
              <a:rPr lang="en-US" b="true" sz="1599" u="sng">
                <a:solidFill>
                  <a:srgbClr val="E7191F"/>
                </a:solidFill>
                <a:latin typeface="Open Sauce Semi-Bold"/>
                <a:ea typeface="Open Sauce Semi-Bold"/>
                <a:cs typeface="Open Sauce Semi-Bold"/>
                <a:sym typeface="Open Sauce Semi-Bold"/>
              </a:rPr>
              <a:t>6</a:t>
            </a:r>
          </a:p>
          <a:p>
            <a:pPr algn="ctr">
              <a:lnSpc>
                <a:spcPts val="2238"/>
              </a:lnSpc>
              <a:spcBef>
                <a:spcPct val="0"/>
              </a:spcBef>
            </a:pPr>
          </a:p>
        </p:txBody>
      </p:sp>
      <p:sp>
        <p:nvSpPr>
          <p:cNvPr name="TextBox 38" id="38"/>
          <p:cNvSpPr txBox="true"/>
          <p:nvPr/>
        </p:nvSpPr>
        <p:spPr>
          <a:xfrm rot="0">
            <a:off x="4834254" y="4010998"/>
            <a:ext cx="131465" cy="273709"/>
          </a:xfrm>
          <a:prstGeom prst="rect">
            <a:avLst/>
          </a:prstGeom>
        </p:spPr>
        <p:txBody>
          <a:bodyPr anchor="t" rtlCol="false" tIns="0" lIns="0" bIns="0" rIns="0">
            <a:spAutoFit/>
          </a:bodyPr>
          <a:lstStyle/>
          <a:p>
            <a:pPr algn="ctr">
              <a:lnSpc>
                <a:spcPts val="2238"/>
              </a:lnSpc>
              <a:spcBef>
                <a:spcPct val="0"/>
              </a:spcBef>
            </a:pPr>
            <a:r>
              <a:rPr lang="en-US" b="true" sz="1599">
                <a:solidFill>
                  <a:srgbClr val="E7191F"/>
                </a:solidFill>
                <a:latin typeface="Open Sauce Semi-Bold"/>
                <a:ea typeface="Open Sauce Semi-Bold"/>
                <a:cs typeface="Open Sauce Semi-Bold"/>
                <a:sym typeface="Open Sauce Semi-Bold"/>
              </a:rPr>
              <a:t>2</a:t>
            </a:r>
          </a:p>
        </p:txBody>
      </p:sp>
      <p:sp>
        <p:nvSpPr>
          <p:cNvPr name="TextBox 39" id="39"/>
          <p:cNvSpPr txBox="true"/>
          <p:nvPr/>
        </p:nvSpPr>
        <p:spPr>
          <a:xfrm rot="0">
            <a:off x="3286921" y="4849072"/>
            <a:ext cx="2775231" cy="1102384"/>
          </a:xfrm>
          <a:prstGeom prst="rect">
            <a:avLst/>
          </a:prstGeom>
        </p:spPr>
        <p:txBody>
          <a:bodyPr anchor="t" rtlCol="false" tIns="0" lIns="0" bIns="0" rIns="0">
            <a:spAutoFit/>
          </a:bodyPr>
          <a:lstStyle/>
          <a:p>
            <a:pPr algn="ctr">
              <a:lnSpc>
                <a:spcPts val="2238"/>
              </a:lnSpc>
              <a:spcBef>
                <a:spcPct val="0"/>
              </a:spcBef>
            </a:pPr>
            <a:r>
              <a:rPr lang="en-US" b="true" sz="1599">
                <a:solidFill>
                  <a:srgbClr val="000000"/>
                </a:solidFill>
                <a:latin typeface="Open Sauce Semi-Bold"/>
                <a:ea typeface="Open Sauce Semi-Bold"/>
                <a:cs typeface="Open Sauce Semi-Bold"/>
                <a:sym typeface="Open Sauce Semi-Bold"/>
              </a:rPr>
              <a:t>   </a:t>
            </a:r>
            <a:r>
              <a:rPr lang="en-US" b="true" sz="1599">
                <a:solidFill>
                  <a:srgbClr val="E7191F"/>
                </a:solidFill>
                <a:latin typeface="Open Sauce Semi-Bold"/>
                <a:ea typeface="Open Sauce Semi-Bold"/>
                <a:cs typeface="Open Sauce Semi-Bold"/>
                <a:sym typeface="Open Sauce Semi-Bold"/>
              </a:rPr>
              <a:t>7</a:t>
            </a:r>
            <a:r>
              <a:rPr lang="en-US" b="true" sz="1599">
                <a:solidFill>
                  <a:srgbClr val="000000"/>
                </a:solidFill>
                <a:latin typeface="Open Sauce Semi-Bold"/>
                <a:ea typeface="Open Sauce Semi-Bold"/>
                <a:cs typeface="Open Sauce Semi-Bold"/>
                <a:sym typeface="Open Sauce Semi-Bold"/>
              </a:rPr>
              <a:t>8</a:t>
            </a:r>
          </a:p>
          <a:p>
            <a:pPr algn="ctr">
              <a:lnSpc>
                <a:spcPts val="2238"/>
              </a:lnSpc>
              <a:spcBef>
                <a:spcPct val="0"/>
              </a:spcBef>
            </a:pPr>
            <a:r>
              <a:rPr lang="en-US" b="true" sz="1599" u="sng">
                <a:solidFill>
                  <a:srgbClr val="000000"/>
                </a:solidFill>
                <a:latin typeface="Open Sauce Semi-Bold"/>
                <a:ea typeface="Open Sauce Semi-Bold"/>
                <a:cs typeface="Open Sauce Semi-Bold"/>
                <a:sym typeface="Open Sauce Semi-Bold"/>
              </a:rPr>
              <a:t>+</a:t>
            </a:r>
            <a:r>
              <a:rPr lang="en-US" b="true" sz="1599" u="sng">
                <a:solidFill>
                  <a:srgbClr val="E7191F"/>
                </a:solidFill>
                <a:latin typeface="Open Sauce Semi-Bold"/>
                <a:ea typeface="Open Sauce Semi-Bold"/>
                <a:cs typeface="Open Sauce Semi-Bold"/>
                <a:sym typeface="Open Sauce Semi-Bold"/>
              </a:rPr>
              <a:t>5</a:t>
            </a:r>
            <a:r>
              <a:rPr lang="en-US" b="true" sz="1599" u="sng">
                <a:solidFill>
                  <a:srgbClr val="000000"/>
                </a:solidFill>
                <a:latin typeface="Open Sauce Semi-Bold"/>
                <a:ea typeface="Open Sauce Semi-Bold"/>
                <a:cs typeface="Open Sauce Semi-Bold"/>
                <a:sym typeface="Open Sauce Semi-Bold"/>
              </a:rPr>
              <a:t>6</a:t>
            </a:r>
          </a:p>
          <a:p>
            <a:pPr algn="ctr">
              <a:lnSpc>
                <a:spcPts val="2238"/>
              </a:lnSpc>
              <a:spcBef>
                <a:spcPct val="0"/>
              </a:spcBef>
            </a:pPr>
            <a:r>
              <a:rPr lang="en-US" b="true" sz="1599">
                <a:solidFill>
                  <a:srgbClr val="000000"/>
                </a:solidFill>
                <a:latin typeface="Open Sauce Semi-Bold"/>
                <a:ea typeface="Open Sauce Semi-Bold"/>
                <a:cs typeface="Open Sauce Semi-Bold"/>
                <a:sym typeface="Open Sauce Semi-Bold"/>
              </a:rPr>
              <a:t>    2</a:t>
            </a:r>
          </a:p>
          <a:p>
            <a:pPr algn="ctr">
              <a:lnSpc>
                <a:spcPts val="2238"/>
              </a:lnSpc>
              <a:spcBef>
                <a:spcPct val="0"/>
              </a:spcBef>
            </a:pPr>
          </a:p>
        </p:txBody>
      </p:sp>
      <p:sp>
        <p:nvSpPr>
          <p:cNvPr name="TextBox 40" id="40"/>
          <p:cNvSpPr txBox="true"/>
          <p:nvPr/>
        </p:nvSpPr>
        <p:spPr>
          <a:xfrm rot="0">
            <a:off x="3267871" y="5391997"/>
            <a:ext cx="2775231" cy="273709"/>
          </a:xfrm>
          <a:prstGeom prst="rect">
            <a:avLst/>
          </a:prstGeom>
        </p:spPr>
        <p:txBody>
          <a:bodyPr anchor="t" rtlCol="false" tIns="0" lIns="0" bIns="0" rIns="0">
            <a:spAutoFit/>
          </a:bodyPr>
          <a:lstStyle/>
          <a:p>
            <a:pPr algn="ctr">
              <a:lnSpc>
                <a:spcPts val="2238"/>
              </a:lnSpc>
              <a:spcBef>
                <a:spcPct val="0"/>
              </a:spcBef>
            </a:pPr>
            <a:r>
              <a:rPr lang="en-US" b="true" sz="1599">
                <a:solidFill>
                  <a:srgbClr val="E7191F"/>
                </a:solidFill>
                <a:latin typeface="Open Sauce Semi-Bold"/>
                <a:ea typeface="Open Sauce Semi-Bold"/>
                <a:cs typeface="Open Sauce Semi-Bold"/>
                <a:sym typeface="Open Sauce Semi-Bold"/>
              </a:rPr>
              <a:t>3</a:t>
            </a:r>
          </a:p>
        </p:txBody>
      </p:sp>
      <p:sp>
        <p:nvSpPr>
          <p:cNvPr name="TextBox 41" id="41"/>
          <p:cNvSpPr txBox="true"/>
          <p:nvPr/>
        </p:nvSpPr>
        <p:spPr>
          <a:xfrm rot="0">
            <a:off x="3217191" y="6309971"/>
            <a:ext cx="2775231" cy="273709"/>
          </a:xfrm>
          <a:prstGeom prst="rect">
            <a:avLst/>
          </a:prstGeom>
        </p:spPr>
        <p:txBody>
          <a:bodyPr anchor="t" rtlCol="false" tIns="0" lIns="0" bIns="0" rIns="0">
            <a:spAutoFit/>
          </a:bodyPr>
          <a:lstStyle/>
          <a:p>
            <a:pPr algn="ctr">
              <a:lnSpc>
                <a:spcPts val="2238"/>
              </a:lnSpc>
              <a:spcBef>
                <a:spcPct val="0"/>
              </a:spcBef>
            </a:pPr>
            <a:r>
              <a:rPr lang="en-US" b="true" sz="1599">
                <a:solidFill>
                  <a:srgbClr val="000000"/>
                </a:solidFill>
                <a:latin typeface="Open Sauce Semi-Bold"/>
                <a:ea typeface="Open Sauce Semi-Bold"/>
                <a:cs typeface="Open Sauce Semi-Bold"/>
                <a:sym typeface="Open Sauce Semi-Bold"/>
              </a:rPr>
              <a:t>78 - 56 = 32</a:t>
            </a:r>
          </a:p>
        </p:txBody>
      </p:sp>
      <p:sp>
        <p:nvSpPr>
          <p:cNvPr name="TextBox 42" id="42"/>
          <p:cNvSpPr txBox="true"/>
          <p:nvPr/>
        </p:nvSpPr>
        <p:spPr>
          <a:xfrm rot="0">
            <a:off x="6525319" y="2731660"/>
            <a:ext cx="2775231" cy="264184"/>
          </a:xfrm>
          <a:prstGeom prst="rect">
            <a:avLst/>
          </a:prstGeom>
        </p:spPr>
        <p:txBody>
          <a:bodyPr anchor="t" rtlCol="false" tIns="0" lIns="0" bIns="0" rIns="0">
            <a:spAutoFit/>
          </a:bodyPr>
          <a:lstStyle/>
          <a:p>
            <a:pPr algn="ctr">
              <a:lnSpc>
                <a:spcPts val="2238"/>
              </a:lnSpc>
              <a:spcBef>
                <a:spcPct val="0"/>
              </a:spcBef>
            </a:pPr>
            <a:r>
              <a:rPr lang="en-US" b="true" sz="1599">
                <a:solidFill>
                  <a:srgbClr val="173653"/>
                </a:solidFill>
                <a:latin typeface="Canva Sans Medium"/>
                <a:ea typeface="Canva Sans Medium"/>
                <a:cs typeface="Canva Sans Medium"/>
                <a:sym typeface="Canva Sans Medium"/>
              </a:rPr>
              <a:t>Half of 240...</a:t>
            </a:r>
          </a:p>
        </p:txBody>
      </p:sp>
      <p:sp>
        <p:nvSpPr>
          <p:cNvPr name="TextBox 43" id="43"/>
          <p:cNvSpPr txBox="true"/>
          <p:nvPr/>
        </p:nvSpPr>
        <p:spPr>
          <a:xfrm rot="0">
            <a:off x="6525319" y="2967269"/>
            <a:ext cx="2775231" cy="264184"/>
          </a:xfrm>
          <a:prstGeom prst="rect">
            <a:avLst/>
          </a:prstGeom>
        </p:spPr>
        <p:txBody>
          <a:bodyPr anchor="t" rtlCol="false" tIns="0" lIns="0" bIns="0" rIns="0">
            <a:spAutoFit/>
          </a:bodyPr>
          <a:lstStyle/>
          <a:p>
            <a:pPr algn="ctr">
              <a:lnSpc>
                <a:spcPts val="2238"/>
              </a:lnSpc>
              <a:spcBef>
                <a:spcPct val="0"/>
              </a:spcBef>
            </a:pPr>
            <a:r>
              <a:rPr lang="en-US" b="true" sz="1599">
                <a:solidFill>
                  <a:srgbClr val="173653"/>
                </a:solidFill>
                <a:latin typeface="Canva Sans Medium"/>
                <a:ea typeface="Canva Sans Medium"/>
                <a:cs typeface="Canva Sans Medium"/>
                <a:sym typeface="Canva Sans Medium"/>
              </a:rPr>
              <a:t>Is the same as 240 ÷ 2</a:t>
            </a:r>
          </a:p>
        </p:txBody>
      </p:sp>
      <p:sp>
        <p:nvSpPr>
          <p:cNvPr name="TextBox 44" id="44"/>
          <p:cNvSpPr txBox="true"/>
          <p:nvPr/>
        </p:nvSpPr>
        <p:spPr>
          <a:xfrm rot="0">
            <a:off x="9377759" y="3619500"/>
            <a:ext cx="9525" cy="273709"/>
          </a:xfrm>
          <a:prstGeom prst="rect">
            <a:avLst/>
          </a:prstGeom>
        </p:spPr>
        <p:txBody>
          <a:bodyPr anchor="t" rtlCol="false" tIns="0" lIns="0" bIns="0" rIns="0">
            <a:spAutoFit/>
          </a:bodyPr>
          <a:lstStyle/>
          <a:p>
            <a:pPr algn="ctr">
              <a:lnSpc>
                <a:spcPts val="2238"/>
              </a:lnSpc>
              <a:spcBef>
                <a:spcPct val="0"/>
              </a:spcBef>
            </a:pPr>
          </a:p>
        </p:txBody>
      </p:sp>
      <p:grpSp>
        <p:nvGrpSpPr>
          <p:cNvPr name="Group 45" id="45"/>
          <p:cNvGrpSpPr/>
          <p:nvPr/>
        </p:nvGrpSpPr>
        <p:grpSpPr>
          <a:xfrm rot="0">
            <a:off x="7743450" y="4502998"/>
            <a:ext cx="671802" cy="349210"/>
            <a:chOff x="0" y="0"/>
            <a:chExt cx="895737" cy="465613"/>
          </a:xfrm>
        </p:grpSpPr>
        <p:sp>
          <p:nvSpPr>
            <p:cNvPr name="AutoShape 46" id="46"/>
            <p:cNvSpPr/>
            <p:nvPr/>
          </p:nvSpPr>
          <p:spPr>
            <a:xfrm>
              <a:off x="0" y="25400"/>
              <a:ext cx="895737" cy="0"/>
            </a:xfrm>
            <a:prstGeom prst="line">
              <a:avLst/>
            </a:prstGeom>
            <a:ln cap="flat" w="50800">
              <a:solidFill>
                <a:srgbClr val="E7191F"/>
              </a:solidFill>
              <a:prstDash val="solid"/>
              <a:headEnd type="none" len="sm" w="sm"/>
              <a:tailEnd type="none" len="sm" w="sm"/>
            </a:ln>
          </p:spPr>
        </p:sp>
        <p:sp>
          <p:nvSpPr>
            <p:cNvPr name="AutoShape 47" id="47"/>
            <p:cNvSpPr/>
            <p:nvPr/>
          </p:nvSpPr>
          <p:spPr>
            <a:xfrm>
              <a:off x="25396" y="25856"/>
              <a:ext cx="32397" cy="437884"/>
            </a:xfrm>
            <a:prstGeom prst="line">
              <a:avLst/>
            </a:prstGeom>
            <a:ln cap="flat" w="50800">
              <a:solidFill>
                <a:srgbClr val="E7191F"/>
              </a:solidFill>
              <a:prstDash val="solid"/>
              <a:headEnd type="none" len="sm" w="sm"/>
              <a:tailEnd type="none" len="sm" w="sm"/>
            </a:ln>
          </p:spPr>
        </p:sp>
      </p:grpSp>
      <p:sp>
        <p:nvSpPr>
          <p:cNvPr name="TextBox 48" id="48"/>
          <p:cNvSpPr txBox="true"/>
          <p:nvPr/>
        </p:nvSpPr>
        <p:spPr>
          <a:xfrm rot="0">
            <a:off x="7643113" y="4195647"/>
            <a:ext cx="393957" cy="264184"/>
          </a:xfrm>
          <a:prstGeom prst="rect">
            <a:avLst/>
          </a:prstGeom>
        </p:spPr>
        <p:txBody>
          <a:bodyPr anchor="t" rtlCol="false" tIns="0" lIns="0" bIns="0" rIns="0">
            <a:spAutoFit/>
          </a:bodyPr>
          <a:lstStyle/>
          <a:p>
            <a:pPr algn="ctr">
              <a:lnSpc>
                <a:spcPts val="2238"/>
              </a:lnSpc>
              <a:spcBef>
                <a:spcPct val="0"/>
              </a:spcBef>
            </a:pPr>
            <a:r>
              <a:rPr lang="en-US" b="true" sz="1599">
                <a:solidFill>
                  <a:srgbClr val="000000"/>
                </a:solidFill>
                <a:latin typeface="Canva Sans Medium"/>
                <a:ea typeface="Canva Sans Medium"/>
                <a:cs typeface="Canva Sans Medium"/>
                <a:sym typeface="Canva Sans Medium"/>
              </a:rPr>
              <a:t>1</a:t>
            </a:r>
          </a:p>
        </p:txBody>
      </p:sp>
      <p:sp>
        <p:nvSpPr>
          <p:cNvPr name="TextBox 49" id="49"/>
          <p:cNvSpPr txBox="true"/>
          <p:nvPr/>
        </p:nvSpPr>
        <p:spPr>
          <a:xfrm rot="0">
            <a:off x="7840092" y="4195647"/>
            <a:ext cx="393957" cy="264184"/>
          </a:xfrm>
          <a:prstGeom prst="rect">
            <a:avLst/>
          </a:prstGeom>
        </p:spPr>
        <p:txBody>
          <a:bodyPr anchor="t" rtlCol="false" tIns="0" lIns="0" bIns="0" rIns="0">
            <a:spAutoFit/>
          </a:bodyPr>
          <a:lstStyle/>
          <a:p>
            <a:pPr algn="ctr">
              <a:lnSpc>
                <a:spcPts val="2238"/>
              </a:lnSpc>
              <a:spcBef>
                <a:spcPct val="0"/>
              </a:spcBef>
            </a:pPr>
            <a:r>
              <a:rPr lang="en-US" b="true" sz="1599">
                <a:solidFill>
                  <a:srgbClr val="000000"/>
                </a:solidFill>
                <a:latin typeface="Canva Sans Medium"/>
                <a:ea typeface="Canva Sans Medium"/>
                <a:cs typeface="Canva Sans Medium"/>
                <a:sym typeface="Canva Sans Medium"/>
              </a:rPr>
              <a:t>2</a:t>
            </a:r>
          </a:p>
        </p:txBody>
      </p:sp>
      <p:sp>
        <p:nvSpPr>
          <p:cNvPr name="TextBox 50" id="50"/>
          <p:cNvSpPr txBox="true"/>
          <p:nvPr/>
        </p:nvSpPr>
        <p:spPr>
          <a:xfrm rot="0">
            <a:off x="8037070" y="4195647"/>
            <a:ext cx="393957" cy="264184"/>
          </a:xfrm>
          <a:prstGeom prst="rect">
            <a:avLst/>
          </a:prstGeom>
        </p:spPr>
        <p:txBody>
          <a:bodyPr anchor="t" rtlCol="false" tIns="0" lIns="0" bIns="0" rIns="0">
            <a:spAutoFit/>
          </a:bodyPr>
          <a:lstStyle/>
          <a:p>
            <a:pPr algn="ctr">
              <a:lnSpc>
                <a:spcPts val="2238"/>
              </a:lnSpc>
              <a:spcBef>
                <a:spcPct val="0"/>
              </a:spcBef>
            </a:pPr>
            <a:r>
              <a:rPr lang="en-US" b="true" sz="1599">
                <a:solidFill>
                  <a:srgbClr val="000000"/>
                </a:solidFill>
                <a:latin typeface="Canva Sans Medium"/>
                <a:ea typeface="Canva Sans Medium"/>
                <a:cs typeface="Canva Sans Medium"/>
                <a:sym typeface="Canva Sans Medium"/>
              </a:rPr>
              <a:t>0</a:t>
            </a:r>
          </a:p>
        </p:txBody>
      </p:sp>
      <p:grpSp>
        <p:nvGrpSpPr>
          <p:cNvPr name="Group 51" id="51"/>
          <p:cNvGrpSpPr/>
          <p:nvPr/>
        </p:nvGrpSpPr>
        <p:grpSpPr>
          <a:xfrm rot="0">
            <a:off x="6569256" y="3510294"/>
            <a:ext cx="2775231" cy="1341914"/>
            <a:chOff x="0" y="0"/>
            <a:chExt cx="3700308" cy="1789219"/>
          </a:xfrm>
        </p:grpSpPr>
        <p:sp>
          <p:nvSpPr>
            <p:cNvPr name="TextBox 52" id="52"/>
            <p:cNvSpPr txBox="true"/>
            <p:nvPr/>
          </p:nvSpPr>
          <p:spPr>
            <a:xfrm rot="0">
              <a:off x="0" y="-28575"/>
              <a:ext cx="3700308" cy="1815920"/>
            </a:xfrm>
            <a:prstGeom prst="rect">
              <a:avLst/>
            </a:prstGeom>
          </p:spPr>
          <p:txBody>
            <a:bodyPr anchor="t" rtlCol="false" tIns="0" lIns="0" bIns="0" rIns="0">
              <a:spAutoFit/>
            </a:bodyPr>
            <a:lstStyle/>
            <a:p>
              <a:pPr algn="ctr">
                <a:lnSpc>
                  <a:spcPts val="2238"/>
                </a:lnSpc>
              </a:pPr>
              <a:r>
                <a:rPr lang="en-US" sz="1599" b="true">
                  <a:solidFill>
                    <a:srgbClr val="173653"/>
                  </a:solidFill>
                  <a:latin typeface="Canva Sans Medium"/>
                  <a:ea typeface="Canva Sans Medium"/>
                  <a:cs typeface="Canva Sans Medium"/>
                  <a:sym typeface="Canva Sans Medium"/>
                </a:rPr>
                <a:t>Let’s use the bus stop method.</a:t>
              </a:r>
            </a:p>
            <a:p>
              <a:pPr algn="ctr">
                <a:lnSpc>
                  <a:spcPts val="2238"/>
                </a:lnSpc>
              </a:pPr>
            </a:p>
            <a:p>
              <a:pPr algn="ctr">
                <a:lnSpc>
                  <a:spcPts val="2238"/>
                </a:lnSpc>
              </a:pPr>
            </a:p>
            <a:p>
              <a:pPr algn="ctr">
                <a:lnSpc>
                  <a:spcPts val="2238"/>
                </a:lnSpc>
                <a:spcBef>
                  <a:spcPct val="0"/>
                </a:spcBef>
              </a:pPr>
              <a:r>
                <a:rPr lang="en-US" b="true" sz="1599">
                  <a:solidFill>
                    <a:srgbClr val="173653"/>
                  </a:solidFill>
                  <a:latin typeface="Canva Sans Medium"/>
                  <a:ea typeface="Canva Sans Medium"/>
                  <a:cs typeface="Canva Sans Medium"/>
                  <a:sym typeface="Canva Sans Medium"/>
                </a:rPr>
                <a:t>2    2 4 0</a:t>
              </a:r>
            </a:p>
          </p:txBody>
        </p:sp>
        <p:sp>
          <p:nvSpPr>
            <p:cNvPr name="AutoShape 53" id="53"/>
            <p:cNvSpPr/>
            <p:nvPr/>
          </p:nvSpPr>
          <p:spPr>
            <a:xfrm>
              <a:off x="1565592" y="1349006"/>
              <a:ext cx="895737" cy="0"/>
            </a:xfrm>
            <a:prstGeom prst="line">
              <a:avLst/>
            </a:prstGeom>
            <a:ln cap="flat" w="50800">
              <a:solidFill>
                <a:srgbClr val="E7191F"/>
              </a:solidFill>
              <a:prstDash val="solid"/>
              <a:headEnd type="none" len="sm" w="sm"/>
              <a:tailEnd type="none" len="sm" w="sm"/>
            </a:ln>
          </p:spPr>
        </p:sp>
        <p:sp>
          <p:nvSpPr>
            <p:cNvPr name="AutoShape 54" id="54"/>
            <p:cNvSpPr/>
            <p:nvPr/>
          </p:nvSpPr>
          <p:spPr>
            <a:xfrm>
              <a:off x="1590988" y="1349462"/>
              <a:ext cx="32397" cy="536473"/>
            </a:xfrm>
            <a:prstGeom prst="line">
              <a:avLst/>
            </a:prstGeom>
            <a:ln cap="flat" w="50800">
              <a:solidFill>
                <a:srgbClr val="E7191F"/>
              </a:solidFill>
              <a:prstDash val="solid"/>
              <a:headEnd type="none" len="sm" w="sm"/>
              <a:tailEnd type="none" len="sm" w="sm"/>
            </a:ln>
          </p:spPr>
        </p:sp>
      </p:grpSp>
      <p:sp>
        <p:nvSpPr>
          <p:cNvPr name="TextBox 55" id="55"/>
          <p:cNvSpPr txBox="true"/>
          <p:nvPr/>
        </p:nvSpPr>
        <p:spPr>
          <a:xfrm rot="0">
            <a:off x="6525319" y="5033183"/>
            <a:ext cx="2775231" cy="264184"/>
          </a:xfrm>
          <a:prstGeom prst="rect">
            <a:avLst/>
          </a:prstGeom>
        </p:spPr>
        <p:txBody>
          <a:bodyPr anchor="t" rtlCol="false" tIns="0" lIns="0" bIns="0" rIns="0">
            <a:spAutoFit/>
          </a:bodyPr>
          <a:lstStyle/>
          <a:p>
            <a:pPr algn="ctr">
              <a:lnSpc>
                <a:spcPts val="2238"/>
              </a:lnSpc>
              <a:spcBef>
                <a:spcPct val="0"/>
              </a:spcBef>
            </a:pPr>
            <a:r>
              <a:rPr lang="en-US" b="true" sz="1599">
                <a:solidFill>
                  <a:srgbClr val="173653"/>
                </a:solidFill>
                <a:latin typeface="Canva Sans Medium"/>
                <a:ea typeface="Canva Sans Medium"/>
                <a:cs typeface="Canva Sans Medium"/>
                <a:sym typeface="Canva Sans Medium"/>
              </a:rPr>
              <a:t>Half of 240 = 120</a:t>
            </a:r>
          </a:p>
        </p:txBody>
      </p:sp>
      <p:sp>
        <p:nvSpPr>
          <p:cNvPr name="TextBox 56" id="56"/>
          <p:cNvSpPr txBox="true"/>
          <p:nvPr/>
        </p:nvSpPr>
        <p:spPr>
          <a:xfrm rot="0">
            <a:off x="6525319" y="5478342"/>
            <a:ext cx="2775231" cy="264184"/>
          </a:xfrm>
          <a:prstGeom prst="rect">
            <a:avLst/>
          </a:prstGeom>
        </p:spPr>
        <p:txBody>
          <a:bodyPr anchor="t" rtlCol="false" tIns="0" lIns="0" bIns="0" rIns="0">
            <a:spAutoFit/>
          </a:bodyPr>
          <a:lstStyle/>
          <a:p>
            <a:pPr algn="ctr">
              <a:lnSpc>
                <a:spcPts val="2238"/>
              </a:lnSpc>
              <a:spcBef>
                <a:spcPct val="0"/>
              </a:spcBef>
            </a:pPr>
            <a:r>
              <a:rPr lang="en-US" b="true" sz="1599">
                <a:solidFill>
                  <a:srgbClr val="173653"/>
                </a:solidFill>
                <a:latin typeface="Canva Sans Medium"/>
                <a:ea typeface="Canva Sans Medium"/>
                <a:cs typeface="Canva Sans Medium"/>
                <a:sym typeface="Canva Sans Medium"/>
              </a:rPr>
              <a:t>Double 60...</a:t>
            </a:r>
          </a:p>
        </p:txBody>
      </p:sp>
      <p:sp>
        <p:nvSpPr>
          <p:cNvPr name="TextBox 57" id="57"/>
          <p:cNvSpPr txBox="true"/>
          <p:nvPr/>
        </p:nvSpPr>
        <p:spPr>
          <a:xfrm rot="0">
            <a:off x="6569256" y="5761576"/>
            <a:ext cx="2775231" cy="264184"/>
          </a:xfrm>
          <a:prstGeom prst="rect">
            <a:avLst/>
          </a:prstGeom>
        </p:spPr>
        <p:txBody>
          <a:bodyPr anchor="t" rtlCol="false" tIns="0" lIns="0" bIns="0" rIns="0">
            <a:spAutoFit/>
          </a:bodyPr>
          <a:lstStyle/>
          <a:p>
            <a:pPr algn="ctr">
              <a:lnSpc>
                <a:spcPts val="2238"/>
              </a:lnSpc>
              <a:spcBef>
                <a:spcPct val="0"/>
              </a:spcBef>
            </a:pPr>
            <a:r>
              <a:rPr lang="en-US" b="true" sz="1599">
                <a:solidFill>
                  <a:srgbClr val="173653"/>
                </a:solidFill>
                <a:latin typeface="Canva Sans Medium"/>
                <a:ea typeface="Canva Sans Medium"/>
                <a:cs typeface="Canva Sans Medium"/>
                <a:sym typeface="Canva Sans Medium"/>
              </a:rPr>
              <a:t>Is the same as 60 x 2</a:t>
            </a:r>
          </a:p>
        </p:txBody>
      </p:sp>
      <p:sp>
        <p:nvSpPr>
          <p:cNvPr name="TextBox 58" id="58"/>
          <p:cNvSpPr txBox="true"/>
          <p:nvPr/>
        </p:nvSpPr>
        <p:spPr>
          <a:xfrm rot="0">
            <a:off x="6602528" y="6044810"/>
            <a:ext cx="2775231" cy="264184"/>
          </a:xfrm>
          <a:prstGeom prst="rect">
            <a:avLst/>
          </a:prstGeom>
        </p:spPr>
        <p:txBody>
          <a:bodyPr anchor="t" rtlCol="false" tIns="0" lIns="0" bIns="0" rIns="0">
            <a:spAutoFit/>
          </a:bodyPr>
          <a:lstStyle/>
          <a:p>
            <a:pPr algn="ctr">
              <a:lnSpc>
                <a:spcPts val="2238"/>
              </a:lnSpc>
              <a:spcBef>
                <a:spcPct val="0"/>
              </a:spcBef>
            </a:pPr>
            <a:r>
              <a:rPr lang="en-US" b="true" sz="1599">
                <a:solidFill>
                  <a:srgbClr val="173653"/>
                </a:solidFill>
                <a:latin typeface="Canva Sans Medium"/>
                <a:ea typeface="Canva Sans Medium"/>
                <a:cs typeface="Canva Sans Medium"/>
                <a:sym typeface="Canva Sans Medium"/>
              </a:rPr>
              <a:t>6 </a:t>
            </a:r>
            <a:r>
              <a:rPr lang="en-US" b="true" sz="1599" strike="sngStrike">
                <a:solidFill>
                  <a:srgbClr val="173653"/>
                </a:solidFill>
                <a:latin typeface="Canva Sans Medium"/>
                <a:ea typeface="Canva Sans Medium"/>
                <a:cs typeface="Canva Sans Medium"/>
                <a:sym typeface="Canva Sans Medium"/>
              </a:rPr>
              <a:t>0</a:t>
            </a:r>
            <a:r>
              <a:rPr lang="en-US" b="true" sz="1599">
                <a:solidFill>
                  <a:srgbClr val="173653"/>
                </a:solidFill>
                <a:latin typeface="Canva Sans Medium"/>
                <a:ea typeface="Canva Sans Medium"/>
                <a:cs typeface="Canva Sans Medium"/>
                <a:sym typeface="Canva Sans Medium"/>
              </a:rPr>
              <a:t> x 2 = 12</a:t>
            </a:r>
          </a:p>
        </p:txBody>
      </p:sp>
      <p:sp>
        <p:nvSpPr>
          <p:cNvPr name="TextBox 59" id="59"/>
          <p:cNvSpPr txBox="true"/>
          <p:nvPr/>
        </p:nvSpPr>
        <p:spPr>
          <a:xfrm rot="0">
            <a:off x="6612053" y="6328044"/>
            <a:ext cx="2775231" cy="264184"/>
          </a:xfrm>
          <a:prstGeom prst="rect">
            <a:avLst/>
          </a:prstGeom>
        </p:spPr>
        <p:txBody>
          <a:bodyPr anchor="t" rtlCol="false" tIns="0" lIns="0" bIns="0" rIns="0">
            <a:spAutoFit/>
          </a:bodyPr>
          <a:lstStyle/>
          <a:p>
            <a:pPr algn="ctr">
              <a:lnSpc>
                <a:spcPts val="2238"/>
              </a:lnSpc>
              <a:spcBef>
                <a:spcPct val="0"/>
              </a:spcBef>
            </a:pPr>
            <a:r>
              <a:rPr lang="en-US" sz="1599">
                <a:solidFill>
                  <a:srgbClr val="173653"/>
                </a:solidFill>
                <a:latin typeface="Canva Sans"/>
                <a:ea typeface="Canva Sans"/>
                <a:cs typeface="Canva Sans"/>
                <a:sym typeface="Canva Sans"/>
              </a:rPr>
              <a:t>Return the 0 = 120</a:t>
            </a:r>
          </a:p>
        </p:txBody>
      </p:sp>
      <p:sp>
        <p:nvSpPr>
          <p:cNvPr name="TextBox 60" id="60"/>
          <p:cNvSpPr txBox="true"/>
          <p:nvPr/>
        </p:nvSpPr>
        <p:spPr>
          <a:xfrm rot="0">
            <a:off x="6602528" y="6611277"/>
            <a:ext cx="2775231" cy="264184"/>
          </a:xfrm>
          <a:prstGeom prst="rect">
            <a:avLst/>
          </a:prstGeom>
        </p:spPr>
        <p:txBody>
          <a:bodyPr anchor="t" rtlCol="false" tIns="0" lIns="0" bIns="0" rIns="0">
            <a:spAutoFit/>
          </a:bodyPr>
          <a:lstStyle/>
          <a:p>
            <a:pPr algn="ctr">
              <a:lnSpc>
                <a:spcPts val="2238"/>
              </a:lnSpc>
              <a:spcBef>
                <a:spcPct val="0"/>
              </a:spcBef>
            </a:pPr>
            <a:r>
              <a:rPr lang="en-US" b="true" sz="1599">
                <a:solidFill>
                  <a:srgbClr val="173653"/>
                </a:solidFill>
                <a:latin typeface="Canva Sans Bold"/>
                <a:ea typeface="Canva Sans Bold"/>
                <a:cs typeface="Canva Sans Bold"/>
                <a:sym typeface="Canva Sans Bold"/>
              </a:rPr>
              <a:t>Double 60 = 120</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9753600" cy="7315200"/>
          </a:xfrm>
          <a:custGeom>
            <a:avLst/>
            <a:gdLst/>
            <a:ahLst/>
            <a:cxnLst/>
            <a:rect r="r" b="b" t="t" l="l"/>
            <a:pathLst>
              <a:path h="7315200" w="9753600">
                <a:moveTo>
                  <a:pt x="0" y="0"/>
                </a:moveTo>
                <a:lnTo>
                  <a:pt x="9753600" y="0"/>
                </a:lnTo>
                <a:lnTo>
                  <a:pt x="9753600" y="7315200"/>
                </a:lnTo>
                <a:lnTo>
                  <a:pt x="0" y="7315200"/>
                </a:lnTo>
                <a:lnTo>
                  <a:pt x="0" y="0"/>
                </a:lnTo>
                <a:close/>
              </a:path>
            </a:pathLst>
          </a:custGeom>
          <a:blipFill>
            <a:blip r:embed="rId2"/>
            <a:stretch>
              <a:fillRect l="-5000" t="-1069" r="-5000" b="-1069"/>
            </a:stretch>
          </a:blipFill>
        </p:spPr>
      </p:sp>
      <p:sp>
        <p:nvSpPr>
          <p:cNvPr name="Freeform 3" id="3"/>
          <p:cNvSpPr/>
          <p:nvPr/>
        </p:nvSpPr>
        <p:spPr>
          <a:xfrm flipH="false" flipV="false" rot="0">
            <a:off x="3755630" y="999995"/>
            <a:ext cx="3544583" cy="6098207"/>
          </a:xfrm>
          <a:custGeom>
            <a:avLst/>
            <a:gdLst/>
            <a:ahLst/>
            <a:cxnLst/>
            <a:rect r="r" b="b" t="t" l="l"/>
            <a:pathLst>
              <a:path h="6098207" w="3544583">
                <a:moveTo>
                  <a:pt x="0" y="0"/>
                </a:moveTo>
                <a:lnTo>
                  <a:pt x="3544583" y="0"/>
                </a:lnTo>
                <a:lnTo>
                  <a:pt x="3544583" y="6098207"/>
                </a:lnTo>
                <a:lnTo>
                  <a:pt x="0" y="6098207"/>
                </a:lnTo>
                <a:lnTo>
                  <a:pt x="0" y="0"/>
                </a:lnTo>
                <a:close/>
              </a:path>
            </a:pathLst>
          </a:custGeom>
          <a:blipFill>
            <a:blip r:embed="rId3">
              <a:alphaModFix amt="7999"/>
              <a:extLst>
                <a:ext uri="{96DAC541-7B7A-43D3-8B79-37D633B846F1}">
                  <asvg:svgBlip xmlns:asvg="http://schemas.microsoft.com/office/drawing/2016/SVG/main" r:embed="rId4"/>
                </a:ext>
              </a:extLst>
            </a:blip>
            <a:stretch>
              <a:fillRect l="0" t="0" r="0" b="0"/>
            </a:stretch>
          </a:blipFill>
        </p:spPr>
      </p:sp>
      <p:grpSp>
        <p:nvGrpSpPr>
          <p:cNvPr name="Group 4" id="4"/>
          <p:cNvGrpSpPr/>
          <p:nvPr/>
        </p:nvGrpSpPr>
        <p:grpSpPr>
          <a:xfrm rot="0">
            <a:off x="212493" y="183213"/>
            <a:ext cx="9328614" cy="6948773"/>
            <a:chOff x="0" y="0"/>
            <a:chExt cx="3455035" cy="2573782"/>
          </a:xfrm>
        </p:grpSpPr>
        <p:sp>
          <p:nvSpPr>
            <p:cNvPr name="Freeform 5" id="5"/>
            <p:cNvSpPr/>
            <p:nvPr/>
          </p:nvSpPr>
          <p:spPr>
            <a:xfrm flipH="false" flipV="false" rot="0">
              <a:off x="0" y="0"/>
              <a:ext cx="3455035" cy="2573782"/>
            </a:xfrm>
            <a:custGeom>
              <a:avLst/>
              <a:gdLst/>
              <a:ahLst/>
              <a:cxnLst/>
              <a:rect r="r" b="b" t="t" l="l"/>
              <a:pathLst>
                <a:path h="2573782" w="3455035">
                  <a:moveTo>
                    <a:pt x="3455035" y="9129"/>
                  </a:moveTo>
                  <a:lnTo>
                    <a:pt x="3455035" y="2564653"/>
                  </a:lnTo>
                  <a:cubicBezTo>
                    <a:pt x="3455035" y="2569695"/>
                    <a:pt x="3450947" y="2573782"/>
                    <a:pt x="3445906" y="2573782"/>
                  </a:cubicBezTo>
                  <a:lnTo>
                    <a:pt x="9129" y="2573782"/>
                  </a:lnTo>
                  <a:cubicBezTo>
                    <a:pt x="6708" y="2573782"/>
                    <a:pt x="4386" y="2572820"/>
                    <a:pt x="2674" y="2571108"/>
                  </a:cubicBezTo>
                  <a:cubicBezTo>
                    <a:pt x="962" y="2569396"/>
                    <a:pt x="0" y="2567074"/>
                    <a:pt x="0" y="2564653"/>
                  </a:cubicBezTo>
                  <a:lnTo>
                    <a:pt x="0" y="9129"/>
                  </a:lnTo>
                  <a:cubicBezTo>
                    <a:pt x="0" y="4087"/>
                    <a:pt x="4087" y="0"/>
                    <a:pt x="9129" y="0"/>
                  </a:cubicBezTo>
                  <a:lnTo>
                    <a:pt x="3445906" y="0"/>
                  </a:lnTo>
                  <a:cubicBezTo>
                    <a:pt x="3450947" y="0"/>
                    <a:pt x="3455035" y="4087"/>
                    <a:pt x="3455035" y="9129"/>
                  </a:cubicBezTo>
                  <a:close/>
                </a:path>
              </a:pathLst>
            </a:custGeom>
            <a:solidFill>
              <a:srgbClr val="000000">
                <a:alpha val="0"/>
              </a:srgbClr>
            </a:solidFill>
            <a:ln w="38100" cap="sq">
              <a:solidFill>
                <a:srgbClr val="F7BB0C"/>
              </a:solidFill>
              <a:prstDash val="solid"/>
              <a:miter/>
            </a:ln>
          </p:spPr>
        </p:sp>
        <p:sp>
          <p:nvSpPr>
            <p:cNvPr name="TextBox 6" id="6"/>
            <p:cNvSpPr txBox="true"/>
            <p:nvPr/>
          </p:nvSpPr>
          <p:spPr>
            <a:xfrm>
              <a:off x="0" y="-28575"/>
              <a:ext cx="3455035" cy="2602357"/>
            </a:xfrm>
            <a:prstGeom prst="rect">
              <a:avLst/>
            </a:prstGeom>
          </p:spPr>
          <p:txBody>
            <a:bodyPr anchor="ctr" rtlCol="false" tIns="50800" lIns="50800" bIns="50800" rIns="50800"/>
            <a:lstStyle/>
            <a:p>
              <a:pPr algn="ctr">
                <a:lnSpc>
                  <a:spcPts val="2535"/>
                </a:lnSpc>
              </a:pPr>
            </a:p>
            <a:p>
              <a:pPr algn="ctr">
                <a:lnSpc>
                  <a:spcPts val="2535"/>
                </a:lnSpc>
              </a:pPr>
            </a:p>
          </p:txBody>
        </p:sp>
      </p:grpSp>
      <p:sp>
        <p:nvSpPr>
          <p:cNvPr name="TextBox 7" id="7"/>
          <p:cNvSpPr txBox="true"/>
          <p:nvPr/>
        </p:nvSpPr>
        <p:spPr>
          <a:xfrm rot="0">
            <a:off x="1755293" y="470330"/>
            <a:ext cx="7545258" cy="1578198"/>
          </a:xfrm>
          <a:prstGeom prst="rect">
            <a:avLst/>
          </a:prstGeom>
        </p:spPr>
        <p:txBody>
          <a:bodyPr anchor="t" rtlCol="false" tIns="0" lIns="0" bIns="0" rIns="0">
            <a:spAutoFit/>
          </a:bodyPr>
          <a:lstStyle/>
          <a:p>
            <a:pPr algn="ctr">
              <a:lnSpc>
                <a:spcPts val="4202"/>
              </a:lnSpc>
            </a:pPr>
            <a:r>
              <a:rPr lang="en-US" b="true" sz="3002">
                <a:solidFill>
                  <a:srgbClr val="173653"/>
                </a:solidFill>
                <a:latin typeface="Nourd Semi-Bold"/>
                <a:ea typeface="Nourd Semi-Bold"/>
                <a:cs typeface="Nourd Semi-Bold"/>
                <a:sym typeface="Nourd Semi-Bold"/>
              </a:rPr>
              <a:t>AWARD FOR FIVE-TIME ABANDONED SUPERDOG</a:t>
            </a:r>
          </a:p>
          <a:p>
            <a:pPr algn="ctr">
              <a:lnSpc>
                <a:spcPts val="4202"/>
              </a:lnSpc>
            </a:pPr>
          </a:p>
        </p:txBody>
      </p:sp>
      <p:grpSp>
        <p:nvGrpSpPr>
          <p:cNvPr name="Group 8" id="8"/>
          <p:cNvGrpSpPr/>
          <p:nvPr/>
        </p:nvGrpSpPr>
        <p:grpSpPr>
          <a:xfrm rot="0">
            <a:off x="518817" y="2506429"/>
            <a:ext cx="5954202" cy="3626750"/>
            <a:chOff x="0" y="0"/>
            <a:chExt cx="7938936" cy="4835666"/>
          </a:xfrm>
        </p:grpSpPr>
        <p:sp>
          <p:nvSpPr>
            <p:cNvPr name="Freeform 9" id="9"/>
            <p:cNvSpPr/>
            <p:nvPr/>
          </p:nvSpPr>
          <p:spPr>
            <a:xfrm flipH="false" flipV="false" rot="0">
              <a:off x="0" y="0"/>
              <a:ext cx="7938936" cy="4835666"/>
            </a:xfrm>
            <a:custGeom>
              <a:avLst/>
              <a:gdLst/>
              <a:ahLst/>
              <a:cxnLst/>
              <a:rect r="r" b="b" t="t" l="l"/>
              <a:pathLst>
                <a:path h="4835666" w="7938936">
                  <a:moveTo>
                    <a:pt x="0" y="0"/>
                  </a:moveTo>
                  <a:lnTo>
                    <a:pt x="7938936" y="0"/>
                  </a:lnTo>
                  <a:lnTo>
                    <a:pt x="7938936" y="4835666"/>
                  </a:lnTo>
                  <a:lnTo>
                    <a:pt x="0" y="4835666"/>
                  </a:lnTo>
                  <a:lnTo>
                    <a:pt x="0" y="0"/>
                  </a:lnTo>
                  <a:close/>
                </a:path>
              </a:pathLst>
            </a:custGeom>
            <a:blipFill>
              <a:blip r:embed="rId5"/>
              <a:stretch>
                <a:fillRect l="0" t="-1304" r="0" b="-1304"/>
              </a:stretch>
            </a:blipFill>
          </p:spPr>
        </p:sp>
        <p:sp>
          <p:nvSpPr>
            <p:cNvPr name="TextBox 10" id="10"/>
            <p:cNvSpPr txBox="true"/>
            <p:nvPr/>
          </p:nvSpPr>
          <p:spPr>
            <a:xfrm rot="0">
              <a:off x="1242824" y="2546218"/>
              <a:ext cx="616385" cy="389413"/>
            </a:xfrm>
            <a:prstGeom prst="rect">
              <a:avLst/>
            </a:prstGeom>
          </p:spPr>
          <p:txBody>
            <a:bodyPr anchor="t" rtlCol="false" tIns="0" lIns="0" bIns="0" rIns="0">
              <a:spAutoFit/>
            </a:bodyPr>
            <a:lstStyle/>
            <a:p>
              <a:pPr algn="ctr">
                <a:lnSpc>
                  <a:spcPts val="2505"/>
                </a:lnSpc>
                <a:spcBef>
                  <a:spcPct val="0"/>
                </a:spcBef>
              </a:pPr>
              <a:r>
                <a:rPr lang="en-US" b="true" sz="1789">
                  <a:solidFill>
                    <a:srgbClr val="FCFDFF"/>
                  </a:solidFill>
                  <a:latin typeface="Open Sauce Semi-Bold"/>
                  <a:ea typeface="Open Sauce Semi-Bold"/>
                  <a:cs typeface="Open Sauce Semi-Bold"/>
                  <a:sym typeface="Open Sauce Semi-Bold"/>
                </a:rPr>
                <a:t>380</a:t>
              </a:r>
            </a:p>
          </p:txBody>
        </p:sp>
        <p:sp>
          <p:nvSpPr>
            <p:cNvPr name="TextBox 11" id="11"/>
            <p:cNvSpPr txBox="true"/>
            <p:nvPr/>
          </p:nvSpPr>
          <p:spPr>
            <a:xfrm rot="0">
              <a:off x="2623328" y="2546218"/>
              <a:ext cx="531214" cy="389413"/>
            </a:xfrm>
            <a:prstGeom prst="rect">
              <a:avLst/>
            </a:prstGeom>
          </p:spPr>
          <p:txBody>
            <a:bodyPr anchor="t" rtlCol="false" tIns="0" lIns="0" bIns="0" rIns="0">
              <a:spAutoFit/>
            </a:bodyPr>
            <a:lstStyle/>
            <a:p>
              <a:pPr algn="ctr">
                <a:lnSpc>
                  <a:spcPts val="2505"/>
                </a:lnSpc>
                <a:spcBef>
                  <a:spcPct val="0"/>
                </a:spcBef>
              </a:pPr>
              <a:r>
                <a:rPr lang="en-US" b="true" sz="1789">
                  <a:solidFill>
                    <a:srgbClr val="FCFDFF"/>
                  </a:solidFill>
                  <a:latin typeface="Open Sauce Semi-Bold"/>
                  <a:ea typeface="Open Sauce Semi-Bold"/>
                  <a:cs typeface="Open Sauce Semi-Bold"/>
                  <a:sym typeface="Open Sauce Semi-Bold"/>
                </a:rPr>
                <a:t>410</a:t>
              </a:r>
            </a:p>
          </p:txBody>
        </p:sp>
        <p:sp>
          <p:nvSpPr>
            <p:cNvPr name="TextBox 12" id="12"/>
            <p:cNvSpPr txBox="true"/>
            <p:nvPr/>
          </p:nvSpPr>
          <p:spPr>
            <a:xfrm rot="0">
              <a:off x="3927225" y="2546218"/>
              <a:ext cx="613652" cy="389413"/>
            </a:xfrm>
            <a:prstGeom prst="rect">
              <a:avLst/>
            </a:prstGeom>
          </p:spPr>
          <p:txBody>
            <a:bodyPr anchor="t" rtlCol="false" tIns="0" lIns="0" bIns="0" rIns="0">
              <a:spAutoFit/>
            </a:bodyPr>
            <a:lstStyle/>
            <a:p>
              <a:pPr algn="ctr">
                <a:lnSpc>
                  <a:spcPts val="2505"/>
                </a:lnSpc>
                <a:spcBef>
                  <a:spcPct val="0"/>
                </a:spcBef>
              </a:pPr>
              <a:r>
                <a:rPr lang="en-US" b="true" sz="1789">
                  <a:solidFill>
                    <a:srgbClr val="FCFDFF"/>
                  </a:solidFill>
                  <a:latin typeface="Open Sauce Semi-Bold"/>
                  <a:ea typeface="Open Sauce Semi-Bold"/>
                  <a:cs typeface="Open Sauce Semi-Bold"/>
                  <a:sym typeface="Open Sauce Semi-Bold"/>
                </a:rPr>
                <a:t>480</a:t>
              </a:r>
            </a:p>
          </p:txBody>
        </p:sp>
        <p:sp>
          <p:nvSpPr>
            <p:cNvPr name="TextBox 13" id="13"/>
            <p:cNvSpPr txBox="true"/>
            <p:nvPr/>
          </p:nvSpPr>
          <p:spPr>
            <a:xfrm rot="0">
              <a:off x="5275149" y="2546218"/>
              <a:ext cx="608035" cy="389413"/>
            </a:xfrm>
            <a:prstGeom prst="rect">
              <a:avLst/>
            </a:prstGeom>
          </p:spPr>
          <p:txBody>
            <a:bodyPr anchor="t" rtlCol="false" tIns="0" lIns="0" bIns="0" rIns="0">
              <a:spAutoFit/>
            </a:bodyPr>
            <a:lstStyle/>
            <a:p>
              <a:pPr algn="ctr">
                <a:lnSpc>
                  <a:spcPts val="2505"/>
                </a:lnSpc>
                <a:spcBef>
                  <a:spcPct val="0"/>
                </a:spcBef>
              </a:pPr>
              <a:r>
                <a:rPr lang="en-US" b="true" sz="1789">
                  <a:solidFill>
                    <a:srgbClr val="FCFDFF"/>
                  </a:solidFill>
                  <a:latin typeface="Open Sauce Semi-Bold"/>
                  <a:ea typeface="Open Sauce Semi-Bold"/>
                  <a:cs typeface="Open Sauce Semi-Bold"/>
                  <a:sym typeface="Open Sauce Semi-Bold"/>
                </a:rPr>
                <a:t>530</a:t>
              </a:r>
            </a:p>
          </p:txBody>
        </p:sp>
        <p:sp>
          <p:nvSpPr>
            <p:cNvPr name="TextBox 14" id="14"/>
            <p:cNvSpPr txBox="true"/>
            <p:nvPr/>
          </p:nvSpPr>
          <p:spPr>
            <a:xfrm rot="0">
              <a:off x="6615938" y="2546218"/>
              <a:ext cx="616688" cy="389413"/>
            </a:xfrm>
            <a:prstGeom prst="rect">
              <a:avLst/>
            </a:prstGeom>
          </p:spPr>
          <p:txBody>
            <a:bodyPr anchor="t" rtlCol="false" tIns="0" lIns="0" bIns="0" rIns="0">
              <a:spAutoFit/>
            </a:bodyPr>
            <a:lstStyle/>
            <a:p>
              <a:pPr algn="ctr">
                <a:lnSpc>
                  <a:spcPts val="2505"/>
                </a:lnSpc>
                <a:spcBef>
                  <a:spcPct val="0"/>
                </a:spcBef>
              </a:pPr>
              <a:r>
                <a:rPr lang="en-US" b="true" sz="1789">
                  <a:solidFill>
                    <a:srgbClr val="FCFDFF"/>
                  </a:solidFill>
                  <a:latin typeface="Open Sauce Semi-Bold"/>
                  <a:ea typeface="Open Sauce Semi-Bold"/>
                  <a:cs typeface="Open Sauce Semi-Bold"/>
                  <a:sym typeface="Open Sauce Semi-Bold"/>
                </a:rPr>
                <a:t>600</a:t>
              </a:r>
            </a:p>
          </p:txBody>
        </p:sp>
      </p:grpSp>
      <p:sp>
        <p:nvSpPr>
          <p:cNvPr name="TextBox 15" id="15"/>
          <p:cNvSpPr txBox="true"/>
          <p:nvPr/>
        </p:nvSpPr>
        <p:spPr>
          <a:xfrm rot="0">
            <a:off x="6622395" y="1591984"/>
            <a:ext cx="2678155" cy="5436590"/>
          </a:xfrm>
          <a:prstGeom prst="rect">
            <a:avLst/>
          </a:prstGeom>
        </p:spPr>
        <p:txBody>
          <a:bodyPr anchor="t" rtlCol="false" tIns="0" lIns="0" bIns="0" rIns="0">
            <a:spAutoFit/>
          </a:bodyPr>
          <a:lstStyle/>
          <a:p>
            <a:pPr algn="l">
              <a:lnSpc>
                <a:spcPts val="1695"/>
              </a:lnSpc>
              <a:spcBef>
                <a:spcPct val="0"/>
              </a:spcBef>
            </a:pPr>
            <a:r>
              <a:rPr lang="en-US" b="true" sz="1211">
                <a:solidFill>
                  <a:srgbClr val="173653"/>
                </a:solidFill>
                <a:latin typeface="Canva Sans Bold"/>
                <a:ea typeface="Canva Sans Bold"/>
                <a:cs typeface="Canva Sans Bold"/>
                <a:sym typeface="Canva Sans Bold"/>
              </a:rPr>
              <a:t>1) Charities and police forces record the number or wildlife crimes reported each year in the UK</a:t>
            </a:r>
            <a:r>
              <a:rPr lang="en-US" sz="1211">
                <a:solidFill>
                  <a:srgbClr val="173653"/>
                </a:solidFill>
                <a:latin typeface="Canva Sans"/>
                <a:ea typeface="Canva Sans"/>
                <a:cs typeface="Canva Sans"/>
                <a:sym typeface="Canva Sans"/>
              </a:rPr>
              <a:t>.</a:t>
            </a:r>
          </a:p>
          <a:p>
            <a:pPr algn="l">
              <a:lnSpc>
                <a:spcPts val="1695"/>
              </a:lnSpc>
              <a:spcBef>
                <a:spcPct val="0"/>
              </a:spcBef>
            </a:pPr>
          </a:p>
          <a:p>
            <a:pPr algn="l">
              <a:lnSpc>
                <a:spcPts val="1695"/>
              </a:lnSpc>
              <a:spcBef>
                <a:spcPct val="0"/>
              </a:spcBef>
            </a:pPr>
            <a:r>
              <a:rPr lang="en-US" sz="1211">
                <a:solidFill>
                  <a:srgbClr val="173653"/>
                </a:solidFill>
                <a:latin typeface="Canva Sans"/>
                <a:ea typeface="Canva Sans"/>
                <a:cs typeface="Canva Sans"/>
                <a:sym typeface="Canva Sans"/>
              </a:rPr>
              <a:t>a) Which year recorded the highest number of wildlife crimes?</a:t>
            </a:r>
          </a:p>
          <a:p>
            <a:pPr algn="l">
              <a:lnSpc>
                <a:spcPts val="1695"/>
              </a:lnSpc>
              <a:spcBef>
                <a:spcPct val="0"/>
              </a:spcBef>
            </a:pPr>
          </a:p>
          <a:p>
            <a:pPr algn="l">
              <a:lnSpc>
                <a:spcPts val="1695"/>
              </a:lnSpc>
              <a:spcBef>
                <a:spcPct val="0"/>
              </a:spcBef>
            </a:pPr>
          </a:p>
          <a:p>
            <a:pPr algn="l">
              <a:lnSpc>
                <a:spcPts val="1695"/>
              </a:lnSpc>
              <a:spcBef>
                <a:spcPct val="0"/>
              </a:spcBef>
            </a:pPr>
            <a:r>
              <a:rPr lang="en-US" sz="1211">
                <a:solidFill>
                  <a:srgbClr val="173653"/>
                </a:solidFill>
                <a:latin typeface="Canva Sans"/>
                <a:ea typeface="Canva Sans"/>
                <a:cs typeface="Canva Sans"/>
                <a:sym typeface="Canva Sans"/>
              </a:rPr>
              <a:t>b) By how many did the number of crimes increase overall between 2020 and 2024?</a:t>
            </a:r>
          </a:p>
          <a:p>
            <a:pPr algn="l">
              <a:lnSpc>
                <a:spcPts val="1695"/>
              </a:lnSpc>
              <a:spcBef>
                <a:spcPct val="0"/>
              </a:spcBef>
            </a:pPr>
          </a:p>
          <a:p>
            <a:pPr algn="l">
              <a:lnSpc>
                <a:spcPts val="1695"/>
              </a:lnSpc>
              <a:spcBef>
                <a:spcPct val="0"/>
              </a:spcBef>
            </a:pPr>
          </a:p>
          <a:p>
            <a:pPr algn="l">
              <a:lnSpc>
                <a:spcPts val="1695"/>
              </a:lnSpc>
              <a:spcBef>
                <a:spcPct val="0"/>
              </a:spcBef>
            </a:pPr>
            <a:r>
              <a:rPr lang="en-US" sz="1211">
                <a:solidFill>
                  <a:srgbClr val="173653"/>
                </a:solidFill>
                <a:latin typeface="Canva Sans"/>
                <a:ea typeface="Canva Sans"/>
                <a:cs typeface="Canva Sans"/>
                <a:sym typeface="Canva Sans"/>
              </a:rPr>
              <a:t>c) How many crimes were reported in total?</a:t>
            </a:r>
          </a:p>
          <a:p>
            <a:pPr algn="l">
              <a:lnSpc>
                <a:spcPts val="1695"/>
              </a:lnSpc>
              <a:spcBef>
                <a:spcPct val="0"/>
              </a:spcBef>
            </a:pPr>
          </a:p>
          <a:p>
            <a:pPr algn="l">
              <a:lnSpc>
                <a:spcPts val="1695"/>
              </a:lnSpc>
              <a:spcBef>
                <a:spcPct val="0"/>
              </a:spcBef>
            </a:pPr>
          </a:p>
          <a:p>
            <a:pPr algn="l">
              <a:lnSpc>
                <a:spcPts val="1695"/>
              </a:lnSpc>
              <a:spcBef>
                <a:spcPct val="0"/>
              </a:spcBef>
            </a:pPr>
            <a:r>
              <a:rPr lang="en-US" sz="1211">
                <a:solidFill>
                  <a:srgbClr val="173653"/>
                </a:solidFill>
                <a:latin typeface="Canva Sans"/>
                <a:ea typeface="Canva Sans"/>
                <a:cs typeface="Canva Sans"/>
                <a:sym typeface="Canva Sans"/>
              </a:rPr>
              <a:t>d) If Henry worked on half of every crime reported, how many crimes did he work on each year?</a:t>
            </a:r>
          </a:p>
          <a:p>
            <a:pPr algn="l">
              <a:lnSpc>
                <a:spcPts val="1695"/>
              </a:lnSpc>
              <a:spcBef>
                <a:spcPct val="0"/>
              </a:spcBef>
            </a:pPr>
          </a:p>
          <a:p>
            <a:pPr algn="l">
              <a:lnSpc>
                <a:spcPts val="1695"/>
              </a:lnSpc>
              <a:spcBef>
                <a:spcPct val="0"/>
              </a:spcBef>
            </a:pPr>
          </a:p>
          <a:p>
            <a:pPr algn="l">
              <a:lnSpc>
                <a:spcPts val="1695"/>
              </a:lnSpc>
              <a:spcBef>
                <a:spcPct val="0"/>
              </a:spcBef>
            </a:pPr>
            <a:r>
              <a:rPr lang="en-US" sz="1211">
                <a:solidFill>
                  <a:srgbClr val="173653"/>
                </a:solidFill>
                <a:latin typeface="Canva Sans"/>
                <a:ea typeface="Canva Sans"/>
                <a:cs typeface="Canva Sans"/>
                <a:sym typeface="Canva Sans"/>
              </a:rPr>
              <a:t>e) How could improved reporting (rather than more crime) explain the rise is numbers?</a:t>
            </a:r>
          </a:p>
        </p:txBody>
      </p:sp>
      <p:grpSp>
        <p:nvGrpSpPr>
          <p:cNvPr name="Group 16" id="16"/>
          <p:cNvGrpSpPr/>
          <p:nvPr/>
        </p:nvGrpSpPr>
        <p:grpSpPr>
          <a:xfrm rot="0">
            <a:off x="212493" y="337185"/>
            <a:ext cx="1720278" cy="1398245"/>
            <a:chOff x="0" y="0"/>
            <a:chExt cx="2293704" cy="1864326"/>
          </a:xfrm>
        </p:grpSpPr>
        <p:grpSp>
          <p:nvGrpSpPr>
            <p:cNvPr name="Group 17" id="17"/>
            <p:cNvGrpSpPr/>
            <p:nvPr/>
          </p:nvGrpSpPr>
          <p:grpSpPr>
            <a:xfrm rot="0">
              <a:off x="207772" y="0"/>
              <a:ext cx="1878159" cy="1864326"/>
              <a:chOff x="0" y="0"/>
              <a:chExt cx="818831" cy="812800"/>
            </a:xfrm>
          </p:grpSpPr>
          <p:sp>
            <p:nvSpPr>
              <p:cNvPr name="Freeform 18" id="18"/>
              <p:cNvSpPr/>
              <p:nvPr/>
            </p:nvSpPr>
            <p:spPr>
              <a:xfrm flipH="false" flipV="false" rot="0">
                <a:off x="0" y="0"/>
                <a:ext cx="818831" cy="812800"/>
              </a:xfrm>
              <a:custGeom>
                <a:avLst/>
                <a:gdLst/>
                <a:ahLst/>
                <a:cxnLst/>
                <a:rect r="r" b="b" t="t" l="l"/>
                <a:pathLst>
                  <a:path h="812800" w="818831">
                    <a:moveTo>
                      <a:pt x="409415" y="0"/>
                    </a:moveTo>
                    <a:cubicBezTo>
                      <a:pt x="183302" y="0"/>
                      <a:pt x="0" y="181951"/>
                      <a:pt x="0" y="406400"/>
                    </a:cubicBezTo>
                    <a:cubicBezTo>
                      <a:pt x="0" y="630849"/>
                      <a:pt x="183302" y="812800"/>
                      <a:pt x="409415" y="812800"/>
                    </a:cubicBezTo>
                    <a:cubicBezTo>
                      <a:pt x="635529" y="812800"/>
                      <a:pt x="818831" y="630849"/>
                      <a:pt x="818831" y="406400"/>
                    </a:cubicBezTo>
                    <a:cubicBezTo>
                      <a:pt x="818831" y="181951"/>
                      <a:pt x="635529" y="0"/>
                      <a:pt x="409415" y="0"/>
                    </a:cubicBezTo>
                    <a:close/>
                  </a:path>
                </a:pathLst>
              </a:custGeom>
              <a:solidFill>
                <a:srgbClr val="000000">
                  <a:alpha val="0"/>
                </a:srgbClr>
              </a:solidFill>
              <a:ln w="38100" cap="sq">
                <a:solidFill>
                  <a:srgbClr val="173653"/>
                </a:solidFill>
                <a:prstDash val="solid"/>
                <a:miter/>
              </a:ln>
            </p:spPr>
          </p:sp>
          <p:sp>
            <p:nvSpPr>
              <p:cNvPr name="TextBox 19" id="19"/>
              <p:cNvSpPr txBox="true"/>
              <p:nvPr/>
            </p:nvSpPr>
            <p:spPr>
              <a:xfrm>
                <a:off x="76765" y="47625"/>
                <a:ext cx="665300" cy="688975"/>
              </a:xfrm>
              <a:prstGeom prst="rect">
                <a:avLst/>
              </a:prstGeom>
            </p:spPr>
            <p:txBody>
              <a:bodyPr anchor="ctr" rtlCol="false" tIns="107069" lIns="107069" bIns="107069" rIns="107069"/>
              <a:lstStyle/>
              <a:p>
                <a:pPr algn="ctr">
                  <a:lnSpc>
                    <a:spcPts val="1959"/>
                  </a:lnSpc>
                </a:pPr>
              </a:p>
            </p:txBody>
          </p:sp>
        </p:grpSp>
        <p:sp>
          <p:nvSpPr>
            <p:cNvPr name="Freeform 20" id="20"/>
            <p:cNvSpPr/>
            <p:nvPr/>
          </p:nvSpPr>
          <p:spPr>
            <a:xfrm flipH="false" flipV="false" rot="0">
              <a:off x="0" y="658848"/>
              <a:ext cx="2293704" cy="555173"/>
            </a:xfrm>
            <a:custGeom>
              <a:avLst/>
              <a:gdLst/>
              <a:ahLst/>
              <a:cxnLst/>
              <a:rect r="r" b="b" t="t" l="l"/>
              <a:pathLst>
                <a:path h="555173" w="2293704">
                  <a:moveTo>
                    <a:pt x="0" y="0"/>
                  </a:moveTo>
                  <a:lnTo>
                    <a:pt x="2293704" y="0"/>
                  </a:lnTo>
                  <a:lnTo>
                    <a:pt x="2293704" y="555173"/>
                  </a:lnTo>
                  <a:lnTo>
                    <a:pt x="0" y="555173"/>
                  </a:lnTo>
                  <a:lnTo>
                    <a:pt x="0" y="0"/>
                  </a:lnTo>
                  <a:close/>
                </a:path>
              </a:pathLst>
            </a:custGeom>
            <a:blipFill>
              <a:blip r:embed="rId6"/>
              <a:stretch>
                <a:fillRect l="0" t="-82009" r="0" b="-93252"/>
              </a:stretch>
            </a:blipFill>
          </p:spPr>
        </p:sp>
        <p:sp>
          <p:nvSpPr>
            <p:cNvPr name="TextBox 21" id="21"/>
            <p:cNvSpPr txBox="true"/>
            <p:nvPr/>
          </p:nvSpPr>
          <p:spPr>
            <a:xfrm rot="-5400000">
              <a:off x="3572" y="870810"/>
              <a:ext cx="784398" cy="122707"/>
            </a:xfrm>
            <a:prstGeom prst="rect">
              <a:avLst/>
            </a:prstGeom>
          </p:spPr>
          <p:txBody>
            <a:bodyPr anchor="t" rtlCol="false" tIns="0" lIns="0" bIns="0" rIns="0">
              <a:spAutoFit/>
            </a:bodyPr>
            <a:lstStyle/>
            <a:p>
              <a:pPr algn="ctr">
                <a:lnSpc>
                  <a:spcPts val="725"/>
                </a:lnSpc>
                <a:spcBef>
                  <a:spcPct val="0"/>
                </a:spcBef>
              </a:pPr>
              <a:r>
                <a:rPr lang="en-US" sz="518">
                  <a:solidFill>
                    <a:srgbClr val="173653"/>
                  </a:solidFill>
                  <a:latin typeface="Permanent Marker"/>
                  <a:ea typeface="Permanent Marker"/>
                  <a:cs typeface="Permanent Marker"/>
                  <a:sym typeface="Permanent Marker"/>
                </a:rPr>
                <a:t>PRIMARY</a:t>
              </a:r>
            </a:p>
          </p:txBody>
        </p:sp>
      </p:gr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9753600" cy="7315200"/>
          </a:xfrm>
          <a:custGeom>
            <a:avLst/>
            <a:gdLst/>
            <a:ahLst/>
            <a:cxnLst/>
            <a:rect r="r" b="b" t="t" l="l"/>
            <a:pathLst>
              <a:path h="7315200" w="9753600">
                <a:moveTo>
                  <a:pt x="0" y="0"/>
                </a:moveTo>
                <a:lnTo>
                  <a:pt x="9753600" y="0"/>
                </a:lnTo>
                <a:lnTo>
                  <a:pt x="9753600" y="7315200"/>
                </a:lnTo>
                <a:lnTo>
                  <a:pt x="0" y="7315200"/>
                </a:lnTo>
                <a:lnTo>
                  <a:pt x="0" y="0"/>
                </a:lnTo>
                <a:close/>
              </a:path>
            </a:pathLst>
          </a:custGeom>
          <a:blipFill>
            <a:blip r:embed="rId2"/>
            <a:stretch>
              <a:fillRect l="-5000" t="-1069" r="-5000" b="-1069"/>
            </a:stretch>
          </a:blipFill>
        </p:spPr>
      </p:sp>
      <p:sp>
        <p:nvSpPr>
          <p:cNvPr name="Freeform 3" id="3"/>
          <p:cNvSpPr/>
          <p:nvPr/>
        </p:nvSpPr>
        <p:spPr>
          <a:xfrm flipH="false" flipV="false" rot="0">
            <a:off x="3755630" y="999995"/>
            <a:ext cx="3544583" cy="6098207"/>
          </a:xfrm>
          <a:custGeom>
            <a:avLst/>
            <a:gdLst/>
            <a:ahLst/>
            <a:cxnLst/>
            <a:rect r="r" b="b" t="t" l="l"/>
            <a:pathLst>
              <a:path h="6098207" w="3544583">
                <a:moveTo>
                  <a:pt x="0" y="0"/>
                </a:moveTo>
                <a:lnTo>
                  <a:pt x="3544583" y="0"/>
                </a:lnTo>
                <a:lnTo>
                  <a:pt x="3544583" y="6098207"/>
                </a:lnTo>
                <a:lnTo>
                  <a:pt x="0" y="6098207"/>
                </a:lnTo>
                <a:lnTo>
                  <a:pt x="0" y="0"/>
                </a:lnTo>
                <a:close/>
              </a:path>
            </a:pathLst>
          </a:custGeom>
          <a:blipFill>
            <a:blip r:embed="rId3">
              <a:alphaModFix amt="7999"/>
              <a:extLst>
                <a:ext uri="{96DAC541-7B7A-43D3-8B79-37D633B846F1}">
                  <asvg:svgBlip xmlns:asvg="http://schemas.microsoft.com/office/drawing/2016/SVG/main" r:embed="rId4"/>
                </a:ext>
              </a:extLst>
            </a:blip>
            <a:stretch>
              <a:fillRect l="0" t="0" r="0" b="0"/>
            </a:stretch>
          </a:blipFill>
        </p:spPr>
      </p:sp>
      <p:grpSp>
        <p:nvGrpSpPr>
          <p:cNvPr name="Group 4" id="4"/>
          <p:cNvGrpSpPr/>
          <p:nvPr/>
        </p:nvGrpSpPr>
        <p:grpSpPr>
          <a:xfrm rot="0">
            <a:off x="212493" y="183213"/>
            <a:ext cx="9328614" cy="6948773"/>
            <a:chOff x="0" y="0"/>
            <a:chExt cx="3455035" cy="2573782"/>
          </a:xfrm>
        </p:grpSpPr>
        <p:sp>
          <p:nvSpPr>
            <p:cNvPr name="Freeform 5" id="5"/>
            <p:cNvSpPr/>
            <p:nvPr/>
          </p:nvSpPr>
          <p:spPr>
            <a:xfrm flipH="false" flipV="false" rot="0">
              <a:off x="0" y="0"/>
              <a:ext cx="3455035" cy="2573782"/>
            </a:xfrm>
            <a:custGeom>
              <a:avLst/>
              <a:gdLst/>
              <a:ahLst/>
              <a:cxnLst/>
              <a:rect r="r" b="b" t="t" l="l"/>
              <a:pathLst>
                <a:path h="2573782" w="3455035">
                  <a:moveTo>
                    <a:pt x="3455035" y="9129"/>
                  </a:moveTo>
                  <a:lnTo>
                    <a:pt x="3455035" y="2564653"/>
                  </a:lnTo>
                  <a:cubicBezTo>
                    <a:pt x="3455035" y="2569695"/>
                    <a:pt x="3450947" y="2573782"/>
                    <a:pt x="3445906" y="2573782"/>
                  </a:cubicBezTo>
                  <a:lnTo>
                    <a:pt x="9129" y="2573782"/>
                  </a:lnTo>
                  <a:cubicBezTo>
                    <a:pt x="6708" y="2573782"/>
                    <a:pt x="4386" y="2572820"/>
                    <a:pt x="2674" y="2571108"/>
                  </a:cubicBezTo>
                  <a:cubicBezTo>
                    <a:pt x="962" y="2569396"/>
                    <a:pt x="0" y="2567074"/>
                    <a:pt x="0" y="2564653"/>
                  </a:cubicBezTo>
                  <a:lnTo>
                    <a:pt x="0" y="9129"/>
                  </a:lnTo>
                  <a:cubicBezTo>
                    <a:pt x="0" y="4087"/>
                    <a:pt x="4087" y="0"/>
                    <a:pt x="9129" y="0"/>
                  </a:cubicBezTo>
                  <a:lnTo>
                    <a:pt x="3445906" y="0"/>
                  </a:lnTo>
                  <a:cubicBezTo>
                    <a:pt x="3450947" y="0"/>
                    <a:pt x="3455035" y="4087"/>
                    <a:pt x="3455035" y="9129"/>
                  </a:cubicBezTo>
                  <a:close/>
                </a:path>
              </a:pathLst>
            </a:custGeom>
            <a:solidFill>
              <a:srgbClr val="000000">
                <a:alpha val="0"/>
              </a:srgbClr>
            </a:solidFill>
            <a:ln w="38100" cap="sq">
              <a:solidFill>
                <a:srgbClr val="F7BB0C"/>
              </a:solidFill>
              <a:prstDash val="solid"/>
              <a:miter/>
            </a:ln>
          </p:spPr>
        </p:sp>
        <p:sp>
          <p:nvSpPr>
            <p:cNvPr name="TextBox 6" id="6"/>
            <p:cNvSpPr txBox="true"/>
            <p:nvPr/>
          </p:nvSpPr>
          <p:spPr>
            <a:xfrm>
              <a:off x="0" y="-28575"/>
              <a:ext cx="3455035" cy="2602357"/>
            </a:xfrm>
            <a:prstGeom prst="rect">
              <a:avLst/>
            </a:prstGeom>
          </p:spPr>
          <p:txBody>
            <a:bodyPr anchor="ctr" rtlCol="false" tIns="50800" lIns="50800" bIns="50800" rIns="50800"/>
            <a:lstStyle/>
            <a:p>
              <a:pPr algn="ctr">
                <a:lnSpc>
                  <a:spcPts val="2535"/>
                </a:lnSpc>
              </a:pPr>
            </a:p>
            <a:p>
              <a:pPr algn="ctr">
                <a:lnSpc>
                  <a:spcPts val="2535"/>
                </a:lnSpc>
              </a:pPr>
            </a:p>
          </p:txBody>
        </p:sp>
      </p:grpSp>
      <p:sp>
        <p:nvSpPr>
          <p:cNvPr name="TextBox 7" id="7"/>
          <p:cNvSpPr txBox="true"/>
          <p:nvPr/>
        </p:nvSpPr>
        <p:spPr>
          <a:xfrm rot="0">
            <a:off x="1755293" y="470330"/>
            <a:ext cx="7545258" cy="1578198"/>
          </a:xfrm>
          <a:prstGeom prst="rect">
            <a:avLst/>
          </a:prstGeom>
        </p:spPr>
        <p:txBody>
          <a:bodyPr anchor="t" rtlCol="false" tIns="0" lIns="0" bIns="0" rIns="0">
            <a:spAutoFit/>
          </a:bodyPr>
          <a:lstStyle/>
          <a:p>
            <a:pPr algn="ctr">
              <a:lnSpc>
                <a:spcPts val="4202"/>
              </a:lnSpc>
            </a:pPr>
            <a:r>
              <a:rPr lang="en-US" b="true" sz="3002">
                <a:solidFill>
                  <a:srgbClr val="173653"/>
                </a:solidFill>
                <a:latin typeface="Nourd Semi-Bold"/>
                <a:ea typeface="Nourd Semi-Bold"/>
                <a:cs typeface="Nourd Semi-Bold"/>
                <a:sym typeface="Nourd Semi-Bold"/>
              </a:rPr>
              <a:t>AWARD FOR FIVE-TIME ABANDONED SUPERDOG</a:t>
            </a:r>
          </a:p>
          <a:p>
            <a:pPr algn="ctr">
              <a:lnSpc>
                <a:spcPts val="4202"/>
              </a:lnSpc>
            </a:pPr>
          </a:p>
        </p:txBody>
      </p:sp>
      <p:grpSp>
        <p:nvGrpSpPr>
          <p:cNvPr name="Group 8" id="8"/>
          <p:cNvGrpSpPr/>
          <p:nvPr/>
        </p:nvGrpSpPr>
        <p:grpSpPr>
          <a:xfrm rot="0">
            <a:off x="603312" y="1933097"/>
            <a:ext cx="4924609" cy="5034957"/>
            <a:chOff x="0" y="0"/>
            <a:chExt cx="6566146" cy="6713276"/>
          </a:xfrm>
        </p:grpSpPr>
        <p:grpSp>
          <p:nvGrpSpPr>
            <p:cNvPr name="Group 9" id="9"/>
            <p:cNvGrpSpPr/>
            <p:nvPr/>
          </p:nvGrpSpPr>
          <p:grpSpPr>
            <a:xfrm rot="0">
              <a:off x="0" y="0"/>
              <a:ext cx="6566146" cy="6713276"/>
              <a:chOff x="0" y="0"/>
              <a:chExt cx="6355074" cy="6497475"/>
            </a:xfrm>
          </p:grpSpPr>
          <p:sp>
            <p:nvSpPr>
              <p:cNvPr name="Freeform 10" id="10"/>
              <p:cNvSpPr/>
              <p:nvPr/>
            </p:nvSpPr>
            <p:spPr>
              <a:xfrm flipH="false" flipV="false" rot="0">
                <a:off x="0" y="0"/>
                <a:ext cx="6355074" cy="6497475"/>
              </a:xfrm>
              <a:custGeom>
                <a:avLst/>
                <a:gdLst/>
                <a:ahLst/>
                <a:cxnLst/>
                <a:rect r="r" b="b" t="t" l="l"/>
                <a:pathLst>
                  <a:path h="6497475" w="6355074">
                    <a:moveTo>
                      <a:pt x="18457" y="0"/>
                    </a:moveTo>
                    <a:lnTo>
                      <a:pt x="6336617" y="0"/>
                    </a:lnTo>
                    <a:cubicBezTo>
                      <a:pt x="6346811" y="0"/>
                      <a:pt x="6355074" y="8264"/>
                      <a:pt x="6355074" y="18457"/>
                    </a:cubicBezTo>
                    <a:lnTo>
                      <a:pt x="6355074" y="6479018"/>
                    </a:lnTo>
                    <a:cubicBezTo>
                      <a:pt x="6355074" y="6483913"/>
                      <a:pt x="6353130" y="6488607"/>
                      <a:pt x="6349668" y="6492069"/>
                    </a:cubicBezTo>
                    <a:cubicBezTo>
                      <a:pt x="6346207" y="6495530"/>
                      <a:pt x="6341512" y="6497475"/>
                      <a:pt x="6336617" y="6497475"/>
                    </a:cubicBezTo>
                    <a:lnTo>
                      <a:pt x="18457" y="6497475"/>
                    </a:lnTo>
                    <a:cubicBezTo>
                      <a:pt x="8264" y="6497475"/>
                      <a:pt x="0" y="6489211"/>
                      <a:pt x="0" y="6479018"/>
                    </a:cubicBezTo>
                    <a:lnTo>
                      <a:pt x="0" y="18457"/>
                    </a:lnTo>
                    <a:cubicBezTo>
                      <a:pt x="0" y="8264"/>
                      <a:pt x="8264" y="0"/>
                      <a:pt x="18457" y="0"/>
                    </a:cubicBezTo>
                    <a:close/>
                  </a:path>
                </a:pathLst>
              </a:custGeom>
              <a:solidFill>
                <a:srgbClr val="FFFFFF"/>
              </a:solidFill>
              <a:ln w="9525" cap="rnd">
                <a:solidFill>
                  <a:srgbClr val="000000"/>
                </a:solidFill>
                <a:prstDash val="solid"/>
                <a:round/>
              </a:ln>
            </p:spPr>
          </p:sp>
          <p:sp>
            <p:nvSpPr>
              <p:cNvPr name="TextBox 11" id="11"/>
              <p:cNvSpPr txBox="true"/>
              <p:nvPr/>
            </p:nvSpPr>
            <p:spPr>
              <a:xfrm>
                <a:off x="0" y="-28575"/>
                <a:ext cx="6355074" cy="6526050"/>
              </a:xfrm>
              <a:prstGeom prst="rect">
                <a:avLst/>
              </a:prstGeom>
            </p:spPr>
            <p:txBody>
              <a:bodyPr anchor="ctr" rtlCol="false" tIns="49982" lIns="49982" bIns="49982" rIns="49982"/>
              <a:lstStyle/>
              <a:p>
                <a:pPr algn="ctr">
                  <a:lnSpc>
                    <a:spcPts val="2272"/>
                  </a:lnSpc>
                </a:pPr>
              </a:p>
            </p:txBody>
          </p:sp>
        </p:grpSp>
        <p:grpSp>
          <p:nvGrpSpPr>
            <p:cNvPr name="Group 12" id="12"/>
            <p:cNvGrpSpPr/>
            <p:nvPr/>
          </p:nvGrpSpPr>
          <p:grpSpPr>
            <a:xfrm rot="0">
              <a:off x="169774" y="97745"/>
              <a:ext cx="138982" cy="62624"/>
              <a:chOff x="0" y="0"/>
              <a:chExt cx="1803866" cy="812800"/>
            </a:xfrm>
          </p:grpSpPr>
          <p:sp>
            <p:nvSpPr>
              <p:cNvPr name="Freeform 13" id="13"/>
              <p:cNvSpPr/>
              <p:nvPr/>
            </p:nvSpPr>
            <p:spPr>
              <a:xfrm flipH="false" flipV="false" rot="0">
                <a:off x="0" y="0"/>
                <a:ext cx="1803866" cy="812800"/>
              </a:xfrm>
              <a:custGeom>
                <a:avLst/>
                <a:gdLst/>
                <a:ahLst/>
                <a:cxnLst/>
                <a:rect r="r" b="b" t="t" l="l"/>
                <a:pathLst>
                  <a:path h="812800" w="1803866">
                    <a:moveTo>
                      <a:pt x="901933" y="0"/>
                    </a:moveTo>
                    <a:cubicBezTo>
                      <a:pt x="403809" y="0"/>
                      <a:pt x="0" y="181951"/>
                      <a:pt x="0" y="406400"/>
                    </a:cubicBezTo>
                    <a:cubicBezTo>
                      <a:pt x="0" y="630849"/>
                      <a:pt x="403809" y="812800"/>
                      <a:pt x="901933" y="812800"/>
                    </a:cubicBezTo>
                    <a:cubicBezTo>
                      <a:pt x="1400057" y="812800"/>
                      <a:pt x="1803866" y="630849"/>
                      <a:pt x="1803866" y="406400"/>
                    </a:cubicBezTo>
                    <a:cubicBezTo>
                      <a:pt x="1803866" y="181951"/>
                      <a:pt x="1400057" y="0"/>
                      <a:pt x="901933" y="0"/>
                    </a:cubicBezTo>
                    <a:close/>
                  </a:path>
                </a:pathLst>
              </a:custGeom>
              <a:solidFill>
                <a:srgbClr val="FF4152"/>
              </a:solidFill>
              <a:ln w="9525" cap="sq">
                <a:solidFill>
                  <a:srgbClr val="000000"/>
                </a:solidFill>
                <a:prstDash val="solid"/>
                <a:miter/>
              </a:ln>
            </p:spPr>
          </p:sp>
          <p:sp>
            <p:nvSpPr>
              <p:cNvPr name="TextBox 14" id="14"/>
              <p:cNvSpPr txBox="true"/>
              <p:nvPr/>
            </p:nvSpPr>
            <p:spPr>
              <a:xfrm>
                <a:off x="169112" y="47625"/>
                <a:ext cx="1465641" cy="688975"/>
              </a:xfrm>
              <a:prstGeom prst="rect">
                <a:avLst/>
              </a:prstGeom>
            </p:spPr>
            <p:txBody>
              <a:bodyPr anchor="ctr" rtlCol="false" tIns="49982" lIns="49982" bIns="49982" rIns="49982"/>
              <a:lstStyle/>
              <a:p>
                <a:pPr algn="ctr">
                  <a:lnSpc>
                    <a:spcPts val="2272"/>
                  </a:lnSpc>
                </a:pPr>
              </a:p>
            </p:txBody>
          </p:sp>
        </p:grpSp>
        <p:grpSp>
          <p:nvGrpSpPr>
            <p:cNvPr name="Group 15" id="15"/>
            <p:cNvGrpSpPr/>
            <p:nvPr/>
          </p:nvGrpSpPr>
          <p:grpSpPr>
            <a:xfrm rot="0">
              <a:off x="361014" y="97745"/>
              <a:ext cx="138982" cy="62624"/>
              <a:chOff x="0" y="0"/>
              <a:chExt cx="1803866" cy="812800"/>
            </a:xfrm>
          </p:grpSpPr>
          <p:sp>
            <p:nvSpPr>
              <p:cNvPr name="Freeform 16" id="16"/>
              <p:cNvSpPr/>
              <p:nvPr/>
            </p:nvSpPr>
            <p:spPr>
              <a:xfrm flipH="false" flipV="false" rot="0">
                <a:off x="0" y="0"/>
                <a:ext cx="1803866" cy="812800"/>
              </a:xfrm>
              <a:custGeom>
                <a:avLst/>
                <a:gdLst/>
                <a:ahLst/>
                <a:cxnLst/>
                <a:rect r="r" b="b" t="t" l="l"/>
                <a:pathLst>
                  <a:path h="812800" w="1803866">
                    <a:moveTo>
                      <a:pt x="901933" y="0"/>
                    </a:moveTo>
                    <a:cubicBezTo>
                      <a:pt x="403809" y="0"/>
                      <a:pt x="0" y="181951"/>
                      <a:pt x="0" y="406400"/>
                    </a:cubicBezTo>
                    <a:cubicBezTo>
                      <a:pt x="0" y="630849"/>
                      <a:pt x="403809" y="812800"/>
                      <a:pt x="901933" y="812800"/>
                    </a:cubicBezTo>
                    <a:cubicBezTo>
                      <a:pt x="1400057" y="812800"/>
                      <a:pt x="1803866" y="630849"/>
                      <a:pt x="1803866" y="406400"/>
                    </a:cubicBezTo>
                    <a:cubicBezTo>
                      <a:pt x="1803866" y="181951"/>
                      <a:pt x="1400057" y="0"/>
                      <a:pt x="901933" y="0"/>
                    </a:cubicBezTo>
                    <a:close/>
                  </a:path>
                </a:pathLst>
              </a:custGeom>
              <a:solidFill>
                <a:srgbClr val="FFCA0F"/>
              </a:solidFill>
              <a:ln w="9525" cap="sq">
                <a:solidFill>
                  <a:srgbClr val="000000"/>
                </a:solidFill>
                <a:prstDash val="solid"/>
                <a:miter/>
              </a:ln>
            </p:spPr>
          </p:sp>
          <p:sp>
            <p:nvSpPr>
              <p:cNvPr name="TextBox 17" id="17"/>
              <p:cNvSpPr txBox="true"/>
              <p:nvPr/>
            </p:nvSpPr>
            <p:spPr>
              <a:xfrm>
                <a:off x="169112" y="47625"/>
                <a:ext cx="1465641" cy="688975"/>
              </a:xfrm>
              <a:prstGeom prst="rect">
                <a:avLst/>
              </a:prstGeom>
            </p:spPr>
            <p:txBody>
              <a:bodyPr anchor="ctr" rtlCol="false" tIns="49982" lIns="49982" bIns="49982" rIns="49982"/>
              <a:lstStyle/>
              <a:p>
                <a:pPr algn="ctr">
                  <a:lnSpc>
                    <a:spcPts val="2272"/>
                  </a:lnSpc>
                </a:pPr>
              </a:p>
            </p:txBody>
          </p:sp>
        </p:grpSp>
        <p:grpSp>
          <p:nvGrpSpPr>
            <p:cNvPr name="Group 18" id="18"/>
            <p:cNvGrpSpPr/>
            <p:nvPr/>
          </p:nvGrpSpPr>
          <p:grpSpPr>
            <a:xfrm rot="0">
              <a:off x="551767" y="97745"/>
              <a:ext cx="138982" cy="62624"/>
              <a:chOff x="0" y="0"/>
              <a:chExt cx="1803866" cy="812800"/>
            </a:xfrm>
          </p:grpSpPr>
          <p:sp>
            <p:nvSpPr>
              <p:cNvPr name="Freeform 19" id="19"/>
              <p:cNvSpPr/>
              <p:nvPr/>
            </p:nvSpPr>
            <p:spPr>
              <a:xfrm flipH="false" flipV="false" rot="0">
                <a:off x="0" y="0"/>
                <a:ext cx="1803866" cy="812800"/>
              </a:xfrm>
              <a:custGeom>
                <a:avLst/>
                <a:gdLst/>
                <a:ahLst/>
                <a:cxnLst/>
                <a:rect r="r" b="b" t="t" l="l"/>
                <a:pathLst>
                  <a:path h="812800" w="1803866">
                    <a:moveTo>
                      <a:pt x="901933" y="0"/>
                    </a:moveTo>
                    <a:cubicBezTo>
                      <a:pt x="403809" y="0"/>
                      <a:pt x="0" y="181951"/>
                      <a:pt x="0" y="406400"/>
                    </a:cubicBezTo>
                    <a:cubicBezTo>
                      <a:pt x="0" y="630849"/>
                      <a:pt x="403809" y="812800"/>
                      <a:pt x="901933" y="812800"/>
                    </a:cubicBezTo>
                    <a:cubicBezTo>
                      <a:pt x="1400057" y="812800"/>
                      <a:pt x="1803866" y="630849"/>
                      <a:pt x="1803866" y="406400"/>
                    </a:cubicBezTo>
                    <a:cubicBezTo>
                      <a:pt x="1803866" y="181951"/>
                      <a:pt x="1400057" y="0"/>
                      <a:pt x="901933" y="0"/>
                    </a:cubicBezTo>
                    <a:close/>
                  </a:path>
                </a:pathLst>
              </a:custGeom>
              <a:solidFill>
                <a:srgbClr val="008770"/>
              </a:solidFill>
              <a:ln w="9525" cap="sq">
                <a:solidFill>
                  <a:srgbClr val="000000"/>
                </a:solidFill>
                <a:prstDash val="solid"/>
                <a:miter/>
              </a:ln>
            </p:spPr>
          </p:sp>
          <p:sp>
            <p:nvSpPr>
              <p:cNvPr name="TextBox 20" id="20"/>
              <p:cNvSpPr txBox="true"/>
              <p:nvPr/>
            </p:nvSpPr>
            <p:spPr>
              <a:xfrm>
                <a:off x="169112" y="47625"/>
                <a:ext cx="1465641" cy="688975"/>
              </a:xfrm>
              <a:prstGeom prst="rect">
                <a:avLst/>
              </a:prstGeom>
            </p:spPr>
            <p:txBody>
              <a:bodyPr anchor="ctr" rtlCol="false" tIns="49982" lIns="49982" bIns="49982" rIns="49982"/>
              <a:lstStyle/>
              <a:p>
                <a:pPr algn="ctr">
                  <a:lnSpc>
                    <a:spcPts val="2272"/>
                  </a:lnSpc>
                </a:pPr>
              </a:p>
            </p:txBody>
          </p:sp>
        </p:grpSp>
        <p:sp>
          <p:nvSpPr>
            <p:cNvPr name="AutoShape 21" id="21"/>
            <p:cNvSpPr/>
            <p:nvPr/>
          </p:nvSpPr>
          <p:spPr>
            <a:xfrm flipV="true">
              <a:off x="8" y="217894"/>
              <a:ext cx="6566130" cy="4433"/>
            </a:xfrm>
            <a:prstGeom prst="line">
              <a:avLst/>
            </a:prstGeom>
            <a:ln cap="flat" w="4660">
              <a:solidFill>
                <a:srgbClr val="000000"/>
              </a:solidFill>
              <a:prstDash val="solid"/>
              <a:headEnd type="none" len="sm" w="sm"/>
              <a:tailEnd type="none" len="sm" w="sm"/>
            </a:ln>
          </p:spPr>
        </p:sp>
        <p:grpSp>
          <p:nvGrpSpPr>
            <p:cNvPr name="Group 22" id="22"/>
            <p:cNvGrpSpPr/>
            <p:nvPr/>
          </p:nvGrpSpPr>
          <p:grpSpPr>
            <a:xfrm rot="0">
              <a:off x="791216" y="70949"/>
              <a:ext cx="1639429" cy="289230"/>
              <a:chOff x="0" y="0"/>
              <a:chExt cx="1586729" cy="279933"/>
            </a:xfrm>
          </p:grpSpPr>
          <p:sp>
            <p:nvSpPr>
              <p:cNvPr name="Freeform 23" id="23"/>
              <p:cNvSpPr/>
              <p:nvPr/>
            </p:nvSpPr>
            <p:spPr>
              <a:xfrm flipH="false" flipV="false" rot="0">
                <a:off x="0" y="0"/>
                <a:ext cx="1586729" cy="279933"/>
              </a:xfrm>
              <a:custGeom>
                <a:avLst/>
                <a:gdLst/>
                <a:ahLst/>
                <a:cxnLst/>
                <a:rect r="r" b="b" t="t" l="l"/>
                <a:pathLst>
                  <a:path h="279933" w="1586729">
                    <a:moveTo>
                      <a:pt x="73924" y="0"/>
                    </a:moveTo>
                    <a:lnTo>
                      <a:pt x="1512805" y="0"/>
                    </a:lnTo>
                    <a:cubicBezTo>
                      <a:pt x="1532411" y="0"/>
                      <a:pt x="1551214" y="7788"/>
                      <a:pt x="1565077" y="21652"/>
                    </a:cubicBezTo>
                    <a:cubicBezTo>
                      <a:pt x="1578940" y="35515"/>
                      <a:pt x="1586729" y="54318"/>
                      <a:pt x="1586729" y="73924"/>
                    </a:cubicBezTo>
                    <a:lnTo>
                      <a:pt x="1586729" y="206009"/>
                    </a:lnTo>
                    <a:cubicBezTo>
                      <a:pt x="1586729" y="225615"/>
                      <a:pt x="1578940" y="244418"/>
                      <a:pt x="1565077" y="258281"/>
                    </a:cubicBezTo>
                    <a:cubicBezTo>
                      <a:pt x="1551214" y="272144"/>
                      <a:pt x="1532411" y="279933"/>
                      <a:pt x="1512805" y="279933"/>
                    </a:cubicBezTo>
                    <a:lnTo>
                      <a:pt x="73924" y="279933"/>
                    </a:lnTo>
                    <a:cubicBezTo>
                      <a:pt x="54318" y="279933"/>
                      <a:pt x="35515" y="272144"/>
                      <a:pt x="21652" y="258281"/>
                    </a:cubicBezTo>
                    <a:cubicBezTo>
                      <a:pt x="7788" y="244418"/>
                      <a:pt x="0" y="225615"/>
                      <a:pt x="0" y="206009"/>
                    </a:cubicBezTo>
                    <a:lnTo>
                      <a:pt x="0" y="73924"/>
                    </a:lnTo>
                    <a:cubicBezTo>
                      <a:pt x="0" y="54318"/>
                      <a:pt x="7788" y="35515"/>
                      <a:pt x="21652" y="21652"/>
                    </a:cubicBezTo>
                    <a:cubicBezTo>
                      <a:pt x="35515" y="7788"/>
                      <a:pt x="54318" y="0"/>
                      <a:pt x="73924" y="0"/>
                    </a:cubicBezTo>
                    <a:close/>
                  </a:path>
                </a:pathLst>
              </a:custGeom>
              <a:solidFill>
                <a:srgbClr val="FFFFFF"/>
              </a:solidFill>
              <a:ln w="9525" cap="rnd">
                <a:solidFill>
                  <a:srgbClr val="000000"/>
                </a:solidFill>
                <a:prstDash val="solid"/>
                <a:round/>
              </a:ln>
            </p:spPr>
          </p:sp>
          <p:sp>
            <p:nvSpPr>
              <p:cNvPr name="TextBox 24" id="24"/>
              <p:cNvSpPr txBox="true"/>
              <p:nvPr/>
            </p:nvSpPr>
            <p:spPr>
              <a:xfrm>
                <a:off x="0" y="-28575"/>
                <a:ext cx="1586729" cy="308508"/>
              </a:xfrm>
              <a:prstGeom prst="rect">
                <a:avLst/>
              </a:prstGeom>
            </p:spPr>
            <p:txBody>
              <a:bodyPr anchor="ctr" rtlCol="false" tIns="49982" lIns="49982" bIns="49982" rIns="49982"/>
              <a:lstStyle/>
              <a:p>
                <a:pPr algn="ctr">
                  <a:lnSpc>
                    <a:spcPts val="2272"/>
                  </a:lnSpc>
                </a:pPr>
              </a:p>
            </p:txBody>
          </p:sp>
        </p:grpSp>
        <p:grpSp>
          <p:nvGrpSpPr>
            <p:cNvPr name="Group 25" id="25"/>
            <p:cNvGrpSpPr/>
            <p:nvPr/>
          </p:nvGrpSpPr>
          <p:grpSpPr>
            <a:xfrm rot="0">
              <a:off x="285685" y="223623"/>
              <a:ext cx="4237508" cy="289230"/>
              <a:chOff x="0" y="0"/>
              <a:chExt cx="4101291" cy="279933"/>
            </a:xfrm>
          </p:grpSpPr>
          <p:sp>
            <p:nvSpPr>
              <p:cNvPr name="Freeform 26" id="26"/>
              <p:cNvSpPr/>
              <p:nvPr/>
            </p:nvSpPr>
            <p:spPr>
              <a:xfrm flipH="false" flipV="false" rot="0">
                <a:off x="0" y="0"/>
                <a:ext cx="4101291" cy="279933"/>
              </a:xfrm>
              <a:custGeom>
                <a:avLst/>
                <a:gdLst/>
                <a:ahLst/>
                <a:cxnLst/>
                <a:rect r="r" b="b" t="t" l="l"/>
                <a:pathLst>
                  <a:path h="279933" w="4101291">
                    <a:moveTo>
                      <a:pt x="44687" y="0"/>
                    </a:moveTo>
                    <a:lnTo>
                      <a:pt x="4056604" y="0"/>
                    </a:lnTo>
                    <a:cubicBezTo>
                      <a:pt x="4081284" y="0"/>
                      <a:pt x="4101291" y="20007"/>
                      <a:pt x="4101291" y="44687"/>
                    </a:cubicBezTo>
                    <a:lnTo>
                      <a:pt x="4101291" y="235245"/>
                    </a:lnTo>
                    <a:cubicBezTo>
                      <a:pt x="4101291" y="247097"/>
                      <a:pt x="4096583" y="258464"/>
                      <a:pt x="4088202" y="266844"/>
                    </a:cubicBezTo>
                    <a:cubicBezTo>
                      <a:pt x="4079822" y="275225"/>
                      <a:pt x="4068456" y="279933"/>
                      <a:pt x="4056604" y="279933"/>
                    </a:cubicBezTo>
                    <a:lnTo>
                      <a:pt x="44687" y="279933"/>
                    </a:lnTo>
                    <a:cubicBezTo>
                      <a:pt x="32836" y="279933"/>
                      <a:pt x="21469" y="275225"/>
                      <a:pt x="13089" y="266844"/>
                    </a:cubicBezTo>
                    <a:cubicBezTo>
                      <a:pt x="4708" y="258464"/>
                      <a:pt x="0" y="247097"/>
                      <a:pt x="0" y="235245"/>
                    </a:cubicBezTo>
                    <a:lnTo>
                      <a:pt x="0" y="44687"/>
                    </a:lnTo>
                    <a:cubicBezTo>
                      <a:pt x="0" y="32836"/>
                      <a:pt x="4708" y="21469"/>
                      <a:pt x="13089" y="13089"/>
                    </a:cubicBezTo>
                    <a:cubicBezTo>
                      <a:pt x="21469" y="4708"/>
                      <a:pt x="32836" y="0"/>
                      <a:pt x="44687" y="0"/>
                    </a:cubicBezTo>
                    <a:close/>
                  </a:path>
                </a:pathLst>
              </a:custGeom>
              <a:solidFill>
                <a:srgbClr val="FFFFFF"/>
              </a:solidFill>
              <a:ln cap="rnd">
                <a:noFill/>
                <a:prstDash val="solid"/>
                <a:round/>
              </a:ln>
            </p:spPr>
          </p:sp>
          <p:sp>
            <p:nvSpPr>
              <p:cNvPr name="TextBox 27" id="27"/>
              <p:cNvSpPr txBox="true"/>
              <p:nvPr/>
            </p:nvSpPr>
            <p:spPr>
              <a:xfrm>
                <a:off x="0" y="-28575"/>
                <a:ext cx="4101291" cy="308508"/>
              </a:xfrm>
              <a:prstGeom prst="rect">
                <a:avLst/>
              </a:prstGeom>
            </p:spPr>
            <p:txBody>
              <a:bodyPr anchor="ctr" rtlCol="false" tIns="49982" lIns="49982" bIns="49982" rIns="49982"/>
              <a:lstStyle/>
              <a:p>
                <a:pPr algn="ctr">
                  <a:lnSpc>
                    <a:spcPts val="2272"/>
                  </a:lnSpc>
                </a:pPr>
              </a:p>
            </p:txBody>
          </p:sp>
        </p:grpSp>
        <p:sp>
          <p:nvSpPr>
            <p:cNvPr name="TextBox 28" id="28"/>
            <p:cNvSpPr txBox="true"/>
            <p:nvPr/>
          </p:nvSpPr>
          <p:spPr>
            <a:xfrm rot="0">
              <a:off x="791216" y="111138"/>
              <a:ext cx="1639429" cy="88937"/>
            </a:xfrm>
            <a:prstGeom prst="rect">
              <a:avLst/>
            </a:prstGeom>
          </p:spPr>
          <p:txBody>
            <a:bodyPr anchor="t" rtlCol="false" tIns="0" lIns="0" bIns="0" rIns="0">
              <a:spAutoFit/>
            </a:bodyPr>
            <a:lstStyle/>
            <a:p>
              <a:pPr algn="ctr">
                <a:lnSpc>
                  <a:spcPts val="569"/>
                </a:lnSpc>
              </a:pPr>
              <a:r>
                <a:rPr lang="en-US" sz="406" b="true">
                  <a:solidFill>
                    <a:srgbClr val="000000"/>
                  </a:solidFill>
                  <a:latin typeface="Be Vietnam Medium"/>
                  <a:ea typeface="Be Vietnam Medium"/>
                  <a:cs typeface="Be Vietnam Medium"/>
                  <a:sym typeface="Be Vietnam Medium"/>
                </a:rPr>
                <a:t>Mail</a:t>
              </a:r>
            </a:p>
          </p:txBody>
        </p:sp>
        <p:sp>
          <p:nvSpPr>
            <p:cNvPr name="TextBox 29" id="29"/>
            <p:cNvSpPr txBox="true"/>
            <p:nvPr/>
          </p:nvSpPr>
          <p:spPr>
            <a:xfrm rot="0">
              <a:off x="169774" y="271046"/>
              <a:ext cx="1964385" cy="339876"/>
            </a:xfrm>
            <a:prstGeom prst="rect">
              <a:avLst/>
            </a:prstGeom>
          </p:spPr>
          <p:txBody>
            <a:bodyPr anchor="t" rtlCol="false" tIns="0" lIns="0" bIns="0" rIns="0">
              <a:spAutoFit/>
            </a:bodyPr>
            <a:lstStyle/>
            <a:p>
              <a:pPr algn="l">
                <a:lnSpc>
                  <a:spcPts val="724"/>
                </a:lnSpc>
              </a:pPr>
              <a:r>
                <a:rPr lang="en-US" sz="517">
                  <a:solidFill>
                    <a:srgbClr val="737373"/>
                  </a:solidFill>
                  <a:latin typeface="Be Vietnam"/>
                  <a:ea typeface="Be Vietnam"/>
                  <a:cs typeface="Be Vietnam"/>
                  <a:sym typeface="Be Vietnam"/>
                </a:rPr>
                <a:t>From: Naturewatch Foundation</a:t>
              </a:r>
            </a:p>
            <a:p>
              <a:pPr algn="l">
                <a:lnSpc>
                  <a:spcPts val="724"/>
                </a:lnSpc>
              </a:pPr>
              <a:r>
                <a:rPr lang="en-US" sz="517">
                  <a:solidFill>
                    <a:srgbClr val="737373"/>
                  </a:solidFill>
                  <a:latin typeface="Be Vietnam"/>
                  <a:ea typeface="Be Vietnam"/>
                  <a:cs typeface="Be Vietnam"/>
                  <a:sym typeface="Be Vietnam"/>
                </a:rPr>
                <a:t>To: Training Team</a:t>
              </a:r>
            </a:p>
            <a:p>
              <a:pPr algn="l">
                <a:lnSpc>
                  <a:spcPts val="724"/>
                </a:lnSpc>
              </a:pPr>
              <a:r>
                <a:rPr lang="en-US" sz="517">
                  <a:solidFill>
                    <a:srgbClr val="737373"/>
                  </a:solidFill>
                  <a:latin typeface="Be Vietnam"/>
                  <a:ea typeface="Be Vietnam"/>
                  <a:cs typeface="Be Vietnam"/>
                  <a:sym typeface="Be Vietnam"/>
                </a:rPr>
                <a:t>Subject: Training Report</a:t>
              </a:r>
            </a:p>
          </p:txBody>
        </p:sp>
        <p:sp>
          <p:nvSpPr>
            <p:cNvPr name="TextBox 30" id="30"/>
            <p:cNvSpPr txBox="true"/>
            <p:nvPr/>
          </p:nvSpPr>
          <p:spPr>
            <a:xfrm rot="0">
              <a:off x="162952" y="737748"/>
              <a:ext cx="6240242" cy="5700039"/>
            </a:xfrm>
            <a:prstGeom prst="rect">
              <a:avLst/>
            </a:prstGeom>
          </p:spPr>
          <p:txBody>
            <a:bodyPr anchor="t" rtlCol="false" tIns="0" lIns="0" bIns="0" rIns="0">
              <a:spAutoFit/>
            </a:bodyPr>
            <a:lstStyle/>
            <a:p>
              <a:pPr algn="l">
                <a:lnSpc>
                  <a:spcPts val="1576"/>
                </a:lnSpc>
              </a:pPr>
              <a:r>
                <a:rPr lang="en-US" sz="1125">
                  <a:solidFill>
                    <a:srgbClr val="737373"/>
                  </a:solidFill>
                  <a:latin typeface="Be Vietnam"/>
                  <a:ea typeface="Be Vietnam"/>
                  <a:cs typeface="Be Vietnam"/>
                  <a:sym typeface="Be Vietnam"/>
                </a:rPr>
                <a:t>Hi Team,</a:t>
              </a:r>
            </a:p>
            <a:p>
              <a:pPr algn="l">
                <a:lnSpc>
                  <a:spcPts val="1576"/>
                </a:lnSpc>
              </a:pPr>
            </a:p>
            <a:p>
              <a:pPr algn="l">
                <a:lnSpc>
                  <a:spcPts val="1576"/>
                </a:lnSpc>
              </a:pPr>
              <a:r>
                <a:rPr lang="en-US" sz="1125">
                  <a:solidFill>
                    <a:srgbClr val="737373"/>
                  </a:solidFill>
                  <a:latin typeface="Be Vietnam"/>
                  <a:ea typeface="Be Vietnam"/>
                  <a:cs typeface="Be Vietnam"/>
                  <a:sym typeface="Be Vietnam"/>
                </a:rPr>
                <a:t>After Henry’s recent success in helping to solve wildlife crime, several police forces across the UK have requested our help.</a:t>
              </a:r>
            </a:p>
            <a:p>
              <a:pPr algn="l">
                <a:lnSpc>
                  <a:spcPts val="1576"/>
                </a:lnSpc>
              </a:pPr>
            </a:p>
            <a:p>
              <a:pPr algn="l">
                <a:lnSpc>
                  <a:spcPts val="1576"/>
                </a:lnSpc>
              </a:pPr>
              <a:r>
                <a:rPr lang="en-US" sz="1125">
                  <a:solidFill>
                    <a:srgbClr val="737373"/>
                  </a:solidFill>
                  <a:latin typeface="Be Vietnam"/>
                  <a:ea typeface="Be Vietnam"/>
                  <a:cs typeface="Be Vietnam"/>
                  <a:sym typeface="Be Vietnam"/>
                </a:rPr>
                <a:t>Please can you provide the following information to allow us to put together a training report for dogs like Henry? His training schedule is below. </a:t>
              </a:r>
            </a:p>
            <a:p>
              <a:pPr algn="l">
                <a:lnSpc>
                  <a:spcPts val="1576"/>
                </a:lnSpc>
              </a:pPr>
            </a:p>
            <a:p>
              <a:pPr algn="l">
                <a:lnSpc>
                  <a:spcPts val="1576"/>
                </a:lnSpc>
              </a:pPr>
              <a:r>
                <a:rPr lang="en-US" sz="1125">
                  <a:solidFill>
                    <a:srgbClr val="737373"/>
                  </a:solidFill>
                  <a:latin typeface="Be Vietnam"/>
                  <a:ea typeface="Be Vietnam"/>
                  <a:cs typeface="Be Vietnam"/>
                  <a:sym typeface="Be Vietnam"/>
                </a:rPr>
                <a:t>a) What is Henry’s total training time per week?</a:t>
              </a:r>
            </a:p>
            <a:p>
              <a:pPr algn="l">
                <a:lnSpc>
                  <a:spcPts val="1576"/>
                </a:lnSpc>
              </a:pPr>
            </a:p>
            <a:p>
              <a:pPr algn="l">
                <a:lnSpc>
                  <a:spcPts val="1576"/>
                </a:lnSpc>
              </a:pPr>
              <a:r>
                <a:rPr lang="en-US" sz="1125">
                  <a:solidFill>
                    <a:srgbClr val="737373"/>
                  </a:solidFill>
                  <a:latin typeface="Be Vietnam"/>
                  <a:ea typeface="Be Vietnam"/>
                  <a:cs typeface="Be Vietnam"/>
                  <a:sym typeface="Be Vietnam"/>
                </a:rPr>
                <a:t>b) How many more minutes per week does Henry work on Scent Training than Obedience?</a:t>
              </a:r>
            </a:p>
            <a:p>
              <a:pPr algn="l">
                <a:lnSpc>
                  <a:spcPts val="1576"/>
                </a:lnSpc>
              </a:pPr>
            </a:p>
            <a:p>
              <a:pPr algn="l">
                <a:lnSpc>
                  <a:spcPts val="1576"/>
                </a:lnSpc>
              </a:pPr>
              <a:r>
                <a:rPr lang="en-US" sz="1125">
                  <a:solidFill>
                    <a:srgbClr val="737373"/>
                  </a:solidFill>
                  <a:latin typeface="Be Vietnam"/>
                  <a:ea typeface="Be Vietnam"/>
                  <a:cs typeface="Be Vietnam"/>
                  <a:sym typeface="Be Vietnam"/>
                </a:rPr>
                <a:t>c) In order to help him recover, Henry will soon do halve his training on Tuesdays and Fridays. How many minutes will he do on those days now?</a:t>
              </a:r>
            </a:p>
            <a:p>
              <a:pPr algn="l">
                <a:lnSpc>
                  <a:spcPts val="1576"/>
                </a:lnSpc>
              </a:pPr>
            </a:p>
            <a:p>
              <a:pPr algn="l">
                <a:lnSpc>
                  <a:spcPts val="1576"/>
                </a:lnSpc>
              </a:pPr>
              <a:r>
                <a:rPr lang="en-US" sz="1125">
                  <a:solidFill>
                    <a:srgbClr val="737373"/>
                  </a:solidFill>
                  <a:latin typeface="Be Vietnam"/>
                  <a:ea typeface="Be Vietnam"/>
                  <a:cs typeface="Be Vietnam"/>
                  <a:sym typeface="Be Vietnam"/>
                </a:rPr>
                <a:t>Thanks for your help with this.</a:t>
              </a:r>
            </a:p>
            <a:p>
              <a:pPr algn="l">
                <a:lnSpc>
                  <a:spcPts val="1576"/>
                </a:lnSpc>
              </a:pPr>
            </a:p>
            <a:p>
              <a:pPr algn="l">
                <a:lnSpc>
                  <a:spcPts val="1576"/>
                </a:lnSpc>
              </a:pPr>
              <a:r>
                <a:rPr lang="en-US" sz="1125">
                  <a:solidFill>
                    <a:srgbClr val="737373"/>
                  </a:solidFill>
                  <a:latin typeface="Be Vietnam"/>
                  <a:ea typeface="Be Vietnam"/>
                  <a:cs typeface="Be Vietnam"/>
                  <a:sym typeface="Be Vietnam"/>
                </a:rPr>
                <a:t>Kind regards</a:t>
              </a:r>
            </a:p>
            <a:p>
              <a:pPr algn="l">
                <a:lnSpc>
                  <a:spcPts val="1576"/>
                </a:lnSpc>
              </a:pPr>
              <a:r>
                <a:rPr lang="en-US" sz="1125">
                  <a:solidFill>
                    <a:srgbClr val="737373"/>
                  </a:solidFill>
                  <a:latin typeface="Be Vietnam"/>
                  <a:ea typeface="Be Vietnam"/>
                  <a:cs typeface="Be Vietnam"/>
                  <a:sym typeface="Be Vietnam"/>
                </a:rPr>
                <a:t>Naturewatch Foundation Management</a:t>
              </a:r>
            </a:p>
          </p:txBody>
        </p:sp>
      </p:grpSp>
      <p:grpSp>
        <p:nvGrpSpPr>
          <p:cNvPr name="Group 31" id="31"/>
          <p:cNvGrpSpPr/>
          <p:nvPr/>
        </p:nvGrpSpPr>
        <p:grpSpPr>
          <a:xfrm rot="853330">
            <a:off x="5619120" y="2892476"/>
            <a:ext cx="4507683" cy="3186304"/>
            <a:chOff x="0" y="0"/>
            <a:chExt cx="6010244" cy="4248405"/>
          </a:xfrm>
        </p:grpSpPr>
        <p:sp>
          <p:nvSpPr>
            <p:cNvPr name="Freeform 32" id="32"/>
            <p:cNvSpPr/>
            <p:nvPr/>
          </p:nvSpPr>
          <p:spPr>
            <a:xfrm flipH="false" flipV="false" rot="0">
              <a:off x="0" y="0"/>
              <a:ext cx="4682611" cy="4248405"/>
            </a:xfrm>
            <a:custGeom>
              <a:avLst/>
              <a:gdLst/>
              <a:ahLst/>
              <a:cxnLst/>
              <a:rect r="r" b="b" t="t" l="l"/>
              <a:pathLst>
                <a:path h="4248405" w="4682611">
                  <a:moveTo>
                    <a:pt x="0" y="0"/>
                  </a:moveTo>
                  <a:lnTo>
                    <a:pt x="4682611" y="0"/>
                  </a:lnTo>
                  <a:lnTo>
                    <a:pt x="4682611" y="4248405"/>
                  </a:lnTo>
                  <a:lnTo>
                    <a:pt x="0" y="424840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33" id="33"/>
            <p:cNvGrpSpPr/>
            <p:nvPr/>
          </p:nvGrpSpPr>
          <p:grpSpPr>
            <a:xfrm rot="0">
              <a:off x="97008" y="1508071"/>
              <a:ext cx="130963" cy="323901"/>
              <a:chOff x="0" y="0"/>
              <a:chExt cx="142240" cy="351790"/>
            </a:xfrm>
          </p:grpSpPr>
          <p:sp>
            <p:nvSpPr>
              <p:cNvPr name="Freeform 34" id="34"/>
              <p:cNvSpPr/>
              <p:nvPr/>
            </p:nvSpPr>
            <p:spPr>
              <a:xfrm flipH="false" flipV="false" rot="0">
                <a:off x="48260" y="48260"/>
                <a:ext cx="45720" cy="252730"/>
              </a:xfrm>
              <a:custGeom>
                <a:avLst/>
                <a:gdLst/>
                <a:ahLst/>
                <a:cxnLst/>
                <a:rect r="r" b="b" t="t" l="l"/>
                <a:pathLst>
                  <a:path h="252730" w="45720">
                    <a:moveTo>
                      <a:pt x="41910" y="25400"/>
                    </a:moveTo>
                    <a:cubicBezTo>
                      <a:pt x="27940" y="252730"/>
                      <a:pt x="29210" y="236220"/>
                      <a:pt x="27940" y="234950"/>
                    </a:cubicBezTo>
                    <a:cubicBezTo>
                      <a:pt x="26670" y="234950"/>
                      <a:pt x="22860" y="246380"/>
                      <a:pt x="19050" y="247650"/>
                    </a:cubicBezTo>
                    <a:cubicBezTo>
                      <a:pt x="15240" y="248920"/>
                      <a:pt x="5080" y="245110"/>
                      <a:pt x="3810" y="241300"/>
                    </a:cubicBezTo>
                    <a:cubicBezTo>
                      <a:pt x="2540" y="237490"/>
                      <a:pt x="11430" y="222250"/>
                      <a:pt x="15240" y="222250"/>
                    </a:cubicBezTo>
                    <a:cubicBezTo>
                      <a:pt x="19050" y="222250"/>
                      <a:pt x="27940" y="237490"/>
                      <a:pt x="26670" y="241300"/>
                    </a:cubicBezTo>
                    <a:cubicBezTo>
                      <a:pt x="25400" y="243840"/>
                      <a:pt x="8890" y="246380"/>
                      <a:pt x="6350" y="243840"/>
                    </a:cubicBezTo>
                    <a:cubicBezTo>
                      <a:pt x="2540" y="241300"/>
                      <a:pt x="6350" y="224790"/>
                      <a:pt x="10160" y="223520"/>
                    </a:cubicBezTo>
                    <a:cubicBezTo>
                      <a:pt x="13970" y="222250"/>
                      <a:pt x="27940" y="233680"/>
                      <a:pt x="26670" y="238760"/>
                    </a:cubicBezTo>
                    <a:cubicBezTo>
                      <a:pt x="26670" y="242570"/>
                      <a:pt x="17780" y="248920"/>
                      <a:pt x="13970" y="247650"/>
                    </a:cubicBezTo>
                    <a:cubicBezTo>
                      <a:pt x="8890" y="247650"/>
                      <a:pt x="3810" y="234950"/>
                      <a:pt x="2540" y="234950"/>
                    </a:cubicBezTo>
                    <a:cubicBezTo>
                      <a:pt x="0" y="236220"/>
                      <a:pt x="2540" y="252730"/>
                      <a:pt x="2540" y="252730"/>
                    </a:cubicBezTo>
                    <a:cubicBezTo>
                      <a:pt x="2540" y="252730"/>
                      <a:pt x="1270" y="91440"/>
                      <a:pt x="6350" y="50800"/>
                    </a:cubicBezTo>
                    <a:cubicBezTo>
                      <a:pt x="8890" y="33020"/>
                      <a:pt x="8890" y="20320"/>
                      <a:pt x="15240" y="12700"/>
                    </a:cubicBezTo>
                    <a:cubicBezTo>
                      <a:pt x="21590" y="6350"/>
                      <a:pt x="38100" y="0"/>
                      <a:pt x="41910" y="2540"/>
                    </a:cubicBezTo>
                    <a:cubicBezTo>
                      <a:pt x="45720" y="5080"/>
                      <a:pt x="41910" y="25400"/>
                      <a:pt x="41910" y="25400"/>
                    </a:cubicBezTo>
                  </a:path>
                </a:pathLst>
              </a:custGeom>
              <a:solidFill>
                <a:srgbClr val="01184E"/>
              </a:solidFill>
              <a:ln cap="sq">
                <a:noFill/>
                <a:prstDash val="solid"/>
                <a:miter/>
              </a:ln>
            </p:spPr>
          </p:sp>
        </p:grpSp>
        <p:grpSp>
          <p:nvGrpSpPr>
            <p:cNvPr name="Group 35" id="35"/>
            <p:cNvGrpSpPr/>
            <p:nvPr/>
          </p:nvGrpSpPr>
          <p:grpSpPr>
            <a:xfrm rot="0">
              <a:off x="97008" y="1456621"/>
              <a:ext cx="271282" cy="350795"/>
              <a:chOff x="0" y="0"/>
              <a:chExt cx="294640" cy="381000"/>
            </a:xfrm>
          </p:grpSpPr>
          <p:sp>
            <p:nvSpPr>
              <p:cNvPr name="Freeform 36" id="36"/>
              <p:cNvSpPr/>
              <p:nvPr/>
            </p:nvSpPr>
            <p:spPr>
              <a:xfrm flipH="false" flipV="false" rot="0">
                <a:off x="50800" y="50800"/>
                <a:ext cx="194310" cy="280670"/>
              </a:xfrm>
              <a:custGeom>
                <a:avLst/>
                <a:gdLst/>
                <a:ahLst/>
                <a:cxnLst/>
                <a:rect r="r" b="b" t="t" l="l"/>
                <a:pathLst>
                  <a:path h="280670" w="194310">
                    <a:moveTo>
                      <a:pt x="11430" y="72390"/>
                    </a:moveTo>
                    <a:cubicBezTo>
                      <a:pt x="8890" y="45720"/>
                      <a:pt x="22860" y="44450"/>
                      <a:pt x="27940" y="49530"/>
                    </a:cubicBezTo>
                    <a:cubicBezTo>
                      <a:pt x="36830" y="57150"/>
                      <a:pt x="26670" y="93980"/>
                      <a:pt x="31750" y="114300"/>
                    </a:cubicBezTo>
                    <a:cubicBezTo>
                      <a:pt x="35560" y="133350"/>
                      <a:pt x="49530" y="170180"/>
                      <a:pt x="57150" y="168910"/>
                    </a:cubicBezTo>
                    <a:cubicBezTo>
                      <a:pt x="68580" y="167640"/>
                      <a:pt x="71120" y="48260"/>
                      <a:pt x="82550" y="21590"/>
                    </a:cubicBezTo>
                    <a:cubicBezTo>
                      <a:pt x="86360" y="11430"/>
                      <a:pt x="90170" y="3810"/>
                      <a:pt x="96520" y="1270"/>
                    </a:cubicBezTo>
                    <a:cubicBezTo>
                      <a:pt x="100330" y="0"/>
                      <a:pt x="106680" y="0"/>
                      <a:pt x="111760" y="5080"/>
                    </a:cubicBezTo>
                    <a:cubicBezTo>
                      <a:pt x="129540" y="22860"/>
                      <a:pt x="135890" y="151130"/>
                      <a:pt x="153670" y="198120"/>
                    </a:cubicBezTo>
                    <a:cubicBezTo>
                      <a:pt x="165100" y="227330"/>
                      <a:pt x="193040" y="250190"/>
                      <a:pt x="193040" y="264160"/>
                    </a:cubicBezTo>
                    <a:cubicBezTo>
                      <a:pt x="194310" y="270510"/>
                      <a:pt x="190500" y="278130"/>
                      <a:pt x="187960" y="278130"/>
                    </a:cubicBezTo>
                    <a:cubicBezTo>
                      <a:pt x="182880" y="279400"/>
                      <a:pt x="167640" y="267970"/>
                      <a:pt x="168910" y="265430"/>
                    </a:cubicBezTo>
                    <a:cubicBezTo>
                      <a:pt x="168910" y="261620"/>
                      <a:pt x="187960" y="256540"/>
                      <a:pt x="190500" y="259080"/>
                    </a:cubicBezTo>
                    <a:cubicBezTo>
                      <a:pt x="194310" y="261620"/>
                      <a:pt x="194310" y="271780"/>
                      <a:pt x="191770" y="275590"/>
                    </a:cubicBezTo>
                    <a:cubicBezTo>
                      <a:pt x="189230" y="278130"/>
                      <a:pt x="179070" y="280670"/>
                      <a:pt x="172720" y="278130"/>
                    </a:cubicBezTo>
                    <a:cubicBezTo>
                      <a:pt x="160020" y="270510"/>
                      <a:pt x="142240" y="234950"/>
                      <a:pt x="129540" y="203200"/>
                    </a:cubicBezTo>
                    <a:cubicBezTo>
                      <a:pt x="110490" y="154940"/>
                      <a:pt x="82550" y="35560"/>
                      <a:pt x="88900" y="11430"/>
                    </a:cubicBezTo>
                    <a:cubicBezTo>
                      <a:pt x="91440" y="5080"/>
                      <a:pt x="95250" y="1270"/>
                      <a:pt x="99060" y="0"/>
                    </a:cubicBezTo>
                    <a:cubicBezTo>
                      <a:pt x="102870" y="0"/>
                      <a:pt x="110490" y="1270"/>
                      <a:pt x="114300" y="7620"/>
                    </a:cubicBezTo>
                    <a:cubicBezTo>
                      <a:pt x="123190" y="29210"/>
                      <a:pt x="95250" y="171450"/>
                      <a:pt x="76200" y="190500"/>
                    </a:cubicBezTo>
                    <a:cubicBezTo>
                      <a:pt x="68580" y="198120"/>
                      <a:pt x="58420" y="198120"/>
                      <a:pt x="52070" y="195580"/>
                    </a:cubicBezTo>
                    <a:cubicBezTo>
                      <a:pt x="44450" y="194310"/>
                      <a:pt x="39370" y="189230"/>
                      <a:pt x="34290" y="180340"/>
                    </a:cubicBezTo>
                    <a:cubicBezTo>
                      <a:pt x="22860" y="162560"/>
                      <a:pt x="1270" y="107950"/>
                      <a:pt x="0" y="82550"/>
                    </a:cubicBezTo>
                    <a:cubicBezTo>
                      <a:pt x="0" y="67310"/>
                      <a:pt x="3810" y="46990"/>
                      <a:pt x="10160" y="44450"/>
                    </a:cubicBezTo>
                    <a:cubicBezTo>
                      <a:pt x="15240" y="43180"/>
                      <a:pt x="34290" y="58420"/>
                      <a:pt x="35560" y="64770"/>
                    </a:cubicBezTo>
                    <a:cubicBezTo>
                      <a:pt x="36830" y="69850"/>
                      <a:pt x="31750" y="77470"/>
                      <a:pt x="26670" y="78740"/>
                    </a:cubicBezTo>
                    <a:cubicBezTo>
                      <a:pt x="22860" y="81280"/>
                      <a:pt x="11430" y="72390"/>
                      <a:pt x="11430" y="72390"/>
                    </a:cubicBezTo>
                  </a:path>
                </a:pathLst>
              </a:custGeom>
              <a:solidFill>
                <a:srgbClr val="01184E"/>
              </a:solidFill>
              <a:ln cap="sq">
                <a:noFill/>
                <a:prstDash val="solid"/>
                <a:miter/>
              </a:ln>
            </p:spPr>
          </p:sp>
        </p:grpSp>
        <p:grpSp>
          <p:nvGrpSpPr>
            <p:cNvPr name="Group 37" id="37"/>
            <p:cNvGrpSpPr/>
            <p:nvPr/>
          </p:nvGrpSpPr>
          <p:grpSpPr>
            <a:xfrm rot="0">
              <a:off x="93500" y="1836649"/>
              <a:ext cx="334425" cy="185921"/>
              <a:chOff x="0" y="0"/>
              <a:chExt cx="363220" cy="201930"/>
            </a:xfrm>
          </p:grpSpPr>
          <p:sp>
            <p:nvSpPr>
              <p:cNvPr name="Freeform 38" id="38"/>
              <p:cNvSpPr/>
              <p:nvPr/>
            </p:nvSpPr>
            <p:spPr>
              <a:xfrm flipH="false" flipV="false" rot="0">
                <a:off x="48260" y="45720"/>
                <a:ext cx="264160" cy="104140"/>
              </a:xfrm>
              <a:custGeom>
                <a:avLst/>
                <a:gdLst/>
                <a:ahLst/>
                <a:cxnLst/>
                <a:rect r="r" b="b" t="t" l="l"/>
                <a:pathLst>
                  <a:path h="104140" w="264160">
                    <a:moveTo>
                      <a:pt x="39370" y="104140"/>
                    </a:moveTo>
                    <a:cubicBezTo>
                      <a:pt x="0" y="90170"/>
                      <a:pt x="0" y="81280"/>
                      <a:pt x="5080" y="74930"/>
                    </a:cubicBezTo>
                    <a:cubicBezTo>
                      <a:pt x="25400" y="50800"/>
                      <a:pt x="215900" y="0"/>
                      <a:pt x="247650" y="6350"/>
                    </a:cubicBezTo>
                    <a:cubicBezTo>
                      <a:pt x="256540" y="7620"/>
                      <a:pt x="262890" y="11430"/>
                      <a:pt x="262890" y="16510"/>
                    </a:cubicBezTo>
                    <a:cubicBezTo>
                      <a:pt x="264160" y="20320"/>
                      <a:pt x="259080" y="29210"/>
                      <a:pt x="256540" y="29210"/>
                    </a:cubicBezTo>
                    <a:cubicBezTo>
                      <a:pt x="251460" y="30480"/>
                      <a:pt x="238760" y="22860"/>
                      <a:pt x="237490" y="19050"/>
                    </a:cubicBezTo>
                    <a:cubicBezTo>
                      <a:pt x="237490" y="15240"/>
                      <a:pt x="247650" y="5080"/>
                      <a:pt x="251460" y="5080"/>
                    </a:cubicBezTo>
                    <a:cubicBezTo>
                      <a:pt x="254000" y="6350"/>
                      <a:pt x="261620" y="21590"/>
                      <a:pt x="257810" y="29210"/>
                    </a:cubicBezTo>
                    <a:cubicBezTo>
                      <a:pt x="243840" y="53340"/>
                      <a:pt x="68580" y="90170"/>
                      <a:pt x="29210" y="95250"/>
                    </a:cubicBezTo>
                    <a:cubicBezTo>
                      <a:pt x="16510" y="97790"/>
                      <a:pt x="6350" y="99060"/>
                      <a:pt x="2540" y="95250"/>
                    </a:cubicBezTo>
                    <a:cubicBezTo>
                      <a:pt x="0" y="91440"/>
                      <a:pt x="1270" y="77470"/>
                      <a:pt x="5080" y="74930"/>
                    </a:cubicBezTo>
                    <a:cubicBezTo>
                      <a:pt x="11430" y="69850"/>
                      <a:pt x="44450" y="76200"/>
                      <a:pt x="48260" y="82550"/>
                    </a:cubicBezTo>
                    <a:cubicBezTo>
                      <a:pt x="50800" y="87630"/>
                      <a:pt x="39370" y="104140"/>
                      <a:pt x="39370" y="104140"/>
                    </a:cubicBezTo>
                  </a:path>
                </a:pathLst>
              </a:custGeom>
              <a:solidFill>
                <a:srgbClr val="01184E"/>
              </a:solidFill>
              <a:ln cap="sq">
                <a:noFill/>
                <a:prstDash val="solid"/>
                <a:miter/>
              </a:ln>
            </p:spPr>
          </p:sp>
        </p:grpSp>
        <p:grpSp>
          <p:nvGrpSpPr>
            <p:cNvPr name="Group 39" id="39"/>
            <p:cNvGrpSpPr/>
            <p:nvPr/>
          </p:nvGrpSpPr>
          <p:grpSpPr>
            <a:xfrm rot="0">
              <a:off x="164829" y="1848342"/>
              <a:ext cx="163704" cy="388213"/>
              <a:chOff x="0" y="0"/>
              <a:chExt cx="177800" cy="421640"/>
            </a:xfrm>
          </p:grpSpPr>
          <p:sp>
            <p:nvSpPr>
              <p:cNvPr name="Freeform 40" id="40"/>
              <p:cNvSpPr/>
              <p:nvPr/>
            </p:nvSpPr>
            <p:spPr>
              <a:xfrm flipH="false" flipV="false" rot="0">
                <a:off x="49530" y="48260"/>
                <a:ext cx="78740" cy="322580"/>
              </a:xfrm>
              <a:custGeom>
                <a:avLst/>
                <a:gdLst/>
                <a:ahLst/>
                <a:cxnLst/>
                <a:rect r="r" b="b" t="t" l="l"/>
                <a:pathLst>
                  <a:path h="322580" w="78740">
                    <a:moveTo>
                      <a:pt x="72390" y="25400"/>
                    </a:moveTo>
                    <a:cubicBezTo>
                      <a:pt x="49530" y="297180"/>
                      <a:pt x="26670" y="322580"/>
                      <a:pt x="16510" y="321310"/>
                    </a:cubicBezTo>
                    <a:cubicBezTo>
                      <a:pt x="11430" y="320040"/>
                      <a:pt x="2540" y="302260"/>
                      <a:pt x="5080" y="299720"/>
                    </a:cubicBezTo>
                    <a:cubicBezTo>
                      <a:pt x="6350" y="297180"/>
                      <a:pt x="24130" y="299720"/>
                      <a:pt x="25400" y="303530"/>
                    </a:cubicBezTo>
                    <a:cubicBezTo>
                      <a:pt x="27940" y="307340"/>
                      <a:pt x="21590" y="320040"/>
                      <a:pt x="17780" y="320040"/>
                    </a:cubicBezTo>
                    <a:cubicBezTo>
                      <a:pt x="13970" y="321310"/>
                      <a:pt x="1270" y="313690"/>
                      <a:pt x="1270" y="308610"/>
                    </a:cubicBezTo>
                    <a:cubicBezTo>
                      <a:pt x="0" y="299720"/>
                      <a:pt x="26670" y="289560"/>
                      <a:pt x="34290" y="269240"/>
                    </a:cubicBezTo>
                    <a:cubicBezTo>
                      <a:pt x="50800" y="226060"/>
                      <a:pt x="25400" y="88900"/>
                      <a:pt x="36830" y="44450"/>
                    </a:cubicBezTo>
                    <a:cubicBezTo>
                      <a:pt x="41910" y="24130"/>
                      <a:pt x="52070" y="6350"/>
                      <a:pt x="60960" y="2540"/>
                    </a:cubicBezTo>
                    <a:cubicBezTo>
                      <a:pt x="66040" y="0"/>
                      <a:pt x="74930" y="2540"/>
                      <a:pt x="77470" y="6350"/>
                    </a:cubicBezTo>
                    <a:cubicBezTo>
                      <a:pt x="78740" y="10160"/>
                      <a:pt x="72390" y="25400"/>
                      <a:pt x="72390" y="25400"/>
                    </a:cubicBezTo>
                  </a:path>
                </a:pathLst>
              </a:custGeom>
              <a:solidFill>
                <a:srgbClr val="01184E"/>
              </a:solidFill>
              <a:ln cap="sq">
                <a:noFill/>
                <a:prstDash val="solid"/>
                <a:miter/>
              </a:ln>
            </p:spPr>
          </p:sp>
        </p:grpSp>
        <p:grpSp>
          <p:nvGrpSpPr>
            <p:cNvPr name="Group 41" id="41"/>
            <p:cNvGrpSpPr/>
            <p:nvPr/>
          </p:nvGrpSpPr>
          <p:grpSpPr>
            <a:xfrm rot="0">
              <a:off x="70114" y="2161719"/>
              <a:ext cx="289991" cy="420954"/>
              <a:chOff x="0" y="0"/>
              <a:chExt cx="314960" cy="457200"/>
            </a:xfrm>
          </p:grpSpPr>
          <p:sp>
            <p:nvSpPr>
              <p:cNvPr name="Freeform 42" id="42"/>
              <p:cNvSpPr/>
              <p:nvPr/>
            </p:nvSpPr>
            <p:spPr>
              <a:xfrm flipH="false" flipV="false" rot="0">
                <a:off x="43180" y="48260"/>
                <a:ext cx="228600" cy="358140"/>
              </a:xfrm>
              <a:custGeom>
                <a:avLst/>
                <a:gdLst/>
                <a:ahLst/>
                <a:cxnLst/>
                <a:rect r="r" b="b" t="t" l="l"/>
                <a:pathLst>
                  <a:path h="358140" w="228600">
                    <a:moveTo>
                      <a:pt x="49530" y="118110"/>
                    </a:moveTo>
                    <a:cubicBezTo>
                      <a:pt x="30480" y="120650"/>
                      <a:pt x="31750" y="125730"/>
                      <a:pt x="33020" y="134620"/>
                    </a:cubicBezTo>
                    <a:cubicBezTo>
                      <a:pt x="35560" y="165100"/>
                      <a:pt x="77470" y="313690"/>
                      <a:pt x="71120" y="342900"/>
                    </a:cubicBezTo>
                    <a:cubicBezTo>
                      <a:pt x="68580" y="351790"/>
                      <a:pt x="63500" y="356870"/>
                      <a:pt x="59690" y="358140"/>
                    </a:cubicBezTo>
                    <a:cubicBezTo>
                      <a:pt x="54610" y="358140"/>
                      <a:pt x="48260" y="354330"/>
                      <a:pt x="45720" y="347980"/>
                    </a:cubicBezTo>
                    <a:cubicBezTo>
                      <a:pt x="40640" y="326390"/>
                      <a:pt x="90170" y="196850"/>
                      <a:pt x="109220" y="189230"/>
                    </a:cubicBezTo>
                    <a:cubicBezTo>
                      <a:pt x="115570" y="185420"/>
                      <a:pt x="120650" y="189230"/>
                      <a:pt x="127000" y="195580"/>
                    </a:cubicBezTo>
                    <a:cubicBezTo>
                      <a:pt x="144780" y="210820"/>
                      <a:pt x="172720" y="325120"/>
                      <a:pt x="182880" y="322580"/>
                    </a:cubicBezTo>
                    <a:cubicBezTo>
                      <a:pt x="198120" y="320040"/>
                      <a:pt x="175260" y="123190"/>
                      <a:pt x="181610" y="66040"/>
                    </a:cubicBezTo>
                    <a:cubicBezTo>
                      <a:pt x="185420" y="38100"/>
                      <a:pt x="187960" y="7620"/>
                      <a:pt x="198120" y="2540"/>
                    </a:cubicBezTo>
                    <a:cubicBezTo>
                      <a:pt x="203200" y="0"/>
                      <a:pt x="219710" y="8890"/>
                      <a:pt x="219710" y="12700"/>
                    </a:cubicBezTo>
                    <a:cubicBezTo>
                      <a:pt x="219710" y="15240"/>
                      <a:pt x="208280" y="24130"/>
                      <a:pt x="204470" y="22860"/>
                    </a:cubicBezTo>
                    <a:cubicBezTo>
                      <a:pt x="200660" y="21590"/>
                      <a:pt x="194310" y="6350"/>
                      <a:pt x="196850" y="3810"/>
                    </a:cubicBezTo>
                    <a:cubicBezTo>
                      <a:pt x="199390" y="1270"/>
                      <a:pt x="215900" y="3810"/>
                      <a:pt x="219710" y="11430"/>
                    </a:cubicBezTo>
                    <a:cubicBezTo>
                      <a:pt x="228600" y="25400"/>
                      <a:pt x="205740" y="73660"/>
                      <a:pt x="203200" y="114300"/>
                    </a:cubicBezTo>
                    <a:cubicBezTo>
                      <a:pt x="199390" y="170180"/>
                      <a:pt x="219710" y="283210"/>
                      <a:pt x="208280" y="316230"/>
                    </a:cubicBezTo>
                    <a:cubicBezTo>
                      <a:pt x="203200" y="328930"/>
                      <a:pt x="198120" y="339090"/>
                      <a:pt x="189230" y="340360"/>
                    </a:cubicBezTo>
                    <a:cubicBezTo>
                      <a:pt x="179070" y="341630"/>
                      <a:pt x="158750" y="321310"/>
                      <a:pt x="146050" y="304800"/>
                    </a:cubicBezTo>
                    <a:cubicBezTo>
                      <a:pt x="129540" y="280670"/>
                      <a:pt x="106680" y="205740"/>
                      <a:pt x="109220" y="205740"/>
                    </a:cubicBezTo>
                    <a:cubicBezTo>
                      <a:pt x="109220" y="205740"/>
                      <a:pt x="115570" y="212090"/>
                      <a:pt x="116840" y="219710"/>
                    </a:cubicBezTo>
                    <a:cubicBezTo>
                      <a:pt x="119380" y="236220"/>
                      <a:pt x="96520" y="288290"/>
                      <a:pt x="87630" y="313690"/>
                    </a:cubicBezTo>
                    <a:cubicBezTo>
                      <a:pt x="80010" y="330200"/>
                      <a:pt x="76200" y="349250"/>
                      <a:pt x="67310" y="354330"/>
                    </a:cubicBezTo>
                    <a:cubicBezTo>
                      <a:pt x="62230" y="358140"/>
                      <a:pt x="54610" y="358140"/>
                      <a:pt x="48260" y="353060"/>
                    </a:cubicBezTo>
                    <a:cubicBezTo>
                      <a:pt x="27940" y="335280"/>
                      <a:pt x="0" y="172720"/>
                      <a:pt x="7620" y="130810"/>
                    </a:cubicBezTo>
                    <a:cubicBezTo>
                      <a:pt x="10160" y="111760"/>
                      <a:pt x="19050" y="97790"/>
                      <a:pt x="29210" y="92710"/>
                    </a:cubicBezTo>
                    <a:cubicBezTo>
                      <a:pt x="38100" y="88900"/>
                      <a:pt x="57150" y="92710"/>
                      <a:pt x="59690" y="97790"/>
                    </a:cubicBezTo>
                    <a:cubicBezTo>
                      <a:pt x="62230" y="102870"/>
                      <a:pt x="49530" y="118110"/>
                      <a:pt x="49530" y="118110"/>
                    </a:cubicBezTo>
                  </a:path>
                </a:pathLst>
              </a:custGeom>
              <a:solidFill>
                <a:srgbClr val="01184E"/>
              </a:solidFill>
              <a:ln cap="sq">
                <a:noFill/>
                <a:prstDash val="solid"/>
                <a:miter/>
              </a:ln>
            </p:spPr>
          </p:sp>
        </p:grpSp>
        <p:grpSp>
          <p:nvGrpSpPr>
            <p:cNvPr name="Group 43" id="43"/>
            <p:cNvGrpSpPr/>
            <p:nvPr/>
          </p:nvGrpSpPr>
          <p:grpSpPr>
            <a:xfrm rot="0">
              <a:off x="70114" y="2560456"/>
              <a:ext cx="336763" cy="199953"/>
              <a:chOff x="0" y="0"/>
              <a:chExt cx="365760" cy="217170"/>
            </a:xfrm>
          </p:grpSpPr>
          <p:sp>
            <p:nvSpPr>
              <p:cNvPr name="Freeform 44" id="44"/>
              <p:cNvSpPr/>
              <p:nvPr/>
            </p:nvSpPr>
            <p:spPr>
              <a:xfrm flipH="false" flipV="false" rot="0">
                <a:off x="50800" y="46990"/>
                <a:ext cx="265430" cy="123190"/>
              </a:xfrm>
              <a:custGeom>
                <a:avLst/>
                <a:gdLst/>
                <a:ahLst/>
                <a:cxnLst/>
                <a:rect r="r" b="b" t="t" l="l"/>
                <a:pathLst>
                  <a:path h="123190" w="265430">
                    <a:moveTo>
                      <a:pt x="30480" y="118110"/>
                    </a:moveTo>
                    <a:cubicBezTo>
                      <a:pt x="1270" y="111760"/>
                      <a:pt x="1270" y="101600"/>
                      <a:pt x="7620" y="95250"/>
                    </a:cubicBezTo>
                    <a:cubicBezTo>
                      <a:pt x="24130" y="71120"/>
                      <a:pt x="157480" y="11430"/>
                      <a:pt x="203200" y="3810"/>
                    </a:cubicBezTo>
                    <a:cubicBezTo>
                      <a:pt x="227330" y="0"/>
                      <a:pt x="251460" y="2540"/>
                      <a:pt x="259080" y="10160"/>
                    </a:cubicBezTo>
                    <a:cubicBezTo>
                      <a:pt x="262890" y="15240"/>
                      <a:pt x="262890" y="30480"/>
                      <a:pt x="259080" y="33020"/>
                    </a:cubicBezTo>
                    <a:cubicBezTo>
                      <a:pt x="256540" y="34290"/>
                      <a:pt x="243840" y="31750"/>
                      <a:pt x="241300" y="27940"/>
                    </a:cubicBezTo>
                    <a:cubicBezTo>
                      <a:pt x="238760" y="24130"/>
                      <a:pt x="243840" y="11430"/>
                      <a:pt x="247650" y="10160"/>
                    </a:cubicBezTo>
                    <a:cubicBezTo>
                      <a:pt x="251460" y="8890"/>
                      <a:pt x="262890" y="12700"/>
                      <a:pt x="264160" y="16510"/>
                    </a:cubicBezTo>
                    <a:cubicBezTo>
                      <a:pt x="265430" y="21590"/>
                      <a:pt x="256540" y="34290"/>
                      <a:pt x="252730" y="34290"/>
                    </a:cubicBezTo>
                    <a:cubicBezTo>
                      <a:pt x="248920" y="34290"/>
                      <a:pt x="238760" y="24130"/>
                      <a:pt x="240030" y="20320"/>
                    </a:cubicBezTo>
                    <a:cubicBezTo>
                      <a:pt x="240030" y="16510"/>
                      <a:pt x="256540" y="8890"/>
                      <a:pt x="259080" y="10160"/>
                    </a:cubicBezTo>
                    <a:cubicBezTo>
                      <a:pt x="261620" y="12700"/>
                      <a:pt x="262890" y="29210"/>
                      <a:pt x="257810" y="33020"/>
                    </a:cubicBezTo>
                    <a:cubicBezTo>
                      <a:pt x="251460" y="38100"/>
                      <a:pt x="233680" y="24130"/>
                      <a:pt x="213360" y="27940"/>
                    </a:cubicBezTo>
                    <a:cubicBezTo>
                      <a:pt x="170180" y="34290"/>
                      <a:pt x="39370" y="123190"/>
                      <a:pt x="12700" y="118110"/>
                    </a:cubicBezTo>
                    <a:cubicBezTo>
                      <a:pt x="5080" y="118110"/>
                      <a:pt x="1270" y="111760"/>
                      <a:pt x="0" y="107950"/>
                    </a:cubicBezTo>
                    <a:cubicBezTo>
                      <a:pt x="0" y="102870"/>
                      <a:pt x="5080" y="95250"/>
                      <a:pt x="10160" y="93980"/>
                    </a:cubicBezTo>
                    <a:cubicBezTo>
                      <a:pt x="16510" y="90170"/>
                      <a:pt x="39370" y="93980"/>
                      <a:pt x="41910" y="99060"/>
                    </a:cubicBezTo>
                    <a:cubicBezTo>
                      <a:pt x="43180" y="102870"/>
                      <a:pt x="30480" y="118110"/>
                      <a:pt x="30480" y="118110"/>
                    </a:cubicBezTo>
                  </a:path>
                </a:pathLst>
              </a:custGeom>
              <a:solidFill>
                <a:srgbClr val="01184E"/>
              </a:solidFill>
              <a:ln cap="sq">
                <a:noFill/>
                <a:prstDash val="solid"/>
                <a:miter/>
              </a:ln>
            </p:spPr>
          </p:sp>
        </p:grpSp>
        <p:grpSp>
          <p:nvGrpSpPr>
            <p:cNvPr name="Group 45" id="45"/>
            <p:cNvGrpSpPr/>
            <p:nvPr/>
          </p:nvGrpSpPr>
          <p:grpSpPr>
            <a:xfrm rot="0">
              <a:off x="177691" y="2585012"/>
              <a:ext cx="153181" cy="368335"/>
              <a:chOff x="0" y="0"/>
              <a:chExt cx="166370" cy="400050"/>
            </a:xfrm>
          </p:grpSpPr>
          <p:sp>
            <p:nvSpPr>
              <p:cNvPr name="Freeform 46" id="46"/>
              <p:cNvSpPr/>
              <p:nvPr/>
            </p:nvSpPr>
            <p:spPr>
              <a:xfrm flipH="false" flipV="false" rot="0">
                <a:off x="45720" y="46990"/>
                <a:ext cx="68580" cy="304800"/>
              </a:xfrm>
              <a:custGeom>
                <a:avLst/>
                <a:gdLst/>
                <a:ahLst/>
                <a:cxnLst/>
                <a:rect r="r" b="b" t="t" l="l"/>
                <a:pathLst>
                  <a:path h="304800" w="68580">
                    <a:moveTo>
                      <a:pt x="60960" y="27940"/>
                    </a:moveTo>
                    <a:cubicBezTo>
                      <a:pt x="2540" y="55880"/>
                      <a:pt x="55880" y="290830"/>
                      <a:pt x="40640" y="302260"/>
                    </a:cubicBezTo>
                    <a:cubicBezTo>
                      <a:pt x="35560" y="304800"/>
                      <a:pt x="25400" y="298450"/>
                      <a:pt x="22860" y="294640"/>
                    </a:cubicBezTo>
                    <a:cubicBezTo>
                      <a:pt x="21590" y="290830"/>
                      <a:pt x="27940" y="279400"/>
                      <a:pt x="31750" y="278130"/>
                    </a:cubicBezTo>
                    <a:cubicBezTo>
                      <a:pt x="35560" y="276860"/>
                      <a:pt x="45720" y="283210"/>
                      <a:pt x="48260" y="287020"/>
                    </a:cubicBezTo>
                    <a:cubicBezTo>
                      <a:pt x="49530" y="290830"/>
                      <a:pt x="45720" y="299720"/>
                      <a:pt x="41910" y="300990"/>
                    </a:cubicBezTo>
                    <a:cubicBezTo>
                      <a:pt x="38100" y="303530"/>
                      <a:pt x="29210" y="300990"/>
                      <a:pt x="24130" y="295910"/>
                    </a:cubicBezTo>
                    <a:cubicBezTo>
                      <a:pt x="13970" y="284480"/>
                      <a:pt x="13970" y="243840"/>
                      <a:pt x="10160" y="209550"/>
                    </a:cubicBezTo>
                    <a:cubicBezTo>
                      <a:pt x="5080" y="158750"/>
                      <a:pt x="0" y="50800"/>
                      <a:pt x="5080" y="24130"/>
                    </a:cubicBezTo>
                    <a:cubicBezTo>
                      <a:pt x="6350" y="17780"/>
                      <a:pt x="7620" y="15240"/>
                      <a:pt x="11430" y="11430"/>
                    </a:cubicBezTo>
                    <a:cubicBezTo>
                      <a:pt x="19050" y="5080"/>
                      <a:pt x="48260" y="0"/>
                      <a:pt x="58420" y="3810"/>
                    </a:cubicBezTo>
                    <a:cubicBezTo>
                      <a:pt x="64770" y="5080"/>
                      <a:pt x="68580" y="12700"/>
                      <a:pt x="68580" y="16510"/>
                    </a:cubicBezTo>
                    <a:cubicBezTo>
                      <a:pt x="68580" y="20320"/>
                      <a:pt x="60960" y="27940"/>
                      <a:pt x="60960" y="27940"/>
                    </a:cubicBezTo>
                  </a:path>
                </a:pathLst>
              </a:custGeom>
              <a:solidFill>
                <a:srgbClr val="01184E"/>
              </a:solidFill>
              <a:ln cap="sq">
                <a:noFill/>
                <a:prstDash val="solid"/>
                <a:miter/>
              </a:ln>
            </p:spPr>
          </p:sp>
        </p:grpSp>
        <p:grpSp>
          <p:nvGrpSpPr>
            <p:cNvPr name="Group 47" id="47"/>
            <p:cNvGrpSpPr/>
            <p:nvPr/>
          </p:nvGrpSpPr>
          <p:grpSpPr>
            <a:xfrm rot="0">
              <a:off x="129749" y="2963870"/>
              <a:ext cx="268943" cy="159027"/>
              <a:chOff x="0" y="0"/>
              <a:chExt cx="292100" cy="172720"/>
            </a:xfrm>
          </p:grpSpPr>
          <p:sp>
            <p:nvSpPr>
              <p:cNvPr name="Freeform 48" id="48"/>
              <p:cNvSpPr/>
              <p:nvPr/>
            </p:nvSpPr>
            <p:spPr>
              <a:xfrm flipH="false" flipV="false" rot="0">
                <a:off x="49530" y="46990"/>
                <a:ext cx="191770" cy="76200"/>
              </a:xfrm>
              <a:custGeom>
                <a:avLst/>
                <a:gdLst/>
                <a:ahLst/>
                <a:cxnLst/>
                <a:rect r="r" b="b" t="t" l="l"/>
                <a:pathLst>
                  <a:path h="76200" w="191770">
                    <a:moveTo>
                      <a:pt x="34290" y="69850"/>
                    </a:moveTo>
                    <a:cubicBezTo>
                      <a:pt x="1270" y="71120"/>
                      <a:pt x="2540" y="58420"/>
                      <a:pt x="8890" y="52070"/>
                    </a:cubicBezTo>
                    <a:cubicBezTo>
                      <a:pt x="25400" y="33020"/>
                      <a:pt x="149860" y="0"/>
                      <a:pt x="175260" y="3810"/>
                    </a:cubicBezTo>
                    <a:cubicBezTo>
                      <a:pt x="184150" y="5080"/>
                      <a:pt x="190500" y="8890"/>
                      <a:pt x="190500" y="12700"/>
                    </a:cubicBezTo>
                    <a:cubicBezTo>
                      <a:pt x="191770" y="17780"/>
                      <a:pt x="184150" y="27940"/>
                      <a:pt x="180340" y="27940"/>
                    </a:cubicBezTo>
                    <a:cubicBezTo>
                      <a:pt x="176530" y="27940"/>
                      <a:pt x="166370" y="11430"/>
                      <a:pt x="167640" y="8890"/>
                    </a:cubicBezTo>
                    <a:cubicBezTo>
                      <a:pt x="168910" y="6350"/>
                      <a:pt x="189230" y="8890"/>
                      <a:pt x="190500" y="11430"/>
                    </a:cubicBezTo>
                    <a:cubicBezTo>
                      <a:pt x="191770" y="15240"/>
                      <a:pt x="187960" y="22860"/>
                      <a:pt x="181610" y="27940"/>
                    </a:cubicBezTo>
                    <a:cubicBezTo>
                      <a:pt x="163830" y="43180"/>
                      <a:pt x="72390" y="71120"/>
                      <a:pt x="40640" y="73660"/>
                    </a:cubicBezTo>
                    <a:cubicBezTo>
                      <a:pt x="22860" y="76200"/>
                      <a:pt x="2540" y="74930"/>
                      <a:pt x="1270" y="69850"/>
                    </a:cubicBezTo>
                    <a:cubicBezTo>
                      <a:pt x="0" y="64770"/>
                      <a:pt x="19050" y="46990"/>
                      <a:pt x="26670" y="45720"/>
                    </a:cubicBezTo>
                    <a:cubicBezTo>
                      <a:pt x="31750" y="44450"/>
                      <a:pt x="40640" y="48260"/>
                      <a:pt x="41910" y="52070"/>
                    </a:cubicBezTo>
                    <a:cubicBezTo>
                      <a:pt x="44450" y="57150"/>
                      <a:pt x="34290" y="69850"/>
                      <a:pt x="34290" y="69850"/>
                    </a:cubicBezTo>
                  </a:path>
                </a:pathLst>
              </a:custGeom>
              <a:solidFill>
                <a:srgbClr val="01184E"/>
              </a:solidFill>
              <a:ln cap="sq">
                <a:noFill/>
                <a:prstDash val="solid"/>
                <a:miter/>
              </a:ln>
            </p:spPr>
          </p:sp>
        </p:grpSp>
        <p:grpSp>
          <p:nvGrpSpPr>
            <p:cNvPr name="Group 49" id="49"/>
            <p:cNvGrpSpPr/>
            <p:nvPr/>
          </p:nvGrpSpPr>
          <p:grpSpPr>
            <a:xfrm rot="0">
              <a:off x="132088" y="3002458"/>
              <a:ext cx="140318" cy="311038"/>
              <a:chOff x="0" y="0"/>
              <a:chExt cx="152400" cy="337820"/>
            </a:xfrm>
          </p:grpSpPr>
          <p:sp>
            <p:nvSpPr>
              <p:cNvPr name="Freeform 50" id="50"/>
              <p:cNvSpPr/>
              <p:nvPr/>
            </p:nvSpPr>
            <p:spPr>
              <a:xfrm flipH="false" flipV="false" rot="0">
                <a:off x="44450" y="46990"/>
                <a:ext cx="63500" cy="240030"/>
              </a:xfrm>
              <a:custGeom>
                <a:avLst/>
                <a:gdLst/>
                <a:ahLst/>
                <a:cxnLst/>
                <a:rect r="r" b="b" t="t" l="l"/>
                <a:pathLst>
                  <a:path h="240030" w="63500">
                    <a:moveTo>
                      <a:pt x="39370" y="27940"/>
                    </a:moveTo>
                    <a:cubicBezTo>
                      <a:pt x="33020" y="16510"/>
                      <a:pt x="30480" y="24130"/>
                      <a:pt x="29210" y="30480"/>
                    </a:cubicBezTo>
                    <a:cubicBezTo>
                      <a:pt x="26670" y="45720"/>
                      <a:pt x="31750" y="77470"/>
                      <a:pt x="34290" y="105410"/>
                    </a:cubicBezTo>
                    <a:cubicBezTo>
                      <a:pt x="39370" y="140970"/>
                      <a:pt x="63500" y="207010"/>
                      <a:pt x="57150" y="226060"/>
                    </a:cubicBezTo>
                    <a:cubicBezTo>
                      <a:pt x="53340" y="233680"/>
                      <a:pt x="44450" y="240030"/>
                      <a:pt x="40640" y="238760"/>
                    </a:cubicBezTo>
                    <a:cubicBezTo>
                      <a:pt x="36830" y="237490"/>
                      <a:pt x="31750" y="220980"/>
                      <a:pt x="34290" y="218440"/>
                    </a:cubicBezTo>
                    <a:cubicBezTo>
                      <a:pt x="36830" y="215900"/>
                      <a:pt x="55880" y="220980"/>
                      <a:pt x="55880" y="224790"/>
                    </a:cubicBezTo>
                    <a:cubicBezTo>
                      <a:pt x="57150" y="228600"/>
                      <a:pt x="44450" y="240030"/>
                      <a:pt x="41910" y="238760"/>
                    </a:cubicBezTo>
                    <a:cubicBezTo>
                      <a:pt x="38100" y="238760"/>
                      <a:pt x="33020" y="219710"/>
                      <a:pt x="35560" y="217170"/>
                    </a:cubicBezTo>
                    <a:cubicBezTo>
                      <a:pt x="39370" y="214630"/>
                      <a:pt x="55880" y="222250"/>
                      <a:pt x="57150" y="226060"/>
                    </a:cubicBezTo>
                    <a:cubicBezTo>
                      <a:pt x="57150" y="229870"/>
                      <a:pt x="43180" y="240030"/>
                      <a:pt x="38100" y="237490"/>
                    </a:cubicBezTo>
                    <a:cubicBezTo>
                      <a:pt x="29210" y="236220"/>
                      <a:pt x="24130" y="217170"/>
                      <a:pt x="19050" y="198120"/>
                    </a:cubicBezTo>
                    <a:cubicBezTo>
                      <a:pt x="8890" y="161290"/>
                      <a:pt x="0" y="48260"/>
                      <a:pt x="6350" y="21590"/>
                    </a:cubicBezTo>
                    <a:cubicBezTo>
                      <a:pt x="8890" y="11430"/>
                      <a:pt x="11430" y="6350"/>
                      <a:pt x="16510" y="3810"/>
                    </a:cubicBezTo>
                    <a:cubicBezTo>
                      <a:pt x="22860" y="0"/>
                      <a:pt x="41910" y="0"/>
                      <a:pt x="48260" y="3810"/>
                    </a:cubicBezTo>
                    <a:cubicBezTo>
                      <a:pt x="53340" y="6350"/>
                      <a:pt x="57150" y="15240"/>
                      <a:pt x="55880" y="19050"/>
                    </a:cubicBezTo>
                    <a:cubicBezTo>
                      <a:pt x="55880" y="22860"/>
                      <a:pt x="39370" y="27940"/>
                      <a:pt x="39370" y="27940"/>
                    </a:cubicBezTo>
                  </a:path>
                </a:pathLst>
              </a:custGeom>
              <a:solidFill>
                <a:srgbClr val="01184E"/>
              </a:solidFill>
              <a:ln cap="sq">
                <a:noFill/>
                <a:prstDash val="solid"/>
                <a:miter/>
              </a:ln>
            </p:spPr>
          </p:sp>
        </p:grpSp>
        <p:grpSp>
          <p:nvGrpSpPr>
            <p:cNvPr name="Group 51" id="51"/>
            <p:cNvGrpSpPr/>
            <p:nvPr/>
          </p:nvGrpSpPr>
          <p:grpSpPr>
            <a:xfrm rot="0">
              <a:off x="135596" y="3108866"/>
              <a:ext cx="211646" cy="130963"/>
              <a:chOff x="0" y="0"/>
              <a:chExt cx="229870" cy="142240"/>
            </a:xfrm>
          </p:grpSpPr>
          <p:sp>
            <p:nvSpPr>
              <p:cNvPr name="Freeform 52" id="52"/>
              <p:cNvSpPr/>
              <p:nvPr/>
            </p:nvSpPr>
            <p:spPr>
              <a:xfrm flipH="false" flipV="false" rot="0">
                <a:off x="50800" y="50800"/>
                <a:ext cx="129540" cy="45720"/>
              </a:xfrm>
              <a:custGeom>
                <a:avLst/>
                <a:gdLst/>
                <a:ahLst/>
                <a:cxnLst/>
                <a:rect r="r" b="b" t="t" l="l"/>
                <a:pathLst>
                  <a:path h="45720" w="129540">
                    <a:moveTo>
                      <a:pt x="17780" y="11430"/>
                    </a:moveTo>
                    <a:cubicBezTo>
                      <a:pt x="129540" y="6350"/>
                      <a:pt x="129540" y="19050"/>
                      <a:pt x="125730" y="22860"/>
                    </a:cubicBezTo>
                    <a:cubicBezTo>
                      <a:pt x="123190" y="25400"/>
                      <a:pt x="110490" y="24130"/>
                      <a:pt x="107950" y="20320"/>
                    </a:cubicBezTo>
                    <a:cubicBezTo>
                      <a:pt x="105410" y="16510"/>
                      <a:pt x="111760" y="0"/>
                      <a:pt x="115570" y="0"/>
                    </a:cubicBezTo>
                    <a:cubicBezTo>
                      <a:pt x="118110" y="0"/>
                      <a:pt x="129540" y="16510"/>
                      <a:pt x="127000" y="21590"/>
                    </a:cubicBezTo>
                    <a:cubicBezTo>
                      <a:pt x="124460" y="29210"/>
                      <a:pt x="99060" y="33020"/>
                      <a:pt x="82550" y="36830"/>
                    </a:cubicBezTo>
                    <a:cubicBezTo>
                      <a:pt x="63500" y="40640"/>
                      <a:pt x="35560" y="45720"/>
                      <a:pt x="20320" y="40640"/>
                    </a:cubicBezTo>
                    <a:cubicBezTo>
                      <a:pt x="11430" y="38100"/>
                      <a:pt x="0" y="30480"/>
                      <a:pt x="0" y="25400"/>
                    </a:cubicBezTo>
                    <a:cubicBezTo>
                      <a:pt x="0" y="20320"/>
                      <a:pt x="17780" y="11430"/>
                      <a:pt x="17780" y="11430"/>
                    </a:cubicBezTo>
                  </a:path>
                </a:pathLst>
              </a:custGeom>
              <a:solidFill>
                <a:srgbClr val="01184E"/>
              </a:solidFill>
              <a:ln cap="sq">
                <a:noFill/>
                <a:prstDash val="solid"/>
                <a:miter/>
              </a:ln>
            </p:spPr>
          </p:sp>
        </p:grpSp>
        <p:grpSp>
          <p:nvGrpSpPr>
            <p:cNvPr name="Group 53" id="53"/>
            <p:cNvGrpSpPr/>
            <p:nvPr/>
          </p:nvGrpSpPr>
          <p:grpSpPr>
            <a:xfrm rot="0">
              <a:off x="246681" y="2614245"/>
              <a:ext cx="218662" cy="329747"/>
              <a:chOff x="0" y="0"/>
              <a:chExt cx="237490" cy="358140"/>
            </a:xfrm>
          </p:grpSpPr>
          <p:sp>
            <p:nvSpPr>
              <p:cNvPr name="Freeform 54" id="54"/>
              <p:cNvSpPr/>
              <p:nvPr/>
            </p:nvSpPr>
            <p:spPr>
              <a:xfrm flipH="false" flipV="false" rot="0">
                <a:off x="45720" y="49530"/>
                <a:ext cx="148590" cy="257810"/>
              </a:xfrm>
              <a:custGeom>
                <a:avLst/>
                <a:gdLst/>
                <a:ahLst/>
                <a:cxnLst/>
                <a:rect r="r" b="b" t="t" l="l"/>
                <a:pathLst>
                  <a:path h="257810" w="148590">
                    <a:moveTo>
                      <a:pt x="35560" y="17780"/>
                    </a:moveTo>
                    <a:cubicBezTo>
                      <a:pt x="53340" y="218440"/>
                      <a:pt x="48260" y="222250"/>
                      <a:pt x="43180" y="222250"/>
                    </a:cubicBezTo>
                    <a:cubicBezTo>
                      <a:pt x="39370" y="222250"/>
                      <a:pt x="34290" y="219710"/>
                      <a:pt x="31750" y="214630"/>
                    </a:cubicBezTo>
                    <a:cubicBezTo>
                      <a:pt x="25400" y="200660"/>
                      <a:pt x="33020" y="146050"/>
                      <a:pt x="43180" y="127000"/>
                    </a:cubicBezTo>
                    <a:cubicBezTo>
                      <a:pt x="48260" y="114300"/>
                      <a:pt x="57150" y="100330"/>
                      <a:pt x="66040" y="102870"/>
                    </a:cubicBezTo>
                    <a:cubicBezTo>
                      <a:pt x="86360" y="105410"/>
                      <a:pt x="148590" y="232410"/>
                      <a:pt x="140970" y="248920"/>
                    </a:cubicBezTo>
                    <a:cubicBezTo>
                      <a:pt x="138430" y="255270"/>
                      <a:pt x="123190" y="257810"/>
                      <a:pt x="120650" y="255270"/>
                    </a:cubicBezTo>
                    <a:cubicBezTo>
                      <a:pt x="118110" y="252730"/>
                      <a:pt x="119380" y="236220"/>
                      <a:pt x="123190" y="233680"/>
                    </a:cubicBezTo>
                    <a:cubicBezTo>
                      <a:pt x="127000" y="232410"/>
                      <a:pt x="138430" y="236220"/>
                      <a:pt x="140970" y="240030"/>
                    </a:cubicBezTo>
                    <a:cubicBezTo>
                      <a:pt x="142240" y="243840"/>
                      <a:pt x="137160" y="256540"/>
                      <a:pt x="133350" y="257810"/>
                    </a:cubicBezTo>
                    <a:cubicBezTo>
                      <a:pt x="127000" y="257810"/>
                      <a:pt x="107950" y="232410"/>
                      <a:pt x="97790" y="215900"/>
                    </a:cubicBezTo>
                    <a:cubicBezTo>
                      <a:pt x="83820" y="193040"/>
                      <a:pt x="68580" y="151130"/>
                      <a:pt x="60960" y="130810"/>
                    </a:cubicBezTo>
                    <a:cubicBezTo>
                      <a:pt x="57150" y="120650"/>
                      <a:pt x="52070" y="110490"/>
                      <a:pt x="54610" y="105410"/>
                    </a:cubicBezTo>
                    <a:cubicBezTo>
                      <a:pt x="57150" y="102870"/>
                      <a:pt x="63500" y="101600"/>
                      <a:pt x="66040" y="102870"/>
                    </a:cubicBezTo>
                    <a:cubicBezTo>
                      <a:pt x="69850" y="104140"/>
                      <a:pt x="74930" y="109220"/>
                      <a:pt x="76200" y="115570"/>
                    </a:cubicBezTo>
                    <a:cubicBezTo>
                      <a:pt x="80010" y="133350"/>
                      <a:pt x="68580" y="203200"/>
                      <a:pt x="55880" y="214630"/>
                    </a:cubicBezTo>
                    <a:cubicBezTo>
                      <a:pt x="49530" y="219710"/>
                      <a:pt x="38100" y="219710"/>
                      <a:pt x="31750" y="214630"/>
                    </a:cubicBezTo>
                    <a:cubicBezTo>
                      <a:pt x="12700" y="198120"/>
                      <a:pt x="0" y="62230"/>
                      <a:pt x="5080" y="27940"/>
                    </a:cubicBezTo>
                    <a:cubicBezTo>
                      <a:pt x="7620" y="13970"/>
                      <a:pt x="13970" y="2540"/>
                      <a:pt x="20320" y="1270"/>
                    </a:cubicBezTo>
                    <a:cubicBezTo>
                      <a:pt x="25400" y="0"/>
                      <a:pt x="35560" y="17780"/>
                      <a:pt x="35560" y="17780"/>
                    </a:cubicBezTo>
                  </a:path>
                </a:pathLst>
              </a:custGeom>
              <a:solidFill>
                <a:srgbClr val="01184E"/>
              </a:solidFill>
              <a:ln cap="sq">
                <a:noFill/>
                <a:prstDash val="solid"/>
                <a:miter/>
              </a:ln>
            </p:spPr>
          </p:sp>
        </p:grpSp>
        <p:grpSp>
          <p:nvGrpSpPr>
            <p:cNvPr name="Group 55" id="55"/>
            <p:cNvGrpSpPr/>
            <p:nvPr/>
          </p:nvGrpSpPr>
          <p:grpSpPr>
            <a:xfrm rot="0">
              <a:off x="223295" y="1982813"/>
              <a:ext cx="213985" cy="233863"/>
              <a:chOff x="0" y="0"/>
              <a:chExt cx="232410" cy="254000"/>
            </a:xfrm>
          </p:grpSpPr>
          <p:sp>
            <p:nvSpPr>
              <p:cNvPr name="Freeform 56" id="56"/>
              <p:cNvSpPr/>
              <p:nvPr/>
            </p:nvSpPr>
            <p:spPr>
              <a:xfrm flipH="false" flipV="false" rot="0">
                <a:off x="45720" y="50800"/>
                <a:ext cx="135890" cy="152400"/>
              </a:xfrm>
              <a:custGeom>
                <a:avLst/>
                <a:gdLst/>
                <a:ahLst/>
                <a:cxnLst/>
                <a:rect r="r" b="b" t="t" l="l"/>
                <a:pathLst>
                  <a:path h="152400" w="135890">
                    <a:moveTo>
                      <a:pt x="30480" y="12700"/>
                    </a:moveTo>
                    <a:cubicBezTo>
                      <a:pt x="43180" y="76200"/>
                      <a:pt x="68580" y="92710"/>
                      <a:pt x="77470" y="87630"/>
                    </a:cubicBezTo>
                    <a:cubicBezTo>
                      <a:pt x="90170" y="82550"/>
                      <a:pt x="82550" y="24130"/>
                      <a:pt x="93980" y="13970"/>
                    </a:cubicBezTo>
                    <a:cubicBezTo>
                      <a:pt x="99060" y="8890"/>
                      <a:pt x="110490" y="6350"/>
                      <a:pt x="114300" y="10160"/>
                    </a:cubicBezTo>
                    <a:cubicBezTo>
                      <a:pt x="121920" y="16510"/>
                      <a:pt x="99060" y="68580"/>
                      <a:pt x="104140" y="91440"/>
                    </a:cubicBezTo>
                    <a:cubicBezTo>
                      <a:pt x="109220" y="109220"/>
                      <a:pt x="135890" y="127000"/>
                      <a:pt x="135890" y="137160"/>
                    </a:cubicBezTo>
                    <a:cubicBezTo>
                      <a:pt x="134620" y="143510"/>
                      <a:pt x="128270" y="151130"/>
                      <a:pt x="123190" y="151130"/>
                    </a:cubicBezTo>
                    <a:cubicBezTo>
                      <a:pt x="119380" y="152400"/>
                      <a:pt x="110490" y="143510"/>
                      <a:pt x="110490" y="139700"/>
                    </a:cubicBezTo>
                    <a:cubicBezTo>
                      <a:pt x="110490" y="134620"/>
                      <a:pt x="119380" y="125730"/>
                      <a:pt x="123190" y="127000"/>
                    </a:cubicBezTo>
                    <a:cubicBezTo>
                      <a:pt x="128270" y="127000"/>
                      <a:pt x="135890" y="137160"/>
                      <a:pt x="135890" y="140970"/>
                    </a:cubicBezTo>
                    <a:cubicBezTo>
                      <a:pt x="134620" y="144780"/>
                      <a:pt x="120650" y="149860"/>
                      <a:pt x="114300" y="147320"/>
                    </a:cubicBezTo>
                    <a:cubicBezTo>
                      <a:pt x="101600" y="143510"/>
                      <a:pt x="83820" y="109220"/>
                      <a:pt x="78740" y="90170"/>
                    </a:cubicBezTo>
                    <a:cubicBezTo>
                      <a:pt x="74930" y="73660"/>
                      <a:pt x="77470" y="54610"/>
                      <a:pt x="81280" y="40640"/>
                    </a:cubicBezTo>
                    <a:cubicBezTo>
                      <a:pt x="85090" y="27940"/>
                      <a:pt x="90170" y="12700"/>
                      <a:pt x="97790" y="8890"/>
                    </a:cubicBezTo>
                    <a:cubicBezTo>
                      <a:pt x="101600" y="6350"/>
                      <a:pt x="110490" y="7620"/>
                      <a:pt x="114300" y="10160"/>
                    </a:cubicBezTo>
                    <a:cubicBezTo>
                      <a:pt x="118110" y="12700"/>
                      <a:pt x="121920" y="20320"/>
                      <a:pt x="121920" y="27940"/>
                    </a:cubicBezTo>
                    <a:cubicBezTo>
                      <a:pt x="123190" y="43180"/>
                      <a:pt x="114300" y="78740"/>
                      <a:pt x="104140" y="93980"/>
                    </a:cubicBezTo>
                    <a:cubicBezTo>
                      <a:pt x="95250" y="105410"/>
                      <a:pt x="80010" y="115570"/>
                      <a:pt x="67310" y="115570"/>
                    </a:cubicBezTo>
                    <a:cubicBezTo>
                      <a:pt x="50800" y="114300"/>
                      <a:pt x="21590" y="90170"/>
                      <a:pt x="11430" y="71120"/>
                    </a:cubicBezTo>
                    <a:cubicBezTo>
                      <a:pt x="2540" y="54610"/>
                      <a:pt x="0" y="20320"/>
                      <a:pt x="5080" y="8890"/>
                    </a:cubicBezTo>
                    <a:cubicBezTo>
                      <a:pt x="7620" y="3810"/>
                      <a:pt x="15240" y="0"/>
                      <a:pt x="19050" y="0"/>
                    </a:cubicBezTo>
                    <a:cubicBezTo>
                      <a:pt x="22860" y="0"/>
                      <a:pt x="30480" y="12700"/>
                      <a:pt x="30480" y="12700"/>
                    </a:cubicBezTo>
                  </a:path>
                </a:pathLst>
              </a:custGeom>
              <a:solidFill>
                <a:srgbClr val="01184E"/>
              </a:solidFill>
              <a:ln cap="sq">
                <a:noFill/>
                <a:prstDash val="solid"/>
                <a:miter/>
              </a:ln>
            </p:spPr>
          </p:sp>
        </p:grpSp>
        <p:grpSp>
          <p:nvGrpSpPr>
            <p:cNvPr name="Group 57" id="57"/>
            <p:cNvGrpSpPr/>
            <p:nvPr/>
          </p:nvGrpSpPr>
          <p:grpSpPr>
            <a:xfrm rot="0">
              <a:off x="765858" y="759708"/>
              <a:ext cx="289991" cy="427970"/>
              <a:chOff x="0" y="0"/>
              <a:chExt cx="314960" cy="464820"/>
            </a:xfrm>
          </p:grpSpPr>
          <p:sp>
            <p:nvSpPr>
              <p:cNvPr name="Freeform 58" id="58"/>
              <p:cNvSpPr/>
              <p:nvPr/>
            </p:nvSpPr>
            <p:spPr>
              <a:xfrm flipH="false" flipV="false" rot="0">
                <a:off x="46990" y="43180"/>
                <a:ext cx="217170" cy="372110"/>
              </a:xfrm>
              <a:custGeom>
                <a:avLst/>
                <a:gdLst/>
                <a:ahLst/>
                <a:cxnLst/>
                <a:rect r="r" b="b" t="t" l="l"/>
                <a:pathLst>
                  <a:path h="372110" w="217170">
                    <a:moveTo>
                      <a:pt x="160020" y="63500"/>
                    </a:moveTo>
                    <a:cubicBezTo>
                      <a:pt x="38100" y="36830"/>
                      <a:pt x="27940" y="52070"/>
                      <a:pt x="26670" y="63500"/>
                    </a:cubicBezTo>
                    <a:cubicBezTo>
                      <a:pt x="25400" y="76200"/>
                      <a:pt x="34290" y="90170"/>
                      <a:pt x="45720" y="106680"/>
                    </a:cubicBezTo>
                    <a:cubicBezTo>
                      <a:pt x="68580" y="139700"/>
                      <a:pt x="143510" y="194310"/>
                      <a:pt x="172720" y="231140"/>
                    </a:cubicBezTo>
                    <a:cubicBezTo>
                      <a:pt x="193040" y="257810"/>
                      <a:pt x="217170" y="281940"/>
                      <a:pt x="217170" y="303530"/>
                    </a:cubicBezTo>
                    <a:cubicBezTo>
                      <a:pt x="215900" y="322580"/>
                      <a:pt x="195580" y="344170"/>
                      <a:pt x="179070" y="355600"/>
                    </a:cubicBezTo>
                    <a:cubicBezTo>
                      <a:pt x="160020" y="368300"/>
                      <a:pt x="123190" y="372110"/>
                      <a:pt x="104140" y="370840"/>
                    </a:cubicBezTo>
                    <a:cubicBezTo>
                      <a:pt x="91440" y="368300"/>
                      <a:pt x="81280" y="365760"/>
                      <a:pt x="72390" y="356870"/>
                    </a:cubicBezTo>
                    <a:cubicBezTo>
                      <a:pt x="58420" y="342900"/>
                      <a:pt x="36830" y="288290"/>
                      <a:pt x="40640" y="284480"/>
                    </a:cubicBezTo>
                    <a:cubicBezTo>
                      <a:pt x="43180" y="281940"/>
                      <a:pt x="62230" y="290830"/>
                      <a:pt x="62230" y="294640"/>
                    </a:cubicBezTo>
                    <a:cubicBezTo>
                      <a:pt x="62230" y="297180"/>
                      <a:pt x="44450" y="306070"/>
                      <a:pt x="40640" y="303530"/>
                    </a:cubicBezTo>
                    <a:cubicBezTo>
                      <a:pt x="38100" y="302260"/>
                      <a:pt x="35560" y="292100"/>
                      <a:pt x="38100" y="288290"/>
                    </a:cubicBezTo>
                    <a:cubicBezTo>
                      <a:pt x="39370" y="284480"/>
                      <a:pt x="48260" y="280670"/>
                      <a:pt x="54610" y="283210"/>
                    </a:cubicBezTo>
                    <a:cubicBezTo>
                      <a:pt x="68580" y="287020"/>
                      <a:pt x="85090" y="337820"/>
                      <a:pt x="105410" y="345440"/>
                    </a:cubicBezTo>
                    <a:cubicBezTo>
                      <a:pt x="123190" y="351790"/>
                      <a:pt x="148590" y="342900"/>
                      <a:pt x="163830" y="335280"/>
                    </a:cubicBezTo>
                    <a:cubicBezTo>
                      <a:pt x="176530" y="328930"/>
                      <a:pt x="194310" y="320040"/>
                      <a:pt x="194310" y="306070"/>
                    </a:cubicBezTo>
                    <a:cubicBezTo>
                      <a:pt x="195580" y="271780"/>
                      <a:pt x="53340" y="160020"/>
                      <a:pt x="24130" y="120650"/>
                    </a:cubicBezTo>
                    <a:cubicBezTo>
                      <a:pt x="12700" y="105410"/>
                      <a:pt x="7620" y="97790"/>
                      <a:pt x="3810" y="86360"/>
                    </a:cubicBezTo>
                    <a:cubicBezTo>
                      <a:pt x="1270" y="74930"/>
                      <a:pt x="0" y="63500"/>
                      <a:pt x="5080" y="52070"/>
                    </a:cubicBezTo>
                    <a:cubicBezTo>
                      <a:pt x="11430" y="36830"/>
                      <a:pt x="30480" y="12700"/>
                      <a:pt x="50800" y="7620"/>
                    </a:cubicBezTo>
                    <a:cubicBezTo>
                      <a:pt x="80010" y="0"/>
                      <a:pt x="154940" y="25400"/>
                      <a:pt x="170180" y="39370"/>
                    </a:cubicBezTo>
                    <a:cubicBezTo>
                      <a:pt x="175260" y="45720"/>
                      <a:pt x="177800" y="54610"/>
                      <a:pt x="176530" y="58420"/>
                    </a:cubicBezTo>
                    <a:cubicBezTo>
                      <a:pt x="173990" y="62230"/>
                      <a:pt x="160020" y="63500"/>
                      <a:pt x="160020" y="63500"/>
                    </a:cubicBezTo>
                  </a:path>
                </a:pathLst>
              </a:custGeom>
              <a:solidFill>
                <a:srgbClr val="01184E"/>
              </a:solidFill>
              <a:ln cap="sq">
                <a:noFill/>
                <a:prstDash val="solid"/>
                <a:miter/>
              </a:ln>
            </p:spPr>
          </p:sp>
        </p:grpSp>
        <p:grpSp>
          <p:nvGrpSpPr>
            <p:cNvPr name="Group 59" id="59"/>
            <p:cNvGrpSpPr/>
            <p:nvPr/>
          </p:nvGrpSpPr>
          <p:grpSpPr>
            <a:xfrm rot="0">
              <a:off x="5894481" y="3742635"/>
              <a:ext cx="115762" cy="113424"/>
              <a:chOff x="0" y="0"/>
              <a:chExt cx="125730" cy="123190"/>
            </a:xfrm>
          </p:grpSpPr>
          <p:sp>
            <p:nvSpPr>
              <p:cNvPr name="Freeform 60" id="60"/>
              <p:cNvSpPr/>
              <p:nvPr/>
            </p:nvSpPr>
            <p:spPr>
              <a:xfrm flipH="false" flipV="false" rot="0">
                <a:off x="48260" y="48260"/>
                <a:ext cx="25400" cy="25400"/>
              </a:xfrm>
              <a:custGeom>
                <a:avLst/>
                <a:gdLst/>
                <a:ahLst/>
                <a:cxnLst/>
                <a:rect r="r" b="b" t="t" l="l"/>
                <a:pathLst>
                  <a:path h="25400" w="25400">
                    <a:moveTo>
                      <a:pt x="25400" y="8890"/>
                    </a:moveTo>
                    <a:cubicBezTo>
                      <a:pt x="15240" y="25400"/>
                      <a:pt x="5080" y="22860"/>
                      <a:pt x="2540" y="19050"/>
                    </a:cubicBezTo>
                    <a:cubicBezTo>
                      <a:pt x="0" y="15240"/>
                      <a:pt x="2540" y="5080"/>
                      <a:pt x="5080" y="2540"/>
                    </a:cubicBezTo>
                    <a:cubicBezTo>
                      <a:pt x="8890" y="0"/>
                      <a:pt x="22860" y="3810"/>
                      <a:pt x="22860" y="3810"/>
                    </a:cubicBezTo>
                  </a:path>
                </a:pathLst>
              </a:custGeom>
              <a:solidFill>
                <a:srgbClr val="01184E"/>
              </a:solidFill>
              <a:ln cap="sq">
                <a:noFill/>
                <a:prstDash val="solid"/>
                <a:miter/>
              </a:ln>
            </p:spPr>
          </p:sp>
        </p:grpSp>
        <p:grpSp>
          <p:nvGrpSpPr>
            <p:cNvPr name="Group 61" id="61"/>
            <p:cNvGrpSpPr/>
            <p:nvPr/>
          </p:nvGrpSpPr>
          <p:grpSpPr>
            <a:xfrm rot="0">
              <a:off x="968149" y="852084"/>
              <a:ext cx="285313" cy="251403"/>
              <a:chOff x="0" y="0"/>
              <a:chExt cx="309880" cy="273050"/>
            </a:xfrm>
          </p:grpSpPr>
          <p:sp>
            <p:nvSpPr>
              <p:cNvPr name="Freeform 62" id="62"/>
              <p:cNvSpPr/>
              <p:nvPr/>
            </p:nvSpPr>
            <p:spPr>
              <a:xfrm flipH="false" flipV="false" rot="0">
                <a:off x="43180" y="46990"/>
                <a:ext cx="215900" cy="179070"/>
              </a:xfrm>
              <a:custGeom>
                <a:avLst/>
                <a:gdLst/>
                <a:ahLst/>
                <a:cxnLst/>
                <a:rect r="r" b="b" t="t" l="l"/>
                <a:pathLst>
                  <a:path h="179070" w="215900">
                    <a:moveTo>
                      <a:pt x="69850" y="43180"/>
                    </a:moveTo>
                    <a:cubicBezTo>
                      <a:pt x="33020" y="25400"/>
                      <a:pt x="31750" y="35560"/>
                      <a:pt x="30480" y="46990"/>
                    </a:cubicBezTo>
                    <a:cubicBezTo>
                      <a:pt x="27940" y="67310"/>
                      <a:pt x="26670" y="132080"/>
                      <a:pt x="38100" y="146050"/>
                    </a:cubicBezTo>
                    <a:cubicBezTo>
                      <a:pt x="44450" y="153670"/>
                      <a:pt x="54610" y="153670"/>
                      <a:pt x="63500" y="153670"/>
                    </a:cubicBezTo>
                    <a:cubicBezTo>
                      <a:pt x="74930" y="152400"/>
                      <a:pt x="88900" y="146050"/>
                      <a:pt x="97790" y="137160"/>
                    </a:cubicBezTo>
                    <a:cubicBezTo>
                      <a:pt x="109220" y="124460"/>
                      <a:pt x="121920" y="96520"/>
                      <a:pt x="121920" y="80010"/>
                    </a:cubicBezTo>
                    <a:cubicBezTo>
                      <a:pt x="123190" y="68580"/>
                      <a:pt x="116840" y="48260"/>
                      <a:pt x="114300" y="48260"/>
                    </a:cubicBezTo>
                    <a:cubicBezTo>
                      <a:pt x="109220" y="48260"/>
                      <a:pt x="96520" y="87630"/>
                      <a:pt x="100330" y="100330"/>
                    </a:cubicBezTo>
                    <a:cubicBezTo>
                      <a:pt x="102870" y="109220"/>
                      <a:pt x="110490" y="115570"/>
                      <a:pt x="118110" y="119380"/>
                    </a:cubicBezTo>
                    <a:cubicBezTo>
                      <a:pt x="128270" y="123190"/>
                      <a:pt x="144780" y="120650"/>
                      <a:pt x="158750" y="116840"/>
                    </a:cubicBezTo>
                    <a:cubicBezTo>
                      <a:pt x="172720" y="113030"/>
                      <a:pt x="189230" y="91440"/>
                      <a:pt x="199390" y="92710"/>
                    </a:cubicBezTo>
                    <a:cubicBezTo>
                      <a:pt x="205740" y="93980"/>
                      <a:pt x="215900" y="104140"/>
                      <a:pt x="214630" y="107950"/>
                    </a:cubicBezTo>
                    <a:cubicBezTo>
                      <a:pt x="213360" y="111760"/>
                      <a:pt x="198120" y="118110"/>
                      <a:pt x="195580" y="116840"/>
                    </a:cubicBezTo>
                    <a:cubicBezTo>
                      <a:pt x="191770" y="114300"/>
                      <a:pt x="191770" y="99060"/>
                      <a:pt x="194310" y="95250"/>
                    </a:cubicBezTo>
                    <a:cubicBezTo>
                      <a:pt x="196850" y="92710"/>
                      <a:pt x="207010" y="92710"/>
                      <a:pt x="209550" y="95250"/>
                    </a:cubicBezTo>
                    <a:cubicBezTo>
                      <a:pt x="213360" y="99060"/>
                      <a:pt x="214630" y="107950"/>
                      <a:pt x="212090" y="114300"/>
                    </a:cubicBezTo>
                    <a:cubicBezTo>
                      <a:pt x="205740" y="124460"/>
                      <a:pt x="180340" y="138430"/>
                      <a:pt x="162560" y="142240"/>
                    </a:cubicBezTo>
                    <a:cubicBezTo>
                      <a:pt x="143510" y="146050"/>
                      <a:pt x="116840" y="146050"/>
                      <a:pt x="101600" y="137160"/>
                    </a:cubicBezTo>
                    <a:cubicBezTo>
                      <a:pt x="88900" y="130810"/>
                      <a:pt x="78740" y="116840"/>
                      <a:pt x="76200" y="101600"/>
                    </a:cubicBezTo>
                    <a:cubicBezTo>
                      <a:pt x="73660" y="85090"/>
                      <a:pt x="85090" y="52070"/>
                      <a:pt x="92710" y="39370"/>
                    </a:cubicBezTo>
                    <a:cubicBezTo>
                      <a:pt x="97790" y="31750"/>
                      <a:pt x="104140" y="26670"/>
                      <a:pt x="110490" y="25400"/>
                    </a:cubicBezTo>
                    <a:cubicBezTo>
                      <a:pt x="116840" y="24130"/>
                      <a:pt x="127000" y="27940"/>
                      <a:pt x="133350" y="33020"/>
                    </a:cubicBezTo>
                    <a:cubicBezTo>
                      <a:pt x="140970" y="39370"/>
                      <a:pt x="148590" y="54610"/>
                      <a:pt x="149860" y="67310"/>
                    </a:cubicBezTo>
                    <a:cubicBezTo>
                      <a:pt x="151130" y="86360"/>
                      <a:pt x="143510" y="115570"/>
                      <a:pt x="132080" y="133350"/>
                    </a:cubicBezTo>
                    <a:cubicBezTo>
                      <a:pt x="121920" y="151130"/>
                      <a:pt x="101600" y="167640"/>
                      <a:pt x="85090" y="173990"/>
                    </a:cubicBezTo>
                    <a:cubicBezTo>
                      <a:pt x="69850" y="179070"/>
                      <a:pt x="49530" y="179070"/>
                      <a:pt x="36830" y="172720"/>
                    </a:cubicBezTo>
                    <a:cubicBezTo>
                      <a:pt x="22860" y="165100"/>
                      <a:pt x="12700" y="148590"/>
                      <a:pt x="7620" y="130810"/>
                    </a:cubicBezTo>
                    <a:cubicBezTo>
                      <a:pt x="0" y="106680"/>
                      <a:pt x="0" y="57150"/>
                      <a:pt x="8890" y="34290"/>
                    </a:cubicBezTo>
                    <a:cubicBezTo>
                      <a:pt x="13970" y="20320"/>
                      <a:pt x="22860" y="6350"/>
                      <a:pt x="34290" y="3810"/>
                    </a:cubicBezTo>
                    <a:cubicBezTo>
                      <a:pt x="48260" y="0"/>
                      <a:pt x="80010" y="15240"/>
                      <a:pt x="86360" y="24130"/>
                    </a:cubicBezTo>
                    <a:cubicBezTo>
                      <a:pt x="88900" y="29210"/>
                      <a:pt x="87630" y="38100"/>
                      <a:pt x="83820" y="40640"/>
                    </a:cubicBezTo>
                    <a:cubicBezTo>
                      <a:pt x="81280" y="44450"/>
                      <a:pt x="69850" y="43180"/>
                      <a:pt x="69850" y="43180"/>
                    </a:cubicBezTo>
                  </a:path>
                </a:pathLst>
              </a:custGeom>
              <a:solidFill>
                <a:srgbClr val="01184E"/>
              </a:solidFill>
              <a:ln cap="sq">
                <a:noFill/>
                <a:prstDash val="solid"/>
                <a:miter/>
              </a:ln>
            </p:spPr>
          </p:sp>
        </p:grpSp>
        <p:grpSp>
          <p:nvGrpSpPr>
            <p:cNvPr name="Group 63" id="63"/>
            <p:cNvGrpSpPr/>
            <p:nvPr/>
          </p:nvGrpSpPr>
          <p:grpSpPr>
            <a:xfrm rot="0">
              <a:off x="1144716" y="818174"/>
              <a:ext cx="224509" cy="202292"/>
              <a:chOff x="0" y="0"/>
              <a:chExt cx="243840" cy="219710"/>
            </a:xfrm>
          </p:grpSpPr>
          <p:sp>
            <p:nvSpPr>
              <p:cNvPr name="Freeform 64" id="64"/>
              <p:cNvSpPr/>
              <p:nvPr/>
            </p:nvSpPr>
            <p:spPr>
              <a:xfrm flipH="false" flipV="false" rot="0">
                <a:off x="46990" y="46990"/>
                <a:ext cx="146050" cy="123190"/>
              </a:xfrm>
              <a:custGeom>
                <a:avLst/>
                <a:gdLst/>
                <a:ahLst/>
                <a:cxnLst/>
                <a:rect r="r" b="b" t="t" l="l"/>
                <a:pathLst>
                  <a:path h="123190" w="146050">
                    <a:moveTo>
                      <a:pt x="29210" y="36830"/>
                    </a:moveTo>
                    <a:cubicBezTo>
                      <a:pt x="36830" y="116840"/>
                      <a:pt x="26670" y="123190"/>
                      <a:pt x="24130" y="120650"/>
                    </a:cubicBezTo>
                    <a:cubicBezTo>
                      <a:pt x="15240" y="116840"/>
                      <a:pt x="20320" y="8890"/>
                      <a:pt x="34290" y="3810"/>
                    </a:cubicBezTo>
                    <a:cubicBezTo>
                      <a:pt x="44450" y="0"/>
                      <a:pt x="67310" y="52070"/>
                      <a:pt x="85090" y="57150"/>
                    </a:cubicBezTo>
                    <a:cubicBezTo>
                      <a:pt x="100330" y="62230"/>
                      <a:pt x="124460" y="43180"/>
                      <a:pt x="134620" y="45720"/>
                    </a:cubicBezTo>
                    <a:cubicBezTo>
                      <a:pt x="139700" y="46990"/>
                      <a:pt x="144780" y="52070"/>
                      <a:pt x="146050" y="55880"/>
                    </a:cubicBezTo>
                    <a:cubicBezTo>
                      <a:pt x="146050" y="60960"/>
                      <a:pt x="138430" y="69850"/>
                      <a:pt x="134620" y="71120"/>
                    </a:cubicBezTo>
                    <a:cubicBezTo>
                      <a:pt x="130810" y="71120"/>
                      <a:pt x="120650" y="63500"/>
                      <a:pt x="120650" y="58420"/>
                    </a:cubicBezTo>
                    <a:cubicBezTo>
                      <a:pt x="120650" y="54610"/>
                      <a:pt x="128270" y="45720"/>
                      <a:pt x="133350" y="45720"/>
                    </a:cubicBezTo>
                    <a:cubicBezTo>
                      <a:pt x="137160" y="45720"/>
                      <a:pt x="146050" y="54610"/>
                      <a:pt x="146050" y="58420"/>
                    </a:cubicBezTo>
                    <a:cubicBezTo>
                      <a:pt x="144780" y="67310"/>
                      <a:pt x="107950" y="85090"/>
                      <a:pt x="93980" y="86360"/>
                    </a:cubicBezTo>
                    <a:cubicBezTo>
                      <a:pt x="85090" y="86360"/>
                      <a:pt x="77470" y="82550"/>
                      <a:pt x="69850" y="77470"/>
                    </a:cubicBezTo>
                    <a:cubicBezTo>
                      <a:pt x="57150" y="68580"/>
                      <a:pt x="38100" y="48260"/>
                      <a:pt x="33020" y="34290"/>
                    </a:cubicBezTo>
                    <a:cubicBezTo>
                      <a:pt x="29210" y="24130"/>
                      <a:pt x="29210" y="6350"/>
                      <a:pt x="34290" y="3810"/>
                    </a:cubicBezTo>
                    <a:cubicBezTo>
                      <a:pt x="36830" y="2540"/>
                      <a:pt x="46990" y="6350"/>
                      <a:pt x="50800" y="12700"/>
                    </a:cubicBezTo>
                    <a:cubicBezTo>
                      <a:pt x="58420" y="25400"/>
                      <a:pt x="57150" y="71120"/>
                      <a:pt x="49530" y="90170"/>
                    </a:cubicBezTo>
                    <a:cubicBezTo>
                      <a:pt x="44450" y="104140"/>
                      <a:pt x="31750" y="121920"/>
                      <a:pt x="24130" y="120650"/>
                    </a:cubicBezTo>
                    <a:cubicBezTo>
                      <a:pt x="16510" y="120650"/>
                      <a:pt x="7620" y="97790"/>
                      <a:pt x="5080" y="83820"/>
                    </a:cubicBezTo>
                    <a:cubicBezTo>
                      <a:pt x="1270" y="69850"/>
                      <a:pt x="0" y="46990"/>
                      <a:pt x="3810" y="36830"/>
                    </a:cubicBezTo>
                    <a:cubicBezTo>
                      <a:pt x="7620" y="30480"/>
                      <a:pt x="13970" y="24130"/>
                      <a:pt x="19050" y="24130"/>
                    </a:cubicBezTo>
                    <a:cubicBezTo>
                      <a:pt x="22860" y="24130"/>
                      <a:pt x="29210" y="36830"/>
                      <a:pt x="29210" y="36830"/>
                    </a:cubicBezTo>
                  </a:path>
                </a:pathLst>
              </a:custGeom>
              <a:solidFill>
                <a:srgbClr val="01184E"/>
              </a:solidFill>
              <a:ln cap="sq">
                <a:noFill/>
                <a:prstDash val="solid"/>
                <a:miter/>
              </a:ln>
            </p:spPr>
          </p:sp>
        </p:grpSp>
        <p:grpSp>
          <p:nvGrpSpPr>
            <p:cNvPr name="Group 65" id="65"/>
            <p:cNvGrpSpPr/>
            <p:nvPr/>
          </p:nvGrpSpPr>
          <p:grpSpPr>
            <a:xfrm rot="0">
              <a:off x="1218383" y="728136"/>
              <a:ext cx="257250" cy="251403"/>
              <a:chOff x="0" y="0"/>
              <a:chExt cx="279400" cy="273050"/>
            </a:xfrm>
          </p:grpSpPr>
          <p:sp>
            <p:nvSpPr>
              <p:cNvPr name="Freeform 66" id="66"/>
              <p:cNvSpPr/>
              <p:nvPr/>
            </p:nvSpPr>
            <p:spPr>
              <a:xfrm flipH="false" flipV="false" rot="0">
                <a:off x="46990" y="46990"/>
                <a:ext cx="184150" cy="176530"/>
              </a:xfrm>
              <a:custGeom>
                <a:avLst/>
                <a:gdLst/>
                <a:ahLst/>
                <a:cxnLst/>
                <a:rect r="r" b="b" t="t" l="l"/>
                <a:pathLst>
                  <a:path h="176530" w="184150">
                    <a:moveTo>
                      <a:pt x="8890" y="33020"/>
                    </a:moveTo>
                    <a:cubicBezTo>
                      <a:pt x="6350" y="2540"/>
                      <a:pt x="19050" y="0"/>
                      <a:pt x="26670" y="3810"/>
                    </a:cubicBezTo>
                    <a:cubicBezTo>
                      <a:pt x="45720" y="16510"/>
                      <a:pt x="62230" y="143510"/>
                      <a:pt x="87630" y="148590"/>
                    </a:cubicBezTo>
                    <a:cubicBezTo>
                      <a:pt x="109220" y="152400"/>
                      <a:pt x="143510" y="77470"/>
                      <a:pt x="161290" y="72390"/>
                    </a:cubicBezTo>
                    <a:cubicBezTo>
                      <a:pt x="168910" y="69850"/>
                      <a:pt x="180340" y="74930"/>
                      <a:pt x="181610" y="77470"/>
                    </a:cubicBezTo>
                    <a:cubicBezTo>
                      <a:pt x="181610" y="81280"/>
                      <a:pt x="167640" y="95250"/>
                      <a:pt x="163830" y="93980"/>
                    </a:cubicBezTo>
                    <a:cubicBezTo>
                      <a:pt x="161290" y="92710"/>
                      <a:pt x="157480" y="74930"/>
                      <a:pt x="160020" y="73660"/>
                    </a:cubicBezTo>
                    <a:cubicBezTo>
                      <a:pt x="162560" y="71120"/>
                      <a:pt x="180340" y="78740"/>
                      <a:pt x="181610" y="85090"/>
                    </a:cubicBezTo>
                    <a:cubicBezTo>
                      <a:pt x="184150" y="93980"/>
                      <a:pt x="163830" y="114300"/>
                      <a:pt x="152400" y="128270"/>
                    </a:cubicBezTo>
                    <a:cubicBezTo>
                      <a:pt x="139700" y="143510"/>
                      <a:pt x="118110" y="168910"/>
                      <a:pt x="105410" y="173990"/>
                    </a:cubicBezTo>
                    <a:cubicBezTo>
                      <a:pt x="99060" y="176530"/>
                      <a:pt x="95250" y="175260"/>
                      <a:pt x="90170" y="173990"/>
                    </a:cubicBezTo>
                    <a:cubicBezTo>
                      <a:pt x="82550" y="171450"/>
                      <a:pt x="76200" y="170180"/>
                      <a:pt x="68580" y="162560"/>
                    </a:cubicBezTo>
                    <a:cubicBezTo>
                      <a:pt x="50800" y="144780"/>
                      <a:pt x="12700" y="68580"/>
                      <a:pt x="5080" y="38100"/>
                    </a:cubicBezTo>
                    <a:cubicBezTo>
                      <a:pt x="1270" y="24130"/>
                      <a:pt x="0" y="8890"/>
                      <a:pt x="5080" y="3810"/>
                    </a:cubicBezTo>
                    <a:cubicBezTo>
                      <a:pt x="8890" y="0"/>
                      <a:pt x="21590" y="0"/>
                      <a:pt x="26670" y="3810"/>
                    </a:cubicBezTo>
                    <a:cubicBezTo>
                      <a:pt x="31750" y="8890"/>
                      <a:pt x="36830" y="29210"/>
                      <a:pt x="33020" y="34290"/>
                    </a:cubicBezTo>
                    <a:cubicBezTo>
                      <a:pt x="30480" y="38100"/>
                      <a:pt x="8890" y="33020"/>
                      <a:pt x="8890" y="33020"/>
                    </a:cubicBezTo>
                  </a:path>
                </a:pathLst>
              </a:custGeom>
              <a:solidFill>
                <a:srgbClr val="01184E"/>
              </a:solidFill>
              <a:ln cap="sq">
                <a:noFill/>
                <a:prstDash val="solid"/>
                <a:miter/>
              </a:ln>
            </p:spPr>
          </p:sp>
        </p:grpSp>
        <p:grpSp>
          <p:nvGrpSpPr>
            <p:cNvPr name="Group 67" id="67"/>
            <p:cNvGrpSpPr/>
            <p:nvPr/>
          </p:nvGrpSpPr>
          <p:grpSpPr>
            <a:xfrm rot="0">
              <a:off x="1205521" y="730475"/>
              <a:ext cx="238541" cy="174228"/>
              <a:chOff x="0" y="0"/>
              <a:chExt cx="259080" cy="189230"/>
            </a:xfrm>
          </p:grpSpPr>
          <p:sp>
            <p:nvSpPr>
              <p:cNvPr name="Freeform 68" id="68"/>
              <p:cNvSpPr/>
              <p:nvPr/>
            </p:nvSpPr>
            <p:spPr>
              <a:xfrm flipH="false" flipV="false" rot="0">
                <a:off x="49530" y="49530"/>
                <a:ext cx="161290" cy="90170"/>
              </a:xfrm>
              <a:custGeom>
                <a:avLst/>
                <a:gdLst/>
                <a:ahLst/>
                <a:cxnLst/>
                <a:rect r="r" b="b" t="t" l="l"/>
                <a:pathLst>
                  <a:path h="90170" w="161290">
                    <a:moveTo>
                      <a:pt x="2540" y="68580"/>
                    </a:moveTo>
                    <a:cubicBezTo>
                      <a:pt x="153670" y="3810"/>
                      <a:pt x="160020" y="19050"/>
                      <a:pt x="158750" y="21590"/>
                    </a:cubicBezTo>
                    <a:cubicBezTo>
                      <a:pt x="157480" y="24130"/>
                      <a:pt x="139700" y="22860"/>
                      <a:pt x="137160" y="20320"/>
                    </a:cubicBezTo>
                    <a:cubicBezTo>
                      <a:pt x="135890" y="16510"/>
                      <a:pt x="139700" y="3810"/>
                      <a:pt x="143510" y="2540"/>
                    </a:cubicBezTo>
                    <a:cubicBezTo>
                      <a:pt x="147320" y="0"/>
                      <a:pt x="156210" y="2540"/>
                      <a:pt x="158750" y="5080"/>
                    </a:cubicBezTo>
                    <a:cubicBezTo>
                      <a:pt x="161290" y="8890"/>
                      <a:pt x="161290" y="17780"/>
                      <a:pt x="156210" y="24130"/>
                    </a:cubicBezTo>
                    <a:cubicBezTo>
                      <a:pt x="143510" y="43180"/>
                      <a:pt x="38100" y="87630"/>
                      <a:pt x="15240" y="88900"/>
                    </a:cubicBezTo>
                    <a:cubicBezTo>
                      <a:pt x="8890" y="90170"/>
                      <a:pt x="3810" y="87630"/>
                      <a:pt x="1270" y="85090"/>
                    </a:cubicBezTo>
                    <a:cubicBezTo>
                      <a:pt x="0" y="81280"/>
                      <a:pt x="2540" y="68580"/>
                      <a:pt x="2540" y="68580"/>
                    </a:cubicBezTo>
                  </a:path>
                </a:pathLst>
              </a:custGeom>
              <a:solidFill>
                <a:srgbClr val="01184E"/>
              </a:solidFill>
              <a:ln cap="sq">
                <a:noFill/>
                <a:prstDash val="solid"/>
                <a:miter/>
              </a:ln>
            </p:spPr>
          </p:sp>
        </p:grpSp>
        <p:grpSp>
          <p:nvGrpSpPr>
            <p:cNvPr name="Group 69" id="69"/>
            <p:cNvGrpSpPr/>
            <p:nvPr/>
          </p:nvGrpSpPr>
          <p:grpSpPr>
            <a:xfrm rot="0">
              <a:off x="805614" y="1061392"/>
              <a:ext cx="329747" cy="257250"/>
              <a:chOff x="0" y="0"/>
              <a:chExt cx="358140" cy="279400"/>
            </a:xfrm>
          </p:grpSpPr>
          <p:sp>
            <p:nvSpPr>
              <p:cNvPr name="Freeform 70" id="70"/>
              <p:cNvSpPr/>
              <p:nvPr/>
            </p:nvSpPr>
            <p:spPr>
              <a:xfrm flipH="false" flipV="false" rot="0">
                <a:off x="48260" y="48260"/>
                <a:ext cx="260350" cy="180340"/>
              </a:xfrm>
              <a:custGeom>
                <a:avLst/>
                <a:gdLst/>
                <a:ahLst/>
                <a:cxnLst/>
                <a:rect r="r" b="b" t="t" l="l"/>
                <a:pathLst>
                  <a:path h="180340" w="260350">
                    <a:moveTo>
                      <a:pt x="31750" y="172720"/>
                    </a:moveTo>
                    <a:cubicBezTo>
                      <a:pt x="3810" y="176530"/>
                      <a:pt x="1270" y="166370"/>
                      <a:pt x="5080" y="157480"/>
                    </a:cubicBezTo>
                    <a:cubicBezTo>
                      <a:pt x="16510" y="133350"/>
                      <a:pt x="119380" y="72390"/>
                      <a:pt x="163830" y="44450"/>
                    </a:cubicBezTo>
                    <a:cubicBezTo>
                      <a:pt x="194310" y="25400"/>
                      <a:pt x="226060" y="2540"/>
                      <a:pt x="242570" y="2540"/>
                    </a:cubicBezTo>
                    <a:cubicBezTo>
                      <a:pt x="250190" y="2540"/>
                      <a:pt x="257810" y="6350"/>
                      <a:pt x="259080" y="10160"/>
                    </a:cubicBezTo>
                    <a:cubicBezTo>
                      <a:pt x="260350" y="13970"/>
                      <a:pt x="257810" y="22860"/>
                      <a:pt x="254000" y="25400"/>
                    </a:cubicBezTo>
                    <a:cubicBezTo>
                      <a:pt x="250190" y="26670"/>
                      <a:pt x="237490" y="24130"/>
                      <a:pt x="236220" y="20320"/>
                    </a:cubicBezTo>
                    <a:cubicBezTo>
                      <a:pt x="233680" y="16510"/>
                      <a:pt x="237490" y="5080"/>
                      <a:pt x="241300" y="2540"/>
                    </a:cubicBezTo>
                    <a:cubicBezTo>
                      <a:pt x="245110" y="0"/>
                      <a:pt x="254000" y="2540"/>
                      <a:pt x="256540" y="6350"/>
                    </a:cubicBezTo>
                    <a:cubicBezTo>
                      <a:pt x="259080" y="8890"/>
                      <a:pt x="259080" y="16510"/>
                      <a:pt x="255270" y="24130"/>
                    </a:cubicBezTo>
                    <a:cubicBezTo>
                      <a:pt x="237490" y="53340"/>
                      <a:pt x="52070" y="173990"/>
                      <a:pt x="19050" y="179070"/>
                    </a:cubicBezTo>
                    <a:cubicBezTo>
                      <a:pt x="11430" y="180340"/>
                      <a:pt x="5080" y="177800"/>
                      <a:pt x="2540" y="175260"/>
                    </a:cubicBezTo>
                    <a:cubicBezTo>
                      <a:pt x="0" y="171450"/>
                      <a:pt x="1270" y="162560"/>
                      <a:pt x="5080" y="157480"/>
                    </a:cubicBezTo>
                    <a:cubicBezTo>
                      <a:pt x="10160" y="152400"/>
                      <a:pt x="27940" y="147320"/>
                      <a:pt x="31750" y="151130"/>
                    </a:cubicBezTo>
                    <a:cubicBezTo>
                      <a:pt x="35560" y="153670"/>
                      <a:pt x="31750" y="172720"/>
                      <a:pt x="31750" y="172720"/>
                    </a:cubicBezTo>
                  </a:path>
                </a:pathLst>
              </a:custGeom>
              <a:solidFill>
                <a:srgbClr val="01184E"/>
              </a:solidFill>
              <a:ln cap="sq">
                <a:noFill/>
                <a:prstDash val="solid"/>
                <a:miter/>
              </a:ln>
            </p:spPr>
          </p:sp>
        </p:grpSp>
        <p:grpSp>
          <p:nvGrpSpPr>
            <p:cNvPr name="Group 71" id="71"/>
            <p:cNvGrpSpPr/>
            <p:nvPr/>
          </p:nvGrpSpPr>
          <p:grpSpPr>
            <a:xfrm rot="0">
              <a:off x="933070" y="1133889"/>
              <a:ext cx="222170" cy="373012"/>
              <a:chOff x="0" y="0"/>
              <a:chExt cx="241300" cy="405130"/>
            </a:xfrm>
          </p:grpSpPr>
          <p:sp>
            <p:nvSpPr>
              <p:cNvPr name="Freeform 72" id="72"/>
              <p:cNvSpPr/>
              <p:nvPr/>
            </p:nvSpPr>
            <p:spPr>
              <a:xfrm flipH="false" flipV="false" rot="0">
                <a:off x="45720" y="46990"/>
                <a:ext cx="146050" cy="308610"/>
              </a:xfrm>
              <a:custGeom>
                <a:avLst/>
                <a:gdLst/>
                <a:ahLst/>
                <a:cxnLst/>
                <a:rect r="r" b="b" t="t" l="l"/>
                <a:pathLst>
                  <a:path h="308610" w="146050">
                    <a:moveTo>
                      <a:pt x="29210" y="7620"/>
                    </a:moveTo>
                    <a:cubicBezTo>
                      <a:pt x="143510" y="299720"/>
                      <a:pt x="139700" y="306070"/>
                      <a:pt x="135890" y="307340"/>
                    </a:cubicBezTo>
                    <a:cubicBezTo>
                      <a:pt x="132080" y="308610"/>
                      <a:pt x="120650" y="302260"/>
                      <a:pt x="120650" y="298450"/>
                    </a:cubicBezTo>
                    <a:cubicBezTo>
                      <a:pt x="119380" y="294640"/>
                      <a:pt x="125730" y="283210"/>
                      <a:pt x="129540" y="283210"/>
                    </a:cubicBezTo>
                    <a:cubicBezTo>
                      <a:pt x="133350" y="281940"/>
                      <a:pt x="143510" y="288290"/>
                      <a:pt x="144780" y="293370"/>
                    </a:cubicBezTo>
                    <a:cubicBezTo>
                      <a:pt x="146050" y="297180"/>
                      <a:pt x="140970" y="304800"/>
                      <a:pt x="137160" y="306070"/>
                    </a:cubicBezTo>
                    <a:cubicBezTo>
                      <a:pt x="133350" y="308610"/>
                      <a:pt x="127000" y="306070"/>
                      <a:pt x="120650" y="299720"/>
                    </a:cubicBezTo>
                    <a:cubicBezTo>
                      <a:pt x="95250" y="275590"/>
                      <a:pt x="22860" y="91440"/>
                      <a:pt x="10160" y="43180"/>
                    </a:cubicBezTo>
                    <a:cubicBezTo>
                      <a:pt x="5080" y="25400"/>
                      <a:pt x="0" y="8890"/>
                      <a:pt x="5080" y="3810"/>
                    </a:cubicBezTo>
                    <a:cubicBezTo>
                      <a:pt x="8890" y="0"/>
                      <a:pt x="29210" y="7620"/>
                      <a:pt x="29210" y="7620"/>
                    </a:cubicBezTo>
                  </a:path>
                </a:pathLst>
              </a:custGeom>
              <a:solidFill>
                <a:srgbClr val="01184E"/>
              </a:solidFill>
              <a:ln cap="sq">
                <a:noFill/>
                <a:prstDash val="solid"/>
                <a:miter/>
              </a:ln>
            </p:spPr>
          </p:sp>
        </p:grpSp>
        <p:grpSp>
          <p:nvGrpSpPr>
            <p:cNvPr name="Group 73" id="73"/>
            <p:cNvGrpSpPr/>
            <p:nvPr/>
          </p:nvGrpSpPr>
          <p:grpSpPr>
            <a:xfrm rot="0">
              <a:off x="1050002" y="1157276"/>
              <a:ext cx="174228" cy="237371"/>
              <a:chOff x="0" y="0"/>
              <a:chExt cx="189230" cy="257810"/>
            </a:xfrm>
          </p:grpSpPr>
          <p:sp>
            <p:nvSpPr>
              <p:cNvPr name="Freeform 74" id="74"/>
              <p:cNvSpPr/>
              <p:nvPr/>
            </p:nvSpPr>
            <p:spPr>
              <a:xfrm flipH="false" flipV="false" rot="0">
                <a:off x="46990" y="46990"/>
                <a:ext cx="90170" cy="163830"/>
              </a:xfrm>
              <a:custGeom>
                <a:avLst/>
                <a:gdLst/>
                <a:ahLst/>
                <a:cxnLst/>
                <a:rect r="r" b="b" t="t" l="l"/>
                <a:pathLst>
                  <a:path h="163830" w="90170">
                    <a:moveTo>
                      <a:pt x="26670" y="69850"/>
                    </a:moveTo>
                    <a:cubicBezTo>
                      <a:pt x="54610" y="162560"/>
                      <a:pt x="45720" y="161290"/>
                      <a:pt x="40640" y="157480"/>
                    </a:cubicBezTo>
                    <a:cubicBezTo>
                      <a:pt x="31750" y="152400"/>
                      <a:pt x="24130" y="135890"/>
                      <a:pt x="20320" y="121920"/>
                    </a:cubicBezTo>
                    <a:cubicBezTo>
                      <a:pt x="13970" y="101600"/>
                      <a:pt x="11430" y="63500"/>
                      <a:pt x="12700" y="44450"/>
                    </a:cubicBezTo>
                    <a:cubicBezTo>
                      <a:pt x="13970" y="33020"/>
                      <a:pt x="13970" y="24130"/>
                      <a:pt x="20320" y="17780"/>
                    </a:cubicBezTo>
                    <a:cubicBezTo>
                      <a:pt x="30480" y="7620"/>
                      <a:pt x="67310" y="0"/>
                      <a:pt x="78740" y="3810"/>
                    </a:cubicBezTo>
                    <a:cubicBezTo>
                      <a:pt x="85090" y="6350"/>
                      <a:pt x="90170" y="13970"/>
                      <a:pt x="90170" y="17780"/>
                    </a:cubicBezTo>
                    <a:cubicBezTo>
                      <a:pt x="90170" y="22860"/>
                      <a:pt x="83820" y="29210"/>
                      <a:pt x="80010" y="29210"/>
                    </a:cubicBezTo>
                    <a:cubicBezTo>
                      <a:pt x="74930" y="29210"/>
                      <a:pt x="66040" y="21590"/>
                      <a:pt x="64770" y="17780"/>
                    </a:cubicBezTo>
                    <a:cubicBezTo>
                      <a:pt x="64770" y="13970"/>
                      <a:pt x="73660" y="3810"/>
                      <a:pt x="77470" y="3810"/>
                    </a:cubicBezTo>
                    <a:cubicBezTo>
                      <a:pt x="81280" y="3810"/>
                      <a:pt x="90170" y="12700"/>
                      <a:pt x="90170" y="16510"/>
                    </a:cubicBezTo>
                    <a:cubicBezTo>
                      <a:pt x="90170" y="20320"/>
                      <a:pt x="86360" y="26670"/>
                      <a:pt x="81280" y="29210"/>
                    </a:cubicBezTo>
                    <a:cubicBezTo>
                      <a:pt x="72390" y="33020"/>
                      <a:pt x="48260" y="22860"/>
                      <a:pt x="41910" y="27940"/>
                    </a:cubicBezTo>
                    <a:cubicBezTo>
                      <a:pt x="38100" y="30480"/>
                      <a:pt x="38100" y="36830"/>
                      <a:pt x="38100" y="44450"/>
                    </a:cubicBezTo>
                    <a:cubicBezTo>
                      <a:pt x="38100" y="66040"/>
                      <a:pt x="67310" y="151130"/>
                      <a:pt x="57150" y="160020"/>
                    </a:cubicBezTo>
                    <a:cubicBezTo>
                      <a:pt x="52070" y="163830"/>
                      <a:pt x="36830" y="156210"/>
                      <a:pt x="30480" y="148590"/>
                    </a:cubicBezTo>
                    <a:cubicBezTo>
                      <a:pt x="20320" y="139700"/>
                      <a:pt x="12700" y="118110"/>
                      <a:pt x="8890" y="102870"/>
                    </a:cubicBezTo>
                    <a:cubicBezTo>
                      <a:pt x="5080" y="90170"/>
                      <a:pt x="0" y="71120"/>
                      <a:pt x="3810" y="63500"/>
                    </a:cubicBezTo>
                    <a:cubicBezTo>
                      <a:pt x="5080" y="59690"/>
                      <a:pt x="12700" y="55880"/>
                      <a:pt x="16510" y="57150"/>
                    </a:cubicBezTo>
                    <a:cubicBezTo>
                      <a:pt x="20320" y="57150"/>
                      <a:pt x="26670" y="69850"/>
                      <a:pt x="26670" y="69850"/>
                    </a:cubicBezTo>
                  </a:path>
                </a:pathLst>
              </a:custGeom>
              <a:solidFill>
                <a:srgbClr val="01184E"/>
              </a:solidFill>
              <a:ln cap="sq">
                <a:noFill/>
                <a:prstDash val="solid"/>
                <a:miter/>
              </a:ln>
            </p:spPr>
          </p:sp>
        </p:grpSp>
        <p:grpSp>
          <p:nvGrpSpPr>
            <p:cNvPr name="Group 75" id="75"/>
            <p:cNvGrpSpPr/>
            <p:nvPr/>
          </p:nvGrpSpPr>
          <p:grpSpPr>
            <a:xfrm rot="0">
              <a:off x="1127177" y="1013450"/>
              <a:ext cx="553087" cy="321562"/>
              <a:chOff x="0" y="0"/>
              <a:chExt cx="600710" cy="349250"/>
            </a:xfrm>
          </p:grpSpPr>
          <p:sp>
            <p:nvSpPr>
              <p:cNvPr name="Freeform 76" id="76"/>
              <p:cNvSpPr/>
              <p:nvPr/>
            </p:nvSpPr>
            <p:spPr>
              <a:xfrm flipH="false" flipV="false" rot="0">
                <a:off x="48260" y="45720"/>
                <a:ext cx="505460" cy="256540"/>
              </a:xfrm>
              <a:custGeom>
                <a:avLst/>
                <a:gdLst/>
                <a:ahLst/>
                <a:cxnLst/>
                <a:rect r="r" b="b" t="t" l="l"/>
                <a:pathLst>
                  <a:path h="256540" w="505460">
                    <a:moveTo>
                      <a:pt x="59690" y="184150"/>
                    </a:moveTo>
                    <a:cubicBezTo>
                      <a:pt x="21590" y="185420"/>
                      <a:pt x="24130" y="240030"/>
                      <a:pt x="27940" y="241300"/>
                    </a:cubicBezTo>
                    <a:cubicBezTo>
                      <a:pt x="33020" y="242570"/>
                      <a:pt x="50800" y="173990"/>
                      <a:pt x="62230" y="170180"/>
                    </a:cubicBezTo>
                    <a:cubicBezTo>
                      <a:pt x="67310" y="167640"/>
                      <a:pt x="73660" y="171450"/>
                      <a:pt x="77470" y="176530"/>
                    </a:cubicBezTo>
                    <a:cubicBezTo>
                      <a:pt x="83820" y="185420"/>
                      <a:pt x="81280" y="224790"/>
                      <a:pt x="85090" y="224790"/>
                    </a:cubicBezTo>
                    <a:cubicBezTo>
                      <a:pt x="91440" y="226060"/>
                      <a:pt x="101600" y="156210"/>
                      <a:pt x="113030" y="149860"/>
                    </a:cubicBezTo>
                    <a:cubicBezTo>
                      <a:pt x="118110" y="147320"/>
                      <a:pt x="127000" y="151130"/>
                      <a:pt x="130810" y="156210"/>
                    </a:cubicBezTo>
                    <a:cubicBezTo>
                      <a:pt x="135890" y="162560"/>
                      <a:pt x="127000" y="193040"/>
                      <a:pt x="129540" y="194310"/>
                    </a:cubicBezTo>
                    <a:cubicBezTo>
                      <a:pt x="133350" y="194310"/>
                      <a:pt x="142240" y="143510"/>
                      <a:pt x="152400" y="140970"/>
                    </a:cubicBezTo>
                    <a:cubicBezTo>
                      <a:pt x="161290" y="138430"/>
                      <a:pt x="176530" y="170180"/>
                      <a:pt x="185420" y="168910"/>
                    </a:cubicBezTo>
                    <a:cubicBezTo>
                      <a:pt x="193040" y="167640"/>
                      <a:pt x="195580" y="137160"/>
                      <a:pt x="203200" y="134620"/>
                    </a:cubicBezTo>
                    <a:cubicBezTo>
                      <a:pt x="208280" y="133350"/>
                      <a:pt x="217170" y="148590"/>
                      <a:pt x="222250" y="146050"/>
                    </a:cubicBezTo>
                    <a:cubicBezTo>
                      <a:pt x="229870" y="143510"/>
                      <a:pt x="227330" y="93980"/>
                      <a:pt x="237490" y="90170"/>
                    </a:cubicBezTo>
                    <a:cubicBezTo>
                      <a:pt x="247650" y="86360"/>
                      <a:pt x="271780" y="128270"/>
                      <a:pt x="284480" y="125730"/>
                    </a:cubicBezTo>
                    <a:cubicBezTo>
                      <a:pt x="297180" y="121920"/>
                      <a:pt x="303530" y="71120"/>
                      <a:pt x="316230" y="69850"/>
                    </a:cubicBezTo>
                    <a:cubicBezTo>
                      <a:pt x="327660" y="67310"/>
                      <a:pt x="353060" y="100330"/>
                      <a:pt x="356870" y="111760"/>
                    </a:cubicBezTo>
                    <a:cubicBezTo>
                      <a:pt x="358140" y="118110"/>
                      <a:pt x="355600" y="125730"/>
                      <a:pt x="351790" y="128270"/>
                    </a:cubicBezTo>
                    <a:cubicBezTo>
                      <a:pt x="347980" y="129540"/>
                      <a:pt x="337820" y="128270"/>
                      <a:pt x="332740" y="123190"/>
                    </a:cubicBezTo>
                    <a:cubicBezTo>
                      <a:pt x="322580" y="109220"/>
                      <a:pt x="311150" y="33020"/>
                      <a:pt x="320040" y="21590"/>
                    </a:cubicBezTo>
                    <a:cubicBezTo>
                      <a:pt x="323850" y="16510"/>
                      <a:pt x="335280" y="15240"/>
                      <a:pt x="340360" y="19050"/>
                    </a:cubicBezTo>
                    <a:cubicBezTo>
                      <a:pt x="350520" y="25400"/>
                      <a:pt x="355600" y="76200"/>
                      <a:pt x="360680" y="76200"/>
                    </a:cubicBezTo>
                    <a:cubicBezTo>
                      <a:pt x="364490" y="74930"/>
                      <a:pt x="358140" y="34290"/>
                      <a:pt x="367030" y="22860"/>
                    </a:cubicBezTo>
                    <a:cubicBezTo>
                      <a:pt x="374650" y="11430"/>
                      <a:pt x="396240" y="0"/>
                      <a:pt x="408940" y="5080"/>
                    </a:cubicBezTo>
                    <a:cubicBezTo>
                      <a:pt x="430530" y="11430"/>
                      <a:pt x="453390" y="68580"/>
                      <a:pt x="468630" y="102870"/>
                    </a:cubicBezTo>
                    <a:cubicBezTo>
                      <a:pt x="483870" y="134620"/>
                      <a:pt x="505460" y="179070"/>
                      <a:pt x="500380" y="204470"/>
                    </a:cubicBezTo>
                    <a:cubicBezTo>
                      <a:pt x="497840" y="220980"/>
                      <a:pt x="485140" y="238760"/>
                      <a:pt x="472440" y="243840"/>
                    </a:cubicBezTo>
                    <a:cubicBezTo>
                      <a:pt x="455930" y="247650"/>
                      <a:pt x="422910" y="232410"/>
                      <a:pt x="407670" y="219710"/>
                    </a:cubicBezTo>
                    <a:cubicBezTo>
                      <a:pt x="393700" y="209550"/>
                      <a:pt x="386080" y="195580"/>
                      <a:pt x="379730" y="177800"/>
                    </a:cubicBezTo>
                    <a:cubicBezTo>
                      <a:pt x="369570" y="151130"/>
                      <a:pt x="363220" y="104140"/>
                      <a:pt x="363220" y="74930"/>
                    </a:cubicBezTo>
                    <a:cubicBezTo>
                      <a:pt x="363220" y="54610"/>
                      <a:pt x="364490" y="29210"/>
                      <a:pt x="372110" y="20320"/>
                    </a:cubicBezTo>
                    <a:cubicBezTo>
                      <a:pt x="375920" y="15240"/>
                      <a:pt x="384810" y="13970"/>
                      <a:pt x="389890" y="15240"/>
                    </a:cubicBezTo>
                    <a:cubicBezTo>
                      <a:pt x="392430" y="17780"/>
                      <a:pt x="396240" y="26670"/>
                      <a:pt x="394970" y="29210"/>
                    </a:cubicBezTo>
                    <a:cubicBezTo>
                      <a:pt x="393700" y="33020"/>
                      <a:pt x="374650" y="36830"/>
                      <a:pt x="372110" y="34290"/>
                    </a:cubicBezTo>
                    <a:cubicBezTo>
                      <a:pt x="370840" y="30480"/>
                      <a:pt x="379730" y="13970"/>
                      <a:pt x="383540" y="13970"/>
                    </a:cubicBezTo>
                    <a:cubicBezTo>
                      <a:pt x="387350" y="13970"/>
                      <a:pt x="392430" y="17780"/>
                      <a:pt x="394970" y="24130"/>
                    </a:cubicBezTo>
                    <a:cubicBezTo>
                      <a:pt x="403860" y="44450"/>
                      <a:pt x="392430" y="134620"/>
                      <a:pt x="401320" y="165100"/>
                    </a:cubicBezTo>
                    <a:cubicBezTo>
                      <a:pt x="406400" y="180340"/>
                      <a:pt x="412750" y="190500"/>
                      <a:pt x="421640" y="199390"/>
                    </a:cubicBezTo>
                    <a:cubicBezTo>
                      <a:pt x="433070" y="209550"/>
                      <a:pt x="453390" y="220980"/>
                      <a:pt x="463550" y="219710"/>
                    </a:cubicBezTo>
                    <a:cubicBezTo>
                      <a:pt x="468630" y="219710"/>
                      <a:pt x="474980" y="215900"/>
                      <a:pt x="476250" y="208280"/>
                    </a:cubicBezTo>
                    <a:cubicBezTo>
                      <a:pt x="482600" y="184150"/>
                      <a:pt x="422910" y="27940"/>
                      <a:pt x="401320" y="26670"/>
                    </a:cubicBezTo>
                    <a:cubicBezTo>
                      <a:pt x="387350" y="25400"/>
                      <a:pt x="377190" y="92710"/>
                      <a:pt x="363220" y="95250"/>
                    </a:cubicBezTo>
                    <a:cubicBezTo>
                      <a:pt x="351790" y="96520"/>
                      <a:pt x="331470" y="67310"/>
                      <a:pt x="325120" y="53340"/>
                    </a:cubicBezTo>
                    <a:cubicBezTo>
                      <a:pt x="320040" y="43180"/>
                      <a:pt x="316230" y="30480"/>
                      <a:pt x="318770" y="24130"/>
                    </a:cubicBezTo>
                    <a:cubicBezTo>
                      <a:pt x="321310" y="19050"/>
                      <a:pt x="328930" y="13970"/>
                      <a:pt x="332740" y="15240"/>
                    </a:cubicBezTo>
                    <a:cubicBezTo>
                      <a:pt x="342900" y="17780"/>
                      <a:pt x="361950" y="64770"/>
                      <a:pt x="363220" y="86360"/>
                    </a:cubicBezTo>
                    <a:cubicBezTo>
                      <a:pt x="363220" y="101600"/>
                      <a:pt x="359410" y="124460"/>
                      <a:pt x="351790" y="128270"/>
                    </a:cubicBezTo>
                    <a:cubicBezTo>
                      <a:pt x="345440" y="130810"/>
                      <a:pt x="332740" y="124460"/>
                      <a:pt x="325120" y="118110"/>
                    </a:cubicBezTo>
                    <a:cubicBezTo>
                      <a:pt x="316230" y="109220"/>
                      <a:pt x="306070" y="88900"/>
                      <a:pt x="307340" y="80010"/>
                    </a:cubicBezTo>
                    <a:cubicBezTo>
                      <a:pt x="307340" y="74930"/>
                      <a:pt x="312420" y="69850"/>
                      <a:pt x="316230" y="69850"/>
                    </a:cubicBezTo>
                    <a:cubicBezTo>
                      <a:pt x="320040" y="68580"/>
                      <a:pt x="330200" y="78740"/>
                      <a:pt x="331470" y="85090"/>
                    </a:cubicBezTo>
                    <a:cubicBezTo>
                      <a:pt x="334010" y="97790"/>
                      <a:pt x="320040" y="127000"/>
                      <a:pt x="308610" y="135890"/>
                    </a:cubicBezTo>
                    <a:cubicBezTo>
                      <a:pt x="299720" y="144780"/>
                      <a:pt x="285750" y="149860"/>
                      <a:pt x="276860" y="147320"/>
                    </a:cubicBezTo>
                    <a:cubicBezTo>
                      <a:pt x="265430" y="143510"/>
                      <a:pt x="252730" y="113030"/>
                      <a:pt x="247650" y="114300"/>
                    </a:cubicBezTo>
                    <a:cubicBezTo>
                      <a:pt x="242570" y="116840"/>
                      <a:pt x="248920" y="144780"/>
                      <a:pt x="243840" y="153670"/>
                    </a:cubicBezTo>
                    <a:cubicBezTo>
                      <a:pt x="238760" y="161290"/>
                      <a:pt x="224790" y="168910"/>
                      <a:pt x="217170" y="168910"/>
                    </a:cubicBezTo>
                    <a:cubicBezTo>
                      <a:pt x="210820" y="167640"/>
                      <a:pt x="204470" y="162560"/>
                      <a:pt x="201930" y="156210"/>
                    </a:cubicBezTo>
                    <a:cubicBezTo>
                      <a:pt x="199390" y="151130"/>
                      <a:pt x="199390" y="135890"/>
                      <a:pt x="203200" y="134620"/>
                    </a:cubicBezTo>
                    <a:cubicBezTo>
                      <a:pt x="207010" y="133350"/>
                      <a:pt x="219710" y="139700"/>
                      <a:pt x="222250" y="146050"/>
                    </a:cubicBezTo>
                    <a:cubicBezTo>
                      <a:pt x="224790" y="156210"/>
                      <a:pt x="210820" y="180340"/>
                      <a:pt x="201930" y="187960"/>
                    </a:cubicBezTo>
                    <a:cubicBezTo>
                      <a:pt x="196850" y="193040"/>
                      <a:pt x="190500" y="194310"/>
                      <a:pt x="184150" y="193040"/>
                    </a:cubicBezTo>
                    <a:cubicBezTo>
                      <a:pt x="175260" y="191770"/>
                      <a:pt x="161290" y="184150"/>
                      <a:pt x="157480" y="175260"/>
                    </a:cubicBezTo>
                    <a:cubicBezTo>
                      <a:pt x="152400" y="166370"/>
                      <a:pt x="151130" y="140970"/>
                      <a:pt x="154940" y="138430"/>
                    </a:cubicBezTo>
                    <a:cubicBezTo>
                      <a:pt x="157480" y="137160"/>
                      <a:pt x="170180" y="147320"/>
                      <a:pt x="171450" y="153670"/>
                    </a:cubicBezTo>
                    <a:cubicBezTo>
                      <a:pt x="173990" y="163830"/>
                      <a:pt x="166370" y="185420"/>
                      <a:pt x="158750" y="195580"/>
                    </a:cubicBezTo>
                    <a:cubicBezTo>
                      <a:pt x="152400" y="205740"/>
                      <a:pt x="142240" y="215900"/>
                      <a:pt x="133350" y="215900"/>
                    </a:cubicBezTo>
                    <a:cubicBezTo>
                      <a:pt x="125730" y="217170"/>
                      <a:pt x="113030" y="209550"/>
                      <a:pt x="107950" y="201930"/>
                    </a:cubicBezTo>
                    <a:cubicBezTo>
                      <a:pt x="102870" y="190500"/>
                      <a:pt x="104140" y="157480"/>
                      <a:pt x="110490" y="152400"/>
                    </a:cubicBezTo>
                    <a:cubicBezTo>
                      <a:pt x="114300" y="148590"/>
                      <a:pt x="125730" y="149860"/>
                      <a:pt x="129540" y="153670"/>
                    </a:cubicBezTo>
                    <a:cubicBezTo>
                      <a:pt x="133350" y="158750"/>
                      <a:pt x="132080" y="173990"/>
                      <a:pt x="130810" y="185420"/>
                    </a:cubicBezTo>
                    <a:cubicBezTo>
                      <a:pt x="129540" y="196850"/>
                      <a:pt x="127000" y="212090"/>
                      <a:pt x="120650" y="220980"/>
                    </a:cubicBezTo>
                    <a:cubicBezTo>
                      <a:pt x="115570" y="229870"/>
                      <a:pt x="104140" y="237490"/>
                      <a:pt x="96520" y="241300"/>
                    </a:cubicBezTo>
                    <a:cubicBezTo>
                      <a:pt x="91440" y="243840"/>
                      <a:pt x="86360" y="247650"/>
                      <a:pt x="81280" y="246380"/>
                    </a:cubicBezTo>
                    <a:cubicBezTo>
                      <a:pt x="72390" y="243840"/>
                      <a:pt x="58420" y="228600"/>
                      <a:pt x="54610" y="217170"/>
                    </a:cubicBezTo>
                    <a:cubicBezTo>
                      <a:pt x="50800" y="204470"/>
                      <a:pt x="60960" y="170180"/>
                      <a:pt x="64770" y="168910"/>
                    </a:cubicBezTo>
                    <a:cubicBezTo>
                      <a:pt x="68580" y="168910"/>
                      <a:pt x="76200" y="185420"/>
                      <a:pt x="76200" y="195580"/>
                    </a:cubicBezTo>
                    <a:cubicBezTo>
                      <a:pt x="76200" y="210820"/>
                      <a:pt x="60960" y="245110"/>
                      <a:pt x="48260" y="251460"/>
                    </a:cubicBezTo>
                    <a:cubicBezTo>
                      <a:pt x="38100" y="256540"/>
                      <a:pt x="17780" y="254000"/>
                      <a:pt x="8890" y="245110"/>
                    </a:cubicBezTo>
                    <a:cubicBezTo>
                      <a:pt x="0" y="236220"/>
                      <a:pt x="1270" y="207010"/>
                      <a:pt x="2540" y="190500"/>
                    </a:cubicBezTo>
                    <a:cubicBezTo>
                      <a:pt x="3810" y="176530"/>
                      <a:pt x="7620" y="158750"/>
                      <a:pt x="15240" y="151130"/>
                    </a:cubicBezTo>
                    <a:cubicBezTo>
                      <a:pt x="21590" y="146050"/>
                      <a:pt x="29210" y="144780"/>
                      <a:pt x="36830" y="144780"/>
                    </a:cubicBezTo>
                    <a:cubicBezTo>
                      <a:pt x="48260" y="146050"/>
                      <a:pt x="67310" y="156210"/>
                      <a:pt x="73660" y="163830"/>
                    </a:cubicBezTo>
                    <a:cubicBezTo>
                      <a:pt x="77470" y="168910"/>
                      <a:pt x="80010" y="176530"/>
                      <a:pt x="77470" y="180340"/>
                    </a:cubicBezTo>
                    <a:cubicBezTo>
                      <a:pt x="76200" y="184150"/>
                      <a:pt x="59690" y="184150"/>
                      <a:pt x="59690" y="184150"/>
                    </a:cubicBezTo>
                  </a:path>
                </a:pathLst>
              </a:custGeom>
              <a:solidFill>
                <a:srgbClr val="01184E"/>
              </a:solidFill>
              <a:ln cap="sq">
                <a:noFill/>
                <a:prstDash val="solid"/>
                <a:miter/>
              </a:ln>
            </p:spPr>
          </p:sp>
        </p:grpSp>
        <p:grpSp>
          <p:nvGrpSpPr>
            <p:cNvPr name="Group 77" id="77"/>
            <p:cNvGrpSpPr/>
            <p:nvPr/>
          </p:nvGrpSpPr>
          <p:grpSpPr>
            <a:xfrm rot="0">
              <a:off x="1205521" y="1023974"/>
              <a:ext cx="115762" cy="113424"/>
              <a:chOff x="0" y="0"/>
              <a:chExt cx="125730" cy="123190"/>
            </a:xfrm>
          </p:grpSpPr>
          <p:sp>
            <p:nvSpPr>
              <p:cNvPr name="Freeform 78" id="78"/>
              <p:cNvSpPr/>
              <p:nvPr/>
            </p:nvSpPr>
            <p:spPr>
              <a:xfrm flipH="false" flipV="false" rot="0">
                <a:off x="48260" y="48260"/>
                <a:ext cx="25400" cy="25400"/>
              </a:xfrm>
              <a:custGeom>
                <a:avLst/>
                <a:gdLst/>
                <a:ahLst/>
                <a:cxnLst/>
                <a:rect r="r" b="b" t="t" l="l"/>
                <a:pathLst>
                  <a:path h="25400" w="25400">
                    <a:moveTo>
                      <a:pt x="25400" y="8890"/>
                    </a:moveTo>
                    <a:cubicBezTo>
                      <a:pt x="13970" y="25400"/>
                      <a:pt x="3810" y="22860"/>
                      <a:pt x="2540" y="19050"/>
                    </a:cubicBezTo>
                    <a:cubicBezTo>
                      <a:pt x="0" y="15240"/>
                      <a:pt x="2540" y="5080"/>
                      <a:pt x="5080" y="2540"/>
                    </a:cubicBezTo>
                    <a:cubicBezTo>
                      <a:pt x="8890" y="0"/>
                      <a:pt x="21590" y="3810"/>
                      <a:pt x="21590" y="3810"/>
                    </a:cubicBezTo>
                  </a:path>
                </a:pathLst>
              </a:custGeom>
              <a:solidFill>
                <a:srgbClr val="01184E"/>
              </a:solidFill>
              <a:ln cap="sq">
                <a:noFill/>
                <a:prstDash val="solid"/>
                <a:miter/>
              </a:ln>
            </p:spPr>
          </p:sp>
        </p:grpSp>
        <p:grpSp>
          <p:nvGrpSpPr>
            <p:cNvPr name="Group 79" id="79"/>
            <p:cNvGrpSpPr/>
            <p:nvPr/>
          </p:nvGrpSpPr>
          <p:grpSpPr>
            <a:xfrm rot="0">
              <a:off x="1290881" y="992402"/>
              <a:ext cx="156688" cy="127456"/>
              <a:chOff x="0" y="0"/>
              <a:chExt cx="170180" cy="138430"/>
            </a:xfrm>
          </p:grpSpPr>
          <p:sp>
            <p:nvSpPr>
              <p:cNvPr name="Freeform 80" id="80"/>
              <p:cNvSpPr/>
              <p:nvPr/>
            </p:nvSpPr>
            <p:spPr>
              <a:xfrm flipH="false" flipV="false" rot="0">
                <a:off x="50800" y="46990"/>
                <a:ext cx="67310" cy="39370"/>
              </a:xfrm>
              <a:custGeom>
                <a:avLst/>
                <a:gdLst/>
                <a:ahLst/>
                <a:cxnLst/>
                <a:rect r="r" b="b" t="t" l="l"/>
                <a:pathLst>
                  <a:path h="39370" w="67310">
                    <a:moveTo>
                      <a:pt x="54610" y="29210"/>
                    </a:moveTo>
                    <a:cubicBezTo>
                      <a:pt x="5080" y="38100"/>
                      <a:pt x="0" y="31750"/>
                      <a:pt x="0" y="27940"/>
                    </a:cubicBezTo>
                    <a:cubicBezTo>
                      <a:pt x="1270" y="24130"/>
                      <a:pt x="17780" y="15240"/>
                      <a:pt x="20320" y="16510"/>
                    </a:cubicBezTo>
                    <a:cubicBezTo>
                      <a:pt x="22860" y="17780"/>
                      <a:pt x="19050" y="39370"/>
                      <a:pt x="16510" y="39370"/>
                    </a:cubicBezTo>
                    <a:cubicBezTo>
                      <a:pt x="12700" y="39370"/>
                      <a:pt x="1270" y="24130"/>
                      <a:pt x="3810" y="17780"/>
                    </a:cubicBezTo>
                    <a:cubicBezTo>
                      <a:pt x="6350" y="10160"/>
                      <a:pt x="44450" y="0"/>
                      <a:pt x="54610" y="3810"/>
                    </a:cubicBezTo>
                    <a:cubicBezTo>
                      <a:pt x="60960" y="5080"/>
                      <a:pt x="67310" y="13970"/>
                      <a:pt x="67310" y="17780"/>
                    </a:cubicBezTo>
                    <a:cubicBezTo>
                      <a:pt x="67310" y="21590"/>
                      <a:pt x="54610" y="29210"/>
                      <a:pt x="54610" y="29210"/>
                    </a:cubicBezTo>
                  </a:path>
                </a:pathLst>
              </a:custGeom>
              <a:solidFill>
                <a:srgbClr val="01184E"/>
              </a:solidFill>
              <a:ln cap="sq">
                <a:noFill/>
                <a:prstDash val="solid"/>
                <a:miter/>
              </a:ln>
            </p:spPr>
          </p:sp>
        </p:grpSp>
        <p:grpSp>
          <p:nvGrpSpPr>
            <p:cNvPr name="Group 81" id="81"/>
            <p:cNvGrpSpPr/>
            <p:nvPr/>
          </p:nvGrpSpPr>
          <p:grpSpPr>
            <a:xfrm rot="0">
              <a:off x="2228673" y="893010"/>
              <a:ext cx="253742" cy="328578"/>
              <a:chOff x="0" y="0"/>
              <a:chExt cx="275590" cy="356870"/>
            </a:xfrm>
          </p:grpSpPr>
          <p:sp>
            <p:nvSpPr>
              <p:cNvPr name="Freeform 82" id="82"/>
              <p:cNvSpPr/>
              <p:nvPr/>
            </p:nvSpPr>
            <p:spPr>
              <a:xfrm flipH="false" flipV="false" rot="0">
                <a:off x="41910" y="41910"/>
                <a:ext cx="184150" cy="266700"/>
              </a:xfrm>
              <a:custGeom>
                <a:avLst/>
                <a:gdLst/>
                <a:ahLst/>
                <a:cxnLst/>
                <a:rect r="r" b="b" t="t" l="l"/>
                <a:pathLst>
                  <a:path h="266700" w="184150">
                    <a:moveTo>
                      <a:pt x="45720" y="72390"/>
                    </a:moveTo>
                    <a:cubicBezTo>
                      <a:pt x="19050" y="33020"/>
                      <a:pt x="30480" y="148590"/>
                      <a:pt x="48260" y="185420"/>
                    </a:cubicBezTo>
                    <a:cubicBezTo>
                      <a:pt x="60960" y="212090"/>
                      <a:pt x="85090" y="238760"/>
                      <a:pt x="102870" y="241300"/>
                    </a:cubicBezTo>
                    <a:cubicBezTo>
                      <a:pt x="116840" y="242570"/>
                      <a:pt x="135890" y="228600"/>
                      <a:pt x="144780" y="214630"/>
                    </a:cubicBezTo>
                    <a:cubicBezTo>
                      <a:pt x="156210" y="196850"/>
                      <a:pt x="158750" y="162560"/>
                      <a:pt x="157480" y="140970"/>
                    </a:cubicBezTo>
                    <a:cubicBezTo>
                      <a:pt x="156210" y="124460"/>
                      <a:pt x="151130" y="111760"/>
                      <a:pt x="142240" y="96520"/>
                    </a:cubicBezTo>
                    <a:cubicBezTo>
                      <a:pt x="129540" y="74930"/>
                      <a:pt x="104140" y="35560"/>
                      <a:pt x="82550" y="26670"/>
                    </a:cubicBezTo>
                    <a:cubicBezTo>
                      <a:pt x="64770" y="20320"/>
                      <a:pt x="31750" y="38100"/>
                      <a:pt x="26670" y="33020"/>
                    </a:cubicBezTo>
                    <a:cubicBezTo>
                      <a:pt x="24130" y="29210"/>
                      <a:pt x="30480" y="12700"/>
                      <a:pt x="34290" y="11430"/>
                    </a:cubicBezTo>
                    <a:cubicBezTo>
                      <a:pt x="38100" y="10160"/>
                      <a:pt x="44450" y="12700"/>
                      <a:pt x="45720" y="15240"/>
                    </a:cubicBezTo>
                    <a:cubicBezTo>
                      <a:pt x="46990" y="19050"/>
                      <a:pt x="40640" y="36830"/>
                      <a:pt x="36830" y="36830"/>
                    </a:cubicBezTo>
                    <a:cubicBezTo>
                      <a:pt x="33020" y="36830"/>
                      <a:pt x="22860" y="22860"/>
                      <a:pt x="24130" y="19050"/>
                    </a:cubicBezTo>
                    <a:cubicBezTo>
                      <a:pt x="26670" y="16510"/>
                      <a:pt x="45720" y="15240"/>
                      <a:pt x="48260" y="17780"/>
                    </a:cubicBezTo>
                    <a:cubicBezTo>
                      <a:pt x="49530" y="21590"/>
                      <a:pt x="41910" y="35560"/>
                      <a:pt x="38100" y="36830"/>
                    </a:cubicBezTo>
                    <a:cubicBezTo>
                      <a:pt x="34290" y="38100"/>
                      <a:pt x="25400" y="31750"/>
                      <a:pt x="24130" y="26670"/>
                    </a:cubicBezTo>
                    <a:cubicBezTo>
                      <a:pt x="22860" y="22860"/>
                      <a:pt x="26670" y="15240"/>
                      <a:pt x="31750" y="12700"/>
                    </a:cubicBezTo>
                    <a:cubicBezTo>
                      <a:pt x="43180" y="5080"/>
                      <a:pt x="80010" y="0"/>
                      <a:pt x="100330" y="8890"/>
                    </a:cubicBezTo>
                    <a:cubicBezTo>
                      <a:pt x="125730" y="20320"/>
                      <a:pt x="152400" y="63500"/>
                      <a:pt x="166370" y="87630"/>
                    </a:cubicBezTo>
                    <a:cubicBezTo>
                      <a:pt x="176530" y="106680"/>
                      <a:pt x="181610" y="121920"/>
                      <a:pt x="182880" y="142240"/>
                    </a:cubicBezTo>
                    <a:cubicBezTo>
                      <a:pt x="184150" y="168910"/>
                      <a:pt x="175260" y="210820"/>
                      <a:pt x="163830" y="231140"/>
                    </a:cubicBezTo>
                    <a:cubicBezTo>
                      <a:pt x="156210" y="245110"/>
                      <a:pt x="144780" y="255270"/>
                      <a:pt x="132080" y="260350"/>
                    </a:cubicBezTo>
                    <a:cubicBezTo>
                      <a:pt x="120650" y="265430"/>
                      <a:pt x="105410" y="266700"/>
                      <a:pt x="92710" y="264160"/>
                    </a:cubicBezTo>
                    <a:cubicBezTo>
                      <a:pt x="80010" y="260350"/>
                      <a:pt x="67310" y="254000"/>
                      <a:pt x="57150" y="241300"/>
                    </a:cubicBezTo>
                    <a:cubicBezTo>
                      <a:pt x="38100" y="220980"/>
                      <a:pt x="17780" y="179070"/>
                      <a:pt x="8890" y="143510"/>
                    </a:cubicBezTo>
                    <a:cubicBezTo>
                      <a:pt x="1270" y="107950"/>
                      <a:pt x="0" y="50800"/>
                      <a:pt x="10160" y="30480"/>
                    </a:cubicBezTo>
                    <a:cubicBezTo>
                      <a:pt x="15240" y="20320"/>
                      <a:pt x="26670" y="12700"/>
                      <a:pt x="33020" y="12700"/>
                    </a:cubicBezTo>
                    <a:cubicBezTo>
                      <a:pt x="39370" y="12700"/>
                      <a:pt x="43180" y="20320"/>
                      <a:pt x="48260" y="27940"/>
                    </a:cubicBezTo>
                    <a:cubicBezTo>
                      <a:pt x="55880" y="36830"/>
                      <a:pt x="71120" y="57150"/>
                      <a:pt x="69850" y="66040"/>
                    </a:cubicBezTo>
                    <a:cubicBezTo>
                      <a:pt x="69850" y="72390"/>
                      <a:pt x="63500" y="78740"/>
                      <a:pt x="58420" y="78740"/>
                    </a:cubicBezTo>
                    <a:cubicBezTo>
                      <a:pt x="54610" y="80010"/>
                      <a:pt x="45720" y="72390"/>
                      <a:pt x="45720" y="72390"/>
                    </a:cubicBezTo>
                  </a:path>
                </a:pathLst>
              </a:custGeom>
              <a:solidFill>
                <a:srgbClr val="01184E"/>
              </a:solidFill>
              <a:ln cap="sq">
                <a:noFill/>
                <a:prstDash val="solid"/>
                <a:miter/>
              </a:ln>
            </p:spPr>
          </p:sp>
        </p:grpSp>
        <p:grpSp>
          <p:nvGrpSpPr>
            <p:cNvPr name="Group 83" id="83"/>
            <p:cNvGrpSpPr/>
            <p:nvPr/>
          </p:nvGrpSpPr>
          <p:grpSpPr>
            <a:xfrm rot="0">
              <a:off x="2376007" y="801803"/>
              <a:ext cx="247895" cy="320393"/>
              <a:chOff x="0" y="0"/>
              <a:chExt cx="269240" cy="347980"/>
            </a:xfrm>
          </p:grpSpPr>
          <p:sp>
            <p:nvSpPr>
              <p:cNvPr name="Freeform 84" id="84"/>
              <p:cNvSpPr/>
              <p:nvPr/>
            </p:nvSpPr>
            <p:spPr>
              <a:xfrm flipH="false" flipV="false" rot="0">
                <a:off x="46990" y="45720"/>
                <a:ext cx="171450" cy="252730"/>
              </a:xfrm>
              <a:custGeom>
                <a:avLst/>
                <a:gdLst/>
                <a:ahLst/>
                <a:cxnLst/>
                <a:rect r="r" b="b" t="t" l="l"/>
                <a:pathLst>
                  <a:path h="252730" w="171450">
                    <a:moveTo>
                      <a:pt x="34290" y="35560"/>
                    </a:moveTo>
                    <a:cubicBezTo>
                      <a:pt x="130810" y="240030"/>
                      <a:pt x="128270" y="246380"/>
                      <a:pt x="124460" y="247650"/>
                    </a:cubicBezTo>
                    <a:cubicBezTo>
                      <a:pt x="120650" y="250190"/>
                      <a:pt x="114300" y="250190"/>
                      <a:pt x="109220" y="245110"/>
                    </a:cubicBezTo>
                    <a:cubicBezTo>
                      <a:pt x="96520" y="232410"/>
                      <a:pt x="85090" y="111760"/>
                      <a:pt x="95250" y="100330"/>
                    </a:cubicBezTo>
                    <a:cubicBezTo>
                      <a:pt x="99060" y="95250"/>
                      <a:pt x="106680" y="97790"/>
                      <a:pt x="113030" y="100330"/>
                    </a:cubicBezTo>
                    <a:cubicBezTo>
                      <a:pt x="121920" y="104140"/>
                      <a:pt x="134620" y="120650"/>
                      <a:pt x="143510" y="134620"/>
                    </a:cubicBezTo>
                    <a:cubicBezTo>
                      <a:pt x="154940" y="152400"/>
                      <a:pt x="167640" y="177800"/>
                      <a:pt x="170180" y="198120"/>
                    </a:cubicBezTo>
                    <a:cubicBezTo>
                      <a:pt x="171450" y="213360"/>
                      <a:pt x="170180" y="234950"/>
                      <a:pt x="162560" y="242570"/>
                    </a:cubicBezTo>
                    <a:cubicBezTo>
                      <a:pt x="157480" y="248920"/>
                      <a:pt x="147320" y="252730"/>
                      <a:pt x="138430" y="251460"/>
                    </a:cubicBezTo>
                    <a:cubicBezTo>
                      <a:pt x="128270" y="248920"/>
                      <a:pt x="106680" y="232410"/>
                      <a:pt x="105410" y="223520"/>
                    </a:cubicBezTo>
                    <a:cubicBezTo>
                      <a:pt x="104140" y="215900"/>
                      <a:pt x="113030" y="201930"/>
                      <a:pt x="116840" y="201930"/>
                    </a:cubicBezTo>
                    <a:cubicBezTo>
                      <a:pt x="119380" y="201930"/>
                      <a:pt x="127000" y="218440"/>
                      <a:pt x="124460" y="220980"/>
                    </a:cubicBezTo>
                    <a:cubicBezTo>
                      <a:pt x="121920" y="224790"/>
                      <a:pt x="105410" y="224790"/>
                      <a:pt x="102870" y="220980"/>
                    </a:cubicBezTo>
                    <a:cubicBezTo>
                      <a:pt x="101600" y="218440"/>
                      <a:pt x="109220" y="203200"/>
                      <a:pt x="115570" y="201930"/>
                    </a:cubicBezTo>
                    <a:cubicBezTo>
                      <a:pt x="123190" y="199390"/>
                      <a:pt x="147320" y="224790"/>
                      <a:pt x="151130" y="220980"/>
                    </a:cubicBezTo>
                    <a:cubicBezTo>
                      <a:pt x="158750" y="213360"/>
                      <a:pt x="88900" y="107950"/>
                      <a:pt x="95250" y="100330"/>
                    </a:cubicBezTo>
                    <a:cubicBezTo>
                      <a:pt x="99060" y="96520"/>
                      <a:pt x="110490" y="99060"/>
                      <a:pt x="115570" y="105410"/>
                    </a:cubicBezTo>
                    <a:cubicBezTo>
                      <a:pt x="125730" y="115570"/>
                      <a:pt x="124460" y="153670"/>
                      <a:pt x="127000" y="176530"/>
                    </a:cubicBezTo>
                    <a:cubicBezTo>
                      <a:pt x="129540" y="198120"/>
                      <a:pt x="137160" y="227330"/>
                      <a:pt x="130810" y="238760"/>
                    </a:cubicBezTo>
                    <a:cubicBezTo>
                      <a:pt x="127000" y="245110"/>
                      <a:pt x="119380" y="250190"/>
                      <a:pt x="111760" y="247650"/>
                    </a:cubicBezTo>
                    <a:cubicBezTo>
                      <a:pt x="87630" y="238760"/>
                      <a:pt x="12700" y="85090"/>
                      <a:pt x="3810" y="43180"/>
                    </a:cubicBezTo>
                    <a:cubicBezTo>
                      <a:pt x="0" y="26670"/>
                      <a:pt x="0" y="10160"/>
                      <a:pt x="6350" y="5080"/>
                    </a:cubicBezTo>
                    <a:cubicBezTo>
                      <a:pt x="13970" y="0"/>
                      <a:pt x="44450" y="10160"/>
                      <a:pt x="50800" y="16510"/>
                    </a:cubicBezTo>
                    <a:cubicBezTo>
                      <a:pt x="53340" y="20320"/>
                      <a:pt x="53340" y="27940"/>
                      <a:pt x="50800" y="31750"/>
                    </a:cubicBezTo>
                    <a:cubicBezTo>
                      <a:pt x="48260" y="34290"/>
                      <a:pt x="34290" y="35560"/>
                      <a:pt x="34290" y="35560"/>
                    </a:cubicBezTo>
                  </a:path>
                </a:pathLst>
              </a:custGeom>
              <a:solidFill>
                <a:srgbClr val="01184E"/>
              </a:solidFill>
              <a:ln cap="sq">
                <a:noFill/>
                <a:prstDash val="solid"/>
                <a:miter/>
              </a:ln>
            </p:spPr>
          </p:sp>
        </p:grpSp>
        <p:grpSp>
          <p:nvGrpSpPr>
            <p:cNvPr name="Group 85" id="85"/>
            <p:cNvGrpSpPr/>
            <p:nvPr/>
          </p:nvGrpSpPr>
          <p:grpSpPr>
            <a:xfrm rot="0">
              <a:off x="2539711" y="825190"/>
              <a:ext cx="198784" cy="229186"/>
              <a:chOff x="0" y="0"/>
              <a:chExt cx="215900" cy="248920"/>
            </a:xfrm>
          </p:grpSpPr>
          <p:sp>
            <p:nvSpPr>
              <p:cNvPr name="Freeform 86" id="86"/>
              <p:cNvSpPr/>
              <p:nvPr/>
            </p:nvSpPr>
            <p:spPr>
              <a:xfrm flipH="false" flipV="false" rot="0">
                <a:off x="38100" y="46990"/>
                <a:ext cx="127000" cy="154940"/>
              </a:xfrm>
              <a:custGeom>
                <a:avLst/>
                <a:gdLst/>
                <a:ahLst/>
                <a:cxnLst/>
                <a:rect r="r" b="b" t="t" l="l"/>
                <a:pathLst>
                  <a:path h="154940" w="127000">
                    <a:moveTo>
                      <a:pt x="17780" y="99060"/>
                    </a:moveTo>
                    <a:cubicBezTo>
                      <a:pt x="50800" y="15240"/>
                      <a:pt x="22860" y="100330"/>
                      <a:pt x="31750" y="116840"/>
                    </a:cubicBezTo>
                    <a:cubicBezTo>
                      <a:pt x="36830" y="124460"/>
                      <a:pt x="48260" y="128270"/>
                      <a:pt x="58420" y="127000"/>
                    </a:cubicBezTo>
                    <a:cubicBezTo>
                      <a:pt x="73660" y="124460"/>
                      <a:pt x="100330" y="78740"/>
                      <a:pt x="111760" y="80010"/>
                    </a:cubicBezTo>
                    <a:cubicBezTo>
                      <a:pt x="118110" y="80010"/>
                      <a:pt x="127000" y="91440"/>
                      <a:pt x="125730" y="96520"/>
                    </a:cubicBezTo>
                    <a:cubicBezTo>
                      <a:pt x="125730" y="100330"/>
                      <a:pt x="113030" y="106680"/>
                      <a:pt x="109220" y="104140"/>
                    </a:cubicBezTo>
                    <a:cubicBezTo>
                      <a:pt x="105410" y="102870"/>
                      <a:pt x="101600" y="87630"/>
                      <a:pt x="104140" y="85090"/>
                    </a:cubicBezTo>
                    <a:cubicBezTo>
                      <a:pt x="106680" y="81280"/>
                      <a:pt x="119380" y="80010"/>
                      <a:pt x="121920" y="83820"/>
                    </a:cubicBezTo>
                    <a:cubicBezTo>
                      <a:pt x="125730" y="86360"/>
                      <a:pt x="127000" y="92710"/>
                      <a:pt x="124460" y="99060"/>
                    </a:cubicBezTo>
                    <a:cubicBezTo>
                      <a:pt x="120650" y="111760"/>
                      <a:pt x="88900" y="144780"/>
                      <a:pt x="68580" y="149860"/>
                    </a:cubicBezTo>
                    <a:cubicBezTo>
                      <a:pt x="50800" y="154940"/>
                      <a:pt x="25400" y="152400"/>
                      <a:pt x="15240" y="139700"/>
                    </a:cubicBezTo>
                    <a:cubicBezTo>
                      <a:pt x="0" y="121920"/>
                      <a:pt x="8890" y="55880"/>
                      <a:pt x="12700" y="33020"/>
                    </a:cubicBezTo>
                    <a:cubicBezTo>
                      <a:pt x="15240" y="20320"/>
                      <a:pt x="16510" y="11430"/>
                      <a:pt x="24130" y="6350"/>
                    </a:cubicBezTo>
                    <a:cubicBezTo>
                      <a:pt x="30480" y="1270"/>
                      <a:pt x="46990" y="0"/>
                      <a:pt x="52070" y="3810"/>
                    </a:cubicBezTo>
                    <a:cubicBezTo>
                      <a:pt x="59690" y="8890"/>
                      <a:pt x="60960" y="22860"/>
                      <a:pt x="60960" y="35560"/>
                    </a:cubicBezTo>
                    <a:cubicBezTo>
                      <a:pt x="60960" y="54610"/>
                      <a:pt x="50800" y="95250"/>
                      <a:pt x="41910" y="106680"/>
                    </a:cubicBezTo>
                    <a:cubicBezTo>
                      <a:pt x="36830" y="113030"/>
                      <a:pt x="30480" y="116840"/>
                      <a:pt x="26670" y="115570"/>
                    </a:cubicBezTo>
                    <a:cubicBezTo>
                      <a:pt x="22860" y="114300"/>
                      <a:pt x="17780" y="99060"/>
                      <a:pt x="17780" y="99060"/>
                    </a:cubicBezTo>
                  </a:path>
                </a:pathLst>
              </a:custGeom>
              <a:solidFill>
                <a:srgbClr val="01184E"/>
              </a:solidFill>
              <a:ln cap="sq">
                <a:noFill/>
                <a:prstDash val="solid"/>
                <a:miter/>
              </a:ln>
            </p:spPr>
          </p:sp>
        </p:grpSp>
        <p:grpSp>
          <p:nvGrpSpPr>
            <p:cNvPr name="Group 87" id="87"/>
            <p:cNvGrpSpPr/>
            <p:nvPr/>
          </p:nvGrpSpPr>
          <p:grpSpPr>
            <a:xfrm rot="0">
              <a:off x="2602854" y="679025"/>
              <a:ext cx="309869" cy="333255"/>
              <a:chOff x="0" y="0"/>
              <a:chExt cx="336550" cy="361950"/>
            </a:xfrm>
          </p:grpSpPr>
          <p:sp>
            <p:nvSpPr>
              <p:cNvPr name="Freeform 88" id="88"/>
              <p:cNvSpPr/>
              <p:nvPr/>
            </p:nvSpPr>
            <p:spPr>
              <a:xfrm flipH="false" flipV="false" rot="0">
                <a:off x="48260" y="49530"/>
                <a:ext cx="238760" cy="261620"/>
              </a:xfrm>
              <a:custGeom>
                <a:avLst/>
                <a:gdLst/>
                <a:ahLst/>
                <a:cxnLst/>
                <a:rect r="r" b="b" t="t" l="l"/>
                <a:pathLst>
                  <a:path h="261620" w="238760">
                    <a:moveTo>
                      <a:pt x="33020" y="195580"/>
                    </a:moveTo>
                    <a:cubicBezTo>
                      <a:pt x="29210" y="257810"/>
                      <a:pt x="21590" y="261620"/>
                      <a:pt x="17780" y="260350"/>
                    </a:cubicBezTo>
                    <a:cubicBezTo>
                      <a:pt x="13970" y="260350"/>
                      <a:pt x="8890" y="255270"/>
                      <a:pt x="7620" y="250190"/>
                    </a:cubicBezTo>
                    <a:cubicBezTo>
                      <a:pt x="6350" y="242570"/>
                      <a:pt x="21590" y="231140"/>
                      <a:pt x="26670" y="217170"/>
                    </a:cubicBezTo>
                    <a:cubicBezTo>
                      <a:pt x="35560" y="193040"/>
                      <a:pt x="44450" y="148590"/>
                      <a:pt x="40640" y="115570"/>
                    </a:cubicBezTo>
                    <a:cubicBezTo>
                      <a:pt x="38100" y="81280"/>
                      <a:pt x="6350" y="33020"/>
                      <a:pt x="8890" y="15240"/>
                    </a:cubicBezTo>
                    <a:cubicBezTo>
                      <a:pt x="10160" y="8890"/>
                      <a:pt x="13970" y="2540"/>
                      <a:pt x="17780" y="1270"/>
                    </a:cubicBezTo>
                    <a:cubicBezTo>
                      <a:pt x="22860" y="0"/>
                      <a:pt x="30480" y="3810"/>
                      <a:pt x="33020" y="8890"/>
                    </a:cubicBezTo>
                    <a:cubicBezTo>
                      <a:pt x="39370" y="19050"/>
                      <a:pt x="25400" y="50800"/>
                      <a:pt x="26670" y="71120"/>
                    </a:cubicBezTo>
                    <a:cubicBezTo>
                      <a:pt x="27940" y="90170"/>
                      <a:pt x="31750" y="111760"/>
                      <a:pt x="40640" y="127000"/>
                    </a:cubicBezTo>
                    <a:cubicBezTo>
                      <a:pt x="48260" y="142240"/>
                      <a:pt x="64770" y="161290"/>
                      <a:pt x="74930" y="163830"/>
                    </a:cubicBezTo>
                    <a:cubicBezTo>
                      <a:pt x="80010" y="166370"/>
                      <a:pt x="86360" y="165100"/>
                      <a:pt x="91440" y="161290"/>
                    </a:cubicBezTo>
                    <a:cubicBezTo>
                      <a:pt x="97790" y="154940"/>
                      <a:pt x="95250" y="123190"/>
                      <a:pt x="102870" y="120650"/>
                    </a:cubicBezTo>
                    <a:cubicBezTo>
                      <a:pt x="110490" y="116840"/>
                      <a:pt x="129540" y="144780"/>
                      <a:pt x="137160" y="140970"/>
                    </a:cubicBezTo>
                    <a:cubicBezTo>
                      <a:pt x="146050" y="137160"/>
                      <a:pt x="140970" y="85090"/>
                      <a:pt x="148590" y="83820"/>
                    </a:cubicBezTo>
                    <a:cubicBezTo>
                      <a:pt x="153670" y="82550"/>
                      <a:pt x="161290" y="120650"/>
                      <a:pt x="173990" y="125730"/>
                    </a:cubicBezTo>
                    <a:cubicBezTo>
                      <a:pt x="186690" y="130810"/>
                      <a:pt x="218440" y="104140"/>
                      <a:pt x="226060" y="109220"/>
                    </a:cubicBezTo>
                    <a:cubicBezTo>
                      <a:pt x="232410" y="113030"/>
                      <a:pt x="232410" y="132080"/>
                      <a:pt x="229870" y="134620"/>
                    </a:cubicBezTo>
                    <a:cubicBezTo>
                      <a:pt x="227330" y="135890"/>
                      <a:pt x="212090" y="127000"/>
                      <a:pt x="212090" y="123190"/>
                    </a:cubicBezTo>
                    <a:cubicBezTo>
                      <a:pt x="212090" y="118110"/>
                      <a:pt x="220980" y="109220"/>
                      <a:pt x="224790" y="109220"/>
                    </a:cubicBezTo>
                    <a:cubicBezTo>
                      <a:pt x="229870" y="109220"/>
                      <a:pt x="238760" y="118110"/>
                      <a:pt x="237490" y="123190"/>
                    </a:cubicBezTo>
                    <a:cubicBezTo>
                      <a:pt x="234950" y="132080"/>
                      <a:pt x="193040" y="151130"/>
                      <a:pt x="177800" y="152400"/>
                    </a:cubicBezTo>
                    <a:cubicBezTo>
                      <a:pt x="168910" y="152400"/>
                      <a:pt x="162560" y="149860"/>
                      <a:pt x="156210" y="143510"/>
                    </a:cubicBezTo>
                    <a:cubicBezTo>
                      <a:pt x="146050" y="134620"/>
                      <a:pt x="130810" y="106680"/>
                      <a:pt x="129540" y="91440"/>
                    </a:cubicBezTo>
                    <a:cubicBezTo>
                      <a:pt x="128270" y="80010"/>
                      <a:pt x="133350" y="64770"/>
                      <a:pt x="138430" y="58420"/>
                    </a:cubicBezTo>
                    <a:cubicBezTo>
                      <a:pt x="143510" y="54610"/>
                      <a:pt x="149860" y="52070"/>
                      <a:pt x="156210" y="53340"/>
                    </a:cubicBezTo>
                    <a:cubicBezTo>
                      <a:pt x="161290" y="54610"/>
                      <a:pt x="170180" y="59690"/>
                      <a:pt x="172720" y="67310"/>
                    </a:cubicBezTo>
                    <a:cubicBezTo>
                      <a:pt x="179070" y="83820"/>
                      <a:pt x="170180" y="134620"/>
                      <a:pt x="161290" y="149860"/>
                    </a:cubicBezTo>
                    <a:cubicBezTo>
                      <a:pt x="156210" y="158750"/>
                      <a:pt x="149860" y="162560"/>
                      <a:pt x="140970" y="165100"/>
                    </a:cubicBezTo>
                    <a:cubicBezTo>
                      <a:pt x="132080" y="167640"/>
                      <a:pt x="114300" y="166370"/>
                      <a:pt x="106680" y="160020"/>
                    </a:cubicBezTo>
                    <a:cubicBezTo>
                      <a:pt x="99060" y="153670"/>
                      <a:pt x="93980" y="137160"/>
                      <a:pt x="95250" y="129540"/>
                    </a:cubicBezTo>
                    <a:cubicBezTo>
                      <a:pt x="96520" y="125730"/>
                      <a:pt x="101600" y="119380"/>
                      <a:pt x="105410" y="119380"/>
                    </a:cubicBezTo>
                    <a:cubicBezTo>
                      <a:pt x="109220" y="119380"/>
                      <a:pt x="118110" y="124460"/>
                      <a:pt x="120650" y="130810"/>
                    </a:cubicBezTo>
                    <a:cubicBezTo>
                      <a:pt x="124460" y="140970"/>
                      <a:pt x="114300" y="171450"/>
                      <a:pt x="105410" y="181610"/>
                    </a:cubicBezTo>
                    <a:cubicBezTo>
                      <a:pt x="100330" y="187960"/>
                      <a:pt x="92710" y="191770"/>
                      <a:pt x="85090" y="191770"/>
                    </a:cubicBezTo>
                    <a:cubicBezTo>
                      <a:pt x="76200" y="191770"/>
                      <a:pt x="66040" y="189230"/>
                      <a:pt x="57150" y="181610"/>
                    </a:cubicBezTo>
                    <a:cubicBezTo>
                      <a:pt x="40640" y="168910"/>
                      <a:pt x="16510" y="128270"/>
                      <a:pt x="7620" y="102870"/>
                    </a:cubicBezTo>
                    <a:cubicBezTo>
                      <a:pt x="1270" y="82550"/>
                      <a:pt x="0" y="59690"/>
                      <a:pt x="2540" y="41910"/>
                    </a:cubicBezTo>
                    <a:cubicBezTo>
                      <a:pt x="5080" y="26670"/>
                      <a:pt x="10160" y="3810"/>
                      <a:pt x="17780" y="1270"/>
                    </a:cubicBezTo>
                    <a:cubicBezTo>
                      <a:pt x="24130" y="0"/>
                      <a:pt x="35560" y="8890"/>
                      <a:pt x="43180" y="19050"/>
                    </a:cubicBezTo>
                    <a:cubicBezTo>
                      <a:pt x="55880" y="38100"/>
                      <a:pt x="64770" y="83820"/>
                      <a:pt x="66040" y="116840"/>
                    </a:cubicBezTo>
                    <a:cubicBezTo>
                      <a:pt x="67310" y="152400"/>
                      <a:pt x="59690" y="201930"/>
                      <a:pt x="49530" y="227330"/>
                    </a:cubicBezTo>
                    <a:cubicBezTo>
                      <a:pt x="44450" y="242570"/>
                      <a:pt x="35560" y="256540"/>
                      <a:pt x="26670" y="259080"/>
                    </a:cubicBezTo>
                    <a:cubicBezTo>
                      <a:pt x="21590" y="261620"/>
                      <a:pt x="12700" y="259080"/>
                      <a:pt x="8890" y="252730"/>
                    </a:cubicBezTo>
                    <a:cubicBezTo>
                      <a:pt x="1270" y="242570"/>
                      <a:pt x="5080" y="203200"/>
                      <a:pt x="8890" y="186690"/>
                    </a:cubicBezTo>
                    <a:cubicBezTo>
                      <a:pt x="11430" y="175260"/>
                      <a:pt x="15240" y="166370"/>
                      <a:pt x="21590" y="161290"/>
                    </a:cubicBezTo>
                    <a:cubicBezTo>
                      <a:pt x="27940" y="156210"/>
                      <a:pt x="41910" y="149860"/>
                      <a:pt x="48260" y="153670"/>
                    </a:cubicBezTo>
                    <a:cubicBezTo>
                      <a:pt x="55880" y="158750"/>
                      <a:pt x="60960" y="190500"/>
                      <a:pt x="58420" y="199390"/>
                    </a:cubicBezTo>
                    <a:cubicBezTo>
                      <a:pt x="55880" y="204470"/>
                      <a:pt x="48260" y="209550"/>
                      <a:pt x="44450" y="208280"/>
                    </a:cubicBezTo>
                    <a:cubicBezTo>
                      <a:pt x="39370" y="208280"/>
                      <a:pt x="33020" y="195580"/>
                      <a:pt x="33020" y="195580"/>
                    </a:cubicBezTo>
                  </a:path>
                </a:pathLst>
              </a:custGeom>
              <a:solidFill>
                <a:srgbClr val="01184E"/>
              </a:solidFill>
              <a:ln cap="sq">
                <a:noFill/>
                <a:prstDash val="solid"/>
                <a:miter/>
              </a:ln>
            </p:spPr>
          </p:sp>
        </p:grpSp>
        <p:grpSp>
          <p:nvGrpSpPr>
            <p:cNvPr name="Group 89" id="89"/>
            <p:cNvGrpSpPr/>
            <p:nvPr/>
          </p:nvGrpSpPr>
          <p:grpSpPr>
            <a:xfrm rot="0">
              <a:off x="2802808" y="716443"/>
              <a:ext cx="206969" cy="178905"/>
              <a:chOff x="0" y="0"/>
              <a:chExt cx="224790" cy="194310"/>
            </a:xfrm>
          </p:grpSpPr>
          <p:sp>
            <p:nvSpPr>
              <p:cNvPr name="Freeform 90" id="90"/>
              <p:cNvSpPr/>
              <p:nvPr/>
            </p:nvSpPr>
            <p:spPr>
              <a:xfrm flipH="false" flipV="false" rot="0">
                <a:off x="54610" y="49530"/>
                <a:ext cx="119380" cy="95250"/>
              </a:xfrm>
              <a:custGeom>
                <a:avLst/>
                <a:gdLst/>
                <a:ahLst/>
                <a:cxnLst/>
                <a:rect r="r" b="b" t="t" l="l"/>
                <a:pathLst>
                  <a:path h="95250" w="119380">
                    <a:moveTo>
                      <a:pt x="0" y="74930"/>
                    </a:moveTo>
                    <a:cubicBezTo>
                      <a:pt x="1270" y="19050"/>
                      <a:pt x="11430" y="2540"/>
                      <a:pt x="22860" y="1270"/>
                    </a:cubicBezTo>
                    <a:cubicBezTo>
                      <a:pt x="44450" y="0"/>
                      <a:pt x="111760" y="57150"/>
                      <a:pt x="118110" y="74930"/>
                    </a:cubicBezTo>
                    <a:cubicBezTo>
                      <a:pt x="119380" y="82550"/>
                      <a:pt x="116840" y="90170"/>
                      <a:pt x="113030" y="92710"/>
                    </a:cubicBezTo>
                    <a:cubicBezTo>
                      <a:pt x="109220" y="95250"/>
                      <a:pt x="100330" y="93980"/>
                      <a:pt x="97790" y="90170"/>
                    </a:cubicBezTo>
                    <a:cubicBezTo>
                      <a:pt x="95250" y="86360"/>
                      <a:pt x="95250" y="73660"/>
                      <a:pt x="99060" y="72390"/>
                    </a:cubicBezTo>
                    <a:cubicBezTo>
                      <a:pt x="101600" y="69850"/>
                      <a:pt x="118110" y="73660"/>
                      <a:pt x="119380" y="77470"/>
                    </a:cubicBezTo>
                    <a:cubicBezTo>
                      <a:pt x="119380" y="81280"/>
                      <a:pt x="109220" y="93980"/>
                      <a:pt x="101600" y="93980"/>
                    </a:cubicBezTo>
                    <a:cubicBezTo>
                      <a:pt x="86360" y="92710"/>
                      <a:pt x="40640" y="19050"/>
                      <a:pt x="29210" y="24130"/>
                    </a:cubicBezTo>
                    <a:cubicBezTo>
                      <a:pt x="20320" y="26670"/>
                      <a:pt x="31750" y="69850"/>
                      <a:pt x="22860" y="76200"/>
                    </a:cubicBezTo>
                    <a:cubicBezTo>
                      <a:pt x="17780" y="80010"/>
                      <a:pt x="0" y="74930"/>
                      <a:pt x="0" y="74930"/>
                    </a:cubicBezTo>
                  </a:path>
                </a:pathLst>
              </a:custGeom>
              <a:solidFill>
                <a:srgbClr val="01184E"/>
              </a:solidFill>
              <a:ln cap="sq">
                <a:noFill/>
                <a:prstDash val="solid"/>
                <a:miter/>
              </a:ln>
            </p:spPr>
          </p:sp>
        </p:grpSp>
        <p:grpSp>
          <p:nvGrpSpPr>
            <p:cNvPr name="Group 91" id="91"/>
            <p:cNvGrpSpPr/>
            <p:nvPr/>
          </p:nvGrpSpPr>
          <p:grpSpPr>
            <a:xfrm rot="0">
              <a:off x="2875305" y="632252"/>
              <a:ext cx="280636" cy="221001"/>
              <a:chOff x="0" y="0"/>
              <a:chExt cx="304800" cy="240030"/>
            </a:xfrm>
          </p:grpSpPr>
          <p:sp>
            <p:nvSpPr>
              <p:cNvPr name="Freeform 92" id="92"/>
              <p:cNvSpPr/>
              <p:nvPr/>
            </p:nvSpPr>
            <p:spPr>
              <a:xfrm flipH="false" flipV="false" rot="0">
                <a:off x="46990" y="48260"/>
                <a:ext cx="207010" cy="143510"/>
              </a:xfrm>
              <a:custGeom>
                <a:avLst/>
                <a:gdLst/>
                <a:ahLst/>
                <a:cxnLst/>
                <a:rect r="r" b="b" t="t" l="l"/>
                <a:pathLst>
                  <a:path h="143510" w="207010">
                    <a:moveTo>
                      <a:pt x="45720" y="29210"/>
                    </a:moveTo>
                    <a:cubicBezTo>
                      <a:pt x="30480" y="107950"/>
                      <a:pt x="41910" y="116840"/>
                      <a:pt x="49530" y="114300"/>
                    </a:cubicBezTo>
                    <a:cubicBezTo>
                      <a:pt x="62230" y="111760"/>
                      <a:pt x="86360" y="68580"/>
                      <a:pt x="91440" y="48260"/>
                    </a:cubicBezTo>
                    <a:cubicBezTo>
                      <a:pt x="95250" y="31750"/>
                      <a:pt x="81280" y="6350"/>
                      <a:pt x="87630" y="2540"/>
                    </a:cubicBezTo>
                    <a:cubicBezTo>
                      <a:pt x="90170" y="0"/>
                      <a:pt x="101600" y="2540"/>
                      <a:pt x="105410" y="7620"/>
                    </a:cubicBezTo>
                    <a:cubicBezTo>
                      <a:pt x="113030" y="17780"/>
                      <a:pt x="87630" y="76200"/>
                      <a:pt x="97790" y="81280"/>
                    </a:cubicBezTo>
                    <a:cubicBezTo>
                      <a:pt x="107950" y="87630"/>
                      <a:pt x="167640" y="7620"/>
                      <a:pt x="187960" y="5080"/>
                    </a:cubicBezTo>
                    <a:cubicBezTo>
                      <a:pt x="195580" y="3810"/>
                      <a:pt x="205740" y="10160"/>
                      <a:pt x="205740" y="13970"/>
                    </a:cubicBezTo>
                    <a:cubicBezTo>
                      <a:pt x="207010" y="17780"/>
                      <a:pt x="190500" y="29210"/>
                      <a:pt x="186690" y="26670"/>
                    </a:cubicBezTo>
                    <a:cubicBezTo>
                      <a:pt x="184150" y="25400"/>
                      <a:pt x="182880" y="8890"/>
                      <a:pt x="186690" y="6350"/>
                    </a:cubicBezTo>
                    <a:cubicBezTo>
                      <a:pt x="189230" y="3810"/>
                      <a:pt x="198120" y="3810"/>
                      <a:pt x="201930" y="6350"/>
                    </a:cubicBezTo>
                    <a:cubicBezTo>
                      <a:pt x="204470" y="8890"/>
                      <a:pt x="205740" y="17780"/>
                      <a:pt x="203200" y="24130"/>
                    </a:cubicBezTo>
                    <a:cubicBezTo>
                      <a:pt x="199390" y="36830"/>
                      <a:pt x="180340" y="54610"/>
                      <a:pt x="165100" y="68580"/>
                    </a:cubicBezTo>
                    <a:cubicBezTo>
                      <a:pt x="146050" y="83820"/>
                      <a:pt x="113030" y="115570"/>
                      <a:pt x="96520" y="110490"/>
                    </a:cubicBezTo>
                    <a:cubicBezTo>
                      <a:pt x="82550" y="106680"/>
                      <a:pt x="68580" y="77470"/>
                      <a:pt x="67310" y="59690"/>
                    </a:cubicBezTo>
                    <a:cubicBezTo>
                      <a:pt x="66040" y="41910"/>
                      <a:pt x="77470" y="6350"/>
                      <a:pt x="87630" y="2540"/>
                    </a:cubicBezTo>
                    <a:cubicBezTo>
                      <a:pt x="93980" y="0"/>
                      <a:pt x="107950" y="8890"/>
                      <a:pt x="113030" y="16510"/>
                    </a:cubicBezTo>
                    <a:cubicBezTo>
                      <a:pt x="119380" y="26670"/>
                      <a:pt x="116840" y="44450"/>
                      <a:pt x="114300" y="57150"/>
                    </a:cubicBezTo>
                    <a:cubicBezTo>
                      <a:pt x="113030" y="72390"/>
                      <a:pt x="107950" y="87630"/>
                      <a:pt x="99060" y="100330"/>
                    </a:cubicBezTo>
                    <a:cubicBezTo>
                      <a:pt x="90170" y="115570"/>
                      <a:pt x="74930" y="137160"/>
                      <a:pt x="59690" y="140970"/>
                    </a:cubicBezTo>
                    <a:cubicBezTo>
                      <a:pt x="46990" y="143510"/>
                      <a:pt x="26670" y="134620"/>
                      <a:pt x="17780" y="125730"/>
                    </a:cubicBezTo>
                    <a:cubicBezTo>
                      <a:pt x="10160" y="119380"/>
                      <a:pt x="5080" y="111760"/>
                      <a:pt x="3810" y="100330"/>
                    </a:cubicBezTo>
                    <a:cubicBezTo>
                      <a:pt x="0" y="82550"/>
                      <a:pt x="6350" y="39370"/>
                      <a:pt x="16510" y="22860"/>
                    </a:cubicBezTo>
                    <a:cubicBezTo>
                      <a:pt x="24130" y="12700"/>
                      <a:pt x="41910" y="2540"/>
                      <a:pt x="49530" y="3810"/>
                    </a:cubicBezTo>
                    <a:cubicBezTo>
                      <a:pt x="53340" y="5080"/>
                      <a:pt x="59690" y="13970"/>
                      <a:pt x="58420" y="17780"/>
                    </a:cubicBezTo>
                    <a:cubicBezTo>
                      <a:pt x="58420" y="21590"/>
                      <a:pt x="45720" y="29210"/>
                      <a:pt x="45720" y="29210"/>
                    </a:cubicBezTo>
                  </a:path>
                </a:pathLst>
              </a:custGeom>
              <a:solidFill>
                <a:srgbClr val="01184E"/>
              </a:solidFill>
              <a:ln cap="sq">
                <a:noFill/>
                <a:prstDash val="solid"/>
                <a:miter/>
              </a:ln>
            </p:spPr>
          </p:sp>
        </p:grpSp>
        <p:grpSp>
          <p:nvGrpSpPr>
            <p:cNvPr name="Group 93" id="93"/>
            <p:cNvGrpSpPr/>
            <p:nvPr/>
          </p:nvGrpSpPr>
          <p:grpSpPr>
            <a:xfrm rot="0">
              <a:off x="2621564" y="596004"/>
              <a:ext cx="173059" cy="143826"/>
              <a:chOff x="0" y="0"/>
              <a:chExt cx="187960" cy="156210"/>
            </a:xfrm>
          </p:grpSpPr>
          <p:sp>
            <p:nvSpPr>
              <p:cNvPr name="Freeform 94" id="94"/>
              <p:cNvSpPr/>
              <p:nvPr/>
            </p:nvSpPr>
            <p:spPr>
              <a:xfrm flipH="false" flipV="false" rot="0">
                <a:off x="50800" y="48260"/>
                <a:ext cx="87630" cy="55880"/>
              </a:xfrm>
              <a:custGeom>
                <a:avLst/>
                <a:gdLst/>
                <a:ahLst/>
                <a:cxnLst/>
                <a:rect r="r" b="b" t="t" l="l"/>
                <a:pathLst>
                  <a:path h="55880" w="87630">
                    <a:moveTo>
                      <a:pt x="69850" y="55880"/>
                    </a:moveTo>
                    <a:cubicBezTo>
                      <a:pt x="0" y="16510"/>
                      <a:pt x="1270" y="7620"/>
                      <a:pt x="3810" y="3810"/>
                    </a:cubicBezTo>
                    <a:cubicBezTo>
                      <a:pt x="6350" y="1270"/>
                      <a:pt x="16510" y="0"/>
                      <a:pt x="19050" y="2540"/>
                    </a:cubicBezTo>
                    <a:cubicBezTo>
                      <a:pt x="21590" y="6350"/>
                      <a:pt x="19050" y="24130"/>
                      <a:pt x="15240" y="25400"/>
                    </a:cubicBezTo>
                    <a:cubicBezTo>
                      <a:pt x="12700" y="26670"/>
                      <a:pt x="0" y="12700"/>
                      <a:pt x="0" y="8890"/>
                    </a:cubicBezTo>
                    <a:cubicBezTo>
                      <a:pt x="1270" y="5080"/>
                      <a:pt x="10160" y="1270"/>
                      <a:pt x="17780" y="2540"/>
                    </a:cubicBezTo>
                    <a:cubicBezTo>
                      <a:pt x="33020" y="2540"/>
                      <a:pt x="72390" y="22860"/>
                      <a:pt x="81280" y="34290"/>
                    </a:cubicBezTo>
                    <a:cubicBezTo>
                      <a:pt x="86360" y="39370"/>
                      <a:pt x="87630" y="48260"/>
                      <a:pt x="86360" y="52070"/>
                    </a:cubicBezTo>
                    <a:cubicBezTo>
                      <a:pt x="83820" y="55880"/>
                      <a:pt x="69850" y="55880"/>
                      <a:pt x="69850" y="55880"/>
                    </a:cubicBezTo>
                  </a:path>
                </a:pathLst>
              </a:custGeom>
              <a:solidFill>
                <a:srgbClr val="01184E"/>
              </a:solidFill>
              <a:ln cap="sq">
                <a:noFill/>
                <a:prstDash val="solid"/>
                <a:miter/>
              </a:ln>
            </p:spPr>
          </p:sp>
        </p:grpSp>
        <p:grpSp>
          <p:nvGrpSpPr>
            <p:cNvPr name="Group 95" id="95"/>
            <p:cNvGrpSpPr/>
            <p:nvPr/>
          </p:nvGrpSpPr>
          <p:grpSpPr>
            <a:xfrm rot="0">
              <a:off x="3595604" y="779586"/>
              <a:ext cx="221001" cy="343779"/>
              <a:chOff x="0" y="0"/>
              <a:chExt cx="240030" cy="373380"/>
            </a:xfrm>
          </p:grpSpPr>
          <p:sp>
            <p:nvSpPr>
              <p:cNvPr name="Freeform 96" id="96"/>
              <p:cNvSpPr/>
              <p:nvPr/>
            </p:nvSpPr>
            <p:spPr>
              <a:xfrm flipH="false" flipV="false" rot="0">
                <a:off x="39370" y="49530"/>
                <a:ext cx="151130" cy="271780"/>
              </a:xfrm>
              <a:custGeom>
                <a:avLst/>
                <a:gdLst/>
                <a:ahLst/>
                <a:cxnLst/>
                <a:rect r="r" b="b" t="t" l="l"/>
                <a:pathLst>
                  <a:path h="271780" w="151130">
                    <a:moveTo>
                      <a:pt x="57150" y="24130"/>
                    </a:moveTo>
                    <a:cubicBezTo>
                      <a:pt x="22860" y="95250"/>
                      <a:pt x="30480" y="129540"/>
                      <a:pt x="38100" y="154940"/>
                    </a:cubicBezTo>
                    <a:cubicBezTo>
                      <a:pt x="44450" y="180340"/>
                      <a:pt x="60960" y="210820"/>
                      <a:pt x="69850" y="226060"/>
                    </a:cubicBezTo>
                    <a:cubicBezTo>
                      <a:pt x="74930" y="234950"/>
                      <a:pt x="77470" y="241300"/>
                      <a:pt x="82550" y="243840"/>
                    </a:cubicBezTo>
                    <a:cubicBezTo>
                      <a:pt x="87630" y="245110"/>
                      <a:pt x="92710" y="245110"/>
                      <a:pt x="97790" y="241300"/>
                    </a:cubicBezTo>
                    <a:cubicBezTo>
                      <a:pt x="109220" y="229870"/>
                      <a:pt x="113030" y="160020"/>
                      <a:pt x="125730" y="152400"/>
                    </a:cubicBezTo>
                    <a:cubicBezTo>
                      <a:pt x="132080" y="148590"/>
                      <a:pt x="147320" y="154940"/>
                      <a:pt x="148590" y="158750"/>
                    </a:cubicBezTo>
                    <a:cubicBezTo>
                      <a:pt x="149860" y="161290"/>
                      <a:pt x="142240" y="172720"/>
                      <a:pt x="138430" y="172720"/>
                    </a:cubicBezTo>
                    <a:cubicBezTo>
                      <a:pt x="133350" y="173990"/>
                      <a:pt x="123190" y="162560"/>
                      <a:pt x="123190" y="157480"/>
                    </a:cubicBezTo>
                    <a:cubicBezTo>
                      <a:pt x="124460" y="153670"/>
                      <a:pt x="135890" y="147320"/>
                      <a:pt x="139700" y="148590"/>
                    </a:cubicBezTo>
                    <a:cubicBezTo>
                      <a:pt x="143510" y="149860"/>
                      <a:pt x="147320" y="154940"/>
                      <a:pt x="148590" y="161290"/>
                    </a:cubicBezTo>
                    <a:cubicBezTo>
                      <a:pt x="151130" y="177800"/>
                      <a:pt x="125730" y="247650"/>
                      <a:pt x="111760" y="261620"/>
                    </a:cubicBezTo>
                    <a:cubicBezTo>
                      <a:pt x="105410" y="269240"/>
                      <a:pt x="99060" y="271780"/>
                      <a:pt x="91440" y="271780"/>
                    </a:cubicBezTo>
                    <a:cubicBezTo>
                      <a:pt x="82550" y="271780"/>
                      <a:pt x="72390" y="267970"/>
                      <a:pt x="63500" y="260350"/>
                    </a:cubicBezTo>
                    <a:cubicBezTo>
                      <a:pt x="45720" y="243840"/>
                      <a:pt x="21590" y="195580"/>
                      <a:pt x="12700" y="158750"/>
                    </a:cubicBezTo>
                    <a:cubicBezTo>
                      <a:pt x="3810" y="121920"/>
                      <a:pt x="0" y="67310"/>
                      <a:pt x="11430" y="39370"/>
                    </a:cubicBezTo>
                    <a:cubicBezTo>
                      <a:pt x="19050" y="21590"/>
                      <a:pt x="39370" y="2540"/>
                      <a:pt x="49530" y="1270"/>
                    </a:cubicBezTo>
                    <a:cubicBezTo>
                      <a:pt x="54610" y="0"/>
                      <a:pt x="62230" y="5080"/>
                      <a:pt x="63500" y="8890"/>
                    </a:cubicBezTo>
                    <a:cubicBezTo>
                      <a:pt x="64770" y="12700"/>
                      <a:pt x="57150" y="24130"/>
                      <a:pt x="57150" y="24130"/>
                    </a:cubicBezTo>
                  </a:path>
                </a:pathLst>
              </a:custGeom>
              <a:solidFill>
                <a:srgbClr val="01184E"/>
              </a:solidFill>
              <a:ln cap="sq">
                <a:noFill/>
                <a:prstDash val="solid"/>
                <a:miter/>
              </a:ln>
            </p:spPr>
          </p:sp>
        </p:grpSp>
        <p:grpSp>
          <p:nvGrpSpPr>
            <p:cNvPr name="Group 97" id="97"/>
            <p:cNvGrpSpPr/>
            <p:nvPr/>
          </p:nvGrpSpPr>
          <p:grpSpPr>
            <a:xfrm rot="0">
              <a:off x="3611975" y="847407"/>
              <a:ext cx="135641" cy="163704"/>
              <a:chOff x="0" y="0"/>
              <a:chExt cx="147320" cy="177800"/>
            </a:xfrm>
          </p:grpSpPr>
          <p:sp>
            <p:nvSpPr>
              <p:cNvPr name="Freeform 98" id="98"/>
              <p:cNvSpPr/>
              <p:nvPr/>
            </p:nvSpPr>
            <p:spPr>
              <a:xfrm flipH="false" flipV="false" rot="0">
                <a:off x="50800" y="50800"/>
                <a:ext cx="46990" cy="77470"/>
              </a:xfrm>
              <a:custGeom>
                <a:avLst/>
                <a:gdLst/>
                <a:ahLst/>
                <a:cxnLst/>
                <a:rect r="r" b="b" t="t" l="l"/>
                <a:pathLst>
                  <a:path h="77470" w="46990">
                    <a:moveTo>
                      <a:pt x="0" y="59690"/>
                    </a:moveTo>
                    <a:cubicBezTo>
                      <a:pt x="29210" y="0"/>
                      <a:pt x="38100" y="0"/>
                      <a:pt x="41910" y="2540"/>
                    </a:cubicBezTo>
                    <a:cubicBezTo>
                      <a:pt x="44450" y="5080"/>
                      <a:pt x="46990" y="15240"/>
                      <a:pt x="44450" y="17780"/>
                    </a:cubicBezTo>
                    <a:cubicBezTo>
                      <a:pt x="41910" y="21590"/>
                      <a:pt x="22860" y="19050"/>
                      <a:pt x="21590" y="16510"/>
                    </a:cubicBezTo>
                    <a:cubicBezTo>
                      <a:pt x="20320" y="13970"/>
                      <a:pt x="33020" y="0"/>
                      <a:pt x="36830" y="0"/>
                    </a:cubicBezTo>
                    <a:cubicBezTo>
                      <a:pt x="40640" y="0"/>
                      <a:pt x="44450" y="6350"/>
                      <a:pt x="45720" y="12700"/>
                    </a:cubicBezTo>
                    <a:cubicBezTo>
                      <a:pt x="46990" y="24130"/>
                      <a:pt x="33020" y="59690"/>
                      <a:pt x="24130" y="69850"/>
                    </a:cubicBezTo>
                    <a:cubicBezTo>
                      <a:pt x="19050" y="74930"/>
                      <a:pt x="10160" y="77470"/>
                      <a:pt x="6350" y="76200"/>
                    </a:cubicBezTo>
                    <a:cubicBezTo>
                      <a:pt x="2540" y="73660"/>
                      <a:pt x="0" y="59690"/>
                      <a:pt x="0" y="59690"/>
                    </a:cubicBezTo>
                  </a:path>
                </a:pathLst>
              </a:custGeom>
              <a:solidFill>
                <a:srgbClr val="01184E"/>
              </a:solidFill>
              <a:ln cap="sq">
                <a:noFill/>
                <a:prstDash val="solid"/>
                <a:miter/>
              </a:ln>
            </p:spPr>
          </p:sp>
        </p:grpSp>
        <p:grpSp>
          <p:nvGrpSpPr>
            <p:cNvPr name="Group 99" id="99"/>
            <p:cNvGrpSpPr/>
            <p:nvPr/>
          </p:nvGrpSpPr>
          <p:grpSpPr>
            <a:xfrm rot="0">
              <a:off x="3709028" y="792449"/>
              <a:ext cx="223340" cy="181244"/>
              <a:chOff x="0" y="0"/>
              <a:chExt cx="242570" cy="196850"/>
            </a:xfrm>
          </p:grpSpPr>
          <p:sp>
            <p:nvSpPr>
              <p:cNvPr name="Freeform 100" id="100"/>
              <p:cNvSpPr/>
              <p:nvPr/>
            </p:nvSpPr>
            <p:spPr>
              <a:xfrm flipH="false" flipV="false" rot="0">
                <a:off x="49530" y="46990"/>
                <a:ext cx="142240" cy="100330"/>
              </a:xfrm>
              <a:custGeom>
                <a:avLst/>
                <a:gdLst/>
                <a:ahLst/>
                <a:cxnLst/>
                <a:rect r="r" b="b" t="t" l="l"/>
                <a:pathLst>
                  <a:path h="100330" w="142240">
                    <a:moveTo>
                      <a:pt x="25400" y="39370"/>
                    </a:moveTo>
                    <a:cubicBezTo>
                      <a:pt x="53340" y="91440"/>
                      <a:pt x="44450" y="100330"/>
                      <a:pt x="39370" y="99060"/>
                    </a:cubicBezTo>
                    <a:cubicBezTo>
                      <a:pt x="30480" y="97790"/>
                      <a:pt x="10160" y="48260"/>
                      <a:pt x="12700" y="30480"/>
                    </a:cubicBezTo>
                    <a:cubicBezTo>
                      <a:pt x="13970" y="19050"/>
                      <a:pt x="24130" y="7620"/>
                      <a:pt x="33020" y="3810"/>
                    </a:cubicBezTo>
                    <a:cubicBezTo>
                      <a:pt x="41910" y="0"/>
                      <a:pt x="52070" y="2540"/>
                      <a:pt x="64770" y="7620"/>
                    </a:cubicBezTo>
                    <a:cubicBezTo>
                      <a:pt x="85090" y="15240"/>
                      <a:pt x="139700" y="46990"/>
                      <a:pt x="140970" y="59690"/>
                    </a:cubicBezTo>
                    <a:cubicBezTo>
                      <a:pt x="142240" y="67310"/>
                      <a:pt x="129540" y="77470"/>
                      <a:pt x="125730" y="77470"/>
                    </a:cubicBezTo>
                    <a:cubicBezTo>
                      <a:pt x="121920" y="76200"/>
                      <a:pt x="115570" y="63500"/>
                      <a:pt x="118110" y="59690"/>
                    </a:cubicBezTo>
                    <a:cubicBezTo>
                      <a:pt x="119380" y="55880"/>
                      <a:pt x="130810" y="52070"/>
                      <a:pt x="134620" y="53340"/>
                    </a:cubicBezTo>
                    <a:cubicBezTo>
                      <a:pt x="138430" y="55880"/>
                      <a:pt x="140970" y="71120"/>
                      <a:pt x="138430" y="73660"/>
                    </a:cubicBezTo>
                    <a:cubicBezTo>
                      <a:pt x="132080" y="78740"/>
                      <a:pt x="96520" y="64770"/>
                      <a:pt x="81280" y="55880"/>
                    </a:cubicBezTo>
                    <a:cubicBezTo>
                      <a:pt x="67310" y="48260"/>
                      <a:pt x="57150" y="27940"/>
                      <a:pt x="49530" y="25400"/>
                    </a:cubicBezTo>
                    <a:cubicBezTo>
                      <a:pt x="44450" y="25400"/>
                      <a:pt x="39370" y="26670"/>
                      <a:pt x="36830" y="30480"/>
                    </a:cubicBezTo>
                    <a:cubicBezTo>
                      <a:pt x="33020" y="38100"/>
                      <a:pt x="58420" y="76200"/>
                      <a:pt x="54610" y="87630"/>
                    </a:cubicBezTo>
                    <a:cubicBezTo>
                      <a:pt x="52070" y="93980"/>
                      <a:pt x="45720" y="100330"/>
                      <a:pt x="39370" y="99060"/>
                    </a:cubicBezTo>
                    <a:cubicBezTo>
                      <a:pt x="29210" y="97790"/>
                      <a:pt x="2540" y="59690"/>
                      <a:pt x="1270" y="48260"/>
                    </a:cubicBezTo>
                    <a:cubicBezTo>
                      <a:pt x="0" y="41910"/>
                      <a:pt x="3810" y="34290"/>
                      <a:pt x="7620" y="31750"/>
                    </a:cubicBezTo>
                    <a:cubicBezTo>
                      <a:pt x="11430" y="30480"/>
                      <a:pt x="25400" y="39370"/>
                      <a:pt x="25400" y="39370"/>
                    </a:cubicBezTo>
                  </a:path>
                </a:pathLst>
              </a:custGeom>
              <a:solidFill>
                <a:srgbClr val="01184E"/>
              </a:solidFill>
              <a:ln cap="sq">
                <a:noFill/>
                <a:prstDash val="solid"/>
                <a:miter/>
              </a:ln>
            </p:spPr>
          </p:sp>
        </p:grpSp>
        <p:grpSp>
          <p:nvGrpSpPr>
            <p:cNvPr name="Group 101" id="101"/>
            <p:cNvGrpSpPr/>
            <p:nvPr/>
          </p:nvGrpSpPr>
          <p:grpSpPr>
            <a:xfrm rot="0">
              <a:off x="3815436" y="622898"/>
              <a:ext cx="223340" cy="319224"/>
              <a:chOff x="0" y="0"/>
              <a:chExt cx="242570" cy="346710"/>
            </a:xfrm>
          </p:grpSpPr>
          <p:sp>
            <p:nvSpPr>
              <p:cNvPr name="Freeform 102" id="102"/>
              <p:cNvSpPr/>
              <p:nvPr/>
            </p:nvSpPr>
            <p:spPr>
              <a:xfrm flipH="false" flipV="false" rot="0">
                <a:off x="48260" y="49530"/>
                <a:ext cx="144780" cy="248920"/>
              </a:xfrm>
              <a:custGeom>
                <a:avLst/>
                <a:gdLst/>
                <a:ahLst/>
                <a:cxnLst/>
                <a:rect r="r" b="b" t="t" l="l"/>
                <a:pathLst>
                  <a:path h="248920" w="144780">
                    <a:moveTo>
                      <a:pt x="48260" y="181610"/>
                    </a:moveTo>
                    <a:cubicBezTo>
                      <a:pt x="35560" y="171450"/>
                      <a:pt x="29210" y="193040"/>
                      <a:pt x="29210" y="203200"/>
                    </a:cubicBezTo>
                    <a:cubicBezTo>
                      <a:pt x="27940" y="209550"/>
                      <a:pt x="27940" y="218440"/>
                      <a:pt x="31750" y="220980"/>
                    </a:cubicBezTo>
                    <a:cubicBezTo>
                      <a:pt x="35560" y="222250"/>
                      <a:pt x="45720" y="219710"/>
                      <a:pt x="49530" y="213360"/>
                    </a:cubicBezTo>
                    <a:cubicBezTo>
                      <a:pt x="57150" y="203200"/>
                      <a:pt x="58420" y="172720"/>
                      <a:pt x="54610" y="147320"/>
                    </a:cubicBezTo>
                    <a:cubicBezTo>
                      <a:pt x="49530" y="110490"/>
                      <a:pt x="3810" y="39370"/>
                      <a:pt x="8890" y="16510"/>
                    </a:cubicBezTo>
                    <a:cubicBezTo>
                      <a:pt x="10160" y="8890"/>
                      <a:pt x="17780" y="0"/>
                      <a:pt x="21590" y="1270"/>
                    </a:cubicBezTo>
                    <a:cubicBezTo>
                      <a:pt x="33020" y="2540"/>
                      <a:pt x="36830" y="77470"/>
                      <a:pt x="57150" y="109220"/>
                    </a:cubicBezTo>
                    <a:cubicBezTo>
                      <a:pt x="77470" y="142240"/>
                      <a:pt x="144780" y="176530"/>
                      <a:pt x="143510" y="191770"/>
                    </a:cubicBezTo>
                    <a:cubicBezTo>
                      <a:pt x="143510" y="198120"/>
                      <a:pt x="128270" y="205740"/>
                      <a:pt x="124460" y="204470"/>
                    </a:cubicBezTo>
                    <a:cubicBezTo>
                      <a:pt x="120650" y="203200"/>
                      <a:pt x="118110" y="190500"/>
                      <a:pt x="120650" y="186690"/>
                    </a:cubicBezTo>
                    <a:cubicBezTo>
                      <a:pt x="123190" y="182880"/>
                      <a:pt x="134620" y="181610"/>
                      <a:pt x="138430" y="184150"/>
                    </a:cubicBezTo>
                    <a:cubicBezTo>
                      <a:pt x="142240" y="186690"/>
                      <a:pt x="144780" y="195580"/>
                      <a:pt x="142240" y="199390"/>
                    </a:cubicBezTo>
                    <a:cubicBezTo>
                      <a:pt x="140970" y="203200"/>
                      <a:pt x="133350" y="207010"/>
                      <a:pt x="125730" y="205740"/>
                    </a:cubicBezTo>
                    <a:cubicBezTo>
                      <a:pt x="106680" y="201930"/>
                      <a:pt x="53340" y="148590"/>
                      <a:pt x="34290" y="119380"/>
                    </a:cubicBezTo>
                    <a:cubicBezTo>
                      <a:pt x="19050" y="97790"/>
                      <a:pt x="12700" y="74930"/>
                      <a:pt x="8890" y="54610"/>
                    </a:cubicBezTo>
                    <a:cubicBezTo>
                      <a:pt x="6350" y="38100"/>
                      <a:pt x="3810" y="15240"/>
                      <a:pt x="8890" y="7620"/>
                    </a:cubicBezTo>
                    <a:cubicBezTo>
                      <a:pt x="13970" y="2540"/>
                      <a:pt x="24130" y="1270"/>
                      <a:pt x="30480" y="5080"/>
                    </a:cubicBezTo>
                    <a:cubicBezTo>
                      <a:pt x="45720" y="13970"/>
                      <a:pt x="66040" y="82550"/>
                      <a:pt x="73660" y="116840"/>
                    </a:cubicBezTo>
                    <a:cubicBezTo>
                      <a:pt x="80010" y="144780"/>
                      <a:pt x="85090" y="175260"/>
                      <a:pt x="78740" y="196850"/>
                    </a:cubicBezTo>
                    <a:cubicBezTo>
                      <a:pt x="73660" y="215900"/>
                      <a:pt x="58420" y="240030"/>
                      <a:pt x="46990" y="246380"/>
                    </a:cubicBezTo>
                    <a:cubicBezTo>
                      <a:pt x="39370" y="248920"/>
                      <a:pt x="30480" y="247650"/>
                      <a:pt x="24130" y="243840"/>
                    </a:cubicBezTo>
                    <a:cubicBezTo>
                      <a:pt x="15240" y="238760"/>
                      <a:pt x="5080" y="227330"/>
                      <a:pt x="2540" y="214630"/>
                    </a:cubicBezTo>
                    <a:cubicBezTo>
                      <a:pt x="0" y="200660"/>
                      <a:pt x="5080" y="168910"/>
                      <a:pt x="15240" y="158750"/>
                    </a:cubicBezTo>
                    <a:cubicBezTo>
                      <a:pt x="22860" y="151130"/>
                      <a:pt x="40640" y="147320"/>
                      <a:pt x="50800" y="149860"/>
                    </a:cubicBezTo>
                    <a:cubicBezTo>
                      <a:pt x="58420" y="153670"/>
                      <a:pt x="71120" y="170180"/>
                      <a:pt x="69850" y="175260"/>
                    </a:cubicBezTo>
                    <a:cubicBezTo>
                      <a:pt x="68580" y="179070"/>
                      <a:pt x="48260" y="181610"/>
                      <a:pt x="48260" y="181610"/>
                    </a:cubicBezTo>
                  </a:path>
                </a:pathLst>
              </a:custGeom>
              <a:solidFill>
                <a:srgbClr val="01184E"/>
              </a:solidFill>
              <a:ln cap="sq">
                <a:noFill/>
                <a:prstDash val="solid"/>
                <a:miter/>
              </a:ln>
            </p:spPr>
          </p:sp>
        </p:grpSp>
        <p:grpSp>
          <p:nvGrpSpPr>
            <p:cNvPr name="Group 103" id="103"/>
            <p:cNvGrpSpPr/>
            <p:nvPr/>
          </p:nvGrpSpPr>
          <p:grpSpPr>
            <a:xfrm rot="0">
              <a:off x="3924183" y="652131"/>
              <a:ext cx="239710" cy="198784"/>
              <a:chOff x="0" y="0"/>
              <a:chExt cx="260350" cy="215900"/>
            </a:xfrm>
          </p:grpSpPr>
          <p:sp>
            <p:nvSpPr>
              <p:cNvPr name="Freeform 104" id="104"/>
              <p:cNvSpPr/>
              <p:nvPr/>
            </p:nvSpPr>
            <p:spPr>
              <a:xfrm flipH="false" flipV="false" rot="0">
                <a:off x="46990" y="49530"/>
                <a:ext cx="163830" cy="123190"/>
              </a:xfrm>
              <a:custGeom>
                <a:avLst/>
                <a:gdLst/>
                <a:ahLst/>
                <a:cxnLst/>
                <a:rect r="r" b="b" t="t" l="l"/>
                <a:pathLst>
                  <a:path h="123190" w="163830">
                    <a:moveTo>
                      <a:pt x="25400" y="52070"/>
                    </a:moveTo>
                    <a:cubicBezTo>
                      <a:pt x="76200" y="90170"/>
                      <a:pt x="62230" y="40640"/>
                      <a:pt x="67310" y="26670"/>
                    </a:cubicBezTo>
                    <a:cubicBezTo>
                      <a:pt x="69850" y="17780"/>
                      <a:pt x="74930" y="8890"/>
                      <a:pt x="81280" y="10160"/>
                    </a:cubicBezTo>
                    <a:cubicBezTo>
                      <a:pt x="90170" y="10160"/>
                      <a:pt x="104140" y="55880"/>
                      <a:pt x="119380" y="69850"/>
                    </a:cubicBezTo>
                    <a:cubicBezTo>
                      <a:pt x="132080" y="80010"/>
                      <a:pt x="156210" y="81280"/>
                      <a:pt x="161290" y="90170"/>
                    </a:cubicBezTo>
                    <a:cubicBezTo>
                      <a:pt x="163830" y="96520"/>
                      <a:pt x="162560" y="106680"/>
                      <a:pt x="158750" y="109220"/>
                    </a:cubicBezTo>
                    <a:cubicBezTo>
                      <a:pt x="156210" y="111760"/>
                      <a:pt x="142240" y="109220"/>
                      <a:pt x="140970" y="106680"/>
                    </a:cubicBezTo>
                    <a:cubicBezTo>
                      <a:pt x="138430" y="102870"/>
                      <a:pt x="144780" y="86360"/>
                      <a:pt x="148590" y="86360"/>
                    </a:cubicBezTo>
                    <a:cubicBezTo>
                      <a:pt x="152400" y="86360"/>
                      <a:pt x="163830" y="100330"/>
                      <a:pt x="162560" y="104140"/>
                    </a:cubicBezTo>
                    <a:cubicBezTo>
                      <a:pt x="161290" y="107950"/>
                      <a:pt x="154940" y="111760"/>
                      <a:pt x="148590" y="111760"/>
                    </a:cubicBezTo>
                    <a:cubicBezTo>
                      <a:pt x="137160" y="110490"/>
                      <a:pt x="114300" y="97790"/>
                      <a:pt x="100330" y="86360"/>
                    </a:cubicBezTo>
                    <a:cubicBezTo>
                      <a:pt x="85090" y="72390"/>
                      <a:pt x="64770" y="46990"/>
                      <a:pt x="62230" y="30480"/>
                    </a:cubicBezTo>
                    <a:cubicBezTo>
                      <a:pt x="59690" y="20320"/>
                      <a:pt x="64770" y="2540"/>
                      <a:pt x="69850" y="1270"/>
                    </a:cubicBezTo>
                    <a:cubicBezTo>
                      <a:pt x="76200" y="0"/>
                      <a:pt x="96520" y="31750"/>
                      <a:pt x="100330" y="49530"/>
                    </a:cubicBezTo>
                    <a:cubicBezTo>
                      <a:pt x="104140" y="69850"/>
                      <a:pt x="97790" y="106680"/>
                      <a:pt x="85090" y="115570"/>
                    </a:cubicBezTo>
                    <a:cubicBezTo>
                      <a:pt x="74930" y="123190"/>
                      <a:pt x="50800" y="115570"/>
                      <a:pt x="38100" y="109220"/>
                    </a:cubicBezTo>
                    <a:cubicBezTo>
                      <a:pt x="25400" y="102870"/>
                      <a:pt x="13970" y="90170"/>
                      <a:pt x="7620" y="77470"/>
                    </a:cubicBezTo>
                    <a:cubicBezTo>
                      <a:pt x="2540" y="66040"/>
                      <a:pt x="0" y="43180"/>
                      <a:pt x="3810" y="38100"/>
                    </a:cubicBezTo>
                    <a:cubicBezTo>
                      <a:pt x="7620" y="34290"/>
                      <a:pt x="17780" y="33020"/>
                      <a:pt x="21590" y="35560"/>
                    </a:cubicBezTo>
                    <a:cubicBezTo>
                      <a:pt x="24130" y="38100"/>
                      <a:pt x="25400" y="52070"/>
                      <a:pt x="25400" y="52070"/>
                    </a:cubicBezTo>
                  </a:path>
                </a:pathLst>
              </a:custGeom>
              <a:solidFill>
                <a:srgbClr val="01184E"/>
              </a:solidFill>
              <a:ln cap="sq">
                <a:noFill/>
                <a:prstDash val="solid"/>
                <a:miter/>
              </a:ln>
            </p:spPr>
          </p:sp>
        </p:grpSp>
        <p:grpSp>
          <p:nvGrpSpPr>
            <p:cNvPr name="Group 105" id="105"/>
            <p:cNvGrpSpPr/>
            <p:nvPr/>
          </p:nvGrpSpPr>
          <p:grpSpPr>
            <a:xfrm rot="0">
              <a:off x="4029421" y="557416"/>
              <a:ext cx="144995" cy="213985"/>
              <a:chOff x="0" y="0"/>
              <a:chExt cx="157480" cy="232410"/>
            </a:xfrm>
          </p:grpSpPr>
          <p:sp>
            <p:nvSpPr>
              <p:cNvPr name="Freeform 106" id="106"/>
              <p:cNvSpPr/>
              <p:nvPr/>
            </p:nvSpPr>
            <p:spPr>
              <a:xfrm flipH="false" flipV="false" rot="0">
                <a:off x="48260" y="49530"/>
                <a:ext cx="62230" cy="134620"/>
              </a:xfrm>
              <a:custGeom>
                <a:avLst/>
                <a:gdLst/>
                <a:ahLst/>
                <a:cxnLst/>
                <a:rect r="r" b="b" t="t" l="l"/>
                <a:pathLst>
                  <a:path h="134620" w="62230">
                    <a:moveTo>
                      <a:pt x="26670" y="60960"/>
                    </a:moveTo>
                    <a:cubicBezTo>
                      <a:pt x="53340" y="132080"/>
                      <a:pt x="43180" y="134620"/>
                      <a:pt x="36830" y="132080"/>
                    </a:cubicBezTo>
                    <a:cubicBezTo>
                      <a:pt x="25400" y="127000"/>
                      <a:pt x="2540" y="85090"/>
                      <a:pt x="2540" y="63500"/>
                    </a:cubicBezTo>
                    <a:cubicBezTo>
                      <a:pt x="3810" y="41910"/>
                      <a:pt x="26670" y="3810"/>
                      <a:pt x="38100" y="1270"/>
                    </a:cubicBezTo>
                    <a:cubicBezTo>
                      <a:pt x="45720" y="0"/>
                      <a:pt x="58420" y="12700"/>
                      <a:pt x="58420" y="16510"/>
                    </a:cubicBezTo>
                    <a:cubicBezTo>
                      <a:pt x="57150" y="20320"/>
                      <a:pt x="44450" y="25400"/>
                      <a:pt x="40640" y="22860"/>
                    </a:cubicBezTo>
                    <a:cubicBezTo>
                      <a:pt x="36830" y="21590"/>
                      <a:pt x="34290" y="5080"/>
                      <a:pt x="38100" y="2540"/>
                    </a:cubicBezTo>
                    <a:cubicBezTo>
                      <a:pt x="40640" y="0"/>
                      <a:pt x="55880" y="2540"/>
                      <a:pt x="58420" y="7620"/>
                    </a:cubicBezTo>
                    <a:cubicBezTo>
                      <a:pt x="62230" y="15240"/>
                      <a:pt x="29210" y="40640"/>
                      <a:pt x="27940" y="59690"/>
                    </a:cubicBezTo>
                    <a:cubicBezTo>
                      <a:pt x="26670" y="81280"/>
                      <a:pt x="59690" y="118110"/>
                      <a:pt x="54610" y="127000"/>
                    </a:cubicBezTo>
                    <a:cubicBezTo>
                      <a:pt x="52070" y="132080"/>
                      <a:pt x="43180" y="134620"/>
                      <a:pt x="36830" y="132080"/>
                    </a:cubicBezTo>
                    <a:cubicBezTo>
                      <a:pt x="26670" y="128270"/>
                      <a:pt x="13970" y="100330"/>
                      <a:pt x="8890" y="86360"/>
                    </a:cubicBezTo>
                    <a:cubicBezTo>
                      <a:pt x="5080" y="76200"/>
                      <a:pt x="0" y="60960"/>
                      <a:pt x="3810" y="57150"/>
                    </a:cubicBezTo>
                    <a:cubicBezTo>
                      <a:pt x="7620" y="53340"/>
                      <a:pt x="26670" y="60960"/>
                      <a:pt x="26670" y="60960"/>
                    </a:cubicBezTo>
                  </a:path>
                </a:pathLst>
              </a:custGeom>
              <a:solidFill>
                <a:srgbClr val="01184E"/>
              </a:solidFill>
              <a:ln cap="sq">
                <a:noFill/>
                <a:prstDash val="solid"/>
                <a:miter/>
              </a:ln>
            </p:spPr>
          </p:sp>
        </p:grpSp>
        <p:grpSp>
          <p:nvGrpSpPr>
            <p:cNvPr name="Group 107" id="107"/>
            <p:cNvGrpSpPr/>
            <p:nvPr/>
          </p:nvGrpSpPr>
          <p:grpSpPr>
            <a:xfrm rot="0">
              <a:off x="4070347" y="536368"/>
              <a:ext cx="226847" cy="184752"/>
              <a:chOff x="0" y="0"/>
              <a:chExt cx="246380" cy="200660"/>
            </a:xfrm>
          </p:grpSpPr>
          <p:sp>
            <p:nvSpPr>
              <p:cNvPr name="Freeform 108" id="108"/>
              <p:cNvSpPr/>
              <p:nvPr/>
            </p:nvSpPr>
            <p:spPr>
              <a:xfrm flipH="false" flipV="false" rot="0">
                <a:off x="45720" y="48260"/>
                <a:ext cx="152400" cy="101600"/>
              </a:xfrm>
              <a:custGeom>
                <a:avLst/>
                <a:gdLst/>
                <a:ahLst/>
                <a:cxnLst/>
                <a:rect r="r" b="b" t="t" l="l"/>
                <a:pathLst>
                  <a:path h="101600" w="152400">
                    <a:moveTo>
                      <a:pt x="71120" y="26670"/>
                    </a:moveTo>
                    <a:cubicBezTo>
                      <a:pt x="30480" y="41910"/>
                      <a:pt x="17780" y="67310"/>
                      <a:pt x="21590" y="72390"/>
                    </a:cubicBezTo>
                    <a:cubicBezTo>
                      <a:pt x="25400" y="77470"/>
                      <a:pt x="44450" y="76200"/>
                      <a:pt x="53340" y="72390"/>
                    </a:cubicBezTo>
                    <a:cubicBezTo>
                      <a:pt x="62230" y="67310"/>
                      <a:pt x="64770" y="46990"/>
                      <a:pt x="77470" y="41910"/>
                    </a:cubicBezTo>
                    <a:cubicBezTo>
                      <a:pt x="93980" y="36830"/>
                      <a:pt x="144780" y="48260"/>
                      <a:pt x="149860" y="58420"/>
                    </a:cubicBezTo>
                    <a:cubicBezTo>
                      <a:pt x="152400" y="63500"/>
                      <a:pt x="143510" y="80010"/>
                      <a:pt x="139700" y="80010"/>
                    </a:cubicBezTo>
                    <a:cubicBezTo>
                      <a:pt x="135890" y="80010"/>
                      <a:pt x="128270" y="68580"/>
                      <a:pt x="129540" y="64770"/>
                    </a:cubicBezTo>
                    <a:cubicBezTo>
                      <a:pt x="129540" y="60960"/>
                      <a:pt x="146050" y="54610"/>
                      <a:pt x="148590" y="57150"/>
                    </a:cubicBezTo>
                    <a:cubicBezTo>
                      <a:pt x="151130" y="59690"/>
                      <a:pt x="149860" y="76200"/>
                      <a:pt x="144780" y="80010"/>
                    </a:cubicBezTo>
                    <a:cubicBezTo>
                      <a:pt x="134620" y="86360"/>
                      <a:pt x="85090" y="58420"/>
                      <a:pt x="73660" y="66040"/>
                    </a:cubicBezTo>
                    <a:cubicBezTo>
                      <a:pt x="67310" y="69850"/>
                      <a:pt x="71120" y="86360"/>
                      <a:pt x="66040" y="92710"/>
                    </a:cubicBezTo>
                    <a:cubicBezTo>
                      <a:pt x="62230" y="97790"/>
                      <a:pt x="55880" y="100330"/>
                      <a:pt x="49530" y="100330"/>
                    </a:cubicBezTo>
                    <a:cubicBezTo>
                      <a:pt x="38100" y="101600"/>
                      <a:pt x="15240" y="97790"/>
                      <a:pt x="7620" y="88900"/>
                    </a:cubicBezTo>
                    <a:cubicBezTo>
                      <a:pt x="0" y="80010"/>
                      <a:pt x="2540" y="57150"/>
                      <a:pt x="5080" y="45720"/>
                    </a:cubicBezTo>
                    <a:cubicBezTo>
                      <a:pt x="7620" y="35560"/>
                      <a:pt x="12700" y="29210"/>
                      <a:pt x="20320" y="22860"/>
                    </a:cubicBezTo>
                    <a:cubicBezTo>
                      <a:pt x="30480" y="13970"/>
                      <a:pt x="59690" y="0"/>
                      <a:pt x="69850" y="2540"/>
                    </a:cubicBezTo>
                    <a:cubicBezTo>
                      <a:pt x="74930" y="3810"/>
                      <a:pt x="80010" y="11430"/>
                      <a:pt x="80010" y="15240"/>
                    </a:cubicBezTo>
                    <a:cubicBezTo>
                      <a:pt x="80010" y="19050"/>
                      <a:pt x="71120" y="26670"/>
                      <a:pt x="71120" y="26670"/>
                    </a:cubicBezTo>
                  </a:path>
                </a:pathLst>
              </a:custGeom>
              <a:solidFill>
                <a:srgbClr val="01184E"/>
              </a:solidFill>
              <a:ln cap="sq">
                <a:noFill/>
                <a:prstDash val="solid"/>
                <a:miter/>
              </a:ln>
            </p:spPr>
          </p:sp>
        </p:grpSp>
        <p:grpSp>
          <p:nvGrpSpPr>
            <p:cNvPr name="Group 109" id="109"/>
            <p:cNvGrpSpPr/>
            <p:nvPr/>
          </p:nvGrpSpPr>
          <p:grpSpPr>
            <a:xfrm rot="0">
              <a:off x="4165062" y="504797"/>
              <a:ext cx="222170" cy="177736"/>
              <a:chOff x="0" y="0"/>
              <a:chExt cx="241300" cy="193040"/>
            </a:xfrm>
          </p:grpSpPr>
          <p:sp>
            <p:nvSpPr>
              <p:cNvPr name="Freeform 110" id="110"/>
              <p:cNvSpPr/>
              <p:nvPr/>
            </p:nvSpPr>
            <p:spPr>
              <a:xfrm flipH="false" flipV="false" rot="0">
                <a:off x="48260" y="44450"/>
                <a:ext cx="143510" cy="100330"/>
              </a:xfrm>
              <a:custGeom>
                <a:avLst/>
                <a:gdLst/>
                <a:ahLst/>
                <a:cxnLst/>
                <a:rect r="r" b="b" t="t" l="l"/>
                <a:pathLst>
                  <a:path h="100330" w="143510">
                    <a:moveTo>
                      <a:pt x="24130" y="54610"/>
                    </a:moveTo>
                    <a:cubicBezTo>
                      <a:pt x="48260" y="77470"/>
                      <a:pt x="27940" y="57150"/>
                      <a:pt x="26670" y="44450"/>
                    </a:cubicBezTo>
                    <a:cubicBezTo>
                      <a:pt x="24130" y="33020"/>
                      <a:pt x="26670" y="10160"/>
                      <a:pt x="36830" y="6350"/>
                    </a:cubicBezTo>
                    <a:cubicBezTo>
                      <a:pt x="53340" y="0"/>
                      <a:pt x="130810" y="49530"/>
                      <a:pt x="140970" y="66040"/>
                    </a:cubicBezTo>
                    <a:cubicBezTo>
                      <a:pt x="143510" y="71120"/>
                      <a:pt x="143510" y="77470"/>
                      <a:pt x="140970" y="81280"/>
                    </a:cubicBezTo>
                    <a:cubicBezTo>
                      <a:pt x="138430" y="85090"/>
                      <a:pt x="127000" y="86360"/>
                      <a:pt x="123190" y="83820"/>
                    </a:cubicBezTo>
                    <a:cubicBezTo>
                      <a:pt x="119380" y="81280"/>
                      <a:pt x="118110" y="68580"/>
                      <a:pt x="120650" y="66040"/>
                    </a:cubicBezTo>
                    <a:cubicBezTo>
                      <a:pt x="124460" y="62230"/>
                      <a:pt x="137160" y="62230"/>
                      <a:pt x="139700" y="64770"/>
                    </a:cubicBezTo>
                    <a:cubicBezTo>
                      <a:pt x="140970" y="68580"/>
                      <a:pt x="134620" y="85090"/>
                      <a:pt x="128270" y="86360"/>
                    </a:cubicBezTo>
                    <a:cubicBezTo>
                      <a:pt x="118110" y="88900"/>
                      <a:pt x="96520" y="69850"/>
                      <a:pt x="80010" y="59690"/>
                    </a:cubicBezTo>
                    <a:cubicBezTo>
                      <a:pt x="60960" y="48260"/>
                      <a:pt x="25400" y="30480"/>
                      <a:pt x="24130" y="20320"/>
                    </a:cubicBezTo>
                    <a:cubicBezTo>
                      <a:pt x="22860" y="15240"/>
                      <a:pt x="31750" y="5080"/>
                      <a:pt x="36830" y="6350"/>
                    </a:cubicBezTo>
                    <a:cubicBezTo>
                      <a:pt x="45720" y="7620"/>
                      <a:pt x="64770" y="68580"/>
                      <a:pt x="64770" y="83820"/>
                    </a:cubicBezTo>
                    <a:cubicBezTo>
                      <a:pt x="64770" y="90170"/>
                      <a:pt x="63500" y="93980"/>
                      <a:pt x="60960" y="96520"/>
                    </a:cubicBezTo>
                    <a:cubicBezTo>
                      <a:pt x="54610" y="100330"/>
                      <a:pt x="38100" y="100330"/>
                      <a:pt x="29210" y="96520"/>
                    </a:cubicBezTo>
                    <a:cubicBezTo>
                      <a:pt x="19050" y="91440"/>
                      <a:pt x="0" y="71120"/>
                      <a:pt x="2540" y="64770"/>
                    </a:cubicBezTo>
                    <a:cubicBezTo>
                      <a:pt x="3810" y="58420"/>
                      <a:pt x="24130" y="54610"/>
                      <a:pt x="24130" y="54610"/>
                    </a:cubicBezTo>
                  </a:path>
                </a:pathLst>
              </a:custGeom>
              <a:solidFill>
                <a:srgbClr val="01184E"/>
              </a:solidFill>
              <a:ln cap="sq">
                <a:noFill/>
                <a:prstDash val="solid"/>
                <a:miter/>
              </a:ln>
            </p:spPr>
          </p:sp>
        </p:grpSp>
        <p:grpSp>
          <p:nvGrpSpPr>
            <p:cNvPr name="Group 111" id="111"/>
            <p:cNvGrpSpPr/>
            <p:nvPr/>
          </p:nvGrpSpPr>
          <p:grpSpPr>
            <a:xfrm rot="0">
              <a:off x="4262115" y="390204"/>
              <a:ext cx="291160" cy="229186"/>
              <a:chOff x="0" y="0"/>
              <a:chExt cx="316230" cy="248920"/>
            </a:xfrm>
          </p:grpSpPr>
          <p:sp>
            <p:nvSpPr>
              <p:cNvPr name="Freeform 112" id="112"/>
              <p:cNvSpPr/>
              <p:nvPr/>
            </p:nvSpPr>
            <p:spPr>
              <a:xfrm flipH="false" flipV="false" rot="0">
                <a:off x="49530" y="50800"/>
                <a:ext cx="215900" cy="151130"/>
              </a:xfrm>
              <a:custGeom>
                <a:avLst/>
                <a:gdLst/>
                <a:ahLst/>
                <a:cxnLst/>
                <a:rect r="r" b="b" t="t" l="l"/>
                <a:pathLst>
                  <a:path h="151130" w="215900">
                    <a:moveTo>
                      <a:pt x="40640" y="77470"/>
                    </a:moveTo>
                    <a:cubicBezTo>
                      <a:pt x="27940" y="69850"/>
                      <a:pt x="22860" y="88900"/>
                      <a:pt x="26670" y="96520"/>
                    </a:cubicBezTo>
                    <a:cubicBezTo>
                      <a:pt x="31750" y="107950"/>
                      <a:pt x="60960" y="128270"/>
                      <a:pt x="74930" y="125730"/>
                    </a:cubicBezTo>
                    <a:cubicBezTo>
                      <a:pt x="90170" y="121920"/>
                      <a:pt x="102870" y="92710"/>
                      <a:pt x="110490" y="74930"/>
                    </a:cubicBezTo>
                    <a:cubicBezTo>
                      <a:pt x="118110" y="55880"/>
                      <a:pt x="121920" y="15240"/>
                      <a:pt x="121920" y="13970"/>
                    </a:cubicBezTo>
                    <a:cubicBezTo>
                      <a:pt x="120650" y="13970"/>
                      <a:pt x="109220" y="44450"/>
                      <a:pt x="110490" y="54610"/>
                    </a:cubicBezTo>
                    <a:cubicBezTo>
                      <a:pt x="111760" y="63500"/>
                      <a:pt x="115570" y="74930"/>
                      <a:pt x="123190" y="77470"/>
                    </a:cubicBezTo>
                    <a:cubicBezTo>
                      <a:pt x="132080" y="81280"/>
                      <a:pt x="156210" y="66040"/>
                      <a:pt x="168910" y="57150"/>
                    </a:cubicBezTo>
                    <a:cubicBezTo>
                      <a:pt x="180340" y="48260"/>
                      <a:pt x="187960" y="26670"/>
                      <a:pt x="196850" y="22860"/>
                    </a:cubicBezTo>
                    <a:cubicBezTo>
                      <a:pt x="201930" y="21590"/>
                      <a:pt x="209550" y="21590"/>
                      <a:pt x="212090" y="25400"/>
                    </a:cubicBezTo>
                    <a:cubicBezTo>
                      <a:pt x="214630" y="27940"/>
                      <a:pt x="214630" y="41910"/>
                      <a:pt x="212090" y="43180"/>
                    </a:cubicBezTo>
                    <a:cubicBezTo>
                      <a:pt x="208280" y="45720"/>
                      <a:pt x="191770" y="38100"/>
                      <a:pt x="190500" y="34290"/>
                    </a:cubicBezTo>
                    <a:cubicBezTo>
                      <a:pt x="190500" y="30480"/>
                      <a:pt x="203200" y="21590"/>
                      <a:pt x="208280" y="21590"/>
                    </a:cubicBezTo>
                    <a:cubicBezTo>
                      <a:pt x="212090" y="22860"/>
                      <a:pt x="215900" y="33020"/>
                      <a:pt x="214630" y="39370"/>
                    </a:cubicBezTo>
                    <a:cubicBezTo>
                      <a:pt x="213360" y="49530"/>
                      <a:pt x="196850" y="67310"/>
                      <a:pt x="184150" y="77470"/>
                    </a:cubicBezTo>
                    <a:cubicBezTo>
                      <a:pt x="167640" y="88900"/>
                      <a:pt x="140970" y="104140"/>
                      <a:pt x="125730" y="104140"/>
                    </a:cubicBezTo>
                    <a:cubicBezTo>
                      <a:pt x="116840" y="102870"/>
                      <a:pt x="109220" y="97790"/>
                      <a:pt x="102870" y="91440"/>
                    </a:cubicBezTo>
                    <a:cubicBezTo>
                      <a:pt x="95250" y="83820"/>
                      <a:pt x="86360" y="68580"/>
                      <a:pt x="85090" y="55880"/>
                    </a:cubicBezTo>
                    <a:cubicBezTo>
                      <a:pt x="83820" y="41910"/>
                      <a:pt x="90170" y="20320"/>
                      <a:pt x="97790" y="11430"/>
                    </a:cubicBezTo>
                    <a:cubicBezTo>
                      <a:pt x="101600" y="5080"/>
                      <a:pt x="107950" y="1270"/>
                      <a:pt x="113030" y="0"/>
                    </a:cubicBezTo>
                    <a:cubicBezTo>
                      <a:pt x="119380" y="0"/>
                      <a:pt x="128270" y="3810"/>
                      <a:pt x="132080" y="8890"/>
                    </a:cubicBezTo>
                    <a:cubicBezTo>
                      <a:pt x="138430" y="15240"/>
                      <a:pt x="139700" y="29210"/>
                      <a:pt x="140970" y="40640"/>
                    </a:cubicBezTo>
                    <a:cubicBezTo>
                      <a:pt x="140970" y="53340"/>
                      <a:pt x="139700" y="71120"/>
                      <a:pt x="133350" y="86360"/>
                    </a:cubicBezTo>
                    <a:cubicBezTo>
                      <a:pt x="124460" y="105410"/>
                      <a:pt x="109220" y="134620"/>
                      <a:pt x="92710" y="143510"/>
                    </a:cubicBezTo>
                    <a:cubicBezTo>
                      <a:pt x="81280" y="151130"/>
                      <a:pt x="64770" y="149860"/>
                      <a:pt x="52070" y="147320"/>
                    </a:cubicBezTo>
                    <a:cubicBezTo>
                      <a:pt x="38100" y="143510"/>
                      <a:pt x="24130" y="132080"/>
                      <a:pt x="15240" y="123190"/>
                    </a:cubicBezTo>
                    <a:cubicBezTo>
                      <a:pt x="8890" y="115570"/>
                      <a:pt x="2540" y="107950"/>
                      <a:pt x="1270" y="99060"/>
                    </a:cubicBezTo>
                    <a:cubicBezTo>
                      <a:pt x="0" y="87630"/>
                      <a:pt x="1270" y="68580"/>
                      <a:pt x="8890" y="60960"/>
                    </a:cubicBezTo>
                    <a:cubicBezTo>
                      <a:pt x="17780" y="53340"/>
                      <a:pt x="44450" y="50800"/>
                      <a:pt x="52070" y="54610"/>
                    </a:cubicBezTo>
                    <a:cubicBezTo>
                      <a:pt x="55880" y="57150"/>
                      <a:pt x="58420" y="67310"/>
                      <a:pt x="57150" y="71120"/>
                    </a:cubicBezTo>
                    <a:cubicBezTo>
                      <a:pt x="54610" y="74930"/>
                      <a:pt x="40640" y="77470"/>
                      <a:pt x="40640" y="77470"/>
                    </a:cubicBezTo>
                  </a:path>
                </a:pathLst>
              </a:custGeom>
              <a:solidFill>
                <a:srgbClr val="01184E"/>
              </a:solidFill>
              <a:ln cap="sq">
                <a:noFill/>
                <a:prstDash val="solid"/>
                <a:miter/>
              </a:ln>
            </p:spPr>
          </p:sp>
        </p:grpSp>
        <p:grpSp>
          <p:nvGrpSpPr>
            <p:cNvPr name="Group 113" id="113"/>
            <p:cNvGrpSpPr/>
            <p:nvPr/>
          </p:nvGrpSpPr>
          <p:grpSpPr>
            <a:xfrm rot="0">
              <a:off x="3823621" y="904703"/>
              <a:ext cx="329747" cy="353134"/>
              <a:chOff x="0" y="0"/>
              <a:chExt cx="358140" cy="383540"/>
            </a:xfrm>
          </p:grpSpPr>
          <p:sp>
            <p:nvSpPr>
              <p:cNvPr name="Freeform 114" id="114"/>
              <p:cNvSpPr/>
              <p:nvPr/>
            </p:nvSpPr>
            <p:spPr>
              <a:xfrm flipH="false" flipV="false" rot="0">
                <a:off x="49530" y="50800"/>
                <a:ext cx="259080" cy="281940"/>
              </a:xfrm>
              <a:custGeom>
                <a:avLst/>
                <a:gdLst/>
                <a:ahLst/>
                <a:cxnLst/>
                <a:rect r="r" b="b" t="t" l="l"/>
                <a:pathLst>
                  <a:path h="281940" w="259080">
                    <a:moveTo>
                      <a:pt x="25400" y="152400"/>
                    </a:moveTo>
                    <a:cubicBezTo>
                      <a:pt x="0" y="139700"/>
                      <a:pt x="6350" y="127000"/>
                      <a:pt x="13970" y="127000"/>
                    </a:cubicBezTo>
                    <a:cubicBezTo>
                      <a:pt x="34290" y="124460"/>
                      <a:pt x="140970" y="266700"/>
                      <a:pt x="154940" y="259080"/>
                    </a:cubicBezTo>
                    <a:cubicBezTo>
                      <a:pt x="166370" y="251460"/>
                      <a:pt x="101600" y="127000"/>
                      <a:pt x="114300" y="119380"/>
                    </a:cubicBezTo>
                    <a:cubicBezTo>
                      <a:pt x="127000" y="110490"/>
                      <a:pt x="220980" y="214630"/>
                      <a:pt x="229870" y="208280"/>
                    </a:cubicBezTo>
                    <a:cubicBezTo>
                      <a:pt x="240030" y="200660"/>
                      <a:pt x="165100" y="101600"/>
                      <a:pt x="161290" y="62230"/>
                    </a:cubicBezTo>
                    <a:cubicBezTo>
                      <a:pt x="160020" y="38100"/>
                      <a:pt x="170180" y="3810"/>
                      <a:pt x="177800" y="2540"/>
                    </a:cubicBezTo>
                    <a:cubicBezTo>
                      <a:pt x="182880" y="1270"/>
                      <a:pt x="196850" y="16510"/>
                      <a:pt x="195580" y="19050"/>
                    </a:cubicBezTo>
                    <a:cubicBezTo>
                      <a:pt x="194310" y="21590"/>
                      <a:pt x="173990" y="21590"/>
                      <a:pt x="172720" y="17780"/>
                    </a:cubicBezTo>
                    <a:cubicBezTo>
                      <a:pt x="170180" y="15240"/>
                      <a:pt x="180340" y="1270"/>
                      <a:pt x="184150" y="0"/>
                    </a:cubicBezTo>
                    <a:cubicBezTo>
                      <a:pt x="187960" y="0"/>
                      <a:pt x="195580" y="7620"/>
                      <a:pt x="196850" y="13970"/>
                    </a:cubicBezTo>
                    <a:cubicBezTo>
                      <a:pt x="199390" y="22860"/>
                      <a:pt x="184150" y="36830"/>
                      <a:pt x="185420" y="52070"/>
                    </a:cubicBezTo>
                    <a:cubicBezTo>
                      <a:pt x="187960" y="77470"/>
                      <a:pt x="222250" y="118110"/>
                      <a:pt x="234950" y="146050"/>
                    </a:cubicBezTo>
                    <a:cubicBezTo>
                      <a:pt x="245110" y="166370"/>
                      <a:pt x="256540" y="189230"/>
                      <a:pt x="257810" y="203200"/>
                    </a:cubicBezTo>
                    <a:cubicBezTo>
                      <a:pt x="259080" y="212090"/>
                      <a:pt x="257810" y="219710"/>
                      <a:pt x="252730" y="224790"/>
                    </a:cubicBezTo>
                    <a:cubicBezTo>
                      <a:pt x="246380" y="231140"/>
                      <a:pt x="233680" y="233680"/>
                      <a:pt x="220980" y="231140"/>
                    </a:cubicBezTo>
                    <a:cubicBezTo>
                      <a:pt x="203200" y="228600"/>
                      <a:pt x="175260" y="208280"/>
                      <a:pt x="157480" y="193040"/>
                    </a:cubicBezTo>
                    <a:cubicBezTo>
                      <a:pt x="140970" y="179070"/>
                      <a:pt x="120650" y="161290"/>
                      <a:pt x="115570" y="146050"/>
                    </a:cubicBezTo>
                    <a:cubicBezTo>
                      <a:pt x="111760" y="135890"/>
                      <a:pt x="113030" y="120650"/>
                      <a:pt x="116840" y="116840"/>
                    </a:cubicBezTo>
                    <a:cubicBezTo>
                      <a:pt x="120650" y="115570"/>
                      <a:pt x="128270" y="118110"/>
                      <a:pt x="133350" y="123190"/>
                    </a:cubicBezTo>
                    <a:cubicBezTo>
                      <a:pt x="148590" y="139700"/>
                      <a:pt x="189230" y="237490"/>
                      <a:pt x="180340" y="262890"/>
                    </a:cubicBezTo>
                    <a:cubicBezTo>
                      <a:pt x="175260" y="274320"/>
                      <a:pt x="158750" y="281940"/>
                      <a:pt x="146050" y="281940"/>
                    </a:cubicBezTo>
                    <a:cubicBezTo>
                      <a:pt x="132080" y="281940"/>
                      <a:pt x="115570" y="265430"/>
                      <a:pt x="97790" y="251460"/>
                    </a:cubicBezTo>
                    <a:cubicBezTo>
                      <a:pt x="71120" y="227330"/>
                      <a:pt x="8890" y="168910"/>
                      <a:pt x="3810" y="147320"/>
                    </a:cubicBezTo>
                    <a:cubicBezTo>
                      <a:pt x="1270" y="138430"/>
                      <a:pt x="3810" y="130810"/>
                      <a:pt x="7620" y="128270"/>
                    </a:cubicBezTo>
                    <a:cubicBezTo>
                      <a:pt x="12700" y="124460"/>
                      <a:pt x="31750" y="125730"/>
                      <a:pt x="34290" y="129540"/>
                    </a:cubicBezTo>
                    <a:cubicBezTo>
                      <a:pt x="36830" y="134620"/>
                      <a:pt x="25400" y="152400"/>
                      <a:pt x="25400" y="152400"/>
                    </a:cubicBezTo>
                  </a:path>
                </a:pathLst>
              </a:custGeom>
              <a:solidFill>
                <a:srgbClr val="01184E"/>
              </a:solidFill>
              <a:ln cap="sq">
                <a:noFill/>
                <a:prstDash val="solid"/>
                <a:miter/>
              </a:ln>
            </p:spPr>
          </p:sp>
        </p:grpSp>
        <p:grpSp>
          <p:nvGrpSpPr>
            <p:cNvPr name="Group 115" id="115"/>
            <p:cNvGrpSpPr/>
            <p:nvPr/>
          </p:nvGrpSpPr>
          <p:grpSpPr>
            <a:xfrm rot="0">
              <a:off x="4058654" y="928090"/>
              <a:ext cx="221001" cy="188260"/>
              <a:chOff x="0" y="0"/>
              <a:chExt cx="240030" cy="204470"/>
            </a:xfrm>
          </p:grpSpPr>
          <p:sp>
            <p:nvSpPr>
              <p:cNvPr name="Freeform 116" id="116"/>
              <p:cNvSpPr/>
              <p:nvPr/>
            </p:nvSpPr>
            <p:spPr>
              <a:xfrm flipH="false" flipV="false" rot="0">
                <a:off x="50800" y="49530"/>
                <a:ext cx="139700" cy="106680"/>
              </a:xfrm>
              <a:custGeom>
                <a:avLst/>
                <a:gdLst/>
                <a:ahLst/>
                <a:cxnLst/>
                <a:rect r="r" b="b" t="t" l="l"/>
                <a:pathLst>
                  <a:path h="106680" w="139700">
                    <a:moveTo>
                      <a:pt x="53340" y="36830"/>
                    </a:moveTo>
                    <a:cubicBezTo>
                      <a:pt x="43180" y="24130"/>
                      <a:pt x="31750" y="34290"/>
                      <a:pt x="27940" y="43180"/>
                    </a:cubicBezTo>
                    <a:cubicBezTo>
                      <a:pt x="24130" y="52070"/>
                      <a:pt x="22860" y="72390"/>
                      <a:pt x="26670" y="78740"/>
                    </a:cubicBezTo>
                    <a:cubicBezTo>
                      <a:pt x="30480" y="82550"/>
                      <a:pt x="38100" y="85090"/>
                      <a:pt x="41910" y="81280"/>
                    </a:cubicBezTo>
                    <a:cubicBezTo>
                      <a:pt x="50800" y="76200"/>
                      <a:pt x="45720" y="13970"/>
                      <a:pt x="54610" y="12700"/>
                    </a:cubicBezTo>
                    <a:cubicBezTo>
                      <a:pt x="62230" y="10160"/>
                      <a:pt x="76200" y="55880"/>
                      <a:pt x="87630" y="57150"/>
                    </a:cubicBezTo>
                    <a:cubicBezTo>
                      <a:pt x="99060" y="58420"/>
                      <a:pt x="114300" y="30480"/>
                      <a:pt x="124460" y="29210"/>
                    </a:cubicBezTo>
                    <a:cubicBezTo>
                      <a:pt x="129540" y="29210"/>
                      <a:pt x="137160" y="31750"/>
                      <a:pt x="138430" y="34290"/>
                    </a:cubicBezTo>
                    <a:cubicBezTo>
                      <a:pt x="139700" y="39370"/>
                      <a:pt x="129540" y="54610"/>
                      <a:pt x="125730" y="54610"/>
                    </a:cubicBezTo>
                    <a:cubicBezTo>
                      <a:pt x="123190" y="53340"/>
                      <a:pt x="116840" y="35560"/>
                      <a:pt x="119380" y="31750"/>
                    </a:cubicBezTo>
                    <a:cubicBezTo>
                      <a:pt x="121920" y="29210"/>
                      <a:pt x="132080" y="27940"/>
                      <a:pt x="134620" y="30480"/>
                    </a:cubicBezTo>
                    <a:cubicBezTo>
                      <a:pt x="138430" y="33020"/>
                      <a:pt x="139700" y="43180"/>
                      <a:pt x="138430" y="49530"/>
                    </a:cubicBezTo>
                    <a:cubicBezTo>
                      <a:pt x="134620" y="59690"/>
                      <a:pt x="109220" y="81280"/>
                      <a:pt x="99060" y="83820"/>
                    </a:cubicBezTo>
                    <a:cubicBezTo>
                      <a:pt x="92710" y="85090"/>
                      <a:pt x="88900" y="83820"/>
                      <a:pt x="83820" y="81280"/>
                    </a:cubicBezTo>
                    <a:cubicBezTo>
                      <a:pt x="76200" y="78740"/>
                      <a:pt x="64770" y="71120"/>
                      <a:pt x="59690" y="62230"/>
                    </a:cubicBezTo>
                    <a:cubicBezTo>
                      <a:pt x="52070" y="50800"/>
                      <a:pt x="45720" y="17780"/>
                      <a:pt x="50800" y="13970"/>
                    </a:cubicBezTo>
                    <a:cubicBezTo>
                      <a:pt x="54610" y="10160"/>
                      <a:pt x="71120" y="19050"/>
                      <a:pt x="74930" y="25400"/>
                    </a:cubicBezTo>
                    <a:cubicBezTo>
                      <a:pt x="80010" y="31750"/>
                      <a:pt x="77470" y="44450"/>
                      <a:pt x="76200" y="53340"/>
                    </a:cubicBezTo>
                    <a:cubicBezTo>
                      <a:pt x="76200" y="63500"/>
                      <a:pt x="77470" y="76200"/>
                      <a:pt x="73660" y="83820"/>
                    </a:cubicBezTo>
                    <a:cubicBezTo>
                      <a:pt x="68580" y="92710"/>
                      <a:pt x="57150" y="101600"/>
                      <a:pt x="46990" y="104140"/>
                    </a:cubicBezTo>
                    <a:cubicBezTo>
                      <a:pt x="36830" y="106680"/>
                      <a:pt x="16510" y="101600"/>
                      <a:pt x="8890" y="93980"/>
                    </a:cubicBezTo>
                    <a:cubicBezTo>
                      <a:pt x="2540" y="86360"/>
                      <a:pt x="1270" y="72390"/>
                      <a:pt x="0" y="62230"/>
                    </a:cubicBezTo>
                    <a:cubicBezTo>
                      <a:pt x="0" y="50800"/>
                      <a:pt x="3810" y="36830"/>
                      <a:pt x="8890" y="26670"/>
                    </a:cubicBezTo>
                    <a:cubicBezTo>
                      <a:pt x="15240" y="16510"/>
                      <a:pt x="25400" y="2540"/>
                      <a:pt x="35560" y="1270"/>
                    </a:cubicBezTo>
                    <a:cubicBezTo>
                      <a:pt x="46990" y="0"/>
                      <a:pt x="72390" y="16510"/>
                      <a:pt x="76200" y="25400"/>
                    </a:cubicBezTo>
                    <a:cubicBezTo>
                      <a:pt x="77470" y="30480"/>
                      <a:pt x="74930" y="39370"/>
                      <a:pt x="71120" y="41910"/>
                    </a:cubicBezTo>
                    <a:cubicBezTo>
                      <a:pt x="67310" y="44450"/>
                      <a:pt x="53340" y="36830"/>
                      <a:pt x="53340" y="36830"/>
                    </a:cubicBezTo>
                  </a:path>
                </a:pathLst>
              </a:custGeom>
              <a:solidFill>
                <a:srgbClr val="01184E"/>
              </a:solidFill>
              <a:ln cap="sq">
                <a:noFill/>
                <a:prstDash val="solid"/>
                <a:miter/>
              </a:ln>
            </p:spPr>
          </p:sp>
        </p:grpSp>
        <p:grpSp>
          <p:nvGrpSpPr>
            <p:cNvPr name="Group 117" id="117"/>
            <p:cNvGrpSpPr/>
            <p:nvPr/>
          </p:nvGrpSpPr>
          <p:grpSpPr>
            <a:xfrm rot="0">
              <a:off x="4114781" y="808819"/>
              <a:ext cx="224509" cy="226847"/>
              <a:chOff x="0" y="0"/>
              <a:chExt cx="243840" cy="246380"/>
            </a:xfrm>
          </p:grpSpPr>
          <p:sp>
            <p:nvSpPr>
              <p:cNvPr name="Freeform 118" id="118"/>
              <p:cNvSpPr/>
              <p:nvPr/>
            </p:nvSpPr>
            <p:spPr>
              <a:xfrm flipH="false" flipV="false" rot="0">
                <a:off x="50800" y="48260"/>
                <a:ext cx="143510" cy="148590"/>
              </a:xfrm>
              <a:custGeom>
                <a:avLst/>
                <a:gdLst/>
                <a:ahLst/>
                <a:cxnLst/>
                <a:rect r="r" b="b" t="t" l="l"/>
                <a:pathLst>
                  <a:path h="148590" w="143510">
                    <a:moveTo>
                      <a:pt x="15240" y="34290"/>
                    </a:moveTo>
                    <a:cubicBezTo>
                      <a:pt x="1270" y="6350"/>
                      <a:pt x="15240" y="0"/>
                      <a:pt x="21590" y="3810"/>
                    </a:cubicBezTo>
                    <a:cubicBezTo>
                      <a:pt x="34290" y="10160"/>
                      <a:pt x="41910" y="60960"/>
                      <a:pt x="54610" y="81280"/>
                    </a:cubicBezTo>
                    <a:cubicBezTo>
                      <a:pt x="66040" y="97790"/>
                      <a:pt x="77470" y="115570"/>
                      <a:pt x="91440" y="118110"/>
                    </a:cubicBezTo>
                    <a:cubicBezTo>
                      <a:pt x="105410" y="121920"/>
                      <a:pt x="134620" y="96520"/>
                      <a:pt x="139700" y="100330"/>
                    </a:cubicBezTo>
                    <a:cubicBezTo>
                      <a:pt x="142240" y="102870"/>
                      <a:pt x="134620" y="121920"/>
                      <a:pt x="130810" y="121920"/>
                    </a:cubicBezTo>
                    <a:cubicBezTo>
                      <a:pt x="128270" y="121920"/>
                      <a:pt x="118110" y="105410"/>
                      <a:pt x="119380" y="101600"/>
                    </a:cubicBezTo>
                    <a:cubicBezTo>
                      <a:pt x="120650" y="99060"/>
                      <a:pt x="130810" y="95250"/>
                      <a:pt x="134620" y="97790"/>
                    </a:cubicBezTo>
                    <a:cubicBezTo>
                      <a:pt x="138430" y="99060"/>
                      <a:pt x="143510" y="107950"/>
                      <a:pt x="142240" y="114300"/>
                    </a:cubicBezTo>
                    <a:cubicBezTo>
                      <a:pt x="138430" y="124460"/>
                      <a:pt x="106680" y="146050"/>
                      <a:pt x="95250" y="147320"/>
                    </a:cubicBezTo>
                    <a:cubicBezTo>
                      <a:pt x="87630" y="148590"/>
                      <a:pt x="82550" y="144780"/>
                      <a:pt x="76200" y="138430"/>
                    </a:cubicBezTo>
                    <a:cubicBezTo>
                      <a:pt x="58420" y="124460"/>
                      <a:pt x="15240" y="67310"/>
                      <a:pt x="6350" y="41910"/>
                    </a:cubicBezTo>
                    <a:cubicBezTo>
                      <a:pt x="1270" y="26670"/>
                      <a:pt x="0" y="6350"/>
                      <a:pt x="5080" y="2540"/>
                    </a:cubicBezTo>
                    <a:cubicBezTo>
                      <a:pt x="10160" y="0"/>
                      <a:pt x="31750" y="11430"/>
                      <a:pt x="35560" y="17780"/>
                    </a:cubicBezTo>
                    <a:cubicBezTo>
                      <a:pt x="38100" y="22860"/>
                      <a:pt x="35560" y="31750"/>
                      <a:pt x="33020" y="34290"/>
                    </a:cubicBezTo>
                    <a:cubicBezTo>
                      <a:pt x="29210" y="36830"/>
                      <a:pt x="15240" y="34290"/>
                      <a:pt x="15240" y="34290"/>
                    </a:cubicBezTo>
                  </a:path>
                </a:pathLst>
              </a:custGeom>
              <a:solidFill>
                <a:srgbClr val="01184E"/>
              </a:solidFill>
              <a:ln cap="sq">
                <a:noFill/>
                <a:prstDash val="solid"/>
                <a:miter/>
              </a:ln>
            </p:spPr>
          </p:sp>
        </p:grpSp>
        <p:grpSp>
          <p:nvGrpSpPr>
            <p:cNvPr name="Group 119" id="119"/>
            <p:cNvGrpSpPr/>
            <p:nvPr/>
          </p:nvGrpSpPr>
          <p:grpSpPr>
            <a:xfrm rot="0">
              <a:off x="4175586" y="730475"/>
              <a:ext cx="299345" cy="213985"/>
              <a:chOff x="0" y="0"/>
              <a:chExt cx="325120" cy="232410"/>
            </a:xfrm>
          </p:grpSpPr>
          <p:sp>
            <p:nvSpPr>
              <p:cNvPr name="Freeform 120" id="120"/>
              <p:cNvSpPr/>
              <p:nvPr/>
            </p:nvSpPr>
            <p:spPr>
              <a:xfrm flipH="false" flipV="false" rot="0">
                <a:off x="45720" y="49530"/>
                <a:ext cx="229870" cy="133350"/>
              </a:xfrm>
              <a:custGeom>
                <a:avLst/>
                <a:gdLst/>
                <a:ahLst/>
                <a:cxnLst/>
                <a:rect r="r" b="b" t="t" l="l"/>
                <a:pathLst>
                  <a:path h="133350" w="229870">
                    <a:moveTo>
                      <a:pt x="27940" y="19050"/>
                    </a:moveTo>
                    <a:cubicBezTo>
                      <a:pt x="80010" y="90170"/>
                      <a:pt x="116840" y="101600"/>
                      <a:pt x="118110" y="113030"/>
                    </a:cubicBezTo>
                    <a:cubicBezTo>
                      <a:pt x="119380" y="119380"/>
                      <a:pt x="107950" y="133350"/>
                      <a:pt x="104140" y="132080"/>
                    </a:cubicBezTo>
                    <a:cubicBezTo>
                      <a:pt x="95250" y="130810"/>
                      <a:pt x="74930" y="40640"/>
                      <a:pt x="82550" y="31750"/>
                    </a:cubicBezTo>
                    <a:cubicBezTo>
                      <a:pt x="86360" y="27940"/>
                      <a:pt x="95250" y="29210"/>
                      <a:pt x="100330" y="33020"/>
                    </a:cubicBezTo>
                    <a:cubicBezTo>
                      <a:pt x="107950" y="38100"/>
                      <a:pt x="110490" y="66040"/>
                      <a:pt x="123190" y="69850"/>
                    </a:cubicBezTo>
                    <a:cubicBezTo>
                      <a:pt x="142240" y="76200"/>
                      <a:pt x="198120" y="27940"/>
                      <a:pt x="214630" y="33020"/>
                    </a:cubicBezTo>
                    <a:cubicBezTo>
                      <a:pt x="222250" y="35560"/>
                      <a:pt x="229870" y="48260"/>
                      <a:pt x="228600" y="50800"/>
                    </a:cubicBezTo>
                    <a:cubicBezTo>
                      <a:pt x="226060" y="54610"/>
                      <a:pt x="209550" y="55880"/>
                      <a:pt x="207010" y="53340"/>
                    </a:cubicBezTo>
                    <a:cubicBezTo>
                      <a:pt x="204470" y="50800"/>
                      <a:pt x="209550" y="35560"/>
                      <a:pt x="213360" y="33020"/>
                    </a:cubicBezTo>
                    <a:cubicBezTo>
                      <a:pt x="215900" y="31750"/>
                      <a:pt x="226060" y="34290"/>
                      <a:pt x="227330" y="38100"/>
                    </a:cubicBezTo>
                    <a:cubicBezTo>
                      <a:pt x="229870" y="41910"/>
                      <a:pt x="228600" y="50800"/>
                      <a:pt x="223520" y="55880"/>
                    </a:cubicBezTo>
                    <a:cubicBezTo>
                      <a:pt x="212090" y="69850"/>
                      <a:pt x="160020" y="96520"/>
                      <a:pt x="135890" y="96520"/>
                    </a:cubicBezTo>
                    <a:cubicBezTo>
                      <a:pt x="119380" y="96520"/>
                      <a:pt x="104140" y="86360"/>
                      <a:pt x="95250" y="76200"/>
                    </a:cubicBezTo>
                    <a:cubicBezTo>
                      <a:pt x="86360" y="64770"/>
                      <a:pt x="78740" y="36830"/>
                      <a:pt x="82550" y="31750"/>
                    </a:cubicBezTo>
                    <a:cubicBezTo>
                      <a:pt x="86360" y="29210"/>
                      <a:pt x="95250" y="29210"/>
                      <a:pt x="100330" y="33020"/>
                    </a:cubicBezTo>
                    <a:cubicBezTo>
                      <a:pt x="105410" y="36830"/>
                      <a:pt x="107950" y="48260"/>
                      <a:pt x="111760" y="59690"/>
                    </a:cubicBezTo>
                    <a:cubicBezTo>
                      <a:pt x="115570" y="76200"/>
                      <a:pt x="125730" y="110490"/>
                      <a:pt x="120650" y="121920"/>
                    </a:cubicBezTo>
                    <a:cubicBezTo>
                      <a:pt x="116840" y="128270"/>
                      <a:pt x="107950" y="133350"/>
                      <a:pt x="99060" y="132080"/>
                    </a:cubicBezTo>
                    <a:cubicBezTo>
                      <a:pt x="78740" y="129540"/>
                      <a:pt x="22860" y="76200"/>
                      <a:pt x="10160" y="50800"/>
                    </a:cubicBezTo>
                    <a:cubicBezTo>
                      <a:pt x="2540" y="35560"/>
                      <a:pt x="0" y="15240"/>
                      <a:pt x="5080" y="7620"/>
                    </a:cubicBezTo>
                    <a:cubicBezTo>
                      <a:pt x="7620" y="3810"/>
                      <a:pt x="16510" y="0"/>
                      <a:pt x="20320" y="1270"/>
                    </a:cubicBezTo>
                    <a:cubicBezTo>
                      <a:pt x="24130" y="3810"/>
                      <a:pt x="27940" y="19050"/>
                      <a:pt x="27940" y="19050"/>
                    </a:cubicBezTo>
                  </a:path>
                </a:pathLst>
              </a:custGeom>
              <a:solidFill>
                <a:srgbClr val="01184E"/>
              </a:solidFill>
              <a:ln cap="sq">
                <a:noFill/>
                <a:prstDash val="solid"/>
                <a:miter/>
              </a:ln>
            </p:spPr>
          </p:sp>
        </p:grpSp>
        <p:grpSp>
          <p:nvGrpSpPr>
            <p:cNvPr name="Group 121" id="121"/>
            <p:cNvGrpSpPr/>
            <p:nvPr/>
          </p:nvGrpSpPr>
          <p:grpSpPr>
            <a:xfrm rot="0">
              <a:off x="1019599" y="1407510"/>
              <a:ext cx="233863" cy="397568"/>
              <a:chOff x="0" y="0"/>
              <a:chExt cx="254000" cy="431800"/>
            </a:xfrm>
          </p:grpSpPr>
          <p:sp>
            <p:nvSpPr>
              <p:cNvPr name="Freeform 122" id="122"/>
              <p:cNvSpPr/>
              <p:nvPr/>
            </p:nvSpPr>
            <p:spPr>
              <a:xfrm flipH="false" flipV="false" rot="0">
                <a:off x="49530" y="49530"/>
                <a:ext cx="153670" cy="331470"/>
              </a:xfrm>
              <a:custGeom>
                <a:avLst/>
                <a:gdLst/>
                <a:ahLst/>
                <a:cxnLst/>
                <a:rect r="r" b="b" t="t" l="l"/>
                <a:pathLst>
                  <a:path h="331470" w="153670">
                    <a:moveTo>
                      <a:pt x="46990" y="311150"/>
                    </a:moveTo>
                    <a:cubicBezTo>
                      <a:pt x="31750" y="331470"/>
                      <a:pt x="22860" y="323850"/>
                      <a:pt x="21590" y="317500"/>
                    </a:cubicBezTo>
                    <a:cubicBezTo>
                      <a:pt x="19050" y="303530"/>
                      <a:pt x="57150" y="270510"/>
                      <a:pt x="67310" y="241300"/>
                    </a:cubicBezTo>
                    <a:cubicBezTo>
                      <a:pt x="78740" y="209550"/>
                      <a:pt x="88900" y="166370"/>
                      <a:pt x="83820" y="130810"/>
                    </a:cubicBezTo>
                    <a:cubicBezTo>
                      <a:pt x="78740" y="95250"/>
                      <a:pt x="43180" y="25400"/>
                      <a:pt x="34290" y="26670"/>
                    </a:cubicBezTo>
                    <a:cubicBezTo>
                      <a:pt x="27940" y="27940"/>
                      <a:pt x="25400" y="69850"/>
                      <a:pt x="26670" y="90170"/>
                    </a:cubicBezTo>
                    <a:cubicBezTo>
                      <a:pt x="27940" y="107950"/>
                      <a:pt x="29210" y="132080"/>
                      <a:pt x="39370" y="142240"/>
                    </a:cubicBezTo>
                    <a:cubicBezTo>
                      <a:pt x="48260" y="151130"/>
                      <a:pt x="63500" y="152400"/>
                      <a:pt x="77470" y="151130"/>
                    </a:cubicBezTo>
                    <a:cubicBezTo>
                      <a:pt x="96520" y="148590"/>
                      <a:pt x="129540" y="118110"/>
                      <a:pt x="140970" y="119380"/>
                    </a:cubicBezTo>
                    <a:cubicBezTo>
                      <a:pt x="147320" y="120650"/>
                      <a:pt x="152400" y="127000"/>
                      <a:pt x="152400" y="130810"/>
                    </a:cubicBezTo>
                    <a:cubicBezTo>
                      <a:pt x="152400" y="134620"/>
                      <a:pt x="146050" y="144780"/>
                      <a:pt x="140970" y="144780"/>
                    </a:cubicBezTo>
                    <a:cubicBezTo>
                      <a:pt x="137160" y="146050"/>
                      <a:pt x="127000" y="137160"/>
                      <a:pt x="127000" y="133350"/>
                    </a:cubicBezTo>
                    <a:cubicBezTo>
                      <a:pt x="127000" y="128270"/>
                      <a:pt x="135890" y="119380"/>
                      <a:pt x="139700" y="119380"/>
                    </a:cubicBezTo>
                    <a:cubicBezTo>
                      <a:pt x="144780" y="119380"/>
                      <a:pt x="153670" y="128270"/>
                      <a:pt x="152400" y="133350"/>
                    </a:cubicBezTo>
                    <a:cubicBezTo>
                      <a:pt x="151130" y="144780"/>
                      <a:pt x="97790" y="171450"/>
                      <a:pt x="77470" y="176530"/>
                    </a:cubicBezTo>
                    <a:cubicBezTo>
                      <a:pt x="64770" y="179070"/>
                      <a:pt x="53340" y="177800"/>
                      <a:pt x="44450" y="173990"/>
                    </a:cubicBezTo>
                    <a:cubicBezTo>
                      <a:pt x="34290" y="170180"/>
                      <a:pt x="24130" y="163830"/>
                      <a:pt x="16510" y="153670"/>
                    </a:cubicBezTo>
                    <a:cubicBezTo>
                      <a:pt x="7620" y="138430"/>
                      <a:pt x="2540" y="111760"/>
                      <a:pt x="1270" y="88900"/>
                    </a:cubicBezTo>
                    <a:cubicBezTo>
                      <a:pt x="0" y="64770"/>
                      <a:pt x="3810" y="25400"/>
                      <a:pt x="12700" y="12700"/>
                    </a:cubicBezTo>
                    <a:cubicBezTo>
                      <a:pt x="16510" y="5080"/>
                      <a:pt x="22860" y="2540"/>
                      <a:pt x="29210" y="1270"/>
                    </a:cubicBezTo>
                    <a:cubicBezTo>
                      <a:pt x="36830" y="0"/>
                      <a:pt x="45720" y="5080"/>
                      <a:pt x="54610" y="10160"/>
                    </a:cubicBezTo>
                    <a:cubicBezTo>
                      <a:pt x="66040" y="20320"/>
                      <a:pt x="77470" y="39370"/>
                      <a:pt x="86360" y="58420"/>
                    </a:cubicBezTo>
                    <a:cubicBezTo>
                      <a:pt x="96520" y="78740"/>
                      <a:pt x="106680" y="105410"/>
                      <a:pt x="109220" y="132080"/>
                    </a:cubicBezTo>
                    <a:cubicBezTo>
                      <a:pt x="111760" y="158750"/>
                      <a:pt x="107950" y="189230"/>
                      <a:pt x="101600" y="214630"/>
                    </a:cubicBezTo>
                    <a:cubicBezTo>
                      <a:pt x="96520" y="238760"/>
                      <a:pt x="88900" y="260350"/>
                      <a:pt x="78740" y="279400"/>
                    </a:cubicBezTo>
                    <a:cubicBezTo>
                      <a:pt x="67310" y="298450"/>
                      <a:pt x="49530" y="330200"/>
                      <a:pt x="39370" y="330200"/>
                    </a:cubicBezTo>
                    <a:cubicBezTo>
                      <a:pt x="31750" y="330200"/>
                      <a:pt x="21590" y="313690"/>
                      <a:pt x="21590" y="308610"/>
                    </a:cubicBezTo>
                    <a:cubicBezTo>
                      <a:pt x="22860" y="304800"/>
                      <a:pt x="31750" y="298450"/>
                      <a:pt x="35560" y="299720"/>
                    </a:cubicBezTo>
                    <a:cubicBezTo>
                      <a:pt x="40640" y="299720"/>
                      <a:pt x="46990" y="311150"/>
                      <a:pt x="46990" y="311150"/>
                    </a:cubicBezTo>
                  </a:path>
                </a:pathLst>
              </a:custGeom>
              <a:solidFill>
                <a:srgbClr val="FF4152"/>
              </a:solidFill>
              <a:ln cap="sq">
                <a:noFill/>
                <a:prstDash val="solid"/>
                <a:miter/>
              </a:ln>
            </p:spPr>
          </p:sp>
        </p:grpSp>
        <p:grpSp>
          <p:nvGrpSpPr>
            <p:cNvPr name="Group 123" id="123"/>
            <p:cNvGrpSpPr/>
            <p:nvPr/>
          </p:nvGrpSpPr>
          <p:grpSpPr>
            <a:xfrm rot="0">
              <a:off x="1166933" y="1439081"/>
              <a:ext cx="232694" cy="321562"/>
              <a:chOff x="0" y="0"/>
              <a:chExt cx="252730" cy="349250"/>
            </a:xfrm>
          </p:grpSpPr>
          <p:sp>
            <p:nvSpPr>
              <p:cNvPr name="Freeform 124" id="124"/>
              <p:cNvSpPr/>
              <p:nvPr/>
            </p:nvSpPr>
            <p:spPr>
              <a:xfrm flipH="false" flipV="false" rot="0">
                <a:off x="50800" y="46990"/>
                <a:ext cx="154940" cy="252730"/>
              </a:xfrm>
              <a:custGeom>
                <a:avLst/>
                <a:gdLst/>
                <a:ahLst/>
                <a:cxnLst/>
                <a:rect r="r" b="b" t="t" l="l"/>
                <a:pathLst>
                  <a:path h="252730" w="154940">
                    <a:moveTo>
                      <a:pt x="46990" y="57150"/>
                    </a:moveTo>
                    <a:cubicBezTo>
                      <a:pt x="26670" y="185420"/>
                      <a:pt x="29210" y="212090"/>
                      <a:pt x="41910" y="220980"/>
                    </a:cubicBezTo>
                    <a:cubicBezTo>
                      <a:pt x="53340" y="228600"/>
                      <a:pt x="80010" y="226060"/>
                      <a:pt x="92710" y="215900"/>
                    </a:cubicBezTo>
                    <a:cubicBezTo>
                      <a:pt x="111760" y="200660"/>
                      <a:pt x="123190" y="137160"/>
                      <a:pt x="127000" y="110490"/>
                    </a:cubicBezTo>
                    <a:cubicBezTo>
                      <a:pt x="128270" y="93980"/>
                      <a:pt x="128270" y="82550"/>
                      <a:pt x="125730" y="71120"/>
                    </a:cubicBezTo>
                    <a:cubicBezTo>
                      <a:pt x="121920" y="59690"/>
                      <a:pt x="116840" y="46990"/>
                      <a:pt x="109220" y="39370"/>
                    </a:cubicBezTo>
                    <a:cubicBezTo>
                      <a:pt x="101600" y="33020"/>
                      <a:pt x="91440" y="30480"/>
                      <a:pt x="81280" y="29210"/>
                    </a:cubicBezTo>
                    <a:cubicBezTo>
                      <a:pt x="71120" y="26670"/>
                      <a:pt x="59690" y="25400"/>
                      <a:pt x="49530" y="29210"/>
                    </a:cubicBezTo>
                    <a:cubicBezTo>
                      <a:pt x="36830" y="34290"/>
                      <a:pt x="21590" y="62230"/>
                      <a:pt x="12700" y="60960"/>
                    </a:cubicBezTo>
                    <a:cubicBezTo>
                      <a:pt x="7620" y="59690"/>
                      <a:pt x="0" y="41910"/>
                      <a:pt x="1270" y="39370"/>
                    </a:cubicBezTo>
                    <a:cubicBezTo>
                      <a:pt x="3810" y="36830"/>
                      <a:pt x="20320" y="39370"/>
                      <a:pt x="21590" y="43180"/>
                    </a:cubicBezTo>
                    <a:cubicBezTo>
                      <a:pt x="24130" y="46990"/>
                      <a:pt x="17780" y="59690"/>
                      <a:pt x="13970" y="59690"/>
                    </a:cubicBezTo>
                    <a:cubicBezTo>
                      <a:pt x="10160" y="60960"/>
                      <a:pt x="0" y="46990"/>
                      <a:pt x="0" y="39370"/>
                    </a:cubicBezTo>
                    <a:cubicBezTo>
                      <a:pt x="2540" y="29210"/>
                      <a:pt x="31750" y="8890"/>
                      <a:pt x="48260" y="3810"/>
                    </a:cubicBezTo>
                    <a:cubicBezTo>
                      <a:pt x="62230" y="0"/>
                      <a:pt x="78740" y="2540"/>
                      <a:pt x="91440" y="6350"/>
                    </a:cubicBezTo>
                    <a:cubicBezTo>
                      <a:pt x="105410" y="8890"/>
                      <a:pt x="119380" y="16510"/>
                      <a:pt x="129540" y="26670"/>
                    </a:cubicBezTo>
                    <a:cubicBezTo>
                      <a:pt x="139700" y="36830"/>
                      <a:pt x="146050" y="53340"/>
                      <a:pt x="149860" y="68580"/>
                    </a:cubicBezTo>
                    <a:cubicBezTo>
                      <a:pt x="153670" y="83820"/>
                      <a:pt x="154940" y="97790"/>
                      <a:pt x="151130" y="116840"/>
                    </a:cubicBezTo>
                    <a:cubicBezTo>
                      <a:pt x="146050" y="147320"/>
                      <a:pt x="129540" y="215900"/>
                      <a:pt x="106680" y="236220"/>
                    </a:cubicBezTo>
                    <a:cubicBezTo>
                      <a:pt x="91440" y="250190"/>
                      <a:pt x="66040" y="252730"/>
                      <a:pt x="50800" y="251460"/>
                    </a:cubicBezTo>
                    <a:cubicBezTo>
                      <a:pt x="39370" y="248920"/>
                      <a:pt x="29210" y="243840"/>
                      <a:pt x="21590" y="234950"/>
                    </a:cubicBezTo>
                    <a:cubicBezTo>
                      <a:pt x="10160" y="219710"/>
                      <a:pt x="1270" y="187960"/>
                      <a:pt x="1270" y="160020"/>
                    </a:cubicBezTo>
                    <a:cubicBezTo>
                      <a:pt x="0" y="125730"/>
                      <a:pt x="17780" y="60960"/>
                      <a:pt x="29210" y="43180"/>
                    </a:cubicBezTo>
                    <a:cubicBezTo>
                      <a:pt x="33020" y="35560"/>
                      <a:pt x="38100" y="31750"/>
                      <a:pt x="43180" y="31750"/>
                    </a:cubicBezTo>
                    <a:cubicBezTo>
                      <a:pt x="49530" y="29210"/>
                      <a:pt x="62230" y="31750"/>
                      <a:pt x="67310" y="38100"/>
                    </a:cubicBezTo>
                    <a:cubicBezTo>
                      <a:pt x="72390" y="43180"/>
                      <a:pt x="76200" y="59690"/>
                      <a:pt x="73660" y="67310"/>
                    </a:cubicBezTo>
                    <a:cubicBezTo>
                      <a:pt x="71120" y="74930"/>
                      <a:pt x="62230" y="83820"/>
                      <a:pt x="54610" y="86360"/>
                    </a:cubicBezTo>
                    <a:cubicBezTo>
                      <a:pt x="49530" y="87630"/>
                      <a:pt x="40640" y="85090"/>
                      <a:pt x="36830" y="80010"/>
                    </a:cubicBezTo>
                    <a:cubicBezTo>
                      <a:pt x="31750" y="76200"/>
                      <a:pt x="29210" y="66040"/>
                      <a:pt x="31750" y="62230"/>
                    </a:cubicBezTo>
                    <a:cubicBezTo>
                      <a:pt x="33020" y="58420"/>
                      <a:pt x="46990" y="57150"/>
                      <a:pt x="46990" y="57150"/>
                    </a:cubicBezTo>
                  </a:path>
                </a:pathLst>
              </a:custGeom>
              <a:solidFill>
                <a:srgbClr val="FF4152"/>
              </a:solidFill>
              <a:ln cap="sq">
                <a:noFill/>
                <a:prstDash val="solid"/>
                <a:miter/>
              </a:ln>
            </p:spPr>
          </p:sp>
        </p:grpSp>
        <p:grpSp>
          <p:nvGrpSpPr>
            <p:cNvPr name="Group 125" id="125"/>
            <p:cNvGrpSpPr/>
            <p:nvPr/>
          </p:nvGrpSpPr>
          <p:grpSpPr>
            <a:xfrm rot="0">
              <a:off x="1026615" y="1856527"/>
              <a:ext cx="213985" cy="355472"/>
              <a:chOff x="0" y="0"/>
              <a:chExt cx="232410" cy="386080"/>
            </a:xfrm>
          </p:grpSpPr>
          <p:sp>
            <p:nvSpPr>
              <p:cNvPr name="Freeform 126" id="126"/>
              <p:cNvSpPr/>
              <p:nvPr/>
            </p:nvSpPr>
            <p:spPr>
              <a:xfrm flipH="false" flipV="false" rot="0">
                <a:off x="44450" y="46990"/>
                <a:ext cx="137160" cy="288290"/>
              </a:xfrm>
              <a:custGeom>
                <a:avLst/>
                <a:gdLst/>
                <a:ahLst/>
                <a:cxnLst/>
                <a:rect r="r" b="b" t="t" l="l"/>
                <a:pathLst>
                  <a:path h="288290" w="137160">
                    <a:moveTo>
                      <a:pt x="95250" y="29210"/>
                    </a:moveTo>
                    <a:cubicBezTo>
                      <a:pt x="59690" y="31750"/>
                      <a:pt x="60960" y="34290"/>
                      <a:pt x="58420" y="41910"/>
                    </a:cubicBezTo>
                    <a:cubicBezTo>
                      <a:pt x="50800" y="66040"/>
                      <a:pt x="20320" y="186690"/>
                      <a:pt x="26670" y="223520"/>
                    </a:cubicBezTo>
                    <a:cubicBezTo>
                      <a:pt x="30480" y="241300"/>
                      <a:pt x="38100" y="255270"/>
                      <a:pt x="48260" y="260350"/>
                    </a:cubicBezTo>
                    <a:cubicBezTo>
                      <a:pt x="58420" y="264160"/>
                      <a:pt x="73660" y="260350"/>
                      <a:pt x="83820" y="254000"/>
                    </a:cubicBezTo>
                    <a:cubicBezTo>
                      <a:pt x="93980" y="248920"/>
                      <a:pt x="105410" y="237490"/>
                      <a:pt x="107950" y="224790"/>
                    </a:cubicBezTo>
                    <a:cubicBezTo>
                      <a:pt x="111760" y="210820"/>
                      <a:pt x="104140" y="181610"/>
                      <a:pt x="96520" y="173990"/>
                    </a:cubicBezTo>
                    <a:cubicBezTo>
                      <a:pt x="92710" y="170180"/>
                      <a:pt x="85090" y="167640"/>
                      <a:pt x="81280" y="170180"/>
                    </a:cubicBezTo>
                    <a:cubicBezTo>
                      <a:pt x="71120" y="175260"/>
                      <a:pt x="60960" y="214630"/>
                      <a:pt x="59690" y="228600"/>
                    </a:cubicBezTo>
                    <a:cubicBezTo>
                      <a:pt x="58420" y="236220"/>
                      <a:pt x="57150" y="241300"/>
                      <a:pt x="60960" y="246380"/>
                    </a:cubicBezTo>
                    <a:cubicBezTo>
                      <a:pt x="67310" y="255270"/>
                      <a:pt x="96520" y="260350"/>
                      <a:pt x="96520" y="266700"/>
                    </a:cubicBezTo>
                    <a:cubicBezTo>
                      <a:pt x="96520" y="270510"/>
                      <a:pt x="77470" y="280670"/>
                      <a:pt x="76200" y="278130"/>
                    </a:cubicBezTo>
                    <a:cubicBezTo>
                      <a:pt x="73660" y="276860"/>
                      <a:pt x="80010" y="256540"/>
                      <a:pt x="83820" y="256540"/>
                    </a:cubicBezTo>
                    <a:cubicBezTo>
                      <a:pt x="87630" y="256540"/>
                      <a:pt x="96520" y="274320"/>
                      <a:pt x="95250" y="276860"/>
                    </a:cubicBezTo>
                    <a:cubicBezTo>
                      <a:pt x="91440" y="280670"/>
                      <a:pt x="48260" y="266700"/>
                      <a:pt x="39370" y="255270"/>
                    </a:cubicBezTo>
                    <a:cubicBezTo>
                      <a:pt x="33020" y="246380"/>
                      <a:pt x="33020" y="236220"/>
                      <a:pt x="34290" y="223520"/>
                    </a:cubicBezTo>
                    <a:cubicBezTo>
                      <a:pt x="35560" y="205740"/>
                      <a:pt x="46990" y="170180"/>
                      <a:pt x="58420" y="157480"/>
                    </a:cubicBezTo>
                    <a:cubicBezTo>
                      <a:pt x="64770" y="149860"/>
                      <a:pt x="73660" y="147320"/>
                      <a:pt x="82550" y="146050"/>
                    </a:cubicBezTo>
                    <a:cubicBezTo>
                      <a:pt x="91440" y="146050"/>
                      <a:pt x="105410" y="148590"/>
                      <a:pt x="114300" y="156210"/>
                    </a:cubicBezTo>
                    <a:cubicBezTo>
                      <a:pt x="124460" y="166370"/>
                      <a:pt x="135890" y="189230"/>
                      <a:pt x="135890" y="205740"/>
                    </a:cubicBezTo>
                    <a:cubicBezTo>
                      <a:pt x="137160" y="223520"/>
                      <a:pt x="130810" y="246380"/>
                      <a:pt x="118110" y="259080"/>
                    </a:cubicBezTo>
                    <a:cubicBezTo>
                      <a:pt x="106680" y="273050"/>
                      <a:pt x="82550" y="288290"/>
                      <a:pt x="64770" y="288290"/>
                    </a:cubicBezTo>
                    <a:cubicBezTo>
                      <a:pt x="46990" y="288290"/>
                      <a:pt x="22860" y="276860"/>
                      <a:pt x="12700" y="260350"/>
                    </a:cubicBezTo>
                    <a:cubicBezTo>
                      <a:pt x="0" y="241300"/>
                      <a:pt x="3810" y="205740"/>
                      <a:pt x="6350" y="172720"/>
                    </a:cubicBezTo>
                    <a:cubicBezTo>
                      <a:pt x="8890" y="127000"/>
                      <a:pt x="19050" y="35560"/>
                      <a:pt x="43180" y="12700"/>
                    </a:cubicBezTo>
                    <a:cubicBezTo>
                      <a:pt x="58420" y="0"/>
                      <a:pt x="87630" y="0"/>
                      <a:pt x="97790" y="3810"/>
                    </a:cubicBezTo>
                    <a:cubicBezTo>
                      <a:pt x="104140" y="6350"/>
                      <a:pt x="107950" y="13970"/>
                      <a:pt x="107950" y="17780"/>
                    </a:cubicBezTo>
                    <a:cubicBezTo>
                      <a:pt x="107950" y="21590"/>
                      <a:pt x="95250" y="29210"/>
                      <a:pt x="95250" y="29210"/>
                    </a:cubicBezTo>
                  </a:path>
                </a:pathLst>
              </a:custGeom>
              <a:solidFill>
                <a:srgbClr val="FF4152"/>
              </a:solidFill>
              <a:ln cap="sq">
                <a:noFill/>
                <a:prstDash val="solid"/>
                <a:miter/>
              </a:ln>
            </p:spPr>
          </p:sp>
        </p:grpSp>
        <p:grpSp>
          <p:nvGrpSpPr>
            <p:cNvPr name="Group 127" id="127"/>
            <p:cNvGrpSpPr/>
            <p:nvPr/>
          </p:nvGrpSpPr>
          <p:grpSpPr>
            <a:xfrm rot="0">
              <a:off x="1184473" y="1840157"/>
              <a:ext cx="231525" cy="321562"/>
              <a:chOff x="0" y="0"/>
              <a:chExt cx="251460" cy="349250"/>
            </a:xfrm>
          </p:grpSpPr>
          <p:sp>
            <p:nvSpPr>
              <p:cNvPr name="Freeform 128" id="128"/>
              <p:cNvSpPr/>
              <p:nvPr/>
            </p:nvSpPr>
            <p:spPr>
              <a:xfrm flipH="false" flipV="false" rot="0">
                <a:off x="48260" y="46990"/>
                <a:ext cx="152400" cy="255270"/>
              </a:xfrm>
              <a:custGeom>
                <a:avLst/>
                <a:gdLst/>
                <a:ahLst/>
                <a:cxnLst/>
                <a:rect r="r" b="b" t="t" l="l"/>
                <a:pathLst>
                  <a:path h="255270" w="152400">
                    <a:moveTo>
                      <a:pt x="30480" y="55880"/>
                    </a:moveTo>
                    <a:cubicBezTo>
                      <a:pt x="39370" y="204470"/>
                      <a:pt x="48260" y="226060"/>
                      <a:pt x="58420" y="231140"/>
                    </a:cubicBezTo>
                    <a:cubicBezTo>
                      <a:pt x="67310" y="234950"/>
                      <a:pt x="81280" y="228600"/>
                      <a:pt x="90170" y="222250"/>
                    </a:cubicBezTo>
                    <a:cubicBezTo>
                      <a:pt x="101600" y="214630"/>
                      <a:pt x="109220" y="200660"/>
                      <a:pt x="115570" y="184150"/>
                    </a:cubicBezTo>
                    <a:cubicBezTo>
                      <a:pt x="123190" y="157480"/>
                      <a:pt x="128270" y="95250"/>
                      <a:pt x="121920" y="71120"/>
                    </a:cubicBezTo>
                    <a:cubicBezTo>
                      <a:pt x="118110" y="58420"/>
                      <a:pt x="111760" y="50800"/>
                      <a:pt x="102870" y="44450"/>
                    </a:cubicBezTo>
                    <a:cubicBezTo>
                      <a:pt x="92710" y="35560"/>
                      <a:pt x="73660" y="24130"/>
                      <a:pt x="59690" y="26670"/>
                    </a:cubicBezTo>
                    <a:cubicBezTo>
                      <a:pt x="41910" y="30480"/>
                      <a:pt x="16510" y="80010"/>
                      <a:pt x="10160" y="77470"/>
                    </a:cubicBezTo>
                    <a:cubicBezTo>
                      <a:pt x="6350" y="76200"/>
                      <a:pt x="6350" y="55880"/>
                      <a:pt x="8890" y="54610"/>
                    </a:cubicBezTo>
                    <a:cubicBezTo>
                      <a:pt x="12700" y="53340"/>
                      <a:pt x="26670" y="64770"/>
                      <a:pt x="26670" y="68580"/>
                    </a:cubicBezTo>
                    <a:cubicBezTo>
                      <a:pt x="26670" y="72390"/>
                      <a:pt x="19050" y="78740"/>
                      <a:pt x="15240" y="78740"/>
                    </a:cubicBezTo>
                    <a:cubicBezTo>
                      <a:pt x="11430" y="78740"/>
                      <a:pt x="2540" y="71120"/>
                      <a:pt x="2540" y="66040"/>
                    </a:cubicBezTo>
                    <a:cubicBezTo>
                      <a:pt x="1270" y="55880"/>
                      <a:pt x="20320" y="34290"/>
                      <a:pt x="30480" y="22860"/>
                    </a:cubicBezTo>
                    <a:cubicBezTo>
                      <a:pt x="38100" y="13970"/>
                      <a:pt x="45720" y="6350"/>
                      <a:pt x="55880" y="3810"/>
                    </a:cubicBezTo>
                    <a:cubicBezTo>
                      <a:pt x="66040" y="0"/>
                      <a:pt x="82550" y="2540"/>
                      <a:pt x="93980" y="6350"/>
                    </a:cubicBezTo>
                    <a:cubicBezTo>
                      <a:pt x="105410" y="11430"/>
                      <a:pt x="115570" y="20320"/>
                      <a:pt x="124460" y="30480"/>
                    </a:cubicBezTo>
                    <a:cubicBezTo>
                      <a:pt x="133350" y="40640"/>
                      <a:pt x="142240" y="54610"/>
                      <a:pt x="146050" y="68580"/>
                    </a:cubicBezTo>
                    <a:cubicBezTo>
                      <a:pt x="151130" y="83820"/>
                      <a:pt x="152400" y="100330"/>
                      <a:pt x="151130" y="119380"/>
                    </a:cubicBezTo>
                    <a:cubicBezTo>
                      <a:pt x="149860" y="142240"/>
                      <a:pt x="146050" y="175260"/>
                      <a:pt x="137160" y="196850"/>
                    </a:cubicBezTo>
                    <a:cubicBezTo>
                      <a:pt x="129540" y="214630"/>
                      <a:pt x="120650" y="233680"/>
                      <a:pt x="105410" y="242570"/>
                    </a:cubicBezTo>
                    <a:cubicBezTo>
                      <a:pt x="90170" y="252730"/>
                      <a:pt x="59690" y="255270"/>
                      <a:pt x="44450" y="250190"/>
                    </a:cubicBezTo>
                    <a:cubicBezTo>
                      <a:pt x="31750" y="246380"/>
                      <a:pt x="24130" y="236220"/>
                      <a:pt x="17780" y="223520"/>
                    </a:cubicBezTo>
                    <a:cubicBezTo>
                      <a:pt x="7620" y="203200"/>
                      <a:pt x="3810" y="163830"/>
                      <a:pt x="2540" y="133350"/>
                    </a:cubicBezTo>
                    <a:cubicBezTo>
                      <a:pt x="1270" y="100330"/>
                      <a:pt x="0" y="43180"/>
                      <a:pt x="12700" y="33020"/>
                    </a:cubicBezTo>
                    <a:cubicBezTo>
                      <a:pt x="20320" y="26670"/>
                      <a:pt x="41910" y="31750"/>
                      <a:pt x="45720" y="36830"/>
                    </a:cubicBezTo>
                    <a:cubicBezTo>
                      <a:pt x="49530" y="40640"/>
                      <a:pt x="49530" y="48260"/>
                      <a:pt x="46990" y="52070"/>
                    </a:cubicBezTo>
                    <a:cubicBezTo>
                      <a:pt x="44450" y="54610"/>
                      <a:pt x="30480" y="55880"/>
                      <a:pt x="30480" y="55880"/>
                    </a:cubicBezTo>
                  </a:path>
                </a:pathLst>
              </a:custGeom>
              <a:solidFill>
                <a:srgbClr val="FF4152"/>
              </a:solidFill>
              <a:ln cap="sq">
                <a:noFill/>
                <a:prstDash val="solid"/>
                <a:miter/>
              </a:ln>
            </p:spPr>
          </p:sp>
        </p:grpSp>
        <p:grpSp>
          <p:nvGrpSpPr>
            <p:cNvPr name="Group 129" id="129"/>
            <p:cNvGrpSpPr/>
            <p:nvPr/>
          </p:nvGrpSpPr>
          <p:grpSpPr>
            <a:xfrm rot="0">
              <a:off x="1016091" y="2247079"/>
              <a:ext cx="215154" cy="327409"/>
              <a:chOff x="0" y="0"/>
              <a:chExt cx="233680" cy="355600"/>
            </a:xfrm>
          </p:grpSpPr>
          <p:sp>
            <p:nvSpPr>
              <p:cNvPr name="Freeform 130" id="130"/>
              <p:cNvSpPr/>
              <p:nvPr/>
            </p:nvSpPr>
            <p:spPr>
              <a:xfrm flipH="false" flipV="false" rot="0">
                <a:off x="48260" y="49530"/>
                <a:ext cx="138430" cy="256540"/>
              </a:xfrm>
              <a:custGeom>
                <a:avLst/>
                <a:gdLst/>
                <a:ahLst/>
                <a:cxnLst/>
                <a:rect r="r" b="b" t="t" l="l"/>
                <a:pathLst>
                  <a:path h="256540" w="138430">
                    <a:moveTo>
                      <a:pt x="8890" y="41910"/>
                    </a:moveTo>
                    <a:cubicBezTo>
                      <a:pt x="6350" y="10160"/>
                      <a:pt x="29210" y="0"/>
                      <a:pt x="43180" y="1270"/>
                    </a:cubicBezTo>
                    <a:cubicBezTo>
                      <a:pt x="62230" y="5080"/>
                      <a:pt x="88900" y="26670"/>
                      <a:pt x="102870" y="52070"/>
                    </a:cubicBezTo>
                    <a:cubicBezTo>
                      <a:pt x="124460" y="87630"/>
                      <a:pt x="138430" y="170180"/>
                      <a:pt x="134620" y="205740"/>
                    </a:cubicBezTo>
                    <a:cubicBezTo>
                      <a:pt x="132080" y="226060"/>
                      <a:pt x="121920" y="246380"/>
                      <a:pt x="111760" y="251460"/>
                    </a:cubicBezTo>
                    <a:cubicBezTo>
                      <a:pt x="106680" y="255270"/>
                      <a:pt x="96520" y="255270"/>
                      <a:pt x="93980" y="252730"/>
                    </a:cubicBezTo>
                    <a:cubicBezTo>
                      <a:pt x="91440" y="248920"/>
                      <a:pt x="93980" y="233680"/>
                      <a:pt x="97790" y="232410"/>
                    </a:cubicBezTo>
                    <a:cubicBezTo>
                      <a:pt x="101600" y="229870"/>
                      <a:pt x="114300" y="238760"/>
                      <a:pt x="115570" y="242570"/>
                    </a:cubicBezTo>
                    <a:cubicBezTo>
                      <a:pt x="116840" y="246380"/>
                      <a:pt x="110490" y="255270"/>
                      <a:pt x="106680" y="255270"/>
                    </a:cubicBezTo>
                    <a:cubicBezTo>
                      <a:pt x="102870" y="256540"/>
                      <a:pt x="92710" y="251460"/>
                      <a:pt x="90170" y="246380"/>
                    </a:cubicBezTo>
                    <a:cubicBezTo>
                      <a:pt x="87630" y="238760"/>
                      <a:pt x="106680" y="224790"/>
                      <a:pt x="109220" y="208280"/>
                    </a:cubicBezTo>
                    <a:cubicBezTo>
                      <a:pt x="113030" y="176530"/>
                      <a:pt x="99060" y="99060"/>
                      <a:pt x="82550" y="67310"/>
                    </a:cubicBezTo>
                    <a:cubicBezTo>
                      <a:pt x="73660" y="46990"/>
                      <a:pt x="59690" y="30480"/>
                      <a:pt x="44450" y="26670"/>
                    </a:cubicBezTo>
                    <a:cubicBezTo>
                      <a:pt x="31750" y="22860"/>
                      <a:pt x="8890" y="39370"/>
                      <a:pt x="3810" y="35560"/>
                    </a:cubicBezTo>
                    <a:cubicBezTo>
                      <a:pt x="0" y="33020"/>
                      <a:pt x="0" y="21590"/>
                      <a:pt x="2540" y="19050"/>
                    </a:cubicBezTo>
                    <a:cubicBezTo>
                      <a:pt x="5080" y="15240"/>
                      <a:pt x="11430" y="12700"/>
                      <a:pt x="16510" y="13970"/>
                    </a:cubicBezTo>
                    <a:cubicBezTo>
                      <a:pt x="21590" y="16510"/>
                      <a:pt x="33020" y="30480"/>
                      <a:pt x="30480" y="34290"/>
                    </a:cubicBezTo>
                    <a:cubicBezTo>
                      <a:pt x="29210" y="39370"/>
                      <a:pt x="8890" y="41910"/>
                      <a:pt x="8890" y="41910"/>
                    </a:cubicBezTo>
                  </a:path>
                </a:pathLst>
              </a:custGeom>
              <a:solidFill>
                <a:srgbClr val="FF4152"/>
              </a:solidFill>
              <a:ln cap="sq">
                <a:noFill/>
                <a:prstDash val="solid"/>
                <a:miter/>
              </a:ln>
            </p:spPr>
          </p:sp>
        </p:grpSp>
        <p:grpSp>
          <p:nvGrpSpPr>
            <p:cNvPr name="Group 131" id="131"/>
            <p:cNvGrpSpPr/>
            <p:nvPr/>
          </p:nvGrpSpPr>
          <p:grpSpPr>
            <a:xfrm rot="0">
              <a:off x="1052340" y="2312561"/>
              <a:ext cx="259588" cy="146165"/>
              <a:chOff x="0" y="0"/>
              <a:chExt cx="281940" cy="158750"/>
            </a:xfrm>
          </p:grpSpPr>
          <p:sp>
            <p:nvSpPr>
              <p:cNvPr name="Freeform 132" id="132"/>
              <p:cNvSpPr/>
              <p:nvPr/>
            </p:nvSpPr>
            <p:spPr>
              <a:xfrm flipH="false" flipV="false" rot="0">
                <a:off x="48260" y="49530"/>
                <a:ext cx="181610" cy="60960"/>
              </a:xfrm>
              <a:custGeom>
                <a:avLst/>
                <a:gdLst/>
                <a:ahLst/>
                <a:cxnLst/>
                <a:rect r="r" b="b" t="t" l="l"/>
                <a:pathLst>
                  <a:path h="60960" w="181610">
                    <a:moveTo>
                      <a:pt x="10160" y="33020"/>
                    </a:moveTo>
                    <a:cubicBezTo>
                      <a:pt x="175260" y="3810"/>
                      <a:pt x="181610" y="8890"/>
                      <a:pt x="181610" y="12700"/>
                    </a:cubicBezTo>
                    <a:cubicBezTo>
                      <a:pt x="181610" y="17780"/>
                      <a:pt x="173990" y="26670"/>
                      <a:pt x="168910" y="26670"/>
                    </a:cubicBezTo>
                    <a:cubicBezTo>
                      <a:pt x="165100" y="26670"/>
                      <a:pt x="156210" y="17780"/>
                      <a:pt x="156210" y="13970"/>
                    </a:cubicBezTo>
                    <a:cubicBezTo>
                      <a:pt x="156210" y="10160"/>
                      <a:pt x="166370" y="0"/>
                      <a:pt x="170180" y="1270"/>
                    </a:cubicBezTo>
                    <a:cubicBezTo>
                      <a:pt x="173990" y="2540"/>
                      <a:pt x="179070" y="19050"/>
                      <a:pt x="175260" y="25400"/>
                    </a:cubicBezTo>
                    <a:cubicBezTo>
                      <a:pt x="163830" y="41910"/>
                      <a:pt x="66040" y="55880"/>
                      <a:pt x="35560" y="58420"/>
                    </a:cubicBezTo>
                    <a:cubicBezTo>
                      <a:pt x="20320" y="59690"/>
                      <a:pt x="5080" y="60960"/>
                      <a:pt x="2540" y="55880"/>
                    </a:cubicBezTo>
                    <a:cubicBezTo>
                      <a:pt x="0" y="50800"/>
                      <a:pt x="10160" y="33020"/>
                      <a:pt x="10160" y="33020"/>
                    </a:cubicBezTo>
                  </a:path>
                </a:pathLst>
              </a:custGeom>
              <a:solidFill>
                <a:srgbClr val="FF4152"/>
              </a:solidFill>
              <a:ln cap="sq">
                <a:noFill/>
                <a:prstDash val="solid"/>
                <a:miter/>
              </a:ln>
            </p:spPr>
          </p:sp>
        </p:grpSp>
        <p:grpSp>
          <p:nvGrpSpPr>
            <p:cNvPr name="Group 133" id="133"/>
            <p:cNvGrpSpPr/>
            <p:nvPr/>
          </p:nvGrpSpPr>
          <p:grpSpPr>
            <a:xfrm rot="0">
              <a:off x="1224230" y="2196798"/>
              <a:ext cx="174228" cy="136810"/>
              <a:chOff x="0" y="0"/>
              <a:chExt cx="189230" cy="148590"/>
            </a:xfrm>
          </p:grpSpPr>
          <p:sp>
            <p:nvSpPr>
              <p:cNvPr name="Freeform 134" id="134"/>
              <p:cNvSpPr/>
              <p:nvPr/>
            </p:nvSpPr>
            <p:spPr>
              <a:xfrm flipH="false" flipV="false" rot="0">
                <a:off x="49530" y="49530"/>
                <a:ext cx="87630" cy="48260"/>
              </a:xfrm>
              <a:custGeom>
                <a:avLst/>
                <a:gdLst/>
                <a:ahLst/>
                <a:cxnLst/>
                <a:rect r="r" b="b" t="t" l="l"/>
                <a:pathLst>
                  <a:path h="48260" w="87630">
                    <a:moveTo>
                      <a:pt x="8890" y="21590"/>
                    </a:moveTo>
                    <a:cubicBezTo>
                      <a:pt x="81280" y="1270"/>
                      <a:pt x="87630" y="6350"/>
                      <a:pt x="87630" y="8890"/>
                    </a:cubicBezTo>
                    <a:cubicBezTo>
                      <a:pt x="87630" y="13970"/>
                      <a:pt x="73660" y="26670"/>
                      <a:pt x="71120" y="25400"/>
                    </a:cubicBezTo>
                    <a:cubicBezTo>
                      <a:pt x="68580" y="24130"/>
                      <a:pt x="67310" y="5080"/>
                      <a:pt x="69850" y="2540"/>
                    </a:cubicBezTo>
                    <a:cubicBezTo>
                      <a:pt x="72390" y="0"/>
                      <a:pt x="82550" y="1270"/>
                      <a:pt x="85090" y="5080"/>
                    </a:cubicBezTo>
                    <a:cubicBezTo>
                      <a:pt x="87630" y="7620"/>
                      <a:pt x="87630" y="17780"/>
                      <a:pt x="83820" y="22860"/>
                    </a:cubicBezTo>
                    <a:cubicBezTo>
                      <a:pt x="76200" y="34290"/>
                      <a:pt x="30480" y="48260"/>
                      <a:pt x="15240" y="46990"/>
                    </a:cubicBezTo>
                    <a:cubicBezTo>
                      <a:pt x="8890" y="45720"/>
                      <a:pt x="2540" y="43180"/>
                      <a:pt x="1270" y="39370"/>
                    </a:cubicBezTo>
                    <a:cubicBezTo>
                      <a:pt x="0" y="34290"/>
                      <a:pt x="8890" y="21590"/>
                      <a:pt x="8890" y="21590"/>
                    </a:cubicBezTo>
                  </a:path>
                </a:pathLst>
              </a:custGeom>
              <a:solidFill>
                <a:srgbClr val="FF4152"/>
              </a:solidFill>
              <a:ln cap="sq">
                <a:noFill/>
                <a:prstDash val="solid"/>
                <a:miter/>
              </a:ln>
            </p:spPr>
          </p:sp>
        </p:grpSp>
        <p:grpSp>
          <p:nvGrpSpPr>
            <p:cNvPr name="Group 135" id="135"/>
            <p:cNvGrpSpPr/>
            <p:nvPr/>
          </p:nvGrpSpPr>
          <p:grpSpPr>
            <a:xfrm rot="0">
              <a:off x="1224230" y="2224862"/>
              <a:ext cx="199953" cy="305192"/>
              <a:chOff x="0" y="0"/>
              <a:chExt cx="217170" cy="331470"/>
            </a:xfrm>
          </p:grpSpPr>
          <p:sp>
            <p:nvSpPr>
              <p:cNvPr name="Freeform 136" id="136"/>
              <p:cNvSpPr/>
              <p:nvPr/>
            </p:nvSpPr>
            <p:spPr>
              <a:xfrm flipH="false" flipV="false" rot="0">
                <a:off x="40640" y="50800"/>
                <a:ext cx="124460" cy="229870"/>
              </a:xfrm>
              <a:custGeom>
                <a:avLst/>
                <a:gdLst/>
                <a:ahLst/>
                <a:cxnLst/>
                <a:rect r="r" b="b" t="t" l="l"/>
                <a:pathLst>
                  <a:path h="229870" w="124460">
                    <a:moveTo>
                      <a:pt x="34290" y="12700"/>
                    </a:moveTo>
                    <a:cubicBezTo>
                      <a:pt x="41910" y="85090"/>
                      <a:pt x="69850" y="76200"/>
                      <a:pt x="83820" y="88900"/>
                    </a:cubicBezTo>
                    <a:cubicBezTo>
                      <a:pt x="102870" y="106680"/>
                      <a:pt x="124460" y="166370"/>
                      <a:pt x="124460" y="189230"/>
                    </a:cubicBezTo>
                    <a:cubicBezTo>
                      <a:pt x="124460" y="201930"/>
                      <a:pt x="118110" y="210820"/>
                      <a:pt x="111760" y="217170"/>
                    </a:cubicBezTo>
                    <a:cubicBezTo>
                      <a:pt x="105410" y="223520"/>
                      <a:pt x="95250" y="229870"/>
                      <a:pt x="83820" y="229870"/>
                    </a:cubicBezTo>
                    <a:cubicBezTo>
                      <a:pt x="68580" y="229870"/>
                      <a:pt x="39370" y="219710"/>
                      <a:pt x="27940" y="205740"/>
                    </a:cubicBezTo>
                    <a:cubicBezTo>
                      <a:pt x="17780" y="191770"/>
                      <a:pt x="15240" y="160020"/>
                      <a:pt x="19050" y="148590"/>
                    </a:cubicBezTo>
                    <a:cubicBezTo>
                      <a:pt x="21590" y="142240"/>
                      <a:pt x="26670" y="138430"/>
                      <a:pt x="30480" y="137160"/>
                    </a:cubicBezTo>
                    <a:cubicBezTo>
                      <a:pt x="34290" y="137160"/>
                      <a:pt x="44450" y="146050"/>
                      <a:pt x="44450" y="149860"/>
                    </a:cubicBezTo>
                    <a:cubicBezTo>
                      <a:pt x="44450" y="153670"/>
                      <a:pt x="26670" y="162560"/>
                      <a:pt x="24130" y="160020"/>
                    </a:cubicBezTo>
                    <a:cubicBezTo>
                      <a:pt x="21590" y="158750"/>
                      <a:pt x="25400" y="139700"/>
                      <a:pt x="29210" y="138430"/>
                    </a:cubicBezTo>
                    <a:cubicBezTo>
                      <a:pt x="31750" y="135890"/>
                      <a:pt x="40640" y="139700"/>
                      <a:pt x="43180" y="144780"/>
                    </a:cubicBezTo>
                    <a:cubicBezTo>
                      <a:pt x="48260" y="152400"/>
                      <a:pt x="41910" y="176530"/>
                      <a:pt x="45720" y="186690"/>
                    </a:cubicBezTo>
                    <a:cubicBezTo>
                      <a:pt x="49530" y="194310"/>
                      <a:pt x="54610" y="201930"/>
                      <a:pt x="60960" y="203200"/>
                    </a:cubicBezTo>
                    <a:cubicBezTo>
                      <a:pt x="71120" y="205740"/>
                      <a:pt x="95250" y="200660"/>
                      <a:pt x="100330" y="190500"/>
                    </a:cubicBezTo>
                    <a:cubicBezTo>
                      <a:pt x="106680" y="176530"/>
                      <a:pt x="87630" y="128270"/>
                      <a:pt x="69850" y="109220"/>
                    </a:cubicBezTo>
                    <a:cubicBezTo>
                      <a:pt x="55880" y="92710"/>
                      <a:pt x="20320" y="93980"/>
                      <a:pt x="10160" y="77470"/>
                    </a:cubicBezTo>
                    <a:cubicBezTo>
                      <a:pt x="0" y="60960"/>
                      <a:pt x="3810" y="17780"/>
                      <a:pt x="10160" y="7620"/>
                    </a:cubicBezTo>
                    <a:cubicBezTo>
                      <a:pt x="12700" y="2540"/>
                      <a:pt x="19050" y="0"/>
                      <a:pt x="22860" y="0"/>
                    </a:cubicBezTo>
                    <a:cubicBezTo>
                      <a:pt x="26670" y="1270"/>
                      <a:pt x="34290" y="12700"/>
                      <a:pt x="34290" y="12700"/>
                    </a:cubicBezTo>
                  </a:path>
                </a:pathLst>
              </a:custGeom>
              <a:solidFill>
                <a:srgbClr val="FF4152"/>
              </a:solidFill>
              <a:ln cap="sq">
                <a:noFill/>
                <a:prstDash val="solid"/>
                <a:miter/>
              </a:ln>
            </p:spPr>
          </p:sp>
        </p:grpSp>
        <p:grpSp>
          <p:nvGrpSpPr>
            <p:cNvPr name="Group 137" id="137"/>
            <p:cNvGrpSpPr/>
            <p:nvPr/>
          </p:nvGrpSpPr>
          <p:grpSpPr>
            <a:xfrm rot="0">
              <a:off x="1050002" y="2631784"/>
              <a:ext cx="212816" cy="314546"/>
              <a:chOff x="0" y="0"/>
              <a:chExt cx="231140" cy="341630"/>
            </a:xfrm>
          </p:grpSpPr>
          <p:sp>
            <p:nvSpPr>
              <p:cNvPr name="Freeform 138" id="138"/>
              <p:cNvSpPr/>
              <p:nvPr/>
            </p:nvSpPr>
            <p:spPr>
              <a:xfrm flipH="false" flipV="false" rot="0">
                <a:off x="50800" y="44450"/>
                <a:ext cx="129540" cy="245110"/>
              </a:xfrm>
              <a:custGeom>
                <a:avLst/>
                <a:gdLst/>
                <a:ahLst/>
                <a:cxnLst/>
                <a:rect r="r" b="b" t="t" l="l"/>
                <a:pathLst>
                  <a:path h="245110" w="129540">
                    <a:moveTo>
                      <a:pt x="62230" y="229870"/>
                    </a:moveTo>
                    <a:cubicBezTo>
                      <a:pt x="36830" y="245110"/>
                      <a:pt x="29210" y="238760"/>
                      <a:pt x="27940" y="232410"/>
                    </a:cubicBezTo>
                    <a:cubicBezTo>
                      <a:pt x="26670" y="218440"/>
                      <a:pt x="54610" y="191770"/>
                      <a:pt x="63500" y="166370"/>
                    </a:cubicBezTo>
                    <a:cubicBezTo>
                      <a:pt x="73660" y="135890"/>
                      <a:pt x="90170" y="86360"/>
                      <a:pt x="81280" y="62230"/>
                    </a:cubicBezTo>
                    <a:cubicBezTo>
                      <a:pt x="73660" y="45720"/>
                      <a:pt x="44450" y="25400"/>
                      <a:pt x="35560" y="29210"/>
                    </a:cubicBezTo>
                    <a:cubicBezTo>
                      <a:pt x="26670" y="31750"/>
                      <a:pt x="21590" y="58420"/>
                      <a:pt x="25400" y="69850"/>
                    </a:cubicBezTo>
                    <a:cubicBezTo>
                      <a:pt x="27940" y="81280"/>
                      <a:pt x="39370" y="96520"/>
                      <a:pt x="50800" y="99060"/>
                    </a:cubicBezTo>
                    <a:cubicBezTo>
                      <a:pt x="66040" y="101600"/>
                      <a:pt x="99060" y="71120"/>
                      <a:pt x="113030" y="71120"/>
                    </a:cubicBezTo>
                    <a:cubicBezTo>
                      <a:pt x="119380" y="72390"/>
                      <a:pt x="128270" y="77470"/>
                      <a:pt x="128270" y="81280"/>
                    </a:cubicBezTo>
                    <a:cubicBezTo>
                      <a:pt x="129540" y="85090"/>
                      <a:pt x="118110" y="96520"/>
                      <a:pt x="114300" y="96520"/>
                    </a:cubicBezTo>
                    <a:cubicBezTo>
                      <a:pt x="110490" y="95250"/>
                      <a:pt x="105410" y="77470"/>
                      <a:pt x="107950" y="73660"/>
                    </a:cubicBezTo>
                    <a:cubicBezTo>
                      <a:pt x="110490" y="71120"/>
                      <a:pt x="120650" y="71120"/>
                      <a:pt x="123190" y="73660"/>
                    </a:cubicBezTo>
                    <a:cubicBezTo>
                      <a:pt x="127000" y="76200"/>
                      <a:pt x="129540" y="85090"/>
                      <a:pt x="125730" y="91440"/>
                    </a:cubicBezTo>
                    <a:cubicBezTo>
                      <a:pt x="121920" y="101600"/>
                      <a:pt x="93980" y="116840"/>
                      <a:pt x="76200" y="119380"/>
                    </a:cubicBezTo>
                    <a:cubicBezTo>
                      <a:pt x="58420" y="123190"/>
                      <a:pt x="29210" y="121920"/>
                      <a:pt x="16510" y="113030"/>
                    </a:cubicBezTo>
                    <a:cubicBezTo>
                      <a:pt x="5080" y="104140"/>
                      <a:pt x="0" y="83820"/>
                      <a:pt x="0" y="68580"/>
                    </a:cubicBezTo>
                    <a:cubicBezTo>
                      <a:pt x="0" y="49530"/>
                      <a:pt x="10160" y="13970"/>
                      <a:pt x="25400" y="6350"/>
                    </a:cubicBezTo>
                    <a:cubicBezTo>
                      <a:pt x="39370" y="0"/>
                      <a:pt x="69850" y="11430"/>
                      <a:pt x="82550" y="21590"/>
                    </a:cubicBezTo>
                    <a:cubicBezTo>
                      <a:pt x="95250" y="31750"/>
                      <a:pt x="104140" y="44450"/>
                      <a:pt x="106680" y="63500"/>
                    </a:cubicBezTo>
                    <a:cubicBezTo>
                      <a:pt x="110490" y="97790"/>
                      <a:pt x="87630" y="179070"/>
                      <a:pt x="72390" y="209550"/>
                    </a:cubicBezTo>
                    <a:cubicBezTo>
                      <a:pt x="64770" y="227330"/>
                      <a:pt x="53340" y="245110"/>
                      <a:pt x="44450" y="245110"/>
                    </a:cubicBezTo>
                    <a:cubicBezTo>
                      <a:pt x="38100" y="245110"/>
                      <a:pt x="27940" y="234950"/>
                      <a:pt x="29210" y="228600"/>
                    </a:cubicBezTo>
                    <a:cubicBezTo>
                      <a:pt x="29210" y="222250"/>
                      <a:pt x="46990" y="207010"/>
                      <a:pt x="52070" y="208280"/>
                    </a:cubicBezTo>
                    <a:cubicBezTo>
                      <a:pt x="57150" y="209550"/>
                      <a:pt x="62230" y="229870"/>
                      <a:pt x="62230" y="229870"/>
                    </a:cubicBezTo>
                  </a:path>
                </a:pathLst>
              </a:custGeom>
              <a:solidFill>
                <a:srgbClr val="FF4152"/>
              </a:solidFill>
              <a:ln cap="sq">
                <a:noFill/>
                <a:prstDash val="solid"/>
                <a:miter/>
              </a:ln>
            </p:spPr>
          </p:sp>
        </p:grpSp>
        <p:grpSp>
          <p:nvGrpSpPr>
            <p:cNvPr name="Group 139" id="139"/>
            <p:cNvGrpSpPr/>
            <p:nvPr/>
          </p:nvGrpSpPr>
          <p:grpSpPr>
            <a:xfrm rot="0">
              <a:off x="1184473" y="2638800"/>
              <a:ext cx="216324" cy="273620"/>
              <a:chOff x="0" y="0"/>
              <a:chExt cx="234950" cy="297180"/>
            </a:xfrm>
          </p:grpSpPr>
          <p:sp>
            <p:nvSpPr>
              <p:cNvPr name="Freeform 140" id="140"/>
              <p:cNvSpPr/>
              <p:nvPr/>
            </p:nvSpPr>
            <p:spPr>
              <a:xfrm flipH="false" flipV="false" rot="0">
                <a:off x="48260" y="48260"/>
                <a:ext cx="148590" cy="204470"/>
              </a:xfrm>
              <a:custGeom>
                <a:avLst/>
                <a:gdLst/>
                <a:ahLst/>
                <a:cxnLst/>
                <a:rect r="r" b="b" t="t" l="l"/>
                <a:pathLst>
                  <a:path h="204470" w="148590">
                    <a:moveTo>
                      <a:pt x="44450" y="49530"/>
                    </a:moveTo>
                    <a:cubicBezTo>
                      <a:pt x="29210" y="142240"/>
                      <a:pt x="38100" y="154940"/>
                      <a:pt x="45720" y="165100"/>
                    </a:cubicBezTo>
                    <a:cubicBezTo>
                      <a:pt x="53340" y="172720"/>
                      <a:pt x="66040" y="184150"/>
                      <a:pt x="74930" y="181610"/>
                    </a:cubicBezTo>
                    <a:cubicBezTo>
                      <a:pt x="87630" y="180340"/>
                      <a:pt x="104140" y="156210"/>
                      <a:pt x="110490" y="138430"/>
                    </a:cubicBezTo>
                    <a:cubicBezTo>
                      <a:pt x="118110" y="116840"/>
                      <a:pt x="120650" y="81280"/>
                      <a:pt x="113030" y="63500"/>
                    </a:cubicBezTo>
                    <a:cubicBezTo>
                      <a:pt x="105410" y="48260"/>
                      <a:pt x="90170" y="36830"/>
                      <a:pt x="74930" y="33020"/>
                    </a:cubicBezTo>
                    <a:cubicBezTo>
                      <a:pt x="57150" y="27940"/>
                      <a:pt x="21590" y="48260"/>
                      <a:pt x="11430" y="41910"/>
                    </a:cubicBezTo>
                    <a:cubicBezTo>
                      <a:pt x="5080" y="39370"/>
                      <a:pt x="1270" y="29210"/>
                      <a:pt x="3810" y="25400"/>
                    </a:cubicBezTo>
                    <a:cubicBezTo>
                      <a:pt x="5080" y="21590"/>
                      <a:pt x="16510" y="16510"/>
                      <a:pt x="19050" y="17780"/>
                    </a:cubicBezTo>
                    <a:cubicBezTo>
                      <a:pt x="21590" y="20320"/>
                      <a:pt x="20320" y="41910"/>
                      <a:pt x="16510" y="43180"/>
                    </a:cubicBezTo>
                    <a:cubicBezTo>
                      <a:pt x="13970" y="43180"/>
                      <a:pt x="1270" y="30480"/>
                      <a:pt x="2540" y="27940"/>
                    </a:cubicBezTo>
                    <a:cubicBezTo>
                      <a:pt x="3810" y="24130"/>
                      <a:pt x="22860" y="19050"/>
                      <a:pt x="25400" y="22860"/>
                    </a:cubicBezTo>
                    <a:cubicBezTo>
                      <a:pt x="26670" y="25400"/>
                      <a:pt x="22860" y="40640"/>
                      <a:pt x="17780" y="41910"/>
                    </a:cubicBezTo>
                    <a:cubicBezTo>
                      <a:pt x="15240" y="44450"/>
                      <a:pt x="6350" y="40640"/>
                      <a:pt x="3810" y="36830"/>
                    </a:cubicBezTo>
                    <a:cubicBezTo>
                      <a:pt x="2540" y="33020"/>
                      <a:pt x="2540" y="25400"/>
                      <a:pt x="6350" y="20320"/>
                    </a:cubicBezTo>
                    <a:cubicBezTo>
                      <a:pt x="13970" y="11430"/>
                      <a:pt x="40640" y="0"/>
                      <a:pt x="59690" y="2540"/>
                    </a:cubicBezTo>
                    <a:cubicBezTo>
                      <a:pt x="83820" y="6350"/>
                      <a:pt x="123190" y="30480"/>
                      <a:pt x="135890" y="54610"/>
                    </a:cubicBezTo>
                    <a:cubicBezTo>
                      <a:pt x="148590" y="80010"/>
                      <a:pt x="140970" y="124460"/>
                      <a:pt x="133350" y="148590"/>
                    </a:cubicBezTo>
                    <a:cubicBezTo>
                      <a:pt x="127000" y="168910"/>
                      <a:pt x="115570" y="187960"/>
                      <a:pt x="100330" y="195580"/>
                    </a:cubicBezTo>
                    <a:cubicBezTo>
                      <a:pt x="86360" y="203200"/>
                      <a:pt x="60960" y="204470"/>
                      <a:pt x="45720" y="196850"/>
                    </a:cubicBezTo>
                    <a:cubicBezTo>
                      <a:pt x="30480" y="190500"/>
                      <a:pt x="16510" y="172720"/>
                      <a:pt x="8890" y="153670"/>
                    </a:cubicBezTo>
                    <a:cubicBezTo>
                      <a:pt x="0" y="129540"/>
                      <a:pt x="0" y="81280"/>
                      <a:pt x="7620" y="58420"/>
                    </a:cubicBezTo>
                    <a:cubicBezTo>
                      <a:pt x="11430" y="44450"/>
                      <a:pt x="24130" y="30480"/>
                      <a:pt x="31750" y="29210"/>
                    </a:cubicBezTo>
                    <a:cubicBezTo>
                      <a:pt x="36830" y="26670"/>
                      <a:pt x="43180" y="29210"/>
                      <a:pt x="45720" y="33020"/>
                    </a:cubicBezTo>
                    <a:cubicBezTo>
                      <a:pt x="48260" y="36830"/>
                      <a:pt x="44450" y="49530"/>
                      <a:pt x="44450" y="49530"/>
                    </a:cubicBezTo>
                  </a:path>
                </a:pathLst>
              </a:custGeom>
              <a:solidFill>
                <a:srgbClr val="FF4152"/>
              </a:solidFill>
              <a:ln cap="sq">
                <a:noFill/>
                <a:prstDash val="solid"/>
                <a:miter/>
              </a:ln>
            </p:spPr>
          </p:sp>
        </p:grpSp>
        <p:grpSp>
          <p:nvGrpSpPr>
            <p:cNvPr name="Group 141" id="141"/>
            <p:cNvGrpSpPr/>
            <p:nvPr/>
          </p:nvGrpSpPr>
          <p:grpSpPr>
            <a:xfrm rot="0">
              <a:off x="1033631" y="2973225"/>
              <a:ext cx="192937" cy="348456"/>
              <a:chOff x="0" y="0"/>
              <a:chExt cx="209550" cy="378460"/>
            </a:xfrm>
          </p:grpSpPr>
          <p:sp>
            <p:nvSpPr>
              <p:cNvPr name="Freeform 142" id="142"/>
              <p:cNvSpPr/>
              <p:nvPr/>
            </p:nvSpPr>
            <p:spPr>
              <a:xfrm flipH="false" flipV="false" rot="0">
                <a:off x="49530" y="50800"/>
                <a:ext cx="119380" cy="279400"/>
              </a:xfrm>
              <a:custGeom>
                <a:avLst/>
                <a:gdLst/>
                <a:ahLst/>
                <a:cxnLst/>
                <a:rect r="r" b="b" t="t" l="l"/>
                <a:pathLst>
                  <a:path h="279400" w="119380">
                    <a:moveTo>
                      <a:pt x="77470" y="24130"/>
                    </a:moveTo>
                    <a:cubicBezTo>
                      <a:pt x="36830" y="82550"/>
                      <a:pt x="30480" y="127000"/>
                      <a:pt x="33020" y="160020"/>
                    </a:cubicBezTo>
                    <a:cubicBezTo>
                      <a:pt x="34290" y="190500"/>
                      <a:pt x="43180" y="236220"/>
                      <a:pt x="57150" y="247650"/>
                    </a:cubicBezTo>
                    <a:cubicBezTo>
                      <a:pt x="64770" y="255270"/>
                      <a:pt x="81280" y="257810"/>
                      <a:pt x="87630" y="252730"/>
                    </a:cubicBezTo>
                    <a:cubicBezTo>
                      <a:pt x="96520" y="245110"/>
                      <a:pt x="95250" y="205740"/>
                      <a:pt x="86360" y="189230"/>
                    </a:cubicBezTo>
                    <a:cubicBezTo>
                      <a:pt x="77470" y="172720"/>
                      <a:pt x="44450" y="152400"/>
                      <a:pt x="34290" y="153670"/>
                    </a:cubicBezTo>
                    <a:cubicBezTo>
                      <a:pt x="29210" y="154940"/>
                      <a:pt x="24130" y="161290"/>
                      <a:pt x="24130" y="166370"/>
                    </a:cubicBezTo>
                    <a:cubicBezTo>
                      <a:pt x="24130" y="176530"/>
                      <a:pt x="55880" y="198120"/>
                      <a:pt x="53340" y="204470"/>
                    </a:cubicBezTo>
                    <a:cubicBezTo>
                      <a:pt x="50800" y="208280"/>
                      <a:pt x="30480" y="209550"/>
                      <a:pt x="27940" y="207010"/>
                    </a:cubicBezTo>
                    <a:cubicBezTo>
                      <a:pt x="26670" y="204470"/>
                      <a:pt x="36830" y="189230"/>
                      <a:pt x="40640" y="189230"/>
                    </a:cubicBezTo>
                    <a:cubicBezTo>
                      <a:pt x="44450" y="189230"/>
                      <a:pt x="53340" y="199390"/>
                      <a:pt x="53340" y="203200"/>
                    </a:cubicBezTo>
                    <a:cubicBezTo>
                      <a:pt x="52070" y="207010"/>
                      <a:pt x="40640" y="214630"/>
                      <a:pt x="34290" y="213360"/>
                    </a:cubicBezTo>
                    <a:cubicBezTo>
                      <a:pt x="24130" y="210820"/>
                      <a:pt x="0" y="173990"/>
                      <a:pt x="1270" y="158750"/>
                    </a:cubicBezTo>
                    <a:cubicBezTo>
                      <a:pt x="3810" y="147320"/>
                      <a:pt x="22860" y="133350"/>
                      <a:pt x="33020" y="130810"/>
                    </a:cubicBezTo>
                    <a:cubicBezTo>
                      <a:pt x="41910" y="128270"/>
                      <a:pt x="50800" y="132080"/>
                      <a:pt x="59690" y="135890"/>
                    </a:cubicBezTo>
                    <a:cubicBezTo>
                      <a:pt x="74930" y="143510"/>
                      <a:pt x="100330" y="160020"/>
                      <a:pt x="109220" y="179070"/>
                    </a:cubicBezTo>
                    <a:cubicBezTo>
                      <a:pt x="119380" y="201930"/>
                      <a:pt x="116840" y="255270"/>
                      <a:pt x="104140" y="269240"/>
                    </a:cubicBezTo>
                    <a:cubicBezTo>
                      <a:pt x="95250" y="279400"/>
                      <a:pt x="72390" y="278130"/>
                      <a:pt x="59690" y="275590"/>
                    </a:cubicBezTo>
                    <a:cubicBezTo>
                      <a:pt x="49530" y="273050"/>
                      <a:pt x="40640" y="269240"/>
                      <a:pt x="34290" y="259080"/>
                    </a:cubicBezTo>
                    <a:cubicBezTo>
                      <a:pt x="20320" y="240030"/>
                      <a:pt x="8890" y="194310"/>
                      <a:pt x="7620" y="158750"/>
                    </a:cubicBezTo>
                    <a:cubicBezTo>
                      <a:pt x="6350" y="119380"/>
                      <a:pt x="16510" y="58420"/>
                      <a:pt x="33020" y="31750"/>
                    </a:cubicBezTo>
                    <a:cubicBezTo>
                      <a:pt x="41910" y="15240"/>
                      <a:pt x="59690" y="1270"/>
                      <a:pt x="68580" y="0"/>
                    </a:cubicBezTo>
                    <a:cubicBezTo>
                      <a:pt x="74930" y="0"/>
                      <a:pt x="82550" y="3810"/>
                      <a:pt x="83820" y="7620"/>
                    </a:cubicBezTo>
                    <a:cubicBezTo>
                      <a:pt x="85090" y="12700"/>
                      <a:pt x="77470" y="24130"/>
                      <a:pt x="77470" y="24130"/>
                    </a:cubicBezTo>
                  </a:path>
                </a:pathLst>
              </a:custGeom>
              <a:solidFill>
                <a:srgbClr val="FF4152"/>
              </a:solidFill>
              <a:ln cap="sq">
                <a:noFill/>
                <a:prstDash val="solid"/>
                <a:miter/>
              </a:ln>
            </p:spPr>
          </p:sp>
        </p:grpSp>
        <p:grpSp>
          <p:nvGrpSpPr>
            <p:cNvPr name="Group 143" id="143"/>
            <p:cNvGrpSpPr/>
            <p:nvPr/>
          </p:nvGrpSpPr>
          <p:grpSpPr>
            <a:xfrm rot="0">
              <a:off x="1184473" y="2993103"/>
              <a:ext cx="202292" cy="268943"/>
              <a:chOff x="0" y="0"/>
              <a:chExt cx="219710" cy="292100"/>
            </a:xfrm>
          </p:grpSpPr>
          <p:sp>
            <p:nvSpPr>
              <p:cNvPr name="Freeform 144" id="144"/>
              <p:cNvSpPr/>
              <p:nvPr/>
            </p:nvSpPr>
            <p:spPr>
              <a:xfrm flipH="false" flipV="false" rot="0">
                <a:off x="50800" y="44450"/>
                <a:ext cx="119380" cy="199390"/>
              </a:xfrm>
              <a:custGeom>
                <a:avLst/>
                <a:gdLst/>
                <a:ahLst/>
                <a:cxnLst/>
                <a:rect r="r" b="b" t="t" l="l"/>
                <a:pathLst>
                  <a:path h="199390" w="119380">
                    <a:moveTo>
                      <a:pt x="34290" y="34290"/>
                    </a:moveTo>
                    <a:cubicBezTo>
                      <a:pt x="27940" y="125730"/>
                      <a:pt x="36830" y="157480"/>
                      <a:pt x="46990" y="167640"/>
                    </a:cubicBezTo>
                    <a:cubicBezTo>
                      <a:pt x="52070" y="172720"/>
                      <a:pt x="58420" y="175260"/>
                      <a:pt x="63500" y="173990"/>
                    </a:cubicBezTo>
                    <a:cubicBezTo>
                      <a:pt x="72390" y="171450"/>
                      <a:pt x="83820" y="153670"/>
                      <a:pt x="88900" y="139700"/>
                    </a:cubicBezTo>
                    <a:cubicBezTo>
                      <a:pt x="93980" y="124460"/>
                      <a:pt x="93980" y="99060"/>
                      <a:pt x="87630" y="82550"/>
                    </a:cubicBezTo>
                    <a:cubicBezTo>
                      <a:pt x="82550" y="67310"/>
                      <a:pt x="71120" y="52070"/>
                      <a:pt x="58420" y="43180"/>
                    </a:cubicBezTo>
                    <a:cubicBezTo>
                      <a:pt x="44450" y="33020"/>
                      <a:pt x="10160" y="38100"/>
                      <a:pt x="5080" y="29210"/>
                    </a:cubicBezTo>
                    <a:cubicBezTo>
                      <a:pt x="1270" y="22860"/>
                      <a:pt x="5080" y="7620"/>
                      <a:pt x="8890" y="6350"/>
                    </a:cubicBezTo>
                    <a:cubicBezTo>
                      <a:pt x="12700" y="5080"/>
                      <a:pt x="25400" y="16510"/>
                      <a:pt x="25400" y="20320"/>
                    </a:cubicBezTo>
                    <a:cubicBezTo>
                      <a:pt x="24130" y="24130"/>
                      <a:pt x="8890" y="31750"/>
                      <a:pt x="6350" y="29210"/>
                    </a:cubicBezTo>
                    <a:cubicBezTo>
                      <a:pt x="2540" y="26670"/>
                      <a:pt x="2540" y="10160"/>
                      <a:pt x="7620" y="6350"/>
                    </a:cubicBezTo>
                    <a:cubicBezTo>
                      <a:pt x="16510" y="0"/>
                      <a:pt x="62230" y="16510"/>
                      <a:pt x="77470" y="26670"/>
                    </a:cubicBezTo>
                    <a:cubicBezTo>
                      <a:pt x="87630" y="33020"/>
                      <a:pt x="91440" y="39370"/>
                      <a:pt x="96520" y="49530"/>
                    </a:cubicBezTo>
                    <a:cubicBezTo>
                      <a:pt x="105410" y="64770"/>
                      <a:pt x="116840" y="90170"/>
                      <a:pt x="118110" y="107950"/>
                    </a:cubicBezTo>
                    <a:cubicBezTo>
                      <a:pt x="119380" y="124460"/>
                      <a:pt x="116840" y="139700"/>
                      <a:pt x="110490" y="153670"/>
                    </a:cubicBezTo>
                    <a:cubicBezTo>
                      <a:pt x="101600" y="168910"/>
                      <a:pt x="83820" y="191770"/>
                      <a:pt x="68580" y="195580"/>
                    </a:cubicBezTo>
                    <a:cubicBezTo>
                      <a:pt x="55880" y="199390"/>
                      <a:pt x="38100" y="193040"/>
                      <a:pt x="26670" y="181610"/>
                    </a:cubicBezTo>
                    <a:cubicBezTo>
                      <a:pt x="10160" y="163830"/>
                      <a:pt x="1270" y="106680"/>
                      <a:pt x="0" y="77470"/>
                    </a:cubicBezTo>
                    <a:cubicBezTo>
                      <a:pt x="0" y="55880"/>
                      <a:pt x="5080" y="27940"/>
                      <a:pt x="12700" y="20320"/>
                    </a:cubicBezTo>
                    <a:cubicBezTo>
                      <a:pt x="17780" y="16510"/>
                      <a:pt x="26670" y="15240"/>
                      <a:pt x="30480" y="17780"/>
                    </a:cubicBezTo>
                    <a:cubicBezTo>
                      <a:pt x="33020" y="20320"/>
                      <a:pt x="34290" y="34290"/>
                      <a:pt x="34290" y="34290"/>
                    </a:cubicBezTo>
                  </a:path>
                </a:pathLst>
              </a:custGeom>
              <a:solidFill>
                <a:srgbClr val="FF4152"/>
              </a:solidFill>
              <a:ln cap="sq">
                <a:noFill/>
                <a:prstDash val="solid"/>
                <a:miter/>
              </a:ln>
            </p:spPr>
          </p:sp>
        </p:grpSp>
        <p:grpSp>
          <p:nvGrpSpPr>
            <p:cNvPr name="Group 145" id="145"/>
            <p:cNvGrpSpPr/>
            <p:nvPr/>
          </p:nvGrpSpPr>
          <p:grpSpPr>
            <a:xfrm rot="0">
              <a:off x="2489431" y="1371261"/>
              <a:ext cx="142657" cy="389383"/>
              <a:chOff x="0" y="0"/>
              <a:chExt cx="154940" cy="422910"/>
            </a:xfrm>
          </p:grpSpPr>
          <p:sp>
            <p:nvSpPr>
              <p:cNvPr name="Freeform 146" id="146"/>
              <p:cNvSpPr/>
              <p:nvPr/>
            </p:nvSpPr>
            <p:spPr>
              <a:xfrm flipH="false" flipV="false" rot="0">
                <a:off x="48260" y="49530"/>
                <a:ext cx="59690" cy="321310"/>
              </a:xfrm>
              <a:custGeom>
                <a:avLst/>
                <a:gdLst/>
                <a:ahLst/>
                <a:cxnLst/>
                <a:rect r="r" b="b" t="t" l="l"/>
                <a:pathLst>
                  <a:path h="321310" w="59690">
                    <a:moveTo>
                      <a:pt x="33020" y="15240"/>
                    </a:moveTo>
                    <a:cubicBezTo>
                      <a:pt x="36830" y="240030"/>
                      <a:pt x="59690" y="289560"/>
                      <a:pt x="54610" y="307340"/>
                    </a:cubicBezTo>
                    <a:cubicBezTo>
                      <a:pt x="53340" y="314960"/>
                      <a:pt x="46990" y="321310"/>
                      <a:pt x="43180" y="321310"/>
                    </a:cubicBezTo>
                    <a:cubicBezTo>
                      <a:pt x="38100" y="321310"/>
                      <a:pt x="29210" y="312420"/>
                      <a:pt x="29210" y="308610"/>
                    </a:cubicBezTo>
                    <a:cubicBezTo>
                      <a:pt x="29210" y="304800"/>
                      <a:pt x="39370" y="295910"/>
                      <a:pt x="43180" y="295910"/>
                    </a:cubicBezTo>
                    <a:cubicBezTo>
                      <a:pt x="46990" y="297180"/>
                      <a:pt x="55880" y="307340"/>
                      <a:pt x="54610" y="311150"/>
                    </a:cubicBezTo>
                    <a:cubicBezTo>
                      <a:pt x="53340" y="314960"/>
                      <a:pt x="39370" y="321310"/>
                      <a:pt x="33020" y="317500"/>
                    </a:cubicBezTo>
                    <a:cubicBezTo>
                      <a:pt x="19050" y="308610"/>
                      <a:pt x="12700" y="241300"/>
                      <a:pt x="7620" y="198120"/>
                    </a:cubicBezTo>
                    <a:cubicBezTo>
                      <a:pt x="1270" y="151130"/>
                      <a:pt x="0" y="82550"/>
                      <a:pt x="2540" y="48260"/>
                    </a:cubicBezTo>
                    <a:cubicBezTo>
                      <a:pt x="3810" y="29210"/>
                      <a:pt x="5080" y="12700"/>
                      <a:pt x="11430" y="6350"/>
                    </a:cubicBezTo>
                    <a:cubicBezTo>
                      <a:pt x="13970" y="2540"/>
                      <a:pt x="20320" y="0"/>
                      <a:pt x="24130" y="1270"/>
                    </a:cubicBezTo>
                    <a:cubicBezTo>
                      <a:pt x="29210" y="2540"/>
                      <a:pt x="33020" y="15240"/>
                      <a:pt x="33020" y="15240"/>
                    </a:cubicBezTo>
                  </a:path>
                </a:pathLst>
              </a:custGeom>
              <a:solidFill>
                <a:srgbClr val="FF4152"/>
              </a:solidFill>
              <a:ln cap="sq">
                <a:noFill/>
                <a:prstDash val="solid"/>
                <a:miter/>
              </a:ln>
            </p:spPr>
          </p:sp>
        </p:grpSp>
        <p:grpSp>
          <p:nvGrpSpPr>
            <p:cNvPr name="Group 147" id="147"/>
            <p:cNvGrpSpPr/>
            <p:nvPr/>
          </p:nvGrpSpPr>
          <p:grpSpPr>
            <a:xfrm rot="0">
              <a:off x="2384192" y="1332673"/>
              <a:ext cx="306361" cy="254911"/>
              <a:chOff x="0" y="0"/>
              <a:chExt cx="332740" cy="276860"/>
            </a:xfrm>
          </p:grpSpPr>
          <p:sp>
            <p:nvSpPr>
              <p:cNvPr name="Freeform 148" id="148"/>
              <p:cNvSpPr/>
              <p:nvPr/>
            </p:nvSpPr>
            <p:spPr>
              <a:xfrm flipH="false" flipV="false" rot="0">
                <a:off x="43180" y="49530"/>
                <a:ext cx="238760" cy="194310"/>
              </a:xfrm>
              <a:custGeom>
                <a:avLst/>
                <a:gdLst/>
                <a:ahLst/>
                <a:cxnLst/>
                <a:rect r="r" b="b" t="t" l="l"/>
                <a:pathLst>
                  <a:path h="194310" w="238760">
                    <a:moveTo>
                      <a:pt x="58420" y="16510"/>
                    </a:moveTo>
                    <a:cubicBezTo>
                      <a:pt x="30480" y="161290"/>
                      <a:pt x="33020" y="151130"/>
                      <a:pt x="41910" y="146050"/>
                    </a:cubicBezTo>
                    <a:cubicBezTo>
                      <a:pt x="67310" y="133350"/>
                      <a:pt x="199390" y="109220"/>
                      <a:pt x="224790" y="116840"/>
                    </a:cubicBezTo>
                    <a:cubicBezTo>
                      <a:pt x="232410" y="119380"/>
                      <a:pt x="237490" y="125730"/>
                      <a:pt x="237490" y="129540"/>
                    </a:cubicBezTo>
                    <a:cubicBezTo>
                      <a:pt x="237490" y="133350"/>
                      <a:pt x="232410" y="140970"/>
                      <a:pt x="228600" y="142240"/>
                    </a:cubicBezTo>
                    <a:cubicBezTo>
                      <a:pt x="223520" y="142240"/>
                      <a:pt x="213360" y="135890"/>
                      <a:pt x="212090" y="132080"/>
                    </a:cubicBezTo>
                    <a:cubicBezTo>
                      <a:pt x="212090" y="128270"/>
                      <a:pt x="218440" y="116840"/>
                      <a:pt x="223520" y="116840"/>
                    </a:cubicBezTo>
                    <a:cubicBezTo>
                      <a:pt x="227330" y="116840"/>
                      <a:pt x="238760" y="127000"/>
                      <a:pt x="237490" y="132080"/>
                    </a:cubicBezTo>
                    <a:cubicBezTo>
                      <a:pt x="231140" y="148590"/>
                      <a:pt x="38100" y="194310"/>
                      <a:pt x="12700" y="175260"/>
                    </a:cubicBezTo>
                    <a:cubicBezTo>
                      <a:pt x="0" y="167640"/>
                      <a:pt x="6350" y="148590"/>
                      <a:pt x="7620" y="129540"/>
                    </a:cubicBezTo>
                    <a:cubicBezTo>
                      <a:pt x="8890" y="99060"/>
                      <a:pt x="20320" y="27940"/>
                      <a:pt x="33020" y="11430"/>
                    </a:cubicBezTo>
                    <a:cubicBezTo>
                      <a:pt x="38100" y="3810"/>
                      <a:pt x="45720" y="0"/>
                      <a:pt x="49530" y="1270"/>
                    </a:cubicBezTo>
                    <a:cubicBezTo>
                      <a:pt x="53340" y="2540"/>
                      <a:pt x="58420" y="16510"/>
                      <a:pt x="58420" y="16510"/>
                    </a:cubicBezTo>
                  </a:path>
                </a:pathLst>
              </a:custGeom>
              <a:solidFill>
                <a:srgbClr val="FF4152"/>
              </a:solidFill>
              <a:ln cap="sq">
                <a:noFill/>
                <a:prstDash val="solid"/>
                <a:miter/>
              </a:ln>
            </p:spPr>
          </p:sp>
        </p:grpSp>
        <p:grpSp>
          <p:nvGrpSpPr>
            <p:cNvPr name="Group 149" id="149"/>
            <p:cNvGrpSpPr/>
            <p:nvPr/>
          </p:nvGrpSpPr>
          <p:grpSpPr>
            <a:xfrm rot="0">
              <a:off x="2630918" y="1360737"/>
              <a:ext cx="204630" cy="127456"/>
              <a:chOff x="0" y="0"/>
              <a:chExt cx="222250" cy="138430"/>
            </a:xfrm>
          </p:grpSpPr>
          <p:sp>
            <p:nvSpPr>
              <p:cNvPr name="Freeform 150" id="150"/>
              <p:cNvSpPr/>
              <p:nvPr/>
            </p:nvSpPr>
            <p:spPr>
              <a:xfrm flipH="false" flipV="false" rot="0">
                <a:off x="50800" y="50800"/>
                <a:ext cx="120650" cy="41910"/>
              </a:xfrm>
              <a:custGeom>
                <a:avLst/>
                <a:gdLst/>
                <a:ahLst/>
                <a:cxnLst/>
                <a:rect r="r" b="b" t="t" l="l"/>
                <a:pathLst>
                  <a:path h="41910" w="120650">
                    <a:moveTo>
                      <a:pt x="12700" y="11430"/>
                    </a:moveTo>
                    <a:cubicBezTo>
                      <a:pt x="115570" y="2540"/>
                      <a:pt x="119380" y="7620"/>
                      <a:pt x="119380" y="11430"/>
                    </a:cubicBezTo>
                    <a:cubicBezTo>
                      <a:pt x="120650" y="16510"/>
                      <a:pt x="113030" y="25400"/>
                      <a:pt x="107950" y="25400"/>
                    </a:cubicBezTo>
                    <a:cubicBezTo>
                      <a:pt x="104140" y="26670"/>
                      <a:pt x="95250" y="17780"/>
                      <a:pt x="95250" y="13970"/>
                    </a:cubicBezTo>
                    <a:cubicBezTo>
                      <a:pt x="93980" y="8890"/>
                      <a:pt x="102870" y="0"/>
                      <a:pt x="107950" y="0"/>
                    </a:cubicBezTo>
                    <a:cubicBezTo>
                      <a:pt x="111760" y="1270"/>
                      <a:pt x="120650" y="10160"/>
                      <a:pt x="120650" y="13970"/>
                    </a:cubicBezTo>
                    <a:cubicBezTo>
                      <a:pt x="118110" y="21590"/>
                      <a:pt x="86360" y="33020"/>
                      <a:pt x="68580" y="36830"/>
                    </a:cubicBezTo>
                    <a:cubicBezTo>
                      <a:pt x="50800" y="40640"/>
                      <a:pt x="24130" y="41910"/>
                      <a:pt x="12700" y="36830"/>
                    </a:cubicBezTo>
                    <a:cubicBezTo>
                      <a:pt x="6350" y="33020"/>
                      <a:pt x="0" y="26670"/>
                      <a:pt x="0" y="22860"/>
                    </a:cubicBezTo>
                    <a:cubicBezTo>
                      <a:pt x="0" y="17780"/>
                      <a:pt x="12700" y="11430"/>
                      <a:pt x="12700" y="11430"/>
                    </a:cubicBezTo>
                  </a:path>
                </a:pathLst>
              </a:custGeom>
              <a:solidFill>
                <a:srgbClr val="FF4152"/>
              </a:solidFill>
              <a:ln cap="sq">
                <a:noFill/>
                <a:prstDash val="solid"/>
                <a:miter/>
              </a:ln>
            </p:spPr>
          </p:sp>
        </p:grpSp>
        <p:grpSp>
          <p:nvGrpSpPr>
            <p:cNvPr name="Group 151" id="151"/>
            <p:cNvGrpSpPr/>
            <p:nvPr/>
          </p:nvGrpSpPr>
          <p:grpSpPr>
            <a:xfrm rot="0">
              <a:off x="2622733" y="1381785"/>
              <a:ext cx="205800" cy="354303"/>
              <a:chOff x="0" y="0"/>
              <a:chExt cx="223520" cy="384810"/>
            </a:xfrm>
          </p:grpSpPr>
          <p:sp>
            <p:nvSpPr>
              <p:cNvPr name="Freeform 152" id="152"/>
              <p:cNvSpPr/>
              <p:nvPr/>
            </p:nvSpPr>
            <p:spPr>
              <a:xfrm flipH="false" flipV="false" rot="0">
                <a:off x="43180" y="48260"/>
                <a:ext cx="137160" cy="287020"/>
              </a:xfrm>
              <a:custGeom>
                <a:avLst/>
                <a:gdLst/>
                <a:ahLst/>
                <a:cxnLst/>
                <a:rect r="r" b="b" t="t" l="l"/>
                <a:pathLst>
                  <a:path h="287020" w="137160">
                    <a:moveTo>
                      <a:pt x="40640" y="20320"/>
                    </a:moveTo>
                    <a:cubicBezTo>
                      <a:pt x="38100" y="82550"/>
                      <a:pt x="67310" y="92710"/>
                      <a:pt x="82550" y="110490"/>
                    </a:cubicBezTo>
                    <a:cubicBezTo>
                      <a:pt x="97790" y="128270"/>
                      <a:pt x="113030" y="148590"/>
                      <a:pt x="120650" y="171450"/>
                    </a:cubicBezTo>
                    <a:cubicBezTo>
                      <a:pt x="129540" y="198120"/>
                      <a:pt x="137160" y="238760"/>
                      <a:pt x="128270" y="259080"/>
                    </a:cubicBezTo>
                    <a:cubicBezTo>
                      <a:pt x="123190" y="271780"/>
                      <a:pt x="105410" y="281940"/>
                      <a:pt x="93980" y="285750"/>
                    </a:cubicBezTo>
                    <a:cubicBezTo>
                      <a:pt x="86360" y="287020"/>
                      <a:pt x="78740" y="285750"/>
                      <a:pt x="69850" y="281940"/>
                    </a:cubicBezTo>
                    <a:cubicBezTo>
                      <a:pt x="58420" y="275590"/>
                      <a:pt x="38100" y="259080"/>
                      <a:pt x="34290" y="243840"/>
                    </a:cubicBezTo>
                    <a:cubicBezTo>
                      <a:pt x="30480" y="228600"/>
                      <a:pt x="43180" y="191770"/>
                      <a:pt x="49530" y="191770"/>
                    </a:cubicBezTo>
                    <a:cubicBezTo>
                      <a:pt x="53340" y="190500"/>
                      <a:pt x="63500" y="207010"/>
                      <a:pt x="60960" y="209550"/>
                    </a:cubicBezTo>
                    <a:cubicBezTo>
                      <a:pt x="59690" y="212090"/>
                      <a:pt x="39370" y="212090"/>
                      <a:pt x="38100" y="208280"/>
                    </a:cubicBezTo>
                    <a:cubicBezTo>
                      <a:pt x="36830" y="205740"/>
                      <a:pt x="50800" y="190500"/>
                      <a:pt x="54610" y="191770"/>
                    </a:cubicBezTo>
                    <a:cubicBezTo>
                      <a:pt x="57150" y="193040"/>
                      <a:pt x="62230" y="209550"/>
                      <a:pt x="59690" y="212090"/>
                    </a:cubicBezTo>
                    <a:cubicBezTo>
                      <a:pt x="57150" y="214630"/>
                      <a:pt x="39370" y="210820"/>
                      <a:pt x="38100" y="205740"/>
                    </a:cubicBezTo>
                    <a:cubicBezTo>
                      <a:pt x="36830" y="203200"/>
                      <a:pt x="41910" y="193040"/>
                      <a:pt x="45720" y="191770"/>
                    </a:cubicBezTo>
                    <a:cubicBezTo>
                      <a:pt x="50800" y="190500"/>
                      <a:pt x="58420" y="193040"/>
                      <a:pt x="62230" y="198120"/>
                    </a:cubicBezTo>
                    <a:cubicBezTo>
                      <a:pt x="67310" y="207010"/>
                      <a:pt x="54610" y="236220"/>
                      <a:pt x="62230" y="246380"/>
                    </a:cubicBezTo>
                    <a:cubicBezTo>
                      <a:pt x="67310" y="255270"/>
                      <a:pt x="86360" y="260350"/>
                      <a:pt x="93980" y="259080"/>
                    </a:cubicBezTo>
                    <a:cubicBezTo>
                      <a:pt x="100330" y="256540"/>
                      <a:pt x="106680" y="247650"/>
                      <a:pt x="109220" y="238760"/>
                    </a:cubicBezTo>
                    <a:cubicBezTo>
                      <a:pt x="111760" y="219710"/>
                      <a:pt x="95250" y="176530"/>
                      <a:pt x="80010" y="151130"/>
                    </a:cubicBezTo>
                    <a:cubicBezTo>
                      <a:pt x="62230" y="123190"/>
                      <a:pt x="16510" y="106680"/>
                      <a:pt x="7620" y="81280"/>
                    </a:cubicBezTo>
                    <a:cubicBezTo>
                      <a:pt x="0" y="58420"/>
                      <a:pt x="8890" y="19050"/>
                      <a:pt x="17780" y="8890"/>
                    </a:cubicBezTo>
                    <a:cubicBezTo>
                      <a:pt x="21590" y="3810"/>
                      <a:pt x="29210" y="0"/>
                      <a:pt x="33020" y="2540"/>
                    </a:cubicBezTo>
                    <a:cubicBezTo>
                      <a:pt x="36830" y="3810"/>
                      <a:pt x="40640" y="20320"/>
                      <a:pt x="40640" y="20320"/>
                    </a:cubicBezTo>
                  </a:path>
                </a:pathLst>
              </a:custGeom>
              <a:solidFill>
                <a:srgbClr val="FF4152"/>
              </a:solidFill>
              <a:ln cap="sq">
                <a:noFill/>
                <a:prstDash val="solid"/>
                <a:miter/>
              </a:ln>
            </p:spPr>
          </p:sp>
        </p:grpSp>
        <p:grpSp>
          <p:nvGrpSpPr>
            <p:cNvPr name="Group 153" id="153"/>
            <p:cNvGrpSpPr/>
            <p:nvPr/>
          </p:nvGrpSpPr>
          <p:grpSpPr>
            <a:xfrm rot="0">
              <a:off x="2489431" y="1837818"/>
              <a:ext cx="171890" cy="313377"/>
              <a:chOff x="0" y="0"/>
              <a:chExt cx="186690" cy="340360"/>
            </a:xfrm>
          </p:grpSpPr>
          <p:sp>
            <p:nvSpPr>
              <p:cNvPr name="Freeform 154" id="154"/>
              <p:cNvSpPr/>
              <p:nvPr/>
            </p:nvSpPr>
            <p:spPr>
              <a:xfrm flipH="false" flipV="false" rot="0">
                <a:off x="44450" y="50800"/>
                <a:ext cx="97790" cy="241300"/>
              </a:xfrm>
              <a:custGeom>
                <a:avLst/>
                <a:gdLst/>
                <a:ahLst/>
                <a:cxnLst/>
                <a:rect r="r" b="b" t="t" l="l"/>
                <a:pathLst>
                  <a:path h="241300" w="97790">
                    <a:moveTo>
                      <a:pt x="46990" y="16510"/>
                    </a:moveTo>
                    <a:cubicBezTo>
                      <a:pt x="27940" y="114300"/>
                      <a:pt x="26670" y="154940"/>
                      <a:pt x="33020" y="177800"/>
                    </a:cubicBezTo>
                    <a:cubicBezTo>
                      <a:pt x="38100" y="193040"/>
                      <a:pt x="49530" y="214630"/>
                      <a:pt x="57150" y="214630"/>
                    </a:cubicBezTo>
                    <a:cubicBezTo>
                      <a:pt x="62230" y="214630"/>
                      <a:pt x="72390" y="193040"/>
                      <a:pt x="72390" y="181610"/>
                    </a:cubicBezTo>
                    <a:cubicBezTo>
                      <a:pt x="72390" y="167640"/>
                      <a:pt x="58420" y="135890"/>
                      <a:pt x="50800" y="135890"/>
                    </a:cubicBezTo>
                    <a:cubicBezTo>
                      <a:pt x="44450" y="134620"/>
                      <a:pt x="34290" y="153670"/>
                      <a:pt x="30480" y="165100"/>
                    </a:cubicBezTo>
                    <a:cubicBezTo>
                      <a:pt x="27940" y="179070"/>
                      <a:pt x="43180" y="209550"/>
                      <a:pt x="36830" y="215900"/>
                    </a:cubicBezTo>
                    <a:cubicBezTo>
                      <a:pt x="33020" y="220980"/>
                      <a:pt x="13970" y="217170"/>
                      <a:pt x="12700" y="214630"/>
                    </a:cubicBezTo>
                    <a:cubicBezTo>
                      <a:pt x="11430" y="212090"/>
                      <a:pt x="22860" y="199390"/>
                      <a:pt x="26670" y="199390"/>
                    </a:cubicBezTo>
                    <a:cubicBezTo>
                      <a:pt x="31750" y="200660"/>
                      <a:pt x="38100" y="212090"/>
                      <a:pt x="36830" y="214630"/>
                    </a:cubicBezTo>
                    <a:cubicBezTo>
                      <a:pt x="35560" y="218440"/>
                      <a:pt x="20320" y="223520"/>
                      <a:pt x="15240" y="219710"/>
                    </a:cubicBezTo>
                    <a:cubicBezTo>
                      <a:pt x="6350" y="213360"/>
                      <a:pt x="2540" y="177800"/>
                      <a:pt x="6350" y="158750"/>
                    </a:cubicBezTo>
                    <a:cubicBezTo>
                      <a:pt x="10160" y="140970"/>
                      <a:pt x="21590" y="115570"/>
                      <a:pt x="34290" y="110490"/>
                    </a:cubicBezTo>
                    <a:cubicBezTo>
                      <a:pt x="46990" y="105410"/>
                      <a:pt x="72390" y="115570"/>
                      <a:pt x="82550" y="128270"/>
                    </a:cubicBezTo>
                    <a:cubicBezTo>
                      <a:pt x="95250" y="143510"/>
                      <a:pt x="97790" y="190500"/>
                      <a:pt x="91440" y="209550"/>
                    </a:cubicBezTo>
                    <a:cubicBezTo>
                      <a:pt x="86360" y="223520"/>
                      <a:pt x="72390" y="236220"/>
                      <a:pt x="62230" y="238760"/>
                    </a:cubicBezTo>
                    <a:cubicBezTo>
                      <a:pt x="54610" y="241300"/>
                      <a:pt x="45720" y="237490"/>
                      <a:pt x="38100" y="232410"/>
                    </a:cubicBezTo>
                    <a:cubicBezTo>
                      <a:pt x="26670" y="223520"/>
                      <a:pt x="13970" y="203200"/>
                      <a:pt x="8890" y="180340"/>
                    </a:cubicBezTo>
                    <a:cubicBezTo>
                      <a:pt x="0" y="146050"/>
                      <a:pt x="3810" y="68580"/>
                      <a:pt x="11430" y="38100"/>
                    </a:cubicBezTo>
                    <a:cubicBezTo>
                      <a:pt x="15240" y="20320"/>
                      <a:pt x="22860" y="1270"/>
                      <a:pt x="29210" y="0"/>
                    </a:cubicBezTo>
                    <a:cubicBezTo>
                      <a:pt x="35560" y="0"/>
                      <a:pt x="46990" y="16510"/>
                      <a:pt x="46990" y="16510"/>
                    </a:cubicBezTo>
                  </a:path>
                </a:pathLst>
              </a:custGeom>
              <a:solidFill>
                <a:srgbClr val="FF4152"/>
              </a:solidFill>
              <a:ln cap="sq">
                <a:noFill/>
                <a:prstDash val="solid"/>
                <a:miter/>
              </a:ln>
            </p:spPr>
          </p:sp>
        </p:grpSp>
        <p:grpSp>
          <p:nvGrpSpPr>
            <p:cNvPr name="Group 155" id="155"/>
            <p:cNvGrpSpPr/>
            <p:nvPr/>
          </p:nvGrpSpPr>
          <p:grpSpPr>
            <a:xfrm rot="0">
              <a:off x="2612209" y="1819109"/>
              <a:ext cx="201123" cy="282975"/>
              <a:chOff x="0" y="0"/>
              <a:chExt cx="218440" cy="307340"/>
            </a:xfrm>
          </p:grpSpPr>
          <p:sp>
            <p:nvSpPr>
              <p:cNvPr name="Freeform 156" id="156"/>
              <p:cNvSpPr/>
              <p:nvPr/>
            </p:nvSpPr>
            <p:spPr>
              <a:xfrm flipH="false" flipV="false" rot="0">
                <a:off x="49530" y="49530"/>
                <a:ext cx="118110" cy="208280"/>
              </a:xfrm>
              <a:custGeom>
                <a:avLst/>
                <a:gdLst/>
                <a:ahLst/>
                <a:cxnLst/>
                <a:rect r="r" b="b" t="t" l="l"/>
                <a:pathLst>
                  <a:path h="208280" w="118110">
                    <a:moveTo>
                      <a:pt x="55880" y="17780"/>
                    </a:moveTo>
                    <a:cubicBezTo>
                      <a:pt x="39370" y="123190"/>
                      <a:pt x="53340" y="176530"/>
                      <a:pt x="63500" y="179070"/>
                    </a:cubicBezTo>
                    <a:cubicBezTo>
                      <a:pt x="71120" y="180340"/>
                      <a:pt x="83820" y="163830"/>
                      <a:pt x="88900" y="151130"/>
                    </a:cubicBezTo>
                    <a:cubicBezTo>
                      <a:pt x="95250" y="132080"/>
                      <a:pt x="91440" y="91440"/>
                      <a:pt x="83820" y="71120"/>
                    </a:cubicBezTo>
                    <a:cubicBezTo>
                      <a:pt x="77470" y="55880"/>
                      <a:pt x="66040" y="40640"/>
                      <a:pt x="52070" y="35560"/>
                    </a:cubicBezTo>
                    <a:cubicBezTo>
                      <a:pt x="38100" y="29210"/>
                      <a:pt x="2540" y="41910"/>
                      <a:pt x="1270" y="36830"/>
                    </a:cubicBezTo>
                    <a:cubicBezTo>
                      <a:pt x="0" y="34290"/>
                      <a:pt x="15240" y="20320"/>
                      <a:pt x="17780" y="21590"/>
                    </a:cubicBezTo>
                    <a:cubicBezTo>
                      <a:pt x="20320" y="22860"/>
                      <a:pt x="21590" y="41910"/>
                      <a:pt x="19050" y="44450"/>
                    </a:cubicBezTo>
                    <a:cubicBezTo>
                      <a:pt x="15240" y="46990"/>
                      <a:pt x="3810" y="41910"/>
                      <a:pt x="1270" y="38100"/>
                    </a:cubicBezTo>
                    <a:cubicBezTo>
                      <a:pt x="0" y="35560"/>
                      <a:pt x="1270" y="27940"/>
                      <a:pt x="5080" y="24130"/>
                    </a:cubicBezTo>
                    <a:cubicBezTo>
                      <a:pt x="12700" y="16510"/>
                      <a:pt x="48260" y="7620"/>
                      <a:pt x="66040" y="13970"/>
                    </a:cubicBezTo>
                    <a:cubicBezTo>
                      <a:pt x="82550" y="20320"/>
                      <a:pt x="99060" y="43180"/>
                      <a:pt x="106680" y="62230"/>
                    </a:cubicBezTo>
                    <a:cubicBezTo>
                      <a:pt x="115570" y="82550"/>
                      <a:pt x="118110" y="109220"/>
                      <a:pt x="116840" y="129540"/>
                    </a:cubicBezTo>
                    <a:cubicBezTo>
                      <a:pt x="115570" y="149860"/>
                      <a:pt x="110490" y="175260"/>
                      <a:pt x="99060" y="187960"/>
                    </a:cubicBezTo>
                    <a:cubicBezTo>
                      <a:pt x="90170" y="199390"/>
                      <a:pt x="73660" y="208280"/>
                      <a:pt x="62230" y="207010"/>
                    </a:cubicBezTo>
                    <a:cubicBezTo>
                      <a:pt x="49530" y="204470"/>
                      <a:pt x="34290" y="186690"/>
                      <a:pt x="26670" y="170180"/>
                    </a:cubicBezTo>
                    <a:cubicBezTo>
                      <a:pt x="13970" y="144780"/>
                      <a:pt x="11430" y="92710"/>
                      <a:pt x="15240" y="62230"/>
                    </a:cubicBezTo>
                    <a:cubicBezTo>
                      <a:pt x="17780" y="39370"/>
                      <a:pt x="25400" y="11430"/>
                      <a:pt x="35560" y="3810"/>
                    </a:cubicBezTo>
                    <a:cubicBezTo>
                      <a:pt x="39370" y="0"/>
                      <a:pt x="48260" y="0"/>
                      <a:pt x="52070" y="1270"/>
                    </a:cubicBezTo>
                    <a:cubicBezTo>
                      <a:pt x="54610" y="3810"/>
                      <a:pt x="55880" y="17780"/>
                      <a:pt x="55880" y="17780"/>
                    </a:cubicBezTo>
                  </a:path>
                </a:pathLst>
              </a:custGeom>
              <a:solidFill>
                <a:srgbClr val="FF4152"/>
              </a:solidFill>
              <a:ln cap="sq">
                <a:noFill/>
                <a:prstDash val="solid"/>
                <a:miter/>
              </a:ln>
            </p:spPr>
          </p:sp>
        </p:grpSp>
        <p:grpSp>
          <p:nvGrpSpPr>
            <p:cNvPr name="Group 157" id="157"/>
            <p:cNvGrpSpPr/>
            <p:nvPr/>
          </p:nvGrpSpPr>
          <p:grpSpPr>
            <a:xfrm rot="0">
              <a:off x="2485923" y="2233047"/>
              <a:ext cx="136810" cy="281805"/>
              <a:chOff x="0" y="0"/>
              <a:chExt cx="148590" cy="306070"/>
            </a:xfrm>
          </p:grpSpPr>
          <p:sp>
            <p:nvSpPr>
              <p:cNvPr name="Freeform 158" id="158"/>
              <p:cNvSpPr/>
              <p:nvPr/>
            </p:nvSpPr>
            <p:spPr>
              <a:xfrm flipH="false" flipV="false" rot="0">
                <a:off x="48260" y="49530"/>
                <a:ext cx="49530" cy="208280"/>
              </a:xfrm>
              <a:custGeom>
                <a:avLst/>
                <a:gdLst/>
                <a:ahLst/>
                <a:cxnLst/>
                <a:rect r="r" b="b" t="t" l="l"/>
                <a:pathLst>
                  <a:path h="208280" w="49530">
                    <a:moveTo>
                      <a:pt x="26670" y="45720"/>
                    </a:moveTo>
                    <a:cubicBezTo>
                      <a:pt x="7620" y="6350"/>
                      <a:pt x="21590" y="1270"/>
                      <a:pt x="26670" y="5080"/>
                    </a:cubicBezTo>
                    <a:cubicBezTo>
                      <a:pt x="40640" y="13970"/>
                      <a:pt x="34290" y="106680"/>
                      <a:pt x="35560" y="142240"/>
                    </a:cubicBezTo>
                    <a:cubicBezTo>
                      <a:pt x="36830" y="165100"/>
                      <a:pt x="43180" y="189230"/>
                      <a:pt x="36830" y="198120"/>
                    </a:cubicBezTo>
                    <a:cubicBezTo>
                      <a:pt x="33020" y="204470"/>
                      <a:pt x="20320" y="208280"/>
                      <a:pt x="17780" y="205740"/>
                    </a:cubicBezTo>
                    <a:cubicBezTo>
                      <a:pt x="15240" y="203200"/>
                      <a:pt x="17780" y="184150"/>
                      <a:pt x="21590" y="182880"/>
                    </a:cubicBezTo>
                    <a:cubicBezTo>
                      <a:pt x="25400" y="181610"/>
                      <a:pt x="38100" y="193040"/>
                      <a:pt x="38100" y="196850"/>
                    </a:cubicBezTo>
                    <a:cubicBezTo>
                      <a:pt x="36830" y="200660"/>
                      <a:pt x="21590" y="208280"/>
                      <a:pt x="15240" y="204470"/>
                    </a:cubicBezTo>
                    <a:cubicBezTo>
                      <a:pt x="0" y="193040"/>
                      <a:pt x="1270" y="67310"/>
                      <a:pt x="2540" y="35560"/>
                    </a:cubicBezTo>
                    <a:cubicBezTo>
                      <a:pt x="2540" y="22860"/>
                      <a:pt x="2540" y="13970"/>
                      <a:pt x="6350" y="8890"/>
                    </a:cubicBezTo>
                    <a:cubicBezTo>
                      <a:pt x="10160" y="3810"/>
                      <a:pt x="16510" y="0"/>
                      <a:pt x="21590" y="1270"/>
                    </a:cubicBezTo>
                    <a:cubicBezTo>
                      <a:pt x="30480" y="3810"/>
                      <a:pt x="49530" y="29210"/>
                      <a:pt x="48260" y="36830"/>
                    </a:cubicBezTo>
                    <a:cubicBezTo>
                      <a:pt x="46990" y="41910"/>
                      <a:pt x="26670" y="45720"/>
                      <a:pt x="26670" y="45720"/>
                    </a:cubicBezTo>
                  </a:path>
                </a:pathLst>
              </a:custGeom>
              <a:solidFill>
                <a:srgbClr val="FF4152"/>
              </a:solidFill>
              <a:ln cap="sq">
                <a:noFill/>
                <a:prstDash val="solid"/>
                <a:miter/>
              </a:ln>
            </p:spPr>
          </p:sp>
        </p:grpSp>
        <p:grpSp>
          <p:nvGrpSpPr>
            <p:cNvPr name="Group 159" id="159"/>
            <p:cNvGrpSpPr/>
            <p:nvPr/>
          </p:nvGrpSpPr>
          <p:grpSpPr>
            <a:xfrm rot="0">
              <a:off x="2416933" y="2147687"/>
              <a:ext cx="272451" cy="272451"/>
              <a:chOff x="0" y="0"/>
              <a:chExt cx="295910" cy="295910"/>
            </a:xfrm>
          </p:grpSpPr>
          <p:sp>
            <p:nvSpPr>
              <p:cNvPr name="Freeform 160" id="160"/>
              <p:cNvSpPr/>
              <p:nvPr/>
            </p:nvSpPr>
            <p:spPr>
              <a:xfrm flipH="false" flipV="false" rot="0">
                <a:off x="39370" y="50800"/>
                <a:ext cx="205740" cy="198120"/>
              </a:xfrm>
              <a:custGeom>
                <a:avLst/>
                <a:gdLst/>
                <a:ahLst/>
                <a:cxnLst/>
                <a:rect r="r" b="b" t="t" l="l"/>
                <a:pathLst>
                  <a:path h="198120" w="205740">
                    <a:moveTo>
                      <a:pt x="36830" y="12700"/>
                    </a:moveTo>
                    <a:cubicBezTo>
                      <a:pt x="38100" y="173990"/>
                      <a:pt x="22860" y="176530"/>
                      <a:pt x="20320" y="173990"/>
                    </a:cubicBezTo>
                    <a:cubicBezTo>
                      <a:pt x="17780" y="171450"/>
                      <a:pt x="24130" y="152400"/>
                      <a:pt x="31750" y="146050"/>
                    </a:cubicBezTo>
                    <a:cubicBezTo>
                      <a:pt x="41910" y="138430"/>
                      <a:pt x="59690" y="137160"/>
                      <a:pt x="78740" y="138430"/>
                    </a:cubicBezTo>
                    <a:cubicBezTo>
                      <a:pt x="110490" y="139700"/>
                      <a:pt x="182880" y="156210"/>
                      <a:pt x="198120" y="170180"/>
                    </a:cubicBezTo>
                    <a:cubicBezTo>
                      <a:pt x="204470" y="175260"/>
                      <a:pt x="205740" y="182880"/>
                      <a:pt x="204470" y="186690"/>
                    </a:cubicBezTo>
                    <a:cubicBezTo>
                      <a:pt x="203200" y="190500"/>
                      <a:pt x="193040" y="195580"/>
                      <a:pt x="190500" y="194310"/>
                    </a:cubicBezTo>
                    <a:cubicBezTo>
                      <a:pt x="186690" y="191770"/>
                      <a:pt x="182880" y="172720"/>
                      <a:pt x="185420" y="171450"/>
                    </a:cubicBezTo>
                    <a:cubicBezTo>
                      <a:pt x="187960" y="168910"/>
                      <a:pt x="205740" y="177800"/>
                      <a:pt x="205740" y="181610"/>
                    </a:cubicBezTo>
                    <a:cubicBezTo>
                      <a:pt x="205740" y="185420"/>
                      <a:pt x="199390" y="191770"/>
                      <a:pt x="191770" y="194310"/>
                    </a:cubicBezTo>
                    <a:cubicBezTo>
                      <a:pt x="172720" y="198120"/>
                      <a:pt x="111760" y="165100"/>
                      <a:pt x="80010" y="163830"/>
                    </a:cubicBezTo>
                    <a:cubicBezTo>
                      <a:pt x="57150" y="162560"/>
                      <a:pt x="34290" y="184150"/>
                      <a:pt x="20320" y="173990"/>
                    </a:cubicBezTo>
                    <a:cubicBezTo>
                      <a:pt x="0" y="157480"/>
                      <a:pt x="2540" y="35560"/>
                      <a:pt x="11430" y="12700"/>
                    </a:cubicBezTo>
                    <a:cubicBezTo>
                      <a:pt x="15240" y="5080"/>
                      <a:pt x="21590" y="0"/>
                      <a:pt x="25400" y="0"/>
                    </a:cubicBezTo>
                    <a:cubicBezTo>
                      <a:pt x="30480" y="0"/>
                      <a:pt x="36830" y="12700"/>
                      <a:pt x="36830" y="12700"/>
                    </a:cubicBezTo>
                  </a:path>
                </a:pathLst>
              </a:custGeom>
              <a:solidFill>
                <a:srgbClr val="FF4152"/>
              </a:solidFill>
              <a:ln cap="sq">
                <a:noFill/>
                <a:prstDash val="solid"/>
                <a:miter/>
              </a:ln>
            </p:spPr>
          </p:sp>
        </p:grpSp>
        <p:grpSp>
          <p:nvGrpSpPr>
            <p:cNvPr name="Group 161" id="161"/>
            <p:cNvGrpSpPr/>
            <p:nvPr/>
          </p:nvGrpSpPr>
          <p:grpSpPr>
            <a:xfrm rot="0">
              <a:off x="2621564" y="2186275"/>
              <a:ext cx="185921" cy="116932"/>
              <a:chOff x="0" y="0"/>
              <a:chExt cx="201930" cy="127000"/>
            </a:xfrm>
          </p:grpSpPr>
          <p:sp>
            <p:nvSpPr>
              <p:cNvPr name="Freeform 162" id="162"/>
              <p:cNvSpPr/>
              <p:nvPr/>
            </p:nvSpPr>
            <p:spPr>
              <a:xfrm flipH="false" flipV="false" rot="0">
                <a:off x="49530" y="50800"/>
                <a:ext cx="100330" cy="31750"/>
              </a:xfrm>
              <a:custGeom>
                <a:avLst/>
                <a:gdLst/>
                <a:ahLst/>
                <a:cxnLst/>
                <a:rect r="r" b="b" t="t" l="l"/>
                <a:pathLst>
                  <a:path h="31750" w="100330">
                    <a:moveTo>
                      <a:pt x="13970" y="0"/>
                    </a:moveTo>
                    <a:cubicBezTo>
                      <a:pt x="96520" y="5080"/>
                      <a:pt x="100330" y="13970"/>
                      <a:pt x="99060" y="17780"/>
                    </a:cubicBezTo>
                    <a:cubicBezTo>
                      <a:pt x="97790" y="21590"/>
                      <a:pt x="88900" y="26670"/>
                      <a:pt x="86360" y="25400"/>
                    </a:cubicBezTo>
                    <a:cubicBezTo>
                      <a:pt x="81280" y="24130"/>
                      <a:pt x="76200" y="6350"/>
                      <a:pt x="78740" y="3810"/>
                    </a:cubicBezTo>
                    <a:cubicBezTo>
                      <a:pt x="81280" y="1270"/>
                      <a:pt x="99060" y="8890"/>
                      <a:pt x="100330" y="12700"/>
                    </a:cubicBezTo>
                    <a:cubicBezTo>
                      <a:pt x="100330" y="15240"/>
                      <a:pt x="93980" y="22860"/>
                      <a:pt x="87630" y="25400"/>
                    </a:cubicBezTo>
                    <a:cubicBezTo>
                      <a:pt x="73660" y="31750"/>
                      <a:pt x="26670" y="31750"/>
                      <a:pt x="13970" y="25400"/>
                    </a:cubicBezTo>
                    <a:cubicBezTo>
                      <a:pt x="6350" y="22860"/>
                      <a:pt x="0" y="15240"/>
                      <a:pt x="1270" y="11430"/>
                    </a:cubicBezTo>
                    <a:cubicBezTo>
                      <a:pt x="1270" y="7620"/>
                      <a:pt x="13970" y="0"/>
                      <a:pt x="13970" y="0"/>
                    </a:cubicBezTo>
                  </a:path>
                </a:pathLst>
              </a:custGeom>
              <a:solidFill>
                <a:srgbClr val="FF4152"/>
              </a:solidFill>
              <a:ln cap="sq">
                <a:noFill/>
                <a:prstDash val="solid"/>
                <a:miter/>
              </a:ln>
            </p:spPr>
          </p:sp>
        </p:grpSp>
        <p:grpSp>
          <p:nvGrpSpPr>
            <p:cNvPr name="Group 163" id="163"/>
            <p:cNvGrpSpPr/>
            <p:nvPr/>
          </p:nvGrpSpPr>
          <p:grpSpPr>
            <a:xfrm rot="0">
              <a:off x="2597008" y="2151195"/>
              <a:ext cx="205800" cy="337933"/>
              <a:chOff x="0" y="0"/>
              <a:chExt cx="223520" cy="367030"/>
            </a:xfrm>
          </p:grpSpPr>
          <p:sp>
            <p:nvSpPr>
              <p:cNvPr name="Freeform 164" id="164"/>
              <p:cNvSpPr/>
              <p:nvPr/>
            </p:nvSpPr>
            <p:spPr>
              <a:xfrm flipH="false" flipV="false" rot="0">
                <a:off x="41910" y="48260"/>
                <a:ext cx="133350" cy="274320"/>
              </a:xfrm>
              <a:custGeom>
                <a:avLst/>
                <a:gdLst/>
                <a:ahLst/>
                <a:cxnLst/>
                <a:rect r="r" b="b" t="t" l="l"/>
                <a:pathLst>
                  <a:path h="274320" w="133350">
                    <a:moveTo>
                      <a:pt x="25400" y="38100"/>
                    </a:moveTo>
                    <a:cubicBezTo>
                      <a:pt x="19050" y="2540"/>
                      <a:pt x="33020" y="2540"/>
                      <a:pt x="39370" y="7620"/>
                    </a:cubicBezTo>
                    <a:cubicBezTo>
                      <a:pt x="49530" y="19050"/>
                      <a:pt x="44450" y="87630"/>
                      <a:pt x="39370" y="109220"/>
                    </a:cubicBezTo>
                    <a:cubicBezTo>
                      <a:pt x="36830" y="121920"/>
                      <a:pt x="33020" y="133350"/>
                      <a:pt x="27940" y="135890"/>
                    </a:cubicBezTo>
                    <a:cubicBezTo>
                      <a:pt x="22860" y="138430"/>
                      <a:pt x="10160" y="134620"/>
                      <a:pt x="8890" y="132080"/>
                    </a:cubicBezTo>
                    <a:cubicBezTo>
                      <a:pt x="7620" y="127000"/>
                      <a:pt x="26670" y="109220"/>
                      <a:pt x="38100" y="106680"/>
                    </a:cubicBezTo>
                    <a:cubicBezTo>
                      <a:pt x="48260" y="102870"/>
                      <a:pt x="60960" y="105410"/>
                      <a:pt x="71120" y="111760"/>
                    </a:cubicBezTo>
                    <a:cubicBezTo>
                      <a:pt x="85090" y="119380"/>
                      <a:pt x="101600" y="138430"/>
                      <a:pt x="111760" y="156210"/>
                    </a:cubicBezTo>
                    <a:cubicBezTo>
                      <a:pt x="121920" y="173990"/>
                      <a:pt x="133350" y="200660"/>
                      <a:pt x="129540" y="219710"/>
                    </a:cubicBezTo>
                    <a:cubicBezTo>
                      <a:pt x="127000" y="237490"/>
                      <a:pt x="113030" y="260350"/>
                      <a:pt x="97790" y="267970"/>
                    </a:cubicBezTo>
                    <a:cubicBezTo>
                      <a:pt x="83820" y="274320"/>
                      <a:pt x="54610" y="270510"/>
                      <a:pt x="43180" y="261620"/>
                    </a:cubicBezTo>
                    <a:cubicBezTo>
                      <a:pt x="30480" y="252730"/>
                      <a:pt x="20320" y="222250"/>
                      <a:pt x="24130" y="212090"/>
                    </a:cubicBezTo>
                    <a:cubicBezTo>
                      <a:pt x="26670" y="205740"/>
                      <a:pt x="44450" y="201930"/>
                      <a:pt x="43180" y="200660"/>
                    </a:cubicBezTo>
                    <a:cubicBezTo>
                      <a:pt x="43180" y="199390"/>
                      <a:pt x="29210" y="200660"/>
                      <a:pt x="29210" y="201930"/>
                    </a:cubicBezTo>
                    <a:cubicBezTo>
                      <a:pt x="29210" y="203200"/>
                      <a:pt x="48260" y="204470"/>
                      <a:pt x="49530" y="208280"/>
                    </a:cubicBezTo>
                    <a:cubicBezTo>
                      <a:pt x="50800" y="212090"/>
                      <a:pt x="39370" y="224790"/>
                      <a:pt x="35560" y="224790"/>
                    </a:cubicBezTo>
                    <a:cubicBezTo>
                      <a:pt x="31750" y="223520"/>
                      <a:pt x="24130" y="209550"/>
                      <a:pt x="25400" y="205740"/>
                    </a:cubicBezTo>
                    <a:cubicBezTo>
                      <a:pt x="27940" y="201930"/>
                      <a:pt x="43180" y="200660"/>
                      <a:pt x="46990" y="203200"/>
                    </a:cubicBezTo>
                    <a:cubicBezTo>
                      <a:pt x="49530" y="205740"/>
                      <a:pt x="50800" y="215900"/>
                      <a:pt x="48260" y="218440"/>
                    </a:cubicBezTo>
                    <a:cubicBezTo>
                      <a:pt x="44450" y="222250"/>
                      <a:pt x="25400" y="218440"/>
                      <a:pt x="25400" y="215900"/>
                    </a:cubicBezTo>
                    <a:cubicBezTo>
                      <a:pt x="24130" y="212090"/>
                      <a:pt x="38100" y="199390"/>
                      <a:pt x="43180" y="200660"/>
                    </a:cubicBezTo>
                    <a:cubicBezTo>
                      <a:pt x="52070" y="203200"/>
                      <a:pt x="55880" y="243840"/>
                      <a:pt x="66040" y="248920"/>
                    </a:cubicBezTo>
                    <a:cubicBezTo>
                      <a:pt x="74930" y="252730"/>
                      <a:pt x="90170" y="246380"/>
                      <a:pt x="96520" y="240030"/>
                    </a:cubicBezTo>
                    <a:cubicBezTo>
                      <a:pt x="101600" y="236220"/>
                      <a:pt x="105410" y="229870"/>
                      <a:pt x="105410" y="222250"/>
                    </a:cubicBezTo>
                    <a:cubicBezTo>
                      <a:pt x="105410" y="205740"/>
                      <a:pt x="90170" y="162560"/>
                      <a:pt x="78740" y="147320"/>
                    </a:cubicBezTo>
                    <a:cubicBezTo>
                      <a:pt x="71120" y="138430"/>
                      <a:pt x="60960" y="132080"/>
                      <a:pt x="52070" y="130810"/>
                    </a:cubicBezTo>
                    <a:cubicBezTo>
                      <a:pt x="43180" y="129540"/>
                      <a:pt x="26670" y="140970"/>
                      <a:pt x="25400" y="138430"/>
                    </a:cubicBezTo>
                    <a:cubicBezTo>
                      <a:pt x="24130" y="137160"/>
                      <a:pt x="33020" y="125730"/>
                      <a:pt x="33020" y="125730"/>
                    </a:cubicBezTo>
                    <a:cubicBezTo>
                      <a:pt x="33020" y="125730"/>
                      <a:pt x="26670" y="137160"/>
                      <a:pt x="21590" y="138430"/>
                    </a:cubicBezTo>
                    <a:cubicBezTo>
                      <a:pt x="17780" y="139700"/>
                      <a:pt x="12700" y="137160"/>
                      <a:pt x="8890" y="132080"/>
                    </a:cubicBezTo>
                    <a:cubicBezTo>
                      <a:pt x="0" y="116840"/>
                      <a:pt x="3810" y="21590"/>
                      <a:pt x="16510" y="6350"/>
                    </a:cubicBezTo>
                    <a:cubicBezTo>
                      <a:pt x="20320" y="1270"/>
                      <a:pt x="29210" y="0"/>
                      <a:pt x="34290" y="2540"/>
                    </a:cubicBezTo>
                    <a:cubicBezTo>
                      <a:pt x="41910" y="6350"/>
                      <a:pt x="52070" y="30480"/>
                      <a:pt x="49530" y="35560"/>
                    </a:cubicBezTo>
                    <a:cubicBezTo>
                      <a:pt x="46990" y="40640"/>
                      <a:pt x="25400" y="38100"/>
                      <a:pt x="25400" y="38100"/>
                    </a:cubicBezTo>
                  </a:path>
                </a:pathLst>
              </a:custGeom>
              <a:solidFill>
                <a:srgbClr val="FF4152"/>
              </a:solidFill>
              <a:ln cap="sq">
                <a:noFill/>
                <a:prstDash val="solid"/>
                <a:miter/>
              </a:ln>
            </p:spPr>
          </p:sp>
        </p:grpSp>
        <p:grpSp>
          <p:nvGrpSpPr>
            <p:cNvPr name="Group 165" id="165"/>
            <p:cNvGrpSpPr/>
            <p:nvPr/>
          </p:nvGrpSpPr>
          <p:grpSpPr>
            <a:xfrm rot="0">
              <a:off x="2436811" y="2576826"/>
              <a:ext cx="216324" cy="315716"/>
              <a:chOff x="0" y="0"/>
              <a:chExt cx="234950" cy="342900"/>
            </a:xfrm>
          </p:grpSpPr>
          <p:sp>
            <p:nvSpPr>
              <p:cNvPr name="Freeform 166" id="166"/>
              <p:cNvSpPr/>
              <p:nvPr/>
            </p:nvSpPr>
            <p:spPr>
              <a:xfrm flipH="false" flipV="false" rot="0">
                <a:off x="48260" y="48260"/>
                <a:ext cx="137160" cy="245110"/>
              </a:xfrm>
              <a:custGeom>
                <a:avLst/>
                <a:gdLst/>
                <a:ahLst/>
                <a:cxnLst/>
                <a:rect r="r" b="b" t="t" l="l"/>
                <a:pathLst>
                  <a:path h="245110" w="137160">
                    <a:moveTo>
                      <a:pt x="15240" y="38100"/>
                    </a:moveTo>
                    <a:cubicBezTo>
                      <a:pt x="50800" y="3810"/>
                      <a:pt x="60960" y="0"/>
                      <a:pt x="71120" y="2540"/>
                    </a:cubicBezTo>
                    <a:cubicBezTo>
                      <a:pt x="83820" y="5080"/>
                      <a:pt x="104140" y="20320"/>
                      <a:pt x="110490" y="35560"/>
                    </a:cubicBezTo>
                    <a:cubicBezTo>
                      <a:pt x="118110" y="53340"/>
                      <a:pt x="114300" y="90170"/>
                      <a:pt x="106680" y="107950"/>
                    </a:cubicBezTo>
                    <a:cubicBezTo>
                      <a:pt x="100330" y="120650"/>
                      <a:pt x="87630" y="135890"/>
                      <a:pt x="78740" y="137160"/>
                    </a:cubicBezTo>
                    <a:cubicBezTo>
                      <a:pt x="72390" y="137160"/>
                      <a:pt x="62230" y="129540"/>
                      <a:pt x="62230" y="127000"/>
                    </a:cubicBezTo>
                    <a:cubicBezTo>
                      <a:pt x="62230" y="123190"/>
                      <a:pt x="78740" y="114300"/>
                      <a:pt x="87630" y="115570"/>
                    </a:cubicBezTo>
                    <a:cubicBezTo>
                      <a:pt x="99060" y="116840"/>
                      <a:pt x="118110" y="133350"/>
                      <a:pt x="125730" y="146050"/>
                    </a:cubicBezTo>
                    <a:cubicBezTo>
                      <a:pt x="133350" y="158750"/>
                      <a:pt x="137160" y="177800"/>
                      <a:pt x="134620" y="190500"/>
                    </a:cubicBezTo>
                    <a:cubicBezTo>
                      <a:pt x="132080" y="200660"/>
                      <a:pt x="128270" y="208280"/>
                      <a:pt x="119380" y="215900"/>
                    </a:cubicBezTo>
                    <a:cubicBezTo>
                      <a:pt x="106680" y="227330"/>
                      <a:pt x="77470" y="240030"/>
                      <a:pt x="59690" y="242570"/>
                    </a:cubicBezTo>
                    <a:cubicBezTo>
                      <a:pt x="45720" y="243840"/>
                      <a:pt x="33020" y="245110"/>
                      <a:pt x="22860" y="238760"/>
                    </a:cubicBezTo>
                    <a:cubicBezTo>
                      <a:pt x="11430" y="228600"/>
                      <a:pt x="0" y="193040"/>
                      <a:pt x="2540" y="181610"/>
                    </a:cubicBezTo>
                    <a:cubicBezTo>
                      <a:pt x="3810" y="175260"/>
                      <a:pt x="8890" y="170180"/>
                      <a:pt x="12700" y="168910"/>
                    </a:cubicBezTo>
                    <a:cubicBezTo>
                      <a:pt x="17780" y="168910"/>
                      <a:pt x="26670" y="175260"/>
                      <a:pt x="27940" y="179070"/>
                    </a:cubicBezTo>
                    <a:cubicBezTo>
                      <a:pt x="27940" y="182880"/>
                      <a:pt x="16510" y="195580"/>
                      <a:pt x="12700" y="194310"/>
                    </a:cubicBezTo>
                    <a:cubicBezTo>
                      <a:pt x="8890" y="193040"/>
                      <a:pt x="3810" y="175260"/>
                      <a:pt x="6350" y="172720"/>
                    </a:cubicBezTo>
                    <a:cubicBezTo>
                      <a:pt x="8890" y="170180"/>
                      <a:pt x="26670" y="173990"/>
                      <a:pt x="26670" y="177800"/>
                    </a:cubicBezTo>
                    <a:cubicBezTo>
                      <a:pt x="27940" y="181610"/>
                      <a:pt x="13970" y="194310"/>
                      <a:pt x="10160" y="194310"/>
                    </a:cubicBezTo>
                    <a:cubicBezTo>
                      <a:pt x="7620" y="193040"/>
                      <a:pt x="6350" y="171450"/>
                      <a:pt x="7620" y="171450"/>
                    </a:cubicBezTo>
                    <a:cubicBezTo>
                      <a:pt x="10160" y="170180"/>
                      <a:pt x="20320" y="208280"/>
                      <a:pt x="30480" y="214630"/>
                    </a:cubicBezTo>
                    <a:cubicBezTo>
                      <a:pt x="36830" y="219710"/>
                      <a:pt x="45720" y="218440"/>
                      <a:pt x="54610" y="217170"/>
                    </a:cubicBezTo>
                    <a:cubicBezTo>
                      <a:pt x="67310" y="215900"/>
                      <a:pt x="88900" y="210820"/>
                      <a:pt x="99060" y="201930"/>
                    </a:cubicBezTo>
                    <a:cubicBezTo>
                      <a:pt x="106680" y="194310"/>
                      <a:pt x="113030" y="184150"/>
                      <a:pt x="113030" y="173990"/>
                    </a:cubicBezTo>
                    <a:cubicBezTo>
                      <a:pt x="111760" y="161290"/>
                      <a:pt x="96520" y="138430"/>
                      <a:pt x="86360" y="130810"/>
                    </a:cubicBezTo>
                    <a:cubicBezTo>
                      <a:pt x="78740" y="125730"/>
                      <a:pt x="64770" y="132080"/>
                      <a:pt x="62230" y="127000"/>
                    </a:cubicBezTo>
                    <a:cubicBezTo>
                      <a:pt x="59690" y="119380"/>
                      <a:pt x="85090" y="93980"/>
                      <a:pt x="90170" y="80010"/>
                    </a:cubicBezTo>
                    <a:cubicBezTo>
                      <a:pt x="92710" y="69850"/>
                      <a:pt x="93980" y="58420"/>
                      <a:pt x="90170" y="50800"/>
                    </a:cubicBezTo>
                    <a:cubicBezTo>
                      <a:pt x="86360" y="40640"/>
                      <a:pt x="73660" y="27940"/>
                      <a:pt x="63500" y="27940"/>
                    </a:cubicBezTo>
                    <a:cubicBezTo>
                      <a:pt x="50800" y="26670"/>
                      <a:pt x="30480" y="59690"/>
                      <a:pt x="22860" y="57150"/>
                    </a:cubicBezTo>
                    <a:cubicBezTo>
                      <a:pt x="17780" y="55880"/>
                      <a:pt x="15240" y="38100"/>
                      <a:pt x="15240" y="38100"/>
                    </a:cubicBezTo>
                  </a:path>
                </a:pathLst>
              </a:custGeom>
              <a:solidFill>
                <a:srgbClr val="FF4152"/>
              </a:solidFill>
              <a:ln cap="sq">
                <a:noFill/>
                <a:prstDash val="solid"/>
                <a:miter/>
              </a:ln>
            </p:spPr>
          </p:sp>
        </p:grpSp>
        <p:grpSp>
          <p:nvGrpSpPr>
            <p:cNvPr name="Group 167" id="167"/>
            <p:cNvGrpSpPr/>
            <p:nvPr/>
          </p:nvGrpSpPr>
          <p:grpSpPr>
            <a:xfrm rot="0">
              <a:off x="2592331" y="2562795"/>
              <a:ext cx="238541" cy="309869"/>
              <a:chOff x="0" y="0"/>
              <a:chExt cx="259080" cy="336550"/>
            </a:xfrm>
          </p:grpSpPr>
          <p:sp>
            <p:nvSpPr>
              <p:cNvPr name="Freeform 168" id="168"/>
              <p:cNvSpPr/>
              <p:nvPr/>
            </p:nvSpPr>
            <p:spPr>
              <a:xfrm flipH="false" flipV="false" rot="0">
                <a:off x="49530" y="40640"/>
                <a:ext cx="158750" cy="245110"/>
              </a:xfrm>
              <a:custGeom>
                <a:avLst/>
                <a:gdLst/>
                <a:ahLst/>
                <a:cxnLst/>
                <a:rect r="r" b="b" t="t" l="l"/>
                <a:pathLst>
                  <a:path h="245110" w="158750">
                    <a:moveTo>
                      <a:pt x="59690" y="48260"/>
                    </a:moveTo>
                    <a:cubicBezTo>
                      <a:pt x="24130" y="81280"/>
                      <a:pt x="25400" y="96520"/>
                      <a:pt x="26670" y="111760"/>
                    </a:cubicBezTo>
                    <a:cubicBezTo>
                      <a:pt x="29210" y="133350"/>
                      <a:pt x="41910" y="172720"/>
                      <a:pt x="52070" y="187960"/>
                    </a:cubicBezTo>
                    <a:cubicBezTo>
                      <a:pt x="57150" y="195580"/>
                      <a:pt x="63500" y="198120"/>
                      <a:pt x="69850" y="201930"/>
                    </a:cubicBezTo>
                    <a:cubicBezTo>
                      <a:pt x="77470" y="208280"/>
                      <a:pt x="85090" y="219710"/>
                      <a:pt x="92710" y="218440"/>
                    </a:cubicBezTo>
                    <a:cubicBezTo>
                      <a:pt x="100330" y="217170"/>
                      <a:pt x="109220" y="200660"/>
                      <a:pt x="115570" y="187960"/>
                    </a:cubicBezTo>
                    <a:cubicBezTo>
                      <a:pt x="124460" y="168910"/>
                      <a:pt x="133350" y="135890"/>
                      <a:pt x="133350" y="116840"/>
                    </a:cubicBezTo>
                    <a:cubicBezTo>
                      <a:pt x="133350" y="102870"/>
                      <a:pt x="130810" y="92710"/>
                      <a:pt x="124460" y="80010"/>
                    </a:cubicBezTo>
                    <a:cubicBezTo>
                      <a:pt x="115570" y="63500"/>
                      <a:pt x="99060" y="38100"/>
                      <a:pt x="80010" y="30480"/>
                    </a:cubicBezTo>
                    <a:cubicBezTo>
                      <a:pt x="60960" y="22860"/>
                      <a:pt x="22860" y="44450"/>
                      <a:pt x="12700" y="38100"/>
                    </a:cubicBezTo>
                    <a:cubicBezTo>
                      <a:pt x="6350" y="34290"/>
                      <a:pt x="2540" y="19050"/>
                      <a:pt x="5080" y="16510"/>
                    </a:cubicBezTo>
                    <a:cubicBezTo>
                      <a:pt x="7620" y="13970"/>
                      <a:pt x="24130" y="16510"/>
                      <a:pt x="25400" y="20320"/>
                    </a:cubicBezTo>
                    <a:cubicBezTo>
                      <a:pt x="26670" y="24130"/>
                      <a:pt x="17780" y="36830"/>
                      <a:pt x="13970" y="38100"/>
                    </a:cubicBezTo>
                    <a:cubicBezTo>
                      <a:pt x="10160" y="39370"/>
                      <a:pt x="2540" y="33020"/>
                      <a:pt x="1270" y="29210"/>
                    </a:cubicBezTo>
                    <a:cubicBezTo>
                      <a:pt x="0" y="24130"/>
                      <a:pt x="3810" y="16510"/>
                      <a:pt x="10160" y="12700"/>
                    </a:cubicBezTo>
                    <a:cubicBezTo>
                      <a:pt x="24130" y="5080"/>
                      <a:pt x="69850" y="0"/>
                      <a:pt x="92710" y="10160"/>
                    </a:cubicBezTo>
                    <a:cubicBezTo>
                      <a:pt x="116840" y="19050"/>
                      <a:pt x="138430" y="53340"/>
                      <a:pt x="148590" y="73660"/>
                    </a:cubicBezTo>
                    <a:cubicBezTo>
                      <a:pt x="156210" y="88900"/>
                      <a:pt x="158750" y="101600"/>
                      <a:pt x="158750" y="119380"/>
                    </a:cubicBezTo>
                    <a:cubicBezTo>
                      <a:pt x="158750" y="143510"/>
                      <a:pt x="149860" y="179070"/>
                      <a:pt x="137160" y="200660"/>
                    </a:cubicBezTo>
                    <a:cubicBezTo>
                      <a:pt x="127000" y="219710"/>
                      <a:pt x="110490" y="242570"/>
                      <a:pt x="93980" y="243840"/>
                    </a:cubicBezTo>
                    <a:cubicBezTo>
                      <a:pt x="74930" y="245110"/>
                      <a:pt x="44450" y="219710"/>
                      <a:pt x="29210" y="198120"/>
                    </a:cubicBezTo>
                    <a:cubicBezTo>
                      <a:pt x="12700" y="175260"/>
                      <a:pt x="2540" y="138430"/>
                      <a:pt x="1270" y="110490"/>
                    </a:cubicBezTo>
                    <a:cubicBezTo>
                      <a:pt x="0" y="86360"/>
                      <a:pt x="3810" y="55880"/>
                      <a:pt x="15240" y="40640"/>
                    </a:cubicBezTo>
                    <a:cubicBezTo>
                      <a:pt x="25400" y="29210"/>
                      <a:pt x="48260" y="21590"/>
                      <a:pt x="57150" y="22860"/>
                    </a:cubicBezTo>
                    <a:cubicBezTo>
                      <a:pt x="62230" y="24130"/>
                      <a:pt x="67310" y="29210"/>
                      <a:pt x="68580" y="33020"/>
                    </a:cubicBezTo>
                    <a:cubicBezTo>
                      <a:pt x="68580" y="38100"/>
                      <a:pt x="59690" y="48260"/>
                      <a:pt x="59690" y="48260"/>
                    </a:cubicBezTo>
                  </a:path>
                </a:pathLst>
              </a:custGeom>
              <a:solidFill>
                <a:srgbClr val="FF4152"/>
              </a:solidFill>
              <a:ln cap="sq">
                <a:noFill/>
                <a:prstDash val="solid"/>
                <a:miter/>
              </a:ln>
            </p:spPr>
          </p:sp>
        </p:grpSp>
        <p:grpSp>
          <p:nvGrpSpPr>
            <p:cNvPr name="Group 169" id="169"/>
            <p:cNvGrpSpPr/>
            <p:nvPr/>
          </p:nvGrpSpPr>
          <p:grpSpPr>
            <a:xfrm rot="0">
              <a:off x="2513986" y="2994273"/>
              <a:ext cx="116932" cy="368335"/>
              <a:chOff x="0" y="0"/>
              <a:chExt cx="127000" cy="400050"/>
            </a:xfrm>
          </p:grpSpPr>
          <p:sp>
            <p:nvSpPr>
              <p:cNvPr name="Freeform 170" id="170"/>
              <p:cNvSpPr/>
              <p:nvPr/>
            </p:nvSpPr>
            <p:spPr>
              <a:xfrm flipH="false" flipV="false" rot="0">
                <a:off x="36830" y="49530"/>
                <a:ext cx="57150" cy="299720"/>
              </a:xfrm>
              <a:custGeom>
                <a:avLst/>
                <a:gdLst/>
                <a:ahLst/>
                <a:cxnLst/>
                <a:rect r="r" b="b" t="t" l="l"/>
                <a:pathLst>
                  <a:path h="299720" w="57150">
                    <a:moveTo>
                      <a:pt x="13970" y="33020"/>
                    </a:moveTo>
                    <a:cubicBezTo>
                      <a:pt x="24130" y="1270"/>
                      <a:pt x="34290" y="5080"/>
                      <a:pt x="39370" y="13970"/>
                    </a:cubicBezTo>
                    <a:cubicBezTo>
                      <a:pt x="57150" y="43180"/>
                      <a:pt x="55880" y="255270"/>
                      <a:pt x="39370" y="285750"/>
                    </a:cubicBezTo>
                    <a:cubicBezTo>
                      <a:pt x="35560" y="294640"/>
                      <a:pt x="25400" y="299720"/>
                      <a:pt x="21590" y="298450"/>
                    </a:cubicBezTo>
                    <a:cubicBezTo>
                      <a:pt x="19050" y="295910"/>
                      <a:pt x="15240" y="280670"/>
                      <a:pt x="17780" y="276860"/>
                    </a:cubicBezTo>
                    <a:cubicBezTo>
                      <a:pt x="20320" y="274320"/>
                      <a:pt x="36830" y="276860"/>
                      <a:pt x="38100" y="280670"/>
                    </a:cubicBezTo>
                    <a:cubicBezTo>
                      <a:pt x="40640" y="284480"/>
                      <a:pt x="31750" y="298450"/>
                      <a:pt x="27940" y="298450"/>
                    </a:cubicBezTo>
                    <a:cubicBezTo>
                      <a:pt x="24130" y="299720"/>
                      <a:pt x="17780" y="294640"/>
                      <a:pt x="13970" y="285750"/>
                    </a:cubicBezTo>
                    <a:cubicBezTo>
                      <a:pt x="0" y="254000"/>
                      <a:pt x="2540" y="45720"/>
                      <a:pt x="13970" y="13970"/>
                    </a:cubicBezTo>
                    <a:cubicBezTo>
                      <a:pt x="17780" y="5080"/>
                      <a:pt x="21590" y="1270"/>
                      <a:pt x="25400" y="1270"/>
                    </a:cubicBezTo>
                    <a:cubicBezTo>
                      <a:pt x="29210" y="0"/>
                      <a:pt x="38100" y="7620"/>
                      <a:pt x="39370" y="13970"/>
                    </a:cubicBezTo>
                    <a:cubicBezTo>
                      <a:pt x="41910" y="20320"/>
                      <a:pt x="39370" y="40640"/>
                      <a:pt x="34290" y="43180"/>
                    </a:cubicBezTo>
                    <a:cubicBezTo>
                      <a:pt x="29210" y="45720"/>
                      <a:pt x="13970" y="33020"/>
                      <a:pt x="13970" y="33020"/>
                    </a:cubicBezTo>
                  </a:path>
                </a:pathLst>
              </a:custGeom>
              <a:solidFill>
                <a:srgbClr val="FF4152"/>
              </a:solidFill>
              <a:ln cap="sq">
                <a:noFill/>
                <a:prstDash val="solid"/>
                <a:miter/>
              </a:ln>
            </p:spPr>
          </p:sp>
        </p:grpSp>
        <p:grpSp>
          <p:nvGrpSpPr>
            <p:cNvPr name="Group 171" id="171"/>
            <p:cNvGrpSpPr/>
            <p:nvPr/>
          </p:nvGrpSpPr>
          <p:grpSpPr>
            <a:xfrm rot="0">
              <a:off x="2416933" y="2914759"/>
              <a:ext cx="292329" cy="301684"/>
              <a:chOff x="0" y="0"/>
              <a:chExt cx="317500" cy="327660"/>
            </a:xfrm>
          </p:grpSpPr>
          <p:sp>
            <p:nvSpPr>
              <p:cNvPr name="Freeform 172" id="172"/>
              <p:cNvSpPr/>
              <p:nvPr/>
            </p:nvSpPr>
            <p:spPr>
              <a:xfrm flipH="false" flipV="false" rot="0">
                <a:off x="31750" y="50800"/>
                <a:ext cx="234950" cy="231140"/>
              </a:xfrm>
              <a:custGeom>
                <a:avLst/>
                <a:gdLst/>
                <a:ahLst/>
                <a:cxnLst/>
                <a:rect r="r" b="b" t="t" l="l"/>
                <a:pathLst>
                  <a:path h="231140" w="234950">
                    <a:moveTo>
                      <a:pt x="44450" y="12700"/>
                    </a:moveTo>
                    <a:cubicBezTo>
                      <a:pt x="39370" y="207010"/>
                      <a:pt x="25400" y="209550"/>
                      <a:pt x="22860" y="207010"/>
                    </a:cubicBezTo>
                    <a:cubicBezTo>
                      <a:pt x="20320" y="205740"/>
                      <a:pt x="24130" y="191770"/>
                      <a:pt x="30480" y="185420"/>
                    </a:cubicBezTo>
                    <a:cubicBezTo>
                      <a:pt x="38100" y="177800"/>
                      <a:pt x="55880" y="171450"/>
                      <a:pt x="73660" y="168910"/>
                    </a:cubicBezTo>
                    <a:cubicBezTo>
                      <a:pt x="100330" y="166370"/>
                      <a:pt x="147320" y="176530"/>
                      <a:pt x="176530" y="185420"/>
                    </a:cubicBezTo>
                    <a:cubicBezTo>
                      <a:pt x="199390" y="193040"/>
                      <a:pt x="233680" y="204470"/>
                      <a:pt x="234950" y="213360"/>
                    </a:cubicBezTo>
                    <a:cubicBezTo>
                      <a:pt x="234950" y="217170"/>
                      <a:pt x="224790" y="226060"/>
                      <a:pt x="220980" y="226060"/>
                    </a:cubicBezTo>
                    <a:cubicBezTo>
                      <a:pt x="217170" y="224790"/>
                      <a:pt x="208280" y="215900"/>
                      <a:pt x="209550" y="212090"/>
                    </a:cubicBezTo>
                    <a:cubicBezTo>
                      <a:pt x="209550" y="207010"/>
                      <a:pt x="219710" y="199390"/>
                      <a:pt x="223520" y="200660"/>
                    </a:cubicBezTo>
                    <a:cubicBezTo>
                      <a:pt x="228600" y="200660"/>
                      <a:pt x="234950" y="210820"/>
                      <a:pt x="233680" y="215900"/>
                    </a:cubicBezTo>
                    <a:cubicBezTo>
                      <a:pt x="233680" y="219710"/>
                      <a:pt x="228600" y="223520"/>
                      <a:pt x="222250" y="226060"/>
                    </a:cubicBezTo>
                    <a:cubicBezTo>
                      <a:pt x="201930" y="231140"/>
                      <a:pt x="116840" y="194310"/>
                      <a:pt x="80010" y="194310"/>
                    </a:cubicBezTo>
                    <a:cubicBezTo>
                      <a:pt x="57150" y="194310"/>
                      <a:pt x="35560" y="217170"/>
                      <a:pt x="22860" y="207010"/>
                    </a:cubicBezTo>
                    <a:cubicBezTo>
                      <a:pt x="0" y="189230"/>
                      <a:pt x="7620" y="38100"/>
                      <a:pt x="19050" y="12700"/>
                    </a:cubicBezTo>
                    <a:cubicBezTo>
                      <a:pt x="22860" y="5080"/>
                      <a:pt x="29210" y="0"/>
                      <a:pt x="33020" y="0"/>
                    </a:cubicBezTo>
                    <a:cubicBezTo>
                      <a:pt x="38100" y="0"/>
                      <a:pt x="44450" y="12700"/>
                      <a:pt x="44450" y="12700"/>
                    </a:cubicBezTo>
                  </a:path>
                </a:pathLst>
              </a:custGeom>
              <a:solidFill>
                <a:srgbClr val="FF4152"/>
              </a:solidFill>
              <a:ln cap="sq">
                <a:noFill/>
                <a:prstDash val="solid"/>
                <a:miter/>
              </a:ln>
            </p:spPr>
          </p:sp>
        </p:grpSp>
        <p:grpSp>
          <p:nvGrpSpPr>
            <p:cNvPr name="Group 173" id="173"/>
            <p:cNvGrpSpPr/>
            <p:nvPr/>
          </p:nvGrpSpPr>
          <p:grpSpPr>
            <a:xfrm rot="0">
              <a:off x="2621564" y="2925283"/>
              <a:ext cx="204630" cy="126286"/>
              <a:chOff x="0" y="0"/>
              <a:chExt cx="222250" cy="137160"/>
            </a:xfrm>
          </p:grpSpPr>
          <p:sp>
            <p:nvSpPr>
              <p:cNvPr name="Freeform 174" id="174"/>
              <p:cNvSpPr/>
              <p:nvPr/>
            </p:nvSpPr>
            <p:spPr>
              <a:xfrm flipH="false" flipV="false" rot="0">
                <a:off x="49530" y="49530"/>
                <a:ext cx="121920" cy="44450"/>
              </a:xfrm>
              <a:custGeom>
                <a:avLst/>
                <a:gdLst/>
                <a:ahLst/>
                <a:cxnLst/>
                <a:rect r="r" b="b" t="t" l="l"/>
                <a:pathLst>
                  <a:path h="44450" w="121920">
                    <a:moveTo>
                      <a:pt x="22860" y="3810"/>
                    </a:moveTo>
                    <a:cubicBezTo>
                      <a:pt x="118110" y="15240"/>
                      <a:pt x="121920" y="20320"/>
                      <a:pt x="120650" y="24130"/>
                    </a:cubicBezTo>
                    <a:cubicBezTo>
                      <a:pt x="120650" y="29210"/>
                      <a:pt x="110490" y="36830"/>
                      <a:pt x="106680" y="35560"/>
                    </a:cubicBezTo>
                    <a:cubicBezTo>
                      <a:pt x="102870" y="35560"/>
                      <a:pt x="95250" y="20320"/>
                      <a:pt x="96520" y="17780"/>
                    </a:cubicBezTo>
                    <a:cubicBezTo>
                      <a:pt x="99060" y="13970"/>
                      <a:pt x="115570" y="12700"/>
                      <a:pt x="118110" y="15240"/>
                    </a:cubicBezTo>
                    <a:cubicBezTo>
                      <a:pt x="120650" y="19050"/>
                      <a:pt x="118110" y="31750"/>
                      <a:pt x="111760" y="35560"/>
                    </a:cubicBezTo>
                    <a:cubicBezTo>
                      <a:pt x="100330" y="44450"/>
                      <a:pt x="52070" y="39370"/>
                      <a:pt x="31750" y="34290"/>
                    </a:cubicBezTo>
                    <a:cubicBezTo>
                      <a:pt x="19050" y="30480"/>
                      <a:pt x="3810" y="24130"/>
                      <a:pt x="1270" y="16510"/>
                    </a:cubicBezTo>
                    <a:cubicBezTo>
                      <a:pt x="0" y="12700"/>
                      <a:pt x="3810" y="3810"/>
                      <a:pt x="7620" y="1270"/>
                    </a:cubicBezTo>
                    <a:cubicBezTo>
                      <a:pt x="11430" y="0"/>
                      <a:pt x="22860" y="3810"/>
                      <a:pt x="22860" y="3810"/>
                    </a:cubicBezTo>
                  </a:path>
                </a:pathLst>
              </a:custGeom>
              <a:solidFill>
                <a:srgbClr val="FF4152"/>
              </a:solidFill>
              <a:ln cap="sq">
                <a:noFill/>
                <a:prstDash val="solid"/>
                <a:miter/>
              </a:ln>
            </p:spPr>
          </p:sp>
        </p:grpSp>
        <p:grpSp>
          <p:nvGrpSpPr>
            <p:cNvPr name="Group 175" id="175"/>
            <p:cNvGrpSpPr/>
            <p:nvPr/>
          </p:nvGrpSpPr>
          <p:grpSpPr>
            <a:xfrm rot="0">
              <a:off x="2621564" y="2876172"/>
              <a:ext cx="146165" cy="263096"/>
              <a:chOff x="0" y="0"/>
              <a:chExt cx="158750" cy="285750"/>
            </a:xfrm>
          </p:grpSpPr>
          <p:sp>
            <p:nvSpPr>
              <p:cNvPr name="Freeform 176" id="176"/>
              <p:cNvSpPr/>
              <p:nvPr/>
            </p:nvSpPr>
            <p:spPr>
              <a:xfrm flipH="false" flipV="false" rot="0">
                <a:off x="41910" y="50800"/>
                <a:ext cx="66040" cy="184150"/>
              </a:xfrm>
              <a:custGeom>
                <a:avLst/>
                <a:gdLst/>
                <a:ahLst/>
                <a:cxnLst/>
                <a:rect r="r" b="b" t="t" l="l"/>
                <a:pathLst>
                  <a:path h="184150" w="66040">
                    <a:moveTo>
                      <a:pt x="33020" y="10160"/>
                    </a:moveTo>
                    <a:cubicBezTo>
                      <a:pt x="48260" y="160020"/>
                      <a:pt x="64770" y="163830"/>
                      <a:pt x="64770" y="170180"/>
                    </a:cubicBezTo>
                    <a:cubicBezTo>
                      <a:pt x="66040" y="175260"/>
                      <a:pt x="58420" y="182880"/>
                      <a:pt x="54610" y="182880"/>
                    </a:cubicBezTo>
                    <a:cubicBezTo>
                      <a:pt x="50800" y="184150"/>
                      <a:pt x="40640" y="177800"/>
                      <a:pt x="40640" y="173990"/>
                    </a:cubicBezTo>
                    <a:cubicBezTo>
                      <a:pt x="39370" y="170180"/>
                      <a:pt x="45720" y="158750"/>
                      <a:pt x="50800" y="157480"/>
                    </a:cubicBezTo>
                    <a:cubicBezTo>
                      <a:pt x="54610" y="157480"/>
                      <a:pt x="66040" y="168910"/>
                      <a:pt x="64770" y="172720"/>
                    </a:cubicBezTo>
                    <a:cubicBezTo>
                      <a:pt x="64770" y="176530"/>
                      <a:pt x="49530" y="182880"/>
                      <a:pt x="45720" y="181610"/>
                    </a:cubicBezTo>
                    <a:cubicBezTo>
                      <a:pt x="41910" y="179070"/>
                      <a:pt x="41910" y="162560"/>
                      <a:pt x="45720" y="160020"/>
                    </a:cubicBezTo>
                    <a:cubicBezTo>
                      <a:pt x="48260" y="158750"/>
                      <a:pt x="64770" y="167640"/>
                      <a:pt x="64770" y="171450"/>
                    </a:cubicBezTo>
                    <a:cubicBezTo>
                      <a:pt x="64770" y="175260"/>
                      <a:pt x="54610" y="182880"/>
                      <a:pt x="48260" y="182880"/>
                    </a:cubicBezTo>
                    <a:cubicBezTo>
                      <a:pt x="39370" y="181610"/>
                      <a:pt x="25400" y="165100"/>
                      <a:pt x="17780" y="148590"/>
                    </a:cubicBezTo>
                    <a:cubicBezTo>
                      <a:pt x="6350" y="119380"/>
                      <a:pt x="0" y="30480"/>
                      <a:pt x="8890" y="11430"/>
                    </a:cubicBezTo>
                    <a:cubicBezTo>
                      <a:pt x="11430" y="3810"/>
                      <a:pt x="16510" y="0"/>
                      <a:pt x="20320" y="0"/>
                    </a:cubicBezTo>
                    <a:cubicBezTo>
                      <a:pt x="25400" y="0"/>
                      <a:pt x="33020" y="10160"/>
                      <a:pt x="33020" y="10160"/>
                    </a:cubicBezTo>
                  </a:path>
                </a:pathLst>
              </a:custGeom>
              <a:solidFill>
                <a:srgbClr val="FF4152"/>
              </a:solidFill>
              <a:ln cap="sq">
                <a:noFill/>
                <a:prstDash val="solid"/>
                <a:miter/>
              </a:ln>
            </p:spPr>
          </p:sp>
        </p:grpSp>
        <p:grpSp>
          <p:nvGrpSpPr>
            <p:cNvPr name="Group 177" id="177"/>
            <p:cNvGrpSpPr/>
            <p:nvPr/>
          </p:nvGrpSpPr>
          <p:grpSpPr>
            <a:xfrm rot="0">
              <a:off x="2650796" y="3011812"/>
              <a:ext cx="218662" cy="237371"/>
              <a:chOff x="0" y="0"/>
              <a:chExt cx="237490" cy="257810"/>
            </a:xfrm>
          </p:grpSpPr>
          <p:sp>
            <p:nvSpPr>
              <p:cNvPr name="Freeform 178" id="178"/>
              <p:cNvSpPr/>
              <p:nvPr/>
            </p:nvSpPr>
            <p:spPr>
              <a:xfrm flipH="false" flipV="false" rot="0">
                <a:off x="46990" y="50800"/>
                <a:ext cx="139700" cy="163830"/>
              </a:xfrm>
              <a:custGeom>
                <a:avLst/>
                <a:gdLst/>
                <a:ahLst/>
                <a:cxnLst/>
                <a:rect r="r" b="b" t="t" l="l"/>
                <a:pathLst>
                  <a:path h="163830" w="139700">
                    <a:moveTo>
                      <a:pt x="43180" y="24130"/>
                    </a:moveTo>
                    <a:cubicBezTo>
                      <a:pt x="135890" y="102870"/>
                      <a:pt x="139700" y="109220"/>
                      <a:pt x="138430" y="116840"/>
                    </a:cubicBezTo>
                    <a:cubicBezTo>
                      <a:pt x="135890" y="128270"/>
                      <a:pt x="121920" y="148590"/>
                      <a:pt x="106680" y="154940"/>
                    </a:cubicBezTo>
                    <a:cubicBezTo>
                      <a:pt x="86360" y="163830"/>
                      <a:pt x="34290" y="160020"/>
                      <a:pt x="17780" y="146050"/>
                    </a:cubicBezTo>
                    <a:cubicBezTo>
                      <a:pt x="5080" y="134620"/>
                      <a:pt x="0" y="105410"/>
                      <a:pt x="3810" y="95250"/>
                    </a:cubicBezTo>
                    <a:cubicBezTo>
                      <a:pt x="5080" y="90170"/>
                      <a:pt x="10160" y="83820"/>
                      <a:pt x="13970" y="83820"/>
                    </a:cubicBezTo>
                    <a:cubicBezTo>
                      <a:pt x="17780" y="85090"/>
                      <a:pt x="27940" y="101600"/>
                      <a:pt x="26670" y="104140"/>
                    </a:cubicBezTo>
                    <a:cubicBezTo>
                      <a:pt x="25400" y="106680"/>
                      <a:pt x="3810" y="102870"/>
                      <a:pt x="3810" y="100330"/>
                    </a:cubicBezTo>
                    <a:cubicBezTo>
                      <a:pt x="2540" y="97790"/>
                      <a:pt x="20320" y="85090"/>
                      <a:pt x="24130" y="87630"/>
                    </a:cubicBezTo>
                    <a:cubicBezTo>
                      <a:pt x="29210" y="90170"/>
                      <a:pt x="20320" y="115570"/>
                      <a:pt x="29210" y="123190"/>
                    </a:cubicBezTo>
                    <a:cubicBezTo>
                      <a:pt x="40640" y="134620"/>
                      <a:pt x="100330" y="138430"/>
                      <a:pt x="107950" y="129540"/>
                    </a:cubicBezTo>
                    <a:cubicBezTo>
                      <a:pt x="113030" y="121920"/>
                      <a:pt x="104140" y="105410"/>
                      <a:pt x="95250" y="91440"/>
                    </a:cubicBezTo>
                    <a:cubicBezTo>
                      <a:pt x="81280" y="69850"/>
                      <a:pt x="13970" y="38100"/>
                      <a:pt x="13970" y="21590"/>
                    </a:cubicBezTo>
                    <a:cubicBezTo>
                      <a:pt x="13970" y="11430"/>
                      <a:pt x="30480" y="0"/>
                      <a:pt x="36830" y="0"/>
                    </a:cubicBezTo>
                    <a:cubicBezTo>
                      <a:pt x="41910" y="0"/>
                      <a:pt x="48260" y="5080"/>
                      <a:pt x="48260" y="8890"/>
                    </a:cubicBezTo>
                    <a:cubicBezTo>
                      <a:pt x="49530" y="12700"/>
                      <a:pt x="43180" y="24130"/>
                      <a:pt x="43180" y="24130"/>
                    </a:cubicBezTo>
                  </a:path>
                </a:pathLst>
              </a:custGeom>
              <a:solidFill>
                <a:srgbClr val="FF4152"/>
              </a:solidFill>
              <a:ln cap="sq">
                <a:noFill/>
                <a:prstDash val="solid"/>
                <a:miter/>
              </a:ln>
            </p:spPr>
          </p:sp>
        </p:grpSp>
        <p:grpSp>
          <p:nvGrpSpPr>
            <p:cNvPr name="Group 179" id="179"/>
            <p:cNvGrpSpPr/>
            <p:nvPr/>
          </p:nvGrpSpPr>
          <p:grpSpPr>
            <a:xfrm rot="0">
              <a:off x="3849346" y="1386462"/>
              <a:ext cx="222170" cy="368335"/>
              <a:chOff x="0" y="0"/>
              <a:chExt cx="241300" cy="400050"/>
            </a:xfrm>
          </p:grpSpPr>
          <p:sp>
            <p:nvSpPr>
              <p:cNvPr name="Freeform 180" id="180"/>
              <p:cNvSpPr/>
              <p:nvPr/>
            </p:nvSpPr>
            <p:spPr>
              <a:xfrm flipH="false" flipV="false" rot="0">
                <a:off x="50800" y="46990"/>
                <a:ext cx="142240" cy="306070"/>
              </a:xfrm>
              <a:custGeom>
                <a:avLst/>
                <a:gdLst/>
                <a:ahLst/>
                <a:cxnLst/>
                <a:rect r="r" b="b" t="t" l="l"/>
                <a:pathLst>
                  <a:path h="306070" w="142240">
                    <a:moveTo>
                      <a:pt x="66040" y="33020"/>
                    </a:moveTo>
                    <a:cubicBezTo>
                      <a:pt x="41910" y="29210"/>
                      <a:pt x="39370" y="41910"/>
                      <a:pt x="36830" y="55880"/>
                    </a:cubicBezTo>
                    <a:cubicBezTo>
                      <a:pt x="30480" y="81280"/>
                      <a:pt x="24130" y="134620"/>
                      <a:pt x="25400" y="171450"/>
                    </a:cubicBezTo>
                    <a:cubicBezTo>
                      <a:pt x="26670" y="205740"/>
                      <a:pt x="26670" y="251460"/>
                      <a:pt x="40640" y="267970"/>
                    </a:cubicBezTo>
                    <a:cubicBezTo>
                      <a:pt x="48260" y="278130"/>
                      <a:pt x="63500" y="284480"/>
                      <a:pt x="73660" y="281940"/>
                    </a:cubicBezTo>
                    <a:cubicBezTo>
                      <a:pt x="88900" y="276860"/>
                      <a:pt x="113030" y="236220"/>
                      <a:pt x="114300" y="215900"/>
                    </a:cubicBezTo>
                    <a:cubicBezTo>
                      <a:pt x="116840" y="199390"/>
                      <a:pt x="105410" y="168910"/>
                      <a:pt x="96520" y="167640"/>
                    </a:cubicBezTo>
                    <a:cubicBezTo>
                      <a:pt x="87630" y="166370"/>
                      <a:pt x="64770" y="191770"/>
                      <a:pt x="60960" y="207010"/>
                    </a:cubicBezTo>
                    <a:cubicBezTo>
                      <a:pt x="55880" y="222250"/>
                      <a:pt x="74930" y="251460"/>
                      <a:pt x="69850" y="260350"/>
                    </a:cubicBezTo>
                    <a:cubicBezTo>
                      <a:pt x="67310" y="264160"/>
                      <a:pt x="59690" y="266700"/>
                      <a:pt x="55880" y="264160"/>
                    </a:cubicBezTo>
                    <a:cubicBezTo>
                      <a:pt x="52070" y="262890"/>
                      <a:pt x="46990" y="251460"/>
                      <a:pt x="48260" y="247650"/>
                    </a:cubicBezTo>
                    <a:cubicBezTo>
                      <a:pt x="49530" y="243840"/>
                      <a:pt x="62230" y="240030"/>
                      <a:pt x="66040" y="241300"/>
                    </a:cubicBezTo>
                    <a:cubicBezTo>
                      <a:pt x="69850" y="242570"/>
                      <a:pt x="73660" y="256540"/>
                      <a:pt x="71120" y="259080"/>
                    </a:cubicBezTo>
                    <a:cubicBezTo>
                      <a:pt x="68580" y="261620"/>
                      <a:pt x="53340" y="262890"/>
                      <a:pt x="48260" y="257810"/>
                    </a:cubicBezTo>
                    <a:cubicBezTo>
                      <a:pt x="39370" y="248920"/>
                      <a:pt x="33020" y="214630"/>
                      <a:pt x="38100" y="196850"/>
                    </a:cubicBezTo>
                    <a:cubicBezTo>
                      <a:pt x="43180" y="177800"/>
                      <a:pt x="66040" y="149860"/>
                      <a:pt x="82550" y="146050"/>
                    </a:cubicBezTo>
                    <a:cubicBezTo>
                      <a:pt x="96520" y="142240"/>
                      <a:pt x="119380" y="154940"/>
                      <a:pt x="129540" y="166370"/>
                    </a:cubicBezTo>
                    <a:cubicBezTo>
                      <a:pt x="139700" y="179070"/>
                      <a:pt x="142240" y="204470"/>
                      <a:pt x="138430" y="223520"/>
                    </a:cubicBezTo>
                    <a:cubicBezTo>
                      <a:pt x="134620" y="246380"/>
                      <a:pt x="115570" y="279400"/>
                      <a:pt x="97790" y="292100"/>
                    </a:cubicBezTo>
                    <a:cubicBezTo>
                      <a:pt x="83820" y="302260"/>
                      <a:pt x="59690" y="306070"/>
                      <a:pt x="45720" y="302260"/>
                    </a:cubicBezTo>
                    <a:cubicBezTo>
                      <a:pt x="34290" y="299720"/>
                      <a:pt x="25400" y="290830"/>
                      <a:pt x="17780" y="278130"/>
                    </a:cubicBezTo>
                    <a:cubicBezTo>
                      <a:pt x="5080" y="256540"/>
                      <a:pt x="0" y="208280"/>
                      <a:pt x="0" y="168910"/>
                    </a:cubicBezTo>
                    <a:cubicBezTo>
                      <a:pt x="0" y="121920"/>
                      <a:pt x="11430" y="39370"/>
                      <a:pt x="21590" y="17780"/>
                    </a:cubicBezTo>
                    <a:cubicBezTo>
                      <a:pt x="24130" y="10160"/>
                      <a:pt x="25400" y="6350"/>
                      <a:pt x="31750" y="3810"/>
                    </a:cubicBezTo>
                    <a:cubicBezTo>
                      <a:pt x="40640" y="0"/>
                      <a:pt x="66040" y="2540"/>
                      <a:pt x="74930" y="8890"/>
                    </a:cubicBezTo>
                    <a:cubicBezTo>
                      <a:pt x="80010" y="12700"/>
                      <a:pt x="83820" y="21590"/>
                      <a:pt x="82550" y="26670"/>
                    </a:cubicBezTo>
                    <a:cubicBezTo>
                      <a:pt x="80010" y="30480"/>
                      <a:pt x="66040" y="33020"/>
                      <a:pt x="66040" y="33020"/>
                    </a:cubicBezTo>
                  </a:path>
                </a:pathLst>
              </a:custGeom>
              <a:solidFill>
                <a:srgbClr val="FF4152"/>
              </a:solidFill>
              <a:ln cap="sq">
                <a:noFill/>
                <a:prstDash val="solid"/>
                <a:miter/>
              </a:ln>
            </p:spPr>
          </p:sp>
        </p:grpSp>
        <p:grpSp>
          <p:nvGrpSpPr>
            <p:cNvPr name="Group 181" id="181"/>
            <p:cNvGrpSpPr/>
            <p:nvPr/>
          </p:nvGrpSpPr>
          <p:grpSpPr>
            <a:xfrm rot="0">
              <a:off x="4018897" y="1391139"/>
              <a:ext cx="202292" cy="306361"/>
              <a:chOff x="0" y="0"/>
              <a:chExt cx="219710" cy="332740"/>
            </a:xfrm>
          </p:grpSpPr>
          <p:sp>
            <p:nvSpPr>
              <p:cNvPr name="Freeform 182" id="182"/>
              <p:cNvSpPr/>
              <p:nvPr/>
            </p:nvSpPr>
            <p:spPr>
              <a:xfrm flipH="false" flipV="false" rot="0">
                <a:off x="49530" y="50800"/>
                <a:ext cx="119380" cy="231140"/>
              </a:xfrm>
              <a:custGeom>
                <a:avLst/>
                <a:gdLst/>
                <a:ahLst/>
                <a:cxnLst/>
                <a:rect r="r" b="b" t="t" l="l"/>
                <a:pathLst>
                  <a:path h="231140" w="119380">
                    <a:moveTo>
                      <a:pt x="46990" y="17780"/>
                    </a:moveTo>
                    <a:cubicBezTo>
                      <a:pt x="25400" y="96520"/>
                      <a:pt x="29210" y="151130"/>
                      <a:pt x="33020" y="173990"/>
                    </a:cubicBezTo>
                    <a:cubicBezTo>
                      <a:pt x="34290" y="185420"/>
                      <a:pt x="35560" y="194310"/>
                      <a:pt x="40640" y="198120"/>
                    </a:cubicBezTo>
                    <a:cubicBezTo>
                      <a:pt x="44450" y="200660"/>
                      <a:pt x="54610" y="199390"/>
                      <a:pt x="60960" y="194310"/>
                    </a:cubicBezTo>
                    <a:cubicBezTo>
                      <a:pt x="74930" y="181610"/>
                      <a:pt x="96520" y="121920"/>
                      <a:pt x="93980" y="96520"/>
                    </a:cubicBezTo>
                    <a:cubicBezTo>
                      <a:pt x="91440" y="77470"/>
                      <a:pt x="77470" y="57150"/>
                      <a:pt x="63500" y="49530"/>
                    </a:cubicBezTo>
                    <a:cubicBezTo>
                      <a:pt x="49530" y="43180"/>
                      <a:pt x="16510" y="60960"/>
                      <a:pt x="7620" y="54610"/>
                    </a:cubicBezTo>
                    <a:cubicBezTo>
                      <a:pt x="3810" y="50800"/>
                      <a:pt x="1270" y="40640"/>
                      <a:pt x="3810" y="36830"/>
                    </a:cubicBezTo>
                    <a:cubicBezTo>
                      <a:pt x="5080" y="33020"/>
                      <a:pt x="13970" y="29210"/>
                      <a:pt x="17780" y="31750"/>
                    </a:cubicBezTo>
                    <a:cubicBezTo>
                      <a:pt x="21590" y="33020"/>
                      <a:pt x="24130" y="52070"/>
                      <a:pt x="21590" y="54610"/>
                    </a:cubicBezTo>
                    <a:cubicBezTo>
                      <a:pt x="19050" y="55880"/>
                      <a:pt x="1270" y="46990"/>
                      <a:pt x="1270" y="41910"/>
                    </a:cubicBezTo>
                    <a:cubicBezTo>
                      <a:pt x="2540" y="35560"/>
                      <a:pt x="38100" y="16510"/>
                      <a:pt x="55880" y="19050"/>
                    </a:cubicBezTo>
                    <a:cubicBezTo>
                      <a:pt x="73660" y="21590"/>
                      <a:pt x="97790" y="46990"/>
                      <a:pt x="107950" y="62230"/>
                    </a:cubicBezTo>
                    <a:cubicBezTo>
                      <a:pt x="115570" y="73660"/>
                      <a:pt x="118110" y="83820"/>
                      <a:pt x="118110" y="97790"/>
                    </a:cubicBezTo>
                    <a:cubicBezTo>
                      <a:pt x="119380" y="120650"/>
                      <a:pt x="106680" y="163830"/>
                      <a:pt x="93980" y="186690"/>
                    </a:cubicBezTo>
                    <a:cubicBezTo>
                      <a:pt x="82550" y="205740"/>
                      <a:pt x="64770" y="228600"/>
                      <a:pt x="50800" y="229870"/>
                    </a:cubicBezTo>
                    <a:cubicBezTo>
                      <a:pt x="39370" y="231140"/>
                      <a:pt x="25400" y="217170"/>
                      <a:pt x="17780" y="208280"/>
                    </a:cubicBezTo>
                    <a:cubicBezTo>
                      <a:pt x="11430" y="199390"/>
                      <a:pt x="10160" y="191770"/>
                      <a:pt x="7620" y="177800"/>
                    </a:cubicBezTo>
                    <a:cubicBezTo>
                      <a:pt x="3810" y="148590"/>
                      <a:pt x="0" y="67310"/>
                      <a:pt x="8890" y="35560"/>
                    </a:cubicBezTo>
                    <a:cubicBezTo>
                      <a:pt x="13970" y="19050"/>
                      <a:pt x="22860" y="1270"/>
                      <a:pt x="30480" y="0"/>
                    </a:cubicBezTo>
                    <a:cubicBezTo>
                      <a:pt x="35560" y="0"/>
                      <a:pt x="46990" y="17780"/>
                      <a:pt x="46990" y="17780"/>
                    </a:cubicBezTo>
                  </a:path>
                </a:pathLst>
              </a:custGeom>
              <a:solidFill>
                <a:srgbClr val="FF4152"/>
              </a:solidFill>
              <a:ln cap="sq">
                <a:noFill/>
                <a:prstDash val="solid"/>
                <a:miter/>
              </a:ln>
            </p:spPr>
          </p:sp>
        </p:grpSp>
        <p:grpSp>
          <p:nvGrpSpPr>
            <p:cNvPr name="Group 183" id="183"/>
            <p:cNvGrpSpPr/>
            <p:nvPr/>
          </p:nvGrpSpPr>
          <p:grpSpPr>
            <a:xfrm rot="0">
              <a:off x="3869225" y="1769998"/>
              <a:ext cx="235033" cy="363658"/>
              <a:chOff x="0" y="0"/>
              <a:chExt cx="255270" cy="394970"/>
            </a:xfrm>
          </p:grpSpPr>
          <p:sp>
            <p:nvSpPr>
              <p:cNvPr name="Freeform 184" id="184"/>
              <p:cNvSpPr/>
              <p:nvPr/>
            </p:nvSpPr>
            <p:spPr>
              <a:xfrm flipH="false" flipV="false" rot="0">
                <a:off x="49530" y="48260"/>
                <a:ext cx="156210" cy="298450"/>
              </a:xfrm>
              <a:custGeom>
                <a:avLst/>
                <a:gdLst/>
                <a:ahLst/>
                <a:cxnLst/>
                <a:rect r="r" b="b" t="t" l="l"/>
                <a:pathLst>
                  <a:path h="298450" w="156210">
                    <a:moveTo>
                      <a:pt x="101600" y="160020"/>
                    </a:moveTo>
                    <a:cubicBezTo>
                      <a:pt x="72390" y="204470"/>
                      <a:pt x="64770" y="245110"/>
                      <a:pt x="73660" y="259080"/>
                    </a:cubicBezTo>
                    <a:cubicBezTo>
                      <a:pt x="80010" y="267970"/>
                      <a:pt x="99060" y="271780"/>
                      <a:pt x="109220" y="269240"/>
                    </a:cubicBezTo>
                    <a:cubicBezTo>
                      <a:pt x="118110" y="266700"/>
                      <a:pt x="130810" y="254000"/>
                      <a:pt x="129540" y="243840"/>
                    </a:cubicBezTo>
                    <a:cubicBezTo>
                      <a:pt x="128270" y="228600"/>
                      <a:pt x="82550" y="208280"/>
                      <a:pt x="62230" y="186690"/>
                    </a:cubicBezTo>
                    <a:cubicBezTo>
                      <a:pt x="41910" y="166370"/>
                      <a:pt x="20320" y="138430"/>
                      <a:pt x="10160" y="118110"/>
                    </a:cubicBezTo>
                    <a:cubicBezTo>
                      <a:pt x="3810" y="104140"/>
                      <a:pt x="0" y="95250"/>
                      <a:pt x="1270" y="81280"/>
                    </a:cubicBezTo>
                    <a:cubicBezTo>
                      <a:pt x="2540" y="64770"/>
                      <a:pt x="13970" y="36830"/>
                      <a:pt x="27940" y="24130"/>
                    </a:cubicBezTo>
                    <a:cubicBezTo>
                      <a:pt x="41910" y="10160"/>
                      <a:pt x="68580" y="0"/>
                      <a:pt x="86360" y="2540"/>
                    </a:cubicBezTo>
                    <a:cubicBezTo>
                      <a:pt x="104140" y="5080"/>
                      <a:pt x="124460" y="22860"/>
                      <a:pt x="133350" y="35560"/>
                    </a:cubicBezTo>
                    <a:cubicBezTo>
                      <a:pt x="139700" y="45720"/>
                      <a:pt x="140970" y="55880"/>
                      <a:pt x="142240" y="66040"/>
                    </a:cubicBezTo>
                    <a:cubicBezTo>
                      <a:pt x="143510" y="77470"/>
                      <a:pt x="143510" y="86360"/>
                      <a:pt x="138430" y="100330"/>
                    </a:cubicBezTo>
                    <a:cubicBezTo>
                      <a:pt x="130810" y="127000"/>
                      <a:pt x="99060" y="194310"/>
                      <a:pt x="82550" y="209550"/>
                    </a:cubicBezTo>
                    <a:cubicBezTo>
                      <a:pt x="76200" y="214630"/>
                      <a:pt x="69850" y="217170"/>
                      <a:pt x="66040" y="215900"/>
                    </a:cubicBezTo>
                    <a:cubicBezTo>
                      <a:pt x="62230" y="213360"/>
                      <a:pt x="58420" y="200660"/>
                      <a:pt x="59690" y="198120"/>
                    </a:cubicBezTo>
                    <a:cubicBezTo>
                      <a:pt x="62230" y="194310"/>
                      <a:pt x="78740" y="193040"/>
                      <a:pt x="81280" y="195580"/>
                    </a:cubicBezTo>
                    <a:cubicBezTo>
                      <a:pt x="83820" y="199390"/>
                      <a:pt x="74930" y="215900"/>
                      <a:pt x="71120" y="217170"/>
                    </a:cubicBezTo>
                    <a:cubicBezTo>
                      <a:pt x="67310" y="217170"/>
                      <a:pt x="59690" y="207010"/>
                      <a:pt x="59690" y="199390"/>
                    </a:cubicBezTo>
                    <a:cubicBezTo>
                      <a:pt x="58420" y="179070"/>
                      <a:pt x="106680" y="124460"/>
                      <a:pt x="114300" y="96520"/>
                    </a:cubicBezTo>
                    <a:cubicBezTo>
                      <a:pt x="118110" y="78740"/>
                      <a:pt x="120650" y="63500"/>
                      <a:pt x="113030" y="52070"/>
                    </a:cubicBezTo>
                    <a:cubicBezTo>
                      <a:pt x="106680" y="39370"/>
                      <a:pt x="82550" y="25400"/>
                      <a:pt x="69850" y="26670"/>
                    </a:cubicBezTo>
                    <a:cubicBezTo>
                      <a:pt x="55880" y="27940"/>
                      <a:pt x="41910" y="48260"/>
                      <a:pt x="34290" y="58420"/>
                    </a:cubicBezTo>
                    <a:cubicBezTo>
                      <a:pt x="29210" y="64770"/>
                      <a:pt x="26670" y="69850"/>
                      <a:pt x="26670" y="77470"/>
                    </a:cubicBezTo>
                    <a:cubicBezTo>
                      <a:pt x="25400" y="92710"/>
                      <a:pt x="35560" y="115570"/>
                      <a:pt x="49530" y="135890"/>
                    </a:cubicBezTo>
                    <a:cubicBezTo>
                      <a:pt x="71120" y="166370"/>
                      <a:pt x="151130" y="207010"/>
                      <a:pt x="153670" y="237490"/>
                    </a:cubicBezTo>
                    <a:cubicBezTo>
                      <a:pt x="156210" y="257810"/>
                      <a:pt x="130810" y="285750"/>
                      <a:pt x="116840" y="293370"/>
                    </a:cubicBezTo>
                    <a:cubicBezTo>
                      <a:pt x="106680" y="298450"/>
                      <a:pt x="95250" y="298450"/>
                      <a:pt x="85090" y="294640"/>
                    </a:cubicBezTo>
                    <a:cubicBezTo>
                      <a:pt x="72390" y="290830"/>
                      <a:pt x="54610" y="276860"/>
                      <a:pt x="49530" y="260350"/>
                    </a:cubicBezTo>
                    <a:cubicBezTo>
                      <a:pt x="41910" y="240030"/>
                      <a:pt x="49530" y="195580"/>
                      <a:pt x="58420" y="173990"/>
                    </a:cubicBezTo>
                    <a:cubicBezTo>
                      <a:pt x="64770" y="158750"/>
                      <a:pt x="80010" y="142240"/>
                      <a:pt x="88900" y="139700"/>
                    </a:cubicBezTo>
                    <a:cubicBezTo>
                      <a:pt x="93980" y="137160"/>
                      <a:pt x="100330" y="139700"/>
                      <a:pt x="102870" y="143510"/>
                    </a:cubicBezTo>
                    <a:cubicBezTo>
                      <a:pt x="104140" y="147320"/>
                      <a:pt x="101600" y="160020"/>
                      <a:pt x="101600" y="160020"/>
                    </a:cubicBezTo>
                  </a:path>
                </a:pathLst>
              </a:custGeom>
              <a:solidFill>
                <a:srgbClr val="FF4152"/>
              </a:solidFill>
              <a:ln cap="sq">
                <a:noFill/>
                <a:prstDash val="solid"/>
                <a:miter/>
              </a:ln>
            </p:spPr>
          </p:sp>
        </p:grpSp>
        <p:grpSp>
          <p:nvGrpSpPr>
            <p:cNvPr name="Group 185" id="185"/>
            <p:cNvGrpSpPr/>
            <p:nvPr/>
          </p:nvGrpSpPr>
          <p:grpSpPr>
            <a:xfrm rot="0">
              <a:off x="4020067" y="1788707"/>
              <a:ext cx="218662" cy="316885"/>
              <a:chOff x="0" y="0"/>
              <a:chExt cx="237490" cy="344170"/>
            </a:xfrm>
          </p:grpSpPr>
          <p:sp>
            <p:nvSpPr>
              <p:cNvPr name="Freeform 186" id="186"/>
              <p:cNvSpPr/>
              <p:nvPr/>
            </p:nvSpPr>
            <p:spPr>
              <a:xfrm flipH="false" flipV="false" rot="0">
                <a:off x="50800" y="49530"/>
                <a:ext cx="137160" cy="243840"/>
              </a:xfrm>
              <a:custGeom>
                <a:avLst/>
                <a:gdLst/>
                <a:ahLst/>
                <a:cxnLst/>
                <a:rect r="r" b="b" t="t" l="l"/>
                <a:pathLst>
                  <a:path h="243840" w="137160">
                    <a:moveTo>
                      <a:pt x="59690" y="57150"/>
                    </a:moveTo>
                    <a:cubicBezTo>
                      <a:pt x="24130" y="137160"/>
                      <a:pt x="20320" y="195580"/>
                      <a:pt x="29210" y="210820"/>
                    </a:cubicBezTo>
                    <a:cubicBezTo>
                      <a:pt x="34290" y="217170"/>
                      <a:pt x="41910" y="220980"/>
                      <a:pt x="49530" y="219710"/>
                    </a:cubicBezTo>
                    <a:cubicBezTo>
                      <a:pt x="59690" y="218440"/>
                      <a:pt x="73660" y="201930"/>
                      <a:pt x="82550" y="187960"/>
                    </a:cubicBezTo>
                    <a:cubicBezTo>
                      <a:pt x="95250" y="166370"/>
                      <a:pt x="113030" y="123190"/>
                      <a:pt x="111760" y="99060"/>
                    </a:cubicBezTo>
                    <a:cubicBezTo>
                      <a:pt x="109220" y="80010"/>
                      <a:pt x="99060" y="62230"/>
                      <a:pt x="87630" y="50800"/>
                    </a:cubicBezTo>
                    <a:cubicBezTo>
                      <a:pt x="73660" y="36830"/>
                      <a:pt x="40640" y="33020"/>
                      <a:pt x="34290" y="22860"/>
                    </a:cubicBezTo>
                    <a:cubicBezTo>
                      <a:pt x="31750" y="17780"/>
                      <a:pt x="31750" y="6350"/>
                      <a:pt x="34290" y="5080"/>
                    </a:cubicBezTo>
                    <a:cubicBezTo>
                      <a:pt x="38100" y="2540"/>
                      <a:pt x="55880" y="8890"/>
                      <a:pt x="55880" y="12700"/>
                    </a:cubicBezTo>
                    <a:cubicBezTo>
                      <a:pt x="55880" y="16510"/>
                      <a:pt x="44450" y="26670"/>
                      <a:pt x="39370" y="25400"/>
                    </a:cubicBezTo>
                    <a:cubicBezTo>
                      <a:pt x="35560" y="25400"/>
                      <a:pt x="30480" y="17780"/>
                      <a:pt x="30480" y="13970"/>
                    </a:cubicBezTo>
                    <a:cubicBezTo>
                      <a:pt x="30480" y="8890"/>
                      <a:pt x="38100" y="1270"/>
                      <a:pt x="44450" y="1270"/>
                    </a:cubicBezTo>
                    <a:cubicBezTo>
                      <a:pt x="57150" y="0"/>
                      <a:pt x="92710" y="19050"/>
                      <a:pt x="107950" y="35560"/>
                    </a:cubicBezTo>
                    <a:cubicBezTo>
                      <a:pt x="123190" y="53340"/>
                      <a:pt x="135890" y="77470"/>
                      <a:pt x="135890" y="101600"/>
                    </a:cubicBezTo>
                    <a:cubicBezTo>
                      <a:pt x="137160" y="132080"/>
                      <a:pt x="118110" y="181610"/>
                      <a:pt x="100330" y="205740"/>
                    </a:cubicBezTo>
                    <a:cubicBezTo>
                      <a:pt x="87630" y="223520"/>
                      <a:pt x="68580" y="241300"/>
                      <a:pt x="52070" y="242570"/>
                    </a:cubicBezTo>
                    <a:cubicBezTo>
                      <a:pt x="36830" y="243840"/>
                      <a:pt x="15240" y="229870"/>
                      <a:pt x="6350" y="218440"/>
                    </a:cubicBezTo>
                    <a:cubicBezTo>
                      <a:pt x="0" y="209550"/>
                      <a:pt x="1270" y="200660"/>
                      <a:pt x="0" y="186690"/>
                    </a:cubicBezTo>
                    <a:cubicBezTo>
                      <a:pt x="0" y="158750"/>
                      <a:pt x="6350" y="92710"/>
                      <a:pt x="19050" y="66040"/>
                    </a:cubicBezTo>
                    <a:cubicBezTo>
                      <a:pt x="26670" y="49530"/>
                      <a:pt x="41910" y="34290"/>
                      <a:pt x="50800" y="33020"/>
                    </a:cubicBezTo>
                    <a:cubicBezTo>
                      <a:pt x="55880" y="31750"/>
                      <a:pt x="64770" y="36830"/>
                      <a:pt x="66040" y="40640"/>
                    </a:cubicBezTo>
                    <a:cubicBezTo>
                      <a:pt x="67310" y="44450"/>
                      <a:pt x="59690" y="57150"/>
                      <a:pt x="59690" y="57150"/>
                    </a:cubicBezTo>
                  </a:path>
                </a:pathLst>
              </a:custGeom>
              <a:solidFill>
                <a:srgbClr val="FF4152"/>
              </a:solidFill>
              <a:ln cap="sq">
                <a:noFill/>
                <a:prstDash val="solid"/>
                <a:miter/>
              </a:ln>
            </p:spPr>
          </p:sp>
        </p:grpSp>
        <p:grpSp>
          <p:nvGrpSpPr>
            <p:cNvPr name="Group 187" id="187"/>
            <p:cNvGrpSpPr/>
            <p:nvPr/>
          </p:nvGrpSpPr>
          <p:grpSpPr>
            <a:xfrm rot="0">
              <a:off x="3854024" y="2196798"/>
              <a:ext cx="237371" cy="340271"/>
              <a:chOff x="0" y="0"/>
              <a:chExt cx="257810" cy="369570"/>
            </a:xfrm>
          </p:grpSpPr>
          <p:sp>
            <p:nvSpPr>
              <p:cNvPr name="Freeform 188" id="188"/>
              <p:cNvSpPr/>
              <p:nvPr/>
            </p:nvSpPr>
            <p:spPr>
              <a:xfrm flipH="false" flipV="false" rot="0">
                <a:off x="50800" y="50800"/>
                <a:ext cx="172720" cy="269240"/>
              </a:xfrm>
              <a:custGeom>
                <a:avLst/>
                <a:gdLst/>
                <a:ahLst/>
                <a:cxnLst/>
                <a:rect r="r" b="b" t="t" l="l"/>
                <a:pathLst>
                  <a:path h="269240" w="172720">
                    <a:moveTo>
                      <a:pt x="12700" y="0"/>
                    </a:moveTo>
                    <a:cubicBezTo>
                      <a:pt x="135890" y="3810"/>
                      <a:pt x="148590" y="5080"/>
                      <a:pt x="156210" y="17780"/>
                    </a:cubicBezTo>
                    <a:cubicBezTo>
                      <a:pt x="172720" y="50800"/>
                      <a:pt x="119380" y="220980"/>
                      <a:pt x="133350" y="246380"/>
                    </a:cubicBezTo>
                    <a:cubicBezTo>
                      <a:pt x="138430" y="254000"/>
                      <a:pt x="151130" y="252730"/>
                      <a:pt x="152400" y="255270"/>
                    </a:cubicBezTo>
                    <a:cubicBezTo>
                      <a:pt x="152400" y="259080"/>
                      <a:pt x="143510" y="267970"/>
                      <a:pt x="139700" y="266700"/>
                    </a:cubicBezTo>
                    <a:cubicBezTo>
                      <a:pt x="134620" y="266700"/>
                      <a:pt x="125730" y="256540"/>
                      <a:pt x="127000" y="252730"/>
                    </a:cubicBezTo>
                    <a:cubicBezTo>
                      <a:pt x="127000" y="248920"/>
                      <a:pt x="146050" y="243840"/>
                      <a:pt x="148590" y="246380"/>
                    </a:cubicBezTo>
                    <a:cubicBezTo>
                      <a:pt x="151130" y="247650"/>
                      <a:pt x="147320" y="265430"/>
                      <a:pt x="143510" y="266700"/>
                    </a:cubicBezTo>
                    <a:cubicBezTo>
                      <a:pt x="140970" y="267970"/>
                      <a:pt x="125730" y="254000"/>
                      <a:pt x="127000" y="250190"/>
                    </a:cubicBezTo>
                    <a:cubicBezTo>
                      <a:pt x="128270" y="247650"/>
                      <a:pt x="144780" y="242570"/>
                      <a:pt x="147320" y="245110"/>
                    </a:cubicBezTo>
                    <a:cubicBezTo>
                      <a:pt x="149860" y="247650"/>
                      <a:pt x="144780" y="265430"/>
                      <a:pt x="139700" y="266700"/>
                    </a:cubicBezTo>
                    <a:cubicBezTo>
                      <a:pt x="133350" y="269240"/>
                      <a:pt x="114300" y="259080"/>
                      <a:pt x="107950" y="243840"/>
                    </a:cubicBezTo>
                    <a:cubicBezTo>
                      <a:pt x="93980" y="210820"/>
                      <a:pt x="161290" y="62230"/>
                      <a:pt x="133350" y="30480"/>
                    </a:cubicBezTo>
                    <a:cubicBezTo>
                      <a:pt x="113030" y="6350"/>
                      <a:pt x="26670" y="34290"/>
                      <a:pt x="10160" y="24130"/>
                    </a:cubicBezTo>
                    <a:cubicBezTo>
                      <a:pt x="3810" y="20320"/>
                      <a:pt x="0" y="15240"/>
                      <a:pt x="0" y="10160"/>
                    </a:cubicBezTo>
                    <a:cubicBezTo>
                      <a:pt x="0" y="6350"/>
                      <a:pt x="12700" y="0"/>
                      <a:pt x="12700" y="0"/>
                    </a:cubicBezTo>
                  </a:path>
                </a:pathLst>
              </a:custGeom>
              <a:solidFill>
                <a:srgbClr val="FF4152"/>
              </a:solidFill>
              <a:ln cap="sq">
                <a:noFill/>
                <a:prstDash val="solid"/>
                <a:miter/>
              </a:ln>
            </p:spPr>
          </p:sp>
        </p:grpSp>
        <p:grpSp>
          <p:nvGrpSpPr>
            <p:cNvPr name="Group 189" id="189"/>
            <p:cNvGrpSpPr/>
            <p:nvPr/>
          </p:nvGrpSpPr>
          <p:grpSpPr>
            <a:xfrm rot="0">
              <a:off x="3912489" y="2293852"/>
              <a:ext cx="263096" cy="127456"/>
              <a:chOff x="0" y="0"/>
              <a:chExt cx="285750" cy="138430"/>
            </a:xfrm>
          </p:grpSpPr>
          <p:sp>
            <p:nvSpPr>
              <p:cNvPr name="Freeform 190" id="190"/>
              <p:cNvSpPr/>
              <p:nvPr/>
            </p:nvSpPr>
            <p:spPr>
              <a:xfrm flipH="false" flipV="false" rot="0">
                <a:off x="50800" y="50800"/>
                <a:ext cx="184150" cy="41910"/>
              </a:xfrm>
              <a:custGeom>
                <a:avLst/>
                <a:gdLst/>
                <a:ahLst/>
                <a:cxnLst/>
                <a:rect r="r" b="b" t="t" l="l"/>
                <a:pathLst>
                  <a:path h="41910" w="184150">
                    <a:moveTo>
                      <a:pt x="12700" y="10160"/>
                    </a:moveTo>
                    <a:cubicBezTo>
                      <a:pt x="179070" y="2540"/>
                      <a:pt x="184150" y="8890"/>
                      <a:pt x="182880" y="12700"/>
                    </a:cubicBezTo>
                    <a:cubicBezTo>
                      <a:pt x="182880" y="17780"/>
                      <a:pt x="172720" y="25400"/>
                      <a:pt x="168910" y="24130"/>
                    </a:cubicBezTo>
                    <a:cubicBezTo>
                      <a:pt x="165100" y="24130"/>
                      <a:pt x="160020" y="5080"/>
                      <a:pt x="162560" y="2540"/>
                    </a:cubicBezTo>
                    <a:cubicBezTo>
                      <a:pt x="165100" y="0"/>
                      <a:pt x="184150" y="8890"/>
                      <a:pt x="182880" y="11430"/>
                    </a:cubicBezTo>
                    <a:cubicBezTo>
                      <a:pt x="182880" y="17780"/>
                      <a:pt x="132080" y="31750"/>
                      <a:pt x="104140" y="35560"/>
                    </a:cubicBezTo>
                    <a:cubicBezTo>
                      <a:pt x="74930" y="39370"/>
                      <a:pt x="27940" y="41910"/>
                      <a:pt x="12700" y="35560"/>
                    </a:cubicBezTo>
                    <a:cubicBezTo>
                      <a:pt x="5080" y="31750"/>
                      <a:pt x="0" y="25400"/>
                      <a:pt x="0" y="21590"/>
                    </a:cubicBezTo>
                    <a:cubicBezTo>
                      <a:pt x="0" y="16510"/>
                      <a:pt x="12700" y="10160"/>
                      <a:pt x="12700" y="10160"/>
                    </a:cubicBezTo>
                  </a:path>
                </a:pathLst>
              </a:custGeom>
              <a:solidFill>
                <a:srgbClr val="FF4152"/>
              </a:solidFill>
              <a:ln cap="sq">
                <a:noFill/>
                <a:prstDash val="solid"/>
                <a:miter/>
              </a:ln>
            </p:spPr>
          </p:sp>
        </p:grpSp>
        <p:grpSp>
          <p:nvGrpSpPr>
            <p:cNvPr name="Group 191" id="191"/>
            <p:cNvGrpSpPr/>
            <p:nvPr/>
          </p:nvGrpSpPr>
          <p:grpSpPr>
            <a:xfrm rot="0">
              <a:off x="4051638" y="2207322"/>
              <a:ext cx="236202" cy="286483"/>
              <a:chOff x="0" y="0"/>
              <a:chExt cx="256540" cy="311150"/>
            </a:xfrm>
          </p:grpSpPr>
          <p:sp>
            <p:nvSpPr>
              <p:cNvPr name="Freeform 192" id="192"/>
              <p:cNvSpPr/>
              <p:nvPr/>
            </p:nvSpPr>
            <p:spPr>
              <a:xfrm flipH="false" flipV="false" rot="0">
                <a:off x="49530" y="48260"/>
                <a:ext cx="156210" cy="213360"/>
              </a:xfrm>
              <a:custGeom>
                <a:avLst/>
                <a:gdLst/>
                <a:ahLst/>
                <a:cxnLst/>
                <a:rect r="r" b="b" t="t" l="l"/>
                <a:pathLst>
                  <a:path h="213360" w="156210">
                    <a:moveTo>
                      <a:pt x="40640" y="30480"/>
                    </a:moveTo>
                    <a:cubicBezTo>
                      <a:pt x="35560" y="165100"/>
                      <a:pt x="48260" y="186690"/>
                      <a:pt x="60960" y="189230"/>
                    </a:cubicBezTo>
                    <a:cubicBezTo>
                      <a:pt x="72390" y="190500"/>
                      <a:pt x="88900" y="175260"/>
                      <a:pt x="99060" y="161290"/>
                    </a:cubicBezTo>
                    <a:cubicBezTo>
                      <a:pt x="114300" y="140970"/>
                      <a:pt x="133350" y="91440"/>
                      <a:pt x="130810" y="68580"/>
                    </a:cubicBezTo>
                    <a:cubicBezTo>
                      <a:pt x="129540" y="54610"/>
                      <a:pt x="119380" y="40640"/>
                      <a:pt x="109220" y="35560"/>
                    </a:cubicBezTo>
                    <a:cubicBezTo>
                      <a:pt x="95250" y="29210"/>
                      <a:pt x="58420" y="49530"/>
                      <a:pt x="53340" y="43180"/>
                    </a:cubicBezTo>
                    <a:cubicBezTo>
                      <a:pt x="50800" y="39370"/>
                      <a:pt x="57150" y="24130"/>
                      <a:pt x="60960" y="22860"/>
                    </a:cubicBezTo>
                    <a:cubicBezTo>
                      <a:pt x="63500" y="20320"/>
                      <a:pt x="71120" y="22860"/>
                      <a:pt x="72390" y="26670"/>
                    </a:cubicBezTo>
                    <a:cubicBezTo>
                      <a:pt x="73660" y="30480"/>
                      <a:pt x="64770" y="46990"/>
                      <a:pt x="60960" y="46990"/>
                    </a:cubicBezTo>
                    <a:cubicBezTo>
                      <a:pt x="57150" y="46990"/>
                      <a:pt x="49530" y="31750"/>
                      <a:pt x="52070" y="27940"/>
                    </a:cubicBezTo>
                    <a:cubicBezTo>
                      <a:pt x="54610" y="25400"/>
                      <a:pt x="71120" y="24130"/>
                      <a:pt x="73660" y="26670"/>
                    </a:cubicBezTo>
                    <a:cubicBezTo>
                      <a:pt x="74930" y="30480"/>
                      <a:pt x="68580" y="46990"/>
                      <a:pt x="66040" y="46990"/>
                    </a:cubicBezTo>
                    <a:cubicBezTo>
                      <a:pt x="63500" y="46990"/>
                      <a:pt x="55880" y="25400"/>
                      <a:pt x="53340" y="25400"/>
                    </a:cubicBezTo>
                    <a:cubicBezTo>
                      <a:pt x="52070" y="26670"/>
                      <a:pt x="50800" y="38100"/>
                      <a:pt x="50800" y="38100"/>
                    </a:cubicBezTo>
                    <a:cubicBezTo>
                      <a:pt x="50800" y="38100"/>
                      <a:pt x="53340" y="26670"/>
                      <a:pt x="58420" y="22860"/>
                    </a:cubicBezTo>
                    <a:cubicBezTo>
                      <a:pt x="68580" y="15240"/>
                      <a:pt x="110490" y="11430"/>
                      <a:pt x="125730" y="17780"/>
                    </a:cubicBezTo>
                    <a:cubicBezTo>
                      <a:pt x="135890" y="21590"/>
                      <a:pt x="139700" y="30480"/>
                      <a:pt x="144780" y="39370"/>
                    </a:cubicBezTo>
                    <a:cubicBezTo>
                      <a:pt x="149860" y="48260"/>
                      <a:pt x="154940" y="58420"/>
                      <a:pt x="156210" y="71120"/>
                    </a:cubicBezTo>
                    <a:cubicBezTo>
                      <a:pt x="156210" y="91440"/>
                      <a:pt x="147320" y="124460"/>
                      <a:pt x="135890" y="147320"/>
                    </a:cubicBezTo>
                    <a:cubicBezTo>
                      <a:pt x="124460" y="170180"/>
                      <a:pt x="104140" y="198120"/>
                      <a:pt x="87630" y="207010"/>
                    </a:cubicBezTo>
                    <a:cubicBezTo>
                      <a:pt x="76200" y="213360"/>
                      <a:pt x="62230" y="213360"/>
                      <a:pt x="50800" y="210820"/>
                    </a:cubicBezTo>
                    <a:cubicBezTo>
                      <a:pt x="39370" y="207010"/>
                      <a:pt x="27940" y="198120"/>
                      <a:pt x="20320" y="185420"/>
                    </a:cubicBezTo>
                    <a:cubicBezTo>
                      <a:pt x="8890" y="166370"/>
                      <a:pt x="1270" y="128270"/>
                      <a:pt x="1270" y="100330"/>
                    </a:cubicBezTo>
                    <a:cubicBezTo>
                      <a:pt x="0" y="74930"/>
                      <a:pt x="6350" y="43180"/>
                      <a:pt x="16510" y="25400"/>
                    </a:cubicBezTo>
                    <a:cubicBezTo>
                      <a:pt x="24130" y="13970"/>
                      <a:pt x="40640" y="0"/>
                      <a:pt x="49530" y="2540"/>
                    </a:cubicBezTo>
                    <a:cubicBezTo>
                      <a:pt x="55880" y="3810"/>
                      <a:pt x="67310" y="22860"/>
                      <a:pt x="64770" y="27940"/>
                    </a:cubicBezTo>
                    <a:cubicBezTo>
                      <a:pt x="62230" y="31750"/>
                      <a:pt x="40640" y="30480"/>
                      <a:pt x="40640" y="30480"/>
                    </a:cubicBezTo>
                  </a:path>
                </a:pathLst>
              </a:custGeom>
              <a:solidFill>
                <a:srgbClr val="FF4152"/>
              </a:solidFill>
              <a:ln cap="sq">
                <a:noFill/>
                <a:prstDash val="solid"/>
                <a:miter/>
              </a:ln>
            </p:spPr>
          </p:sp>
        </p:grpSp>
        <p:grpSp>
          <p:nvGrpSpPr>
            <p:cNvPr name="Group 193" id="193"/>
            <p:cNvGrpSpPr/>
            <p:nvPr/>
          </p:nvGrpSpPr>
          <p:grpSpPr>
            <a:xfrm rot="0">
              <a:off x="3919505" y="2551101"/>
              <a:ext cx="215154" cy="353134"/>
              <a:chOff x="0" y="0"/>
              <a:chExt cx="233680" cy="383540"/>
            </a:xfrm>
          </p:grpSpPr>
          <p:sp>
            <p:nvSpPr>
              <p:cNvPr name="Freeform 194" id="194"/>
              <p:cNvSpPr/>
              <p:nvPr/>
            </p:nvSpPr>
            <p:spPr>
              <a:xfrm flipH="false" flipV="false" rot="0">
                <a:off x="44450" y="48260"/>
                <a:ext cx="138430" cy="285750"/>
              </a:xfrm>
              <a:custGeom>
                <a:avLst/>
                <a:gdLst/>
                <a:ahLst/>
                <a:cxnLst/>
                <a:rect r="r" b="b" t="t" l="l"/>
                <a:pathLst>
                  <a:path h="285750" w="138430">
                    <a:moveTo>
                      <a:pt x="41910" y="267970"/>
                    </a:moveTo>
                    <a:cubicBezTo>
                      <a:pt x="106680" y="130810"/>
                      <a:pt x="113030" y="85090"/>
                      <a:pt x="113030" y="64770"/>
                    </a:cubicBezTo>
                    <a:cubicBezTo>
                      <a:pt x="113030" y="54610"/>
                      <a:pt x="113030" y="48260"/>
                      <a:pt x="107950" y="41910"/>
                    </a:cubicBezTo>
                    <a:cubicBezTo>
                      <a:pt x="104140" y="35560"/>
                      <a:pt x="92710" y="26670"/>
                      <a:pt x="83820" y="26670"/>
                    </a:cubicBezTo>
                    <a:cubicBezTo>
                      <a:pt x="72390" y="26670"/>
                      <a:pt x="50800" y="43180"/>
                      <a:pt x="41910" y="57150"/>
                    </a:cubicBezTo>
                    <a:cubicBezTo>
                      <a:pt x="33020" y="72390"/>
                      <a:pt x="22860" y="102870"/>
                      <a:pt x="30480" y="116840"/>
                    </a:cubicBezTo>
                    <a:cubicBezTo>
                      <a:pt x="40640" y="132080"/>
                      <a:pt x="100330" y="127000"/>
                      <a:pt x="104140" y="137160"/>
                    </a:cubicBezTo>
                    <a:cubicBezTo>
                      <a:pt x="106680" y="143510"/>
                      <a:pt x="95250" y="158750"/>
                      <a:pt x="92710" y="158750"/>
                    </a:cubicBezTo>
                    <a:cubicBezTo>
                      <a:pt x="90170" y="158750"/>
                      <a:pt x="85090" y="138430"/>
                      <a:pt x="87630" y="135890"/>
                    </a:cubicBezTo>
                    <a:cubicBezTo>
                      <a:pt x="90170" y="134620"/>
                      <a:pt x="107950" y="143510"/>
                      <a:pt x="107950" y="147320"/>
                    </a:cubicBezTo>
                    <a:cubicBezTo>
                      <a:pt x="109220" y="151130"/>
                      <a:pt x="104140" y="156210"/>
                      <a:pt x="97790" y="158750"/>
                    </a:cubicBezTo>
                    <a:cubicBezTo>
                      <a:pt x="87630" y="162560"/>
                      <a:pt x="62230" y="160020"/>
                      <a:pt x="46990" y="153670"/>
                    </a:cubicBezTo>
                    <a:cubicBezTo>
                      <a:pt x="31750" y="147320"/>
                      <a:pt x="12700" y="138430"/>
                      <a:pt x="6350" y="123190"/>
                    </a:cubicBezTo>
                    <a:cubicBezTo>
                      <a:pt x="0" y="102870"/>
                      <a:pt x="11430" y="60960"/>
                      <a:pt x="22860" y="40640"/>
                    </a:cubicBezTo>
                    <a:cubicBezTo>
                      <a:pt x="33020" y="24130"/>
                      <a:pt x="52070" y="11430"/>
                      <a:pt x="66040" y="5080"/>
                    </a:cubicBezTo>
                    <a:cubicBezTo>
                      <a:pt x="74930" y="1270"/>
                      <a:pt x="82550" y="0"/>
                      <a:pt x="91440" y="2540"/>
                    </a:cubicBezTo>
                    <a:cubicBezTo>
                      <a:pt x="104140" y="6350"/>
                      <a:pt x="125730" y="24130"/>
                      <a:pt x="132080" y="35560"/>
                    </a:cubicBezTo>
                    <a:cubicBezTo>
                      <a:pt x="138430" y="45720"/>
                      <a:pt x="138430" y="52070"/>
                      <a:pt x="138430" y="66040"/>
                    </a:cubicBezTo>
                    <a:cubicBezTo>
                      <a:pt x="137160" y="95250"/>
                      <a:pt x="119380" y="166370"/>
                      <a:pt x="104140" y="205740"/>
                    </a:cubicBezTo>
                    <a:cubicBezTo>
                      <a:pt x="92710" y="234950"/>
                      <a:pt x="76200" y="271780"/>
                      <a:pt x="63500" y="280670"/>
                    </a:cubicBezTo>
                    <a:cubicBezTo>
                      <a:pt x="57150" y="285750"/>
                      <a:pt x="49530" y="285750"/>
                      <a:pt x="45720" y="283210"/>
                    </a:cubicBezTo>
                    <a:cubicBezTo>
                      <a:pt x="43180" y="281940"/>
                      <a:pt x="41910" y="267970"/>
                      <a:pt x="41910" y="267970"/>
                    </a:cubicBezTo>
                  </a:path>
                </a:pathLst>
              </a:custGeom>
              <a:solidFill>
                <a:srgbClr val="FF4152"/>
              </a:solidFill>
              <a:ln cap="sq">
                <a:noFill/>
                <a:prstDash val="solid"/>
                <a:miter/>
              </a:ln>
            </p:spPr>
          </p:sp>
        </p:grpSp>
        <p:grpSp>
          <p:nvGrpSpPr>
            <p:cNvPr name="Group 195" id="195"/>
            <p:cNvGrpSpPr/>
            <p:nvPr/>
          </p:nvGrpSpPr>
          <p:grpSpPr>
            <a:xfrm rot="0">
              <a:off x="4058654" y="2603721"/>
              <a:ext cx="217493" cy="295837"/>
              <a:chOff x="0" y="0"/>
              <a:chExt cx="236220" cy="321310"/>
            </a:xfrm>
          </p:grpSpPr>
          <p:sp>
            <p:nvSpPr>
              <p:cNvPr name="Freeform 196" id="196"/>
              <p:cNvSpPr/>
              <p:nvPr/>
            </p:nvSpPr>
            <p:spPr>
              <a:xfrm flipH="false" flipV="false" rot="0">
                <a:off x="46990" y="49530"/>
                <a:ext cx="140970" cy="224790"/>
              </a:xfrm>
              <a:custGeom>
                <a:avLst/>
                <a:gdLst/>
                <a:ahLst/>
                <a:cxnLst/>
                <a:rect r="r" b="b" t="t" l="l"/>
                <a:pathLst>
                  <a:path h="224790" w="140970">
                    <a:moveTo>
                      <a:pt x="58420" y="48260"/>
                    </a:moveTo>
                    <a:cubicBezTo>
                      <a:pt x="39370" y="53340"/>
                      <a:pt x="33020" y="76200"/>
                      <a:pt x="30480" y="92710"/>
                    </a:cubicBezTo>
                    <a:cubicBezTo>
                      <a:pt x="26670" y="113030"/>
                      <a:pt x="22860" y="140970"/>
                      <a:pt x="29210" y="158750"/>
                    </a:cubicBezTo>
                    <a:cubicBezTo>
                      <a:pt x="33020" y="172720"/>
                      <a:pt x="43180" y="194310"/>
                      <a:pt x="53340" y="194310"/>
                    </a:cubicBezTo>
                    <a:cubicBezTo>
                      <a:pt x="62230" y="195580"/>
                      <a:pt x="77470" y="173990"/>
                      <a:pt x="86360" y="157480"/>
                    </a:cubicBezTo>
                    <a:cubicBezTo>
                      <a:pt x="99060" y="134620"/>
                      <a:pt x="115570" y="88900"/>
                      <a:pt x="114300" y="64770"/>
                    </a:cubicBezTo>
                    <a:cubicBezTo>
                      <a:pt x="114300" y="48260"/>
                      <a:pt x="109220" y="30480"/>
                      <a:pt x="100330" y="24130"/>
                    </a:cubicBezTo>
                    <a:cubicBezTo>
                      <a:pt x="90170" y="16510"/>
                      <a:pt x="62230" y="27940"/>
                      <a:pt x="58420" y="22860"/>
                    </a:cubicBezTo>
                    <a:cubicBezTo>
                      <a:pt x="55880" y="17780"/>
                      <a:pt x="63500" y="1270"/>
                      <a:pt x="67310" y="1270"/>
                    </a:cubicBezTo>
                    <a:cubicBezTo>
                      <a:pt x="71120" y="1270"/>
                      <a:pt x="80010" y="17780"/>
                      <a:pt x="78740" y="21590"/>
                    </a:cubicBezTo>
                    <a:cubicBezTo>
                      <a:pt x="77470" y="24130"/>
                      <a:pt x="67310" y="27940"/>
                      <a:pt x="64770" y="26670"/>
                    </a:cubicBezTo>
                    <a:cubicBezTo>
                      <a:pt x="60960" y="24130"/>
                      <a:pt x="55880" y="8890"/>
                      <a:pt x="58420" y="6350"/>
                    </a:cubicBezTo>
                    <a:cubicBezTo>
                      <a:pt x="60960" y="2540"/>
                      <a:pt x="77470" y="5080"/>
                      <a:pt x="80010" y="7620"/>
                    </a:cubicBezTo>
                    <a:cubicBezTo>
                      <a:pt x="81280" y="11430"/>
                      <a:pt x="73660" y="26670"/>
                      <a:pt x="69850" y="26670"/>
                    </a:cubicBezTo>
                    <a:cubicBezTo>
                      <a:pt x="66040" y="26670"/>
                      <a:pt x="55880" y="11430"/>
                      <a:pt x="57150" y="7620"/>
                    </a:cubicBezTo>
                    <a:cubicBezTo>
                      <a:pt x="60960" y="1270"/>
                      <a:pt x="106680" y="0"/>
                      <a:pt x="119380" y="7620"/>
                    </a:cubicBezTo>
                    <a:cubicBezTo>
                      <a:pt x="129540" y="12700"/>
                      <a:pt x="134620" y="24130"/>
                      <a:pt x="137160" y="38100"/>
                    </a:cubicBezTo>
                    <a:cubicBezTo>
                      <a:pt x="140970" y="60960"/>
                      <a:pt x="134620" y="106680"/>
                      <a:pt x="123190" y="137160"/>
                    </a:cubicBezTo>
                    <a:cubicBezTo>
                      <a:pt x="110490" y="167640"/>
                      <a:pt x="88900" y="214630"/>
                      <a:pt x="68580" y="220980"/>
                    </a:cubicBezTo>
                    <a:cubicBezTo>
                      <a:pt x="52070" y="224790"/>
                      <a:pt x="27940" y="208280"/>
                      <a:pt x="16510" y="195580"/>
                    </a:cubicBezTo>
                    <a:cubicBezTo>
                      <a:pt x="7620" y="186690"/>
                      <a:pt x="5080" y="175260"/>
                      <a:pt x="3810" y="158750"/>
                    </a:cubicBezTo>
                    <a:cubicBezTo>
                      <a:pt x="0" y="132080"/>
                      <a:pt x="1270" y="69850"/>
                      <a:pt x="15240" y="48260"/>
                    </a:cubicBezTo>
                    <a:cubicBezTo>
                      <a:pt x="25400" y="33020"/>
                      <a:pt x="48260" y="21590"/>
                      <a:pt x="58420" y="22860"/>
                    </a:cubicBezTo>
                    <a:cubicBezTo>
                      <a:pt x="63500" y="24130"/>
                      <a:pt x="71120" y="33020"/>
                      <a:pt x="69850" y="36830"/>
                    </a:cubicBezTo>
                    <a:cubicBezTo>
                      <a:pt x="69850" y="40640"/>
                      <a:pt x="58420" y="48260"/>
                      <a:pt x="58420" y="48260"/>
                    </a:cubicBezTo>
                  </a:path>
                </a:pathLst>
              </a:custGeom>
              <a:solidFill>
                <a:srgbClr val="FF4152"/>
              </a:solidFill>
              <a:ln cap="sq">
                <a:noFill/>
                <a:prstDash val="solid"/>
                <a:miter/>
              </a:ln>
            </p:spPr>
          </p:sp>
        </p:grpSp>
        <p:grpSp>
          <p:nvGrpSpPr>
            <p:cNvPr name="Group 197" id="197"/>
            <p:cNvGrpSpPr/>
            <p:nvPr/>
          </p:nvGrpSpPr>
          <p:grpSpPr>
            <a:xfrm rot="0">
              <a:off x="3903135" y="2912420"/>
              <a:ext cx="218662" cy="391721"/>
              <a:chOff x="0" y="0"/>
              <a:chExt cx="237490" cy="425450"/>
            </a:xfrm>
          </p:grpSpPr>
          <p:sp>
            <p:nvSpPr>
              <p:cNvPr name="Freeform 198" id="198"/>
              <p:cNvSpPr/>
              <p:nvPr/>
            </p:nvSpPr>
            <p:spPr>
              <a:xfrm flipH="false" flipV="false" rot="0">
                <a:off x="43180" y="45720"/>
                <a:ext cx="143510" cy="331470"/>
              </a:xfrm>
              <a:custGeom>
                <a:avLst/>
                <a:gdLst/>
                <a:ahLst/>
                <a:cxnLst/>
                <a:rect r="r" b="b" t="t" l="l"/>
                <a:pathLst>
                  <a:path h="331470" w="143510">
                    <a:moveTo>
                      <a:pt x="86360" y="222250"/>
                    </a:moveTo>
                    <a:cubicBezTo>
                      <a:pt x="52070" y="262890"/>
                      <a:pt x="55880" y="294640"/>
                      <a:pt x="64770" y="300990"/>
                    </a:cubicBezTo>
                    <a:cubicBezTo>
                      <a:pt x="72390" y="304800"/>
                      <a:pt x="93980" y="297180"/>
                      <a:pt x="101600" y="288290"/>
                    </a:cubicBezTo>
                    <a:cubicBezTo>
                      <a:pt x="109220" y="280670"/>
                      <a:pt x="114300" y="264160"/>
                      <a:pt x="110490" y="251460"/>
                    </a:cubicBezTo>
                    <a:cubicBezTo>
                      <a:pt x="105410" y="232410"/>
                      <a:pt x="68580" y="218440"/>
                      <a:pt x="52070" y="196850"/>
                    </a:cubicBezTo>
                    <a:cubicBezTo>
                      <a:pt x="35560" y="173990"/>
                      <a:pt x="16510" y="143510"/>
                      <a:pt x="8890" y="116840"/>
                    </a:cubicBezTo>
                    <a:cubicBezTo>
                      <a:pt x="3810" y="95250"/>
                      <a:pt x="0" y="72390"/>
                      <a:pt x="7620" y="53340"/>
                    </a:cubicBezTo>
                    <a:cubicBezTo>
                      <a:pt x="13970" y="34290"/>
                      <a:pt x="35560" y="12700"/>
                      <a:pt x="52070" y="5080"/>
                    </a:cubicBezTo>
                    <a:cubicBezTo>
                      <a:pt x="63500" y="0"/>
                      <a:pt x="78740" y="1270"/>
                      <a:pt x="90170" y="5080"/>
                    </a:cubicBezTo>
                    <a:cubicBezTo>
                      <a:pt x="102870" y="8890"/>
                      <a:pt x="114300" y="17780"/>
                      <a:pt x="123190" y="29210"/>
                    </a:cubicBezTo>
                    <a:cubicBezTo>
                      <a:pt x="134620" y="46990"/>
                      <a:pt x="142240" y="77470"/>
                      <a:pt x="143510" y="101600"/>
                    </a:cubicBezTo>
                    <a:cubicBezTo>
                      <a:pt x="143510" y="128270"/>
                      <a:pt x="133350" y="160020"/>
                      <a:pt x="125730" y="185420"/>
                    </a:cubicBezTo>
                    <a:cubicBezTo>
                      <a:pt x="119380" y="205740"/>
                      <a:pt x="111760" y="233680"/>
                      <a:pt x="101600" y="240030"/>
                    </a:cubicBezTo>
                    <a:cubicBezTo>
                      <a:pt x="96520" y="243840"/>
                      <a:pt x="86360" y="242570"/>
                      <a:pt x="83820" y="238760"/>
                    </a:cubicBezTo>
                    <a:cubicBezTo>
                      <a:pt x="81280" y="236220"/>
                      <a:pt x="80010" y="226060"/>
                      <a:pt x="82550" y="223520"/>
                    </a:cubicBezTo>
                    <a:cubicBezTo>
                      <a:pt x="86360" y="220980"/>
                      <a:pt x="105410" y="224790"/>
                      <a:pt x="105410" y="227330"/>
                    </a:cubicBezTo>
                    <a:cubicBezTo>
                      <a:pt x="106680" y="231140"/>
                      <a:pt x="92710" y="243840"/>
                      <a:pt x="87630" y="242570"/>
                    </a:cubicBezTo>
                    <a:cubicBezTo>
                      <a:pt x="85090" y="241300"/>
                      <a:pt x="81280" y="236220"/>
                      <a:pt x="81280" y="228600"/>
                    </a:cubicBezTo>
                    <a:cubicBezTo>
                      <a:pt x="78740" y="208280"/>
                      <a:pt x="116840" y="140970"/>
                      <a:pt x="118110" y="107950"/>
                    </a:cubicBezTo>
                    <a:cubicBezTo>
                      <a:pt x="119380" y="83820"/>
                      <a:pt x="114300" y="59690"/>
                      <a:pt x="104140" y="45720"/>
                    </a:cubicBezTo>
                    <a:cubicBezTo>
                      <a:pt x="93980" y="35560"/>
                      <a:pt x="74930" y="26670"/>
                      <a:pt x="62230" y="27940"/>
                    </a:cubicBezTo>
                    <a:cubicBezTo>
                      <a:pt x="50800" y="30480"/>
                      <a:pt x="36830" y="41910"/>
                      <a:pt x="31750" y="54610"/>
                    </a:cubicBezTo>
                    <a:cubicBezTo>
                      <a:pt x="25400" y="74930"/>
                      <a:pt x="34290" y="115570"/>
                      <a:pt x="48260" y="144780"/>
                    </a:cubicBezTo>
                    <a:cubicBezTo>
                      <a:pt x="64770" y="180340"/>
                      <a:pt x="128270" y="219710"/>
                      <a:pt x="134620" y="250190"/>
                    </a:cubicBezTo>
                    <a:cubicBezTo>
                      <a:pt x="138430" y="270510"/>
                      <a:pt x="128270" y="293370"/>
                      <a:pt x="119380" y="306070"/>
                    </a:cubicBezTo>
                    <a:cubicBezTo>
                      <a:pt x="111760" y="317500"/>
                      <a:pt x="102870" y="326390"/>
                      <a:pt x="92710" y="328930"/>
                    </a:cubicBezTo>
                    <a:cubicBezTo>
                      <a:pt x="78740" y="331470"/>
                      <a:pt x="53340" y="322580"/>
                      <a:pt x="43180" y="312420"/>
                    </a:cubicBezTo>
                    <a:cubicBezTo>
                      <a:pt x="34290" y="304800"/>
                      <a:pt x="31750" y="292100"/>
                      <a:pt x="30480" y="279400"/>
                    </a:cubicBezTo>
                    <a:cubicBezTo>
                      <a:pt x="27940" y="262890"/>
                      <a:pt x="31750" y="229870"/>
                      <a:pt x="43180" y="215900"/>
                    </a:cubicBezTo>
                    <a:cubicBezTo>
                      <a:pt x="52070" y="204470"/>
                      <a:pt x="76200" y="195580"/>
                      <a:pt x="85090" y="198120"/>
                    </a:cubicBezTo>
                    <a:cubicBezTo>
                      <a:pt x="90170" y="199390"/>
                      <a:pt x="95250" y="205740"/>
                      <a:pt x="95250" y="210820"/>
                    </a:cubicBezTo>
                    <a:cubicBezTo>
                      <a:pt x="95250" y="214630"/>
                      <a:pt x="86360" y="222250"/>
                      <a:pt x="86360" y="222250"/>
                    </a:cubicBezTo>
                  </a:path>
                </a:pathLst>
              </a:custGeom>
              <a:solidFill>
                <a:srgbClr val="FF4152"/>
              </a:solidFill>
              <a:ln cap="sq">
                <a:noFill/>
                <a:prstDash val="solid"/>
                <a:miter/>
              </a:ln>
            </p:spPr>
          </p:sp>
        </p:grpSp>
        <p:grpSp>
          <p:nvGrpSpPr>
            <p:cNvPr name="Group 199" id="199"/>
            <p:cNvGrpSpPr/>
            <p:nvPr/>
          </p:nvGrpSpPr>
          <p:grpSpPr>
            <a:xfrm rot="0">
              <a:off x="4069178" y="2914759"/>
              <a:ext cx="221001" cy="330917"/>
              <a:chOff x="0" y="0"/>
              <a:chExt cx="240030" cy="359410"/>
            </a:xfrm>
          </p:grpSpPr>
          <p:sp>
            <p:nvSpPr>
              <p:cNvPr name="Freeform 200" id="200"/>
              <p:cNvSpPr/>
              <p:nvPr/>
            </p:nvSpPr>
            <p:spPr>
              <a:xfrm flipH="false" flipV="false" rot="0">
                <a:off x="48260" y="48260"/>
                <a:ext cx="142240" cy="260350"/>
              </a:xfrm>
              <a:custGeom>
                <a:avLst/>
                <a:gdLst/>
                <a:ahLst/>
                <a:cxnLst/>
                <a:rect r="r" b="b" t="t" l="l"/>
                <a:pathLst>
                  <a:path h="260350" w="142240">
                    <a:moveTo>
                      <a:pt x="76200" y="27940"/>
                    </a:moveTo>
                    <a:cubicBezTo>
                      <a:pt x="50800" y="33020"/>
                      <a:pt x="39370" y="58420"/>
                      <a:pt x="34290" y="80010"/>
                    </a:cubicBezTo>
                    <a:cubicBezTo>
                      <a:pt x="25400" y="113030"/>
                      <a:pt x="22860" y="179070"/>
                      <a:pt x="33020" y="205740"/>
                    </a:cubicBezTo>
                    <a:cubicBezTo>
                      <a:pt x="38100" y="220980"/>
                      <a:pt x="49530" y="232410"/>
                      <a:pt x="59690" y="236220"/>
                    </a:cubicBezTo>
                    <a:cubicBezTo>
                      <a:pt x="68580" y="238760"/>
                      <a:pt x="81280" y="236220"/>
                      <a:pt x="88900" y="228600"/>
                    </a:cubicBezTo>
                    <a:cubicBezTo>
                      <a:pt x="101600" y="218440"/>
                      <a:pt x="109220" y="187960"/>
                      <a:pt x="113030" y="165100"/>
                    </a:cubicBezTo>
                    <a:cubicBezTo>
                      <a:pt x="116840" y="140970"/>
                      <a:pt x="119380" y="113030"/>
                      <a:pt x="110490" y="88900"/>
                    </a:cubicBezTo>
                    <a:cubicBezTo>
                      <a:pt x="100330" y="63500"/>
                      <a:pt x="54610" y="34290"/>
                      <a:pt x="54610" y="19050"/>
                    </a:cubicBezTo>
                    <a:cubicBezTo>
                      <a:pt x="53340" y="11430"/>
                      <a:pt x="59690" y="3810"/>
                      <a:pt x="63500" y="2540"/>
                    </a:cubicBezTo>
                    <a:cubicBezTo>
                      <a:pt x="67310" y="1270"/>
                      <a:pt x="76200" y="6350"/>
                      <a:pt x="77470" y="8890"/>
                    </a:cubicBezTo>
                    <a:cubicBezTo>
                      <a:pt x="78740" y="13970"/>
                      <a:pt x="67310" y="27940"/>
                      <a:pt x="63500" y="27940"/>
                    </a:cubicBezTo>
                    <a:cubicBezTo>
                      <a:pt x="60960" y="26670"/>
                      <a:pt x="55880" y="6350"/>
                      <a:pt x="58420" y="5080"/>
                    </a:cubicBezTo>
                    <a:cubicBezTo>
                      <a:pt x="63500" y="1270"/>
                      <a:pt x="106680" y="31750"/>
                      <a:pt x="119380" y="52070"/>
                    </a:cubicBezTo>
                    <a:cubicBezTo>
                      <a:pt x="133350" y="73660"/>
                      <a:pt x="138430" y="102870"/>
                      <a:pt x="140970" y="129540"/>
                    </a:cubicBezTo>
                    <a:cubicBezTo>
                      <a:pt x="142240" y="154940"/>
                      <a:pt x="140970" y="185420"/>
                      <a:pt x="132080" y="207010"/>
                    </a:cubicBezTo>
                    <a:cubicBezTo>
                      <a:pt x="124460" y="226060"/>
                      <a:pt x="109220" y="245110"/>
                      <a:pt x="97790" y="252730"/>
                    </a:cubicBezTo>
                    <a:cubicBezTo>
                      <a:pt x="88900" y="257810"/>
                      <a:pt x="82550" y="260350"/>
                      <a:pt x="72390" y="259080"/>
                    </a:cubicBezTo>
                    <a:cubicBezTo>
                      <a:pt x="58420" y="257810"/>
                      <a:pt x="35560" y="250190"/>
                      <a:pt x="24130" y="237490"/>
                    </a:cubicBezTo>
                    <a:cubicBezTo>
                      <a:pt x="10160" y="222250"/>
                      <a:pt x="3810" y="195580"/>
                      <a:pt x="2540" y="168910"/>
                    </a:cubicBezTo>
                    <a:cubicBezTo>
                      <a:pt x="0" y="132080"/>
                      <a:pt x="7620" y="66040"/>
                      <a:pt x="22860" y="36830"/>
                    </a:cubicBezTo>
                    <a:cubicBezTo>
                      <a:pt x="30480" y="20320"/>
                      <a:pt x="44450" y="7620"/>
                      <a:pt x="57150" y="3810"/>
                    </a:cubicBezTo>
                    <a:cubicBezTo>
                      <a:pt x="66040" y="0"/>
                      <a:pt x="85090" y="2540"/>
                      <a:pt x="87630" y="7620"/>
                    </a:cubicBezTo>
                    <a:cubicBezTo>
                      <a:pt x="88900" y="12700"/>
                      <a:pt x="76200" y="27940"/>
                      <a:pt x="76200" y="27940"/>
                    </a:cubicBezTo>
                  </a:path>
                </a:pathLst>
              </a:custGeom>
              <a:solidFill>
                <a:srgbClr val="FF4152"/>
              </a:solidFill>
              <a:ln cap="sq">
                <a:noFill/>
                <a:prstDash val="solid"/>
                <a:miter/>
              </a:ln>
            </p:spPr>
          </p:sp>
        </p:grpSp>
        <p:grpSp>
          <p:nvGrpSpPr>
            <p:cNvPr name="Group 201" id="201"/>
            <p:cNvGrpSpPr/>
            <p:nvPr/>
          </p:nvGrpSpPr>
          <p:grpSpPr>
            <a:xfrm rot="0">
              <a:off x="1573856" y="801803"/>
              <a:ext cx="223340" cy="217493"/>
              <a:chOff x="0" y="0"/>
              <a:chExt cx="242570" cy="236220"/>
            </a:xfrm>
          </p:grpSpPr>
          <p:sp>
            <p:nvSpPr>
              <p:cNvPr name="Freeform 202" id="202"/>
              <p:cNvSpPr/>
              <p:nvPr/>
            </p:nvSpPr>
            <p:spPr>
              <a:xfrm flipH="false" flipV="false" rot="0">
                <a:off x="49530" y="48260"/>
                <a:ext cx="142240" cy="139700"/>
              </a:xfrm>
              <a:custGeom>
                <a:avLst/>
                <a:gdLst/>
                <a:ahLst/>
                <a:cxnLst/>
                <a:rect r="r" b="b" t="t" l="l"/>
                <a:pathLst>
                  <a:path h="139700" w="142240">
                    <a:moveTo>
                      <a:pt x="34290" y="69850"/>
                    </a:moveTo>
                    <a:cubicBezTo>
                      <a:pt x="33020" y="139700"/>
                      <a:pt x="25400" y="134620"/>
                      <a:pt x="20320" y="127000"/>
                    </a:cubicBezTo>
                    <a:cubicBezTo>
                      <a:pt x="11430" y="113030"/>
                      <a:pt x="10160" y="60960"/>
                      <a:pt x="12700" y="39370"/>
                    </a:cubicBezTo>
                    <a:cubicBezTo>
                      <a:pt x="13970" y="26670"/>
                      <a:pt x="16510" y="12700"/>
                      <a:pt x="22860" y="10160"/>
                    </a:cubicBezTo>
                    <a:cubicBezTo>
                      <a:pt x="30480" y="7620"/>
                      <a:pt x="45720" y="27940"/>
                      <a:pt x="55880" y="26670"/>
                    </a:cubicBezTo>
                    <a:cubicBezTo>
                      <a:pt x="64770" y="25400"/>
                      <a:pt x="69850" y="5080"/>
                      <a:pt x="80010" y="2540"/>
                    </a:cubicBezTo>
                    <a:cubicBezTo>
                      <a:pt x="93980" y="0"/>
                      <a:pt x="125730" y="12700"/>
                      <a:pt x="134620" y="21590"/>
                    </a:cubicBezTo>
                    <a:cubicBezTo>
                      <a:pt x="138430" y="25400"/>
                      <a:pt x="142240" y="35560"/>
                      <a:pt x="139700" y="38100"/>
                    </a:cubicBezTo>
                    <a:cubicBezTo>
                      <a:pt x="137160" y="41910"/>
                      <a:pt x="120650" y="43180"/>
                      <a:pt x="118110" y="40640"/>
                    </a:cubicBezTo>
                    <a:cubicBezTo>
                      <a:pt x="116840" y="36830"/>
                      <a:pt x="124460" y="20320"/>
                      <a:pt x="128270" y="20320"/>
                    </a:cubicBezTo>
                    <a:cubicBezTo>
                      <a:pt x="132080" y="19050"/>
                      <a:pt x="139700" y="25400"/>
                      <a:pt x="140970" y="29210"/>
                    </a:cubicBezTo>
                    <a:cubicBezTo>
                      <a:pt x="140970" y="34290"/>
                      <a:pt x="137160" y="43180"/>
                      <a:pt x="130810" y="44450"/>
                    </a:cubicBezTo>
                    <a:cubicBezTo>
                      <a:pt x="121920" y="48260"/>
                      <a:pt x="96520" y="31750"/>
                      <a:pt x="83820" y="34290"/>
                    </a:cubicBezTo>
                    <a:cubicBezTo>
                      <a:pt x="72390" y="35560"/>
                      <a:pt x="66040" y="52070"/>
                      <a:pt x="55880" y="52070"/>
                    </a:cubicBezTo>
                    <a:cubicBezTo>
                      <a:pt x="45720" y="52070"/>
                      <a:pt x="24130" y="36830"/>
                      <a:pt x="25400" y="35560"/>
                    </a:cubicBezTo>
                    <a:cubicBezTo>
                      <a:pt x="25400" y="34290"/>
                      <a:pt x="34290" y="33020"/>
                      <a:pt x="38100" y="36830"/>
                    </a:cubicBezTo>
                    <a:cubicBezTo>
                      <a:pt x="43180" y="41910"/>
                      <a:pt x="45720" y="66040"/>
                      <a:pt x="45720" y="81280"/>
                    </a:cubicBezTo>
                    <a:cubicBezTo>
                      <a:pt x="46990" y="99060"/>
                      <a:pt x="44450" y="135890"/>
                      <a:pt x="36830" y="137160"/>
                    </a:cubicBezTo>
                    <a:cubicBezTo>
                      <a:pt x="29210" y="139700"/>
                      <a:pt x="2540" y="102870"/>
                      <a:pt x="1270" y="87630"/>
                    </a:cubicBezTo>
                    <a:cubicBezTo>
                      <a:pt x="0" y="74930"/>
                      <a:pt x="11430" y="53340"/>
                      <a:pt x="17780" y="52070"/>
                    </a:cubicBezTo>
                    <a:cubicBezTo>
                      <a:pt x="22860" y="52070"/>
                      <a:pt x="34290" y="69850"/>
                      <a:pt x="34290" y="69850"/>
                    </a:cubicBezTo>
                  </a:path>
                </a:pathLst>
              </a:custGeom>
              <a:solidFill>
                <a:srgbClr val="01184E"/>
              </a:solidFill>
              <a:ln cap="sq">
                <a:noFill/>
                <a:prstDash val="solid"/>
                <a:miter/>
              </a:ln>
            </p:spPr>
          </p:sp>
        </p:grpSp>
        <p:grpSp>
          <p:nvGrpSpPr>
            <p:cNvPr name="Group 203" id="203"/>
            <p:cNvGrpSpPr/>
            <p:nvPr/>
          </p:nvGrpSpPr>
          <p:grpSpPr>
            <a:xfrm rot="0">
              <a:off x="1700142" y="732814"/>
              <a:ext cx="154350" cy="170720"/>
              <a:chOff x="0" y="0"/>
              <a:chExt cx="167640" cy="185420"/>
            </a:xfrm>
          </p:grpSpPr>
          <p:sp>
            <p:nvSpPr>
              <p:cNvPr name="Freeform 204" id="204"/>
              <p:cNvSpPr/>
              <p:nvPr/>
            </p:nvSpPr>
            <p:spPr>
              <a:xfrm flipH="false" flipV="false" rot="0">
                <a:off x="49530" y="48260"/>
                <a:ext cx="67310" cy="88900"/>
              </a:xfrm>
              <a:custGeom>
                <a:avLst/>
                <a:gdLst/>
                <a:ahLst/>
                <a:cxnLst/>
                <a:rect r="r" b="b" t="t" l="l"/>
                <a:pathLst>
                  <a:path h="88900" w="67310">
                    <a:moveTo>
                      <a:pt x="22860" y="5080"/>
                    </a:moveTo>
                    <a:cubicBezTo>
                      <a:pt x="67310" y="77470"/>
                      <a:pt x="64770" y="85090"/>
                      <a:pt x="62230" y="86360"/>
                    </a:cubicBezTo>
                    <a:cubicBezTo>
                      <a:pt x="57150" y="87630"/>
                      <a:pt x="41910" y="77470"/>
                      <a:pt x="41910" y="73660"/>
                    </a:cubicBezTo>
                    <a:cubicBezTo>
                      <a:pt x="41910" y="71120"/>
                      <a:pt x="59690" y="64770"/>
                      <a:pt x="63500" y="67310"/>
                    </a:cubicBezTo>
                    <a:cubicBezTo>
                      <a:pt x="67310" y="68580"/>
                      <a:pt x="67310" y="78740"/>
                      <a:pt x="64770" y="82550"/>
                    </a:cubicBezTo>
                    <a:cubicBezTo>
                      <a:pt x="62230" y="86360"/>
                      <a:pt x="53340" y="88900"/>
                      <a:pt x="46990" y="86360"/>
                    </a:cubicBezTo>
                    <a:cubicBezTo>
                      <a:pt x="34290" y="81280"/>
                      <a:pt x="5080" y="34290"/>
                      <a:pt x="1270" y="19050"/>
                    </a:cubicBezTo>
                    <a:cubicBezTo>
                      <a:pt x="0" y="12700"/>
                      <a:pt x="1270" y="5080"/>
                      <a:pt x="3810" y="2540"/>
                    </a:cubicBezTo>
                    <a:cubicBezTo>
                      <a:pt x="7620" y="0"/>
                      <a:pt x="22860" y="5080"/>
                      <a:pt x="22860" y="5080"/>
                    </a:cubicBezTo>
                  </a:path>
                </a:pathLst>
              </a:custGeom>
              <a:solidFill>
                <a:srgbClr val="01184E"/>
              </a:solidFill>
              <a:ln cap="sq">
                <a:noFill/>
                <a:prstDash val="solid"/>
                <a:miter/>
              </a:ln>
            </p:spPr>
          </p:sp>
        </p:grpSp>
        <p:grpSp>
          <p:nvGrpSpPr>
            <p:cNvPr name="Group 205" id="205"/>
            <p:cNvGrpSpPr/>
            <p:nvPr/>
          </p:nvGrpSpPr>
          <p:grpSpPr>
            <a:xfrm rot="0">
              <a:off x="1778486" y="687210"/>
              <a:ext cx="183583" cy="178905"/>
              <a:chOff x="0" y="0"/>
              <a:chExt cx="199390" cy="194310"/>
            </a:xfrm>
          </p:grpSpPr>
          <p:sp>
            <p:nvSpPr>
              <p:cNvPr name="Freeform 206" id="206"/>
              <p:cNvSpPr/>
              <p:nvPr/>
            </p:nvSpPr>
            <p:spPr>
              <a:xfrm flipH="false" flipV="false" rot="0">
                <a:off x="54610" y="49530"/>
                <a:ext cx="93980" cy="95250"/>
              </a:xfrm>
              <a:custGeom>
                <a:avLst/>
                <a:gdLst/>
                <a:ahLst/>
                <a:cxnLst/>
                <a:rect r="r" b="b" t="t" l="l"/>
                <a:pathLst>
                  <a:path h="95250" w="93980">
                    <a:moveTo>
                      <a:pt x="5080" y="74930"/>
                    </a:moveTo>
                    <a:cubicBezTo>
                      <a:pt x="0" y="5080"/>
                      <a:pt x="7620" y="0"/>
                      <a:pt x="15240" y="1270"/>
                    </a:cubicBezTo>
                    <a:cubicBezTo>
                      <a:pt x="33020" y="3810"/>
                      <a:pt x="88900" y="59690"/>
                      <a:pt x="91440" y="76200"/>
                    </a:cubicBezTo>
                    <a:cubicBezTo>
                      <a:pt x="93980" y="83820"/>
                      <a:pt x="88900" y="91440"/>
                      <a:pt x="85090" y="93980"/>
                    </a:cubicBezTo>
                    <a:cubicBezTo>
                      <a:pt x="81280" y="95250"/>
                      <a:pt x="72390" y="92710"/>
                      <a:pt x="69850" y="88900"/>
                    </a:cubicBezTo>
                    <a:cubicBezTo>
                      <a:pt x="68580" y="85090"/>
                      <a:pt x="72390" y="71120"/>
                      <a:pt x="77470" y="69850"/>
                    </a:cubicBezTo>
                    <a:cubicBezTo>
                      <a:pt x="81280" y="68580"/>
                      <a:pt x="92710" y="74930"/>
                      <a:pt x="92710" y="78740"/>
                    </a:cubicBezTo>
                    <a:cubicBezTo>
                      <a:pt x="92710" y="82550"/>
                      <a:pt x="81280" y="93980"/>
                      <a:pt x="74930" y="92710"/>
                    </a:cubicBezTo>
                    <a:cubicBezTo>
                      <a:pt x="60960" y="91440"/>
                      <a:pt x="25400" y="24130"/>
                      <a:pt x="20320" y="26670"/>
                    </a:cubicBezTo>
                    <a:cubicBezTo>
                      <a:pt x="15240" y="27940"/>
                      <a:pt x="34290" y="69850"/>
                      <a:pt x="29210" y="76200"/>
                    </a:cubicBezTo>
                    <a:cubicBezTo>
                      <a:pt x="25400" y="81280"/>
                      <a:pt x="5080" y="74930"/>
                      <a:pt x="5080" y="74930"/>
                    </a:cubicBezTo>
                  </a:path>
                </a:pathLst>
              </a:custGeom>
              <a:solidFill>
                <a:srgbClr val="01184E"/>
              </a:solidFill>
              <a:ln cap="sq">
                <a:noFill/>
                <a:prstDash val="solid"/>
                <a:miter/>
              </a:ln>
            </p:spPr>
          </p:sp>
        </p:grpSp>
        <p:grpSp>
          <p:nvGrpSpPr>
            <p:cNvPr name="Group 207" id="207"/>
            <p:cNvGrpSpPr/>
            <p:nvPr/>
          </p:nvGrpSpPr>
          <p:grpSpPr>
            <a:xfrm rot="0">
              <a:off x="1640507" y="624067"/>
              <a:ext cx="127456" cy="164874"/>
              <a:chOff x="0" y="0"/>
              <a:chExt cx="138430" cy="179070"/>
            </a:xfrm>
          </p:grpSpPr>
          <p:sp>
            <p:nvSpPr>
              <p:cNvPr name="Freeform 208" id="208"/>
              <p:cNvSpPr/>
              <p:nvPr/>
            </p:nvSpPr>
            <p:spPr>
              <a:xfrm flipH="false" flipV="false" rot="0">
                <a:off x="46990" y="49530"/>
                <a:ext cx="39370" cy="78740"/>
              </a:xfrm>
              <a:custGeom>
                <a:avLst/>
                <a:gdLst/>
                <a:ahLst/>
                <a:cxnLst/>
                <a:rect r="r" b="b" t="t" l="l"/>
                <a:pathLst>
                  <a:path h="78740" w="39370">
                    <a:moveTo>
                      <a:pt x="39370" y="15240"/>
                    </a:moveTo>
                    <a:cubicBezTo>
                      <a:pt x="22860" y="77470"/>
                      <a:pt x="13970" y="78740"/>
                      <a:pt x="8890" y="76200"/>
                    </a:cubicBezTo>
                    <a:cubicBezTo>
                      <a:pt x="6350" y="74930"/>
                      <a:pt x="2540" y="64770"/>
                      <a:pt x="3810" y="62230"/>
                    </a:cubicBezTo>
                    <a:cubicBezTo>
                      <a:pt x="6350" y="58420"/>
                      <a:pt x="25400" y="55880"/>
                      <a:pt x="26670" y="59690"/>
                    </a:cubicBezTo>
                    <a:cubicBezTo>
                      <a:pt x="29210" y="62230"/>
                      <a:pt x="19050" y="78740"/>
                      <a:pt x="15240" y="78740"/>
                    </a:cubicBezTo>
                    <a:cubicBezTo>
                      <a:pt x="11430" y="78740"/>
                      <a:pt x="5080" y="73660"/>
                      <a:pt x="3810" y="67310"/>
                    </a:cubicBezTo>
                    <a:cubicBezTo>
                      <a:pt x="0" y="55880"/>
                      <a:pt x="7620" y="21590"/>
                      <a:pt x="13970" y="10160"/>
                    </a:cubicBezTo>
                    <a:cubicBezTo>
                      <a:pt x="19050" y="5080"/>
                      <a:pt x="26670" y="0"/>
                      <a:pt x="30480" y="1270"/>
                    </a:cubicBezTo>
                    <a:cubicBezTo>
                      <a:pt x="34290" y="2540"/>
                      <a:pt x="39370" y="15240"/>
                      <a:pt x="39370" y="15240"/>
                    </a:cubicBezTo>
                  </a:path>
                </a:pathLst>
              </a:custGeom>
              <a:solidFill>
                <a:srgbClr val="01184E"/>
              </a:solidFill>
              <a:ln cap="sq">
                <a:noFill/>
                <a:prstDash val="solid"/>
                <a:miter/>
              </a:ln>
            </p:spPr>
          </p:sp>
        </p:grpSp>
        <p:grpSp>
          <p:nvGrpSpPr>
            <p:cNvPr name="Group 209" id="209"/>
            <p:cNvGrpSpPr/>
            <p:nvPr/>
          </p:nvGrpSpPr>
          <p:grpSpPr>
            <a:xfrm rot="0">
              <a:off x="1458093" y="696565"/>
              <a:ext cx="299345" cy="340271"/>
              <a:chOff x="0" y="0"/>
              <a:chExt cx="325120" cy="369570"/>
            </a:xfrm>
          </p:grpSpPr>
          <p:sp>
            <p:nvSpPr>
              <p:cNvPr name="Freeform 210" id="210"/>
              <p:cNvSpPr/>
              <p:nvPr/>
            </p:nvSpPr>
            <p:spPr>
              <a:xfrm flipH="false" flipV="false" rot="0">
                <a:off x="50800" y="49530"/>
                <a:ext cx="223520" cy="269240"/>
              </a:xfrm>
              <a:custGeom>
                <a:avLst/>
                <a:gdLst/>
                <a:ahLst/>
                <a:cxnLst/>
                <a:rect r="r" b="b" t="t" l="l"/>
                <a:pathLst>
                  <a:path h="269240" w="223520">
                    <a:moveTo>
                      <a:pt x="48260" y="30480"/>
                    </a:moveTo>
                    <a:cubicBezTo>
                      <a:pt x="30480" y="26670"/>
                      <a:pt x="27940" y="38100"/>
                      <a:pt x="26670" y="48260"/>
                    </a:cubicBezTo>
                    <a:cubicBezTo>
                      <a:pt x="25400" y="66040"/>
                      <a:pt x="25400" y="99060"/>
                      <a:pt x="35560" y="125730"/>
                    </a:cubicBezTo>
                    <a:cubicBezTo>
                      <a:pt x="48260" y="160020"/>
                      <a:pt x="83820" y="213360"/>
                      <a:pt x="104140" y="229870"/>
                    </a:cubicBezTo>
                    <a:cubicBezTo>
                      <a:pt x="113030" y="237490"/>
                      <a:pt x="119380" y="240030"/>
                      <a:pt x="129540" y="240030"/>
                    </a:cubicBezTo>
                    <a:cubicBezTo>
                      <a:pt x="148590" y="240030"/>
                      <a:pt x="190500" y="207010"/>
                      <a:pt x="205740" y="207010"/>
                    </a:cubicBezTo>
                    <a:cubicBezTo>
                      <a:pt x="213360" y="207010"/>
                      <a:pt x="222250" y="212090"/>
                      <a:pt x="222250" y="215900"/>
                    </a:cubicBezTo>
                    <a:cubicBezTo>
                      <a:pt x="223520" y="219710"/>
                      <a:pt x="208280" y="232410"/>
                      <a:pt x="205740" y="231140"/>
                    </a:cubicBezTo>
                    <a:cubicBezTo>
                      <a:pt x="203200" y="229870"/>
                      <a:pt x="201930" y="210820"/>
                      <a:pt x="204470" y="208280"/>
                    </a:cubicBezTo>
                    <a:cubicBezTo>
                      <a:pt x="207010" y="205740"/>
                      <a:pt x="217170" y="207010"/>
                      <a:pt x="219710" y="210820"/>
                    </a:cubicBezTo>
                    <a:cubicBezTo>
                      <a:pt x="222250" y="214630"/>
                      <a:pt x="223520" y="223520"/>
                      <a:pt x="218440" y="228600"/>
                    </a:cubicBezTo>
                    <a:cubicBezTo>
                      <a:pt x="209550" y="242570"/>
                      <a:pt x="160020" y="267970"/>
                      <a:pt x="135890" y="269240"/>
                    </a:cubicBezTo>
                    <a:cubicBezTo>
                      <a:pt x="116840" y="269240"/>
                      <a:pt x="101600" y="259080"/>
                      <a:pt x="85090" y="246380"/>
                    </a:cubicBezTo>
                    <a:cubicBezTo>
                      <a:pt x="67310" y="232410"/>
                      <a:pt x="46990" y="207010"/>
                      <a:pt x="34290" y="186690"/>
                    </a:cubicBezTo>
                    <a:cubicBezTo>
                      <a:pt x="24130" y="168910"/>
                      <a:pt x="16510" y="149860"/>
                      <a:pt x="11430" y="132080"/>
                    </a:cubicBezTo>
                    <a:cubicBezTo>
                      <a:pt x="5080" y="114300"/>
                      <a:pt x="0" y="96520"/>
                      <a:pt x="0" y="77470"/>
                    </a:cubicBezTo>
                    <a:cubicBezTo>
                      <a:pt x="0" y="57150"/>
                      <a:pt x="3810" y="25400"/>
                      <a:pt x="12700" y="13970"/>
                    </a:cubicBezTo>
                    <a:cubicBezTo>
                      <a:pt x="17780" y="6350"/>
                      <a:pt x="26670" y="2540"/>
                      <a:pt x="34290" y="1270"/>
                    </a:cubicBezTo>
                    <a:cubicBezTo>
                      <a:pt x="41910" y="0"/>
                      <a:pt x="54610" y="3810"/>
                      <a:pt x="59690" y="7620"/>
                    </a:cubicBezTo>
                    <a:cubicBezTo>
                      <a:pt x="63500" y="11430"/>
                      <a:pt x="66040" y="20320"/>
                      <a:pt x="63500" y="24130"/>
                    </a:cubicBezTo>
                    <a:cubicBezTo>
                      <a:pt x="62230" y="27940"/>
                      <a:pt x="48260" y="30480"/>
                      <a:pt x="48260" y="30480"/>
                    </a:cubicBezTo>
                  </a:path>
                </a:pathLst>
              </a:custGeom>
              <a:solidFill>
                <a:srgbClr val="01184E"/>
              </a:solidFill>
              <a:ln cap="sq">
                <a:noFill/>
                <a:prstDash val="solid"/>
                <a:miter/>
              </a:ln>
            </p:spPr>
          </p:sp>
        </p:grpSp>
        <p:grpSp>
          <p:nvGrpSpPr>
            <p:cNvPr name="Group 211" id="211"/>
            <p:cNvGrpSpPr/>
            <p:nvPr/>
          </p:nvGrpSpPr>
          <p:grpSpPr>
            <a:xfrm rot="0">
              <a:off x="1759777" y="509474"/>
              <a:ext cx="308700" cy="405753"/>
              <a:chOff x="0" y="0"/>
              <a:chExt cx="335280" cy="440690"/>
            </a:xfrm>
          </p:grpSpPr>
          <p:sp>
            <p:nvSpPr>
              <p:cNvPr name="Freeform 212" id="212"/>
              <p:cNvSpPr/>
              <p:nvPr/>
            </p:nvSpPr>
            <p:spPr>
              <a:xfrm flipH="false" flipV="false" rot="0">
                <a:off x="48260" y="49530"/>
                <a:ext cx="242570" cy="340360"/>
              </a:xfrm>
              <a:custGeom>
                <a:avLst/>
                <a:gdLst/>
                <a:ahLst/>
                <a:cxnLst/>
                <a:rect r="r" b="b" t="t" l="l"/>
                <a:pathLst>
                  <a:path h="340360" w="242570">
                    <a:moveTo>
                      <a:pt x="19050" y="1270"/>
                    </a:moveTo>
                    <a:cubicBezTo>
                      <a:pt x="105410" y="63500"/>
                      <a:pt x="148590" y="115570"/>
                      <a:pt x="175260" y="162560"/>
                    </a:cubicBezTo>
                    <a:cubicBezTo>
                      <a:pt x="203200" y="210820"/>
                      <a:pt x="242570" y="300990"/>
                      <a:pt x="234950" y="325120"/>
                    </a:cubicBezTo>
                    <a:cubicBezTo>
                      <a:pt x="232410" y="334010"/>
                      <a:pt x="220980" y="340360"/>
                      <a:pt x="217170" y="339090"/>
                    </a:cubicBezTo>
                    <a:cubicBezTo>
                      <a:pt x="213360" y="337820"/>
                      <a:pt x="212090" y="320040"/>
                      <a:pt x="214630" y="317500"/>
                    </a:cubicBezTo>
                    <a:cubicBezTo>
                      <a:pt x="217170" y="316230"/>
                      <a:pt x="236220" y="323850"/>
                      <a:pt x="236220" y="327660"/>
                    </a:cubicBezTo>
                    <a:cubicBezTo>
                      <a:pt x="236220" y="330200"/>
                      <a:pt x="222250" y="340360"/>
                      <a:pt x="214630" y="337820"/>
                    </a:cubicBezTo>
                    <a:cubicBezTo>
                      <a:pt x="195580" y="330200"/>
                      <a:pt x="181610" y="224790"/>
                      <a:pt x="154940" y="176530"/>
                    </a:cubicBezTo>
                    <a:cubicBezTo>
                      <a:pt x="129540" y="132080"/>
                      <a:pt x="91440" y="85090"/>
                      <a:pt x="62230" y="57150"/>
                    </a:cubicBezTo>
                    <a:cubicBezTo>
                      <a:pt x="41910" y="39370"/>
                      <a:pt x="8890" y="31750"/>
                      <a:pt x="2540" y="20320"/>
                    </a:cubicBezTo>
                    <a:cubicBezTo>
                      <a:pt x="0" y="13970"/>
                      <a:pt x="0" y="6350"/>
                      <a:pt x="2540" y="2540"/>
                    </a:cubicBezTo>
                    <a:cubicBezTo>
                      <a:pt x="5080" y="0"/>
                      <a:pt x="19050" y="1270"/>
                      <a:pt x="19050" y="1270"/>
                    </a:cubicBezTo>
                  </a:path>
                </a:pathLst>
              </a:custGeom>
              <a:solidFill>
                <a:srgbClr val="01184E"/>
              </a:solidFill>
              <a:ln cap="sq">
                <a:noFill/>
                <a:prstDash val="solid"/>
                <a:miter/>
              </a:ln>
            </p:spPr>
          </p:sp>
        </p:grpSp>
        <p:grpSp>
          <p:nvGrpSpPr>
            <p:cNvPr name="Group 213" id="213"/>
            <p:cNvGrpSpPr/>
            <p:nvPr/>
          </p:nvGrpSpPr>
          <p:grpSpPr>
            <a:xfrm rot="0">
              <a:off x="3084613" y="291981"/>
              <a:ext cx="275959" cy="590505"/>
              <a:chOff x="0" y="0"/>
              <a:chExt cx="299720" cy="641350"/>
            </a:xfrm>
          </p:grpSpPr>
          <p:sp>
            <p:nvSpPr>
              <p:cNvPr name="Freeform 214" id="214"/>
              <p:cNvSpPr/>
              <p:nvPr/>
            </p:nvSpPr>
            <p:spPr>
              <a:xfrm flipH="false" flipV="false" rot="0">
                <a:off x="44450" y="44450"/>
                <a:ext cx="203200" cy="546100"/>
              </a:xfrm>
              <a:custGeom>
                <a:avLst/>
                <a:gdLst/>
                <a:ahLst/>
                <a:cxnLst/>
                <a:rect r="r" b="b" t="t" l="l"/>
                <a:pathLst>
                  <a:path h="546100" w="203200">
                    <a:moveTo>
                      <a:pt x="52070" y="55880"/>
                    </a:moveTo>
                    <a:cubicBezTo>
                      <a:pt x="39370" y="24130"/>
                      <a:pt x="33020" y="68580"/>
                      <a:pt x="31750" y="95250"/>
                    </a:cubicBezTo>
                    <a:cubicBezTo>
                      <a:pt x="27940" y="130810"/>
                      <a:pt x="27940" y="171450"/>
                      <a:pt x="33020" y="220980"/>
                    </a:cubicBezTo>
                    <a:cubicBezTo>
                      <a:pt x="39370" y="292100"/>
                      <a:pt x="55880" y="431800"/>
                      <a:pt x="77470" y="478790"/>
                    </a:cubicBezTo>
                    <a:cubicBezTo>
                      <a:pt x="86360" y="499110"/>
                      <a:pt x="95250" y="509270"/>
                      <a:pt x="109220" y="516890"/>
                    </a:cubicBezTo>
                    <a:cubicBezTo>
                      <a:pt x="121920" y="524510"/>
                      <a:pt x="143510" y="525780"/>
                      <a:pt x="158750" y="523240"/>
                    </a:cubicBezTo>
                    <a:cubicBezTo>
                      <a:pt x="170180" y="519430"/>
                      <a:pt x="181610" y="502920"/>
                      <a:pt x="190500" y="502920"/>
                    </a:cubicBezTo>
                    <a:cubicBezTo>
                      <a:pt x="195580" y="504190"/>
                      <a:pt x="203200" y="513080"/>
                      <a:pt x="203200" y="516890"/>
                    </a:cubicBezTo>
                    <a:cubicBezTo>
                      <a:pt x="201930" y="520700"/>
                      <a:pt x="185420" y="528320"/>
                      <a:pt x="181610" y="525780"/>
                    </a:cubicBezTo>
                    <a:cubicBezTo>
                      <a:pt x="179070" y="523240"/>
                      <a:pt x="181610" y="508000"/>
                      <a:pt x="184150" y="504190"/>
                    </a:cubicBezTo>
                    <a:cubicBezTo>
                      <a:pt x="187960" y="502920"/>
                      <a:pt x="196850" y="504190"/>
                      <a:pt x="199390" y="508000"/>
                    </a:cubicBezTo>
                    <a:cubicBezTo>
                      <a:pt x="201930" y="510540"/>
                      <a:pt x="201930" y="520700"/>
                      <a:pt x="198120" y="525780"/>
                    </a:cubicBezTo>
                    <a:cubicBezTo>
                      <a:pt x="190500" y="535940"/>
                      <a:pt x="157480" y="543560"/>
                      <a:pt x="138430" y="544830"/>
                    </a:cubicBezTo>
                    <a:cubicBezTo>
                      <a:pt x="121920" y="546100"/>
                      <a:pt x="106680" y="543560"/>
                      <a:pt x="92710" y="534670"/>
                    </a:cubicBezTo>
                    <a:cubicBezTo>
                      <a:pt x="77470" y="525780"/>
                      <a:pt x="63500" y="506730"/>
                      <a:pt x="53340" y="485140"/>
                    </a:cubicBezTo>
                    <a:cubicBezTo>
                      <a:pt x="39370" y="458470"/>
                      <a:pt x="34290" y="424180"/>
                      <a:pt x="26670" y="379730"/>
                    </a:cubicBezTo>
                    <a:cubicBezTo>
                      <a:pt x="15240" y="308610"/>
                      <a:pt x="0" y="158750"/>
                      <a:pt x="6350" y="91440"/>
                    </a:cubicBezTo>
                    <a:cubicBezTo>
                      <a:pt x="10160" y="53340"/>
                      <a:pt x="15240" y="13970"/>
                      <a:pt x="29210" y="6350"/>
                    </a:cubicBezTo>
                    <a:cubicBezTo>
                      <a:pt x="39370" y="0"/>
                      <a:pt x="58420" y="7620"/>
                      <a:pt x="66040" y="16510"/>
                    </a:cubicBezTo>
                    <a:cubicBezTo>
                      <a:pt x="74930" y="24130"/>
                      <a:pt x="80010" y="52070"/>
                      <a:pt x="74930" y="57150"/>
                    </a:cubicBezTo>
                    <a:cubicBezTo>
                      <a:pt x="72390" y="60960"/>
                      <a:pt x="52070" y="55880"/>
                      <a:pt x="52070" y="55880"/>
                    </a:cubicBezTo>
                  </a:path>
                </a:pathLst>
              </a:custGeom>
              <a:solidFill>
                <a:srgbClr val="01184E"/>
              </a:solidFill>
              <a:ln cap="sq">
                <a:noFill/>
                <a:prstDash val="solid"/>
                <a:miter/>
              </a:ln>
            </p:spPr>
          </p:sp>
        </p:grpSp>
        <p:grpSp>
          <p:nvGrpSpPr>
            <p:cNvPr name="Group 215" id="215"/>
            <p:cNvGrpSpPr/>
            <p:nvPr/>
          </p:nvGrpSpPr>
          <p:grpSpPr>
            <a:xfrm rot="0">
              <a:off x="3158280" y="445162"/>
              <a:ext cx="238541" cy="226847"/>
              <a:chOff x="0" y="0"/>
              <a:chExt cx="259080" cy="246380"/>
            </a:xfrm>
          </p:grpSpPr>
          <p:sp>
            <p:nvSpPr>
              <p:cNvPr name="Freeform 216" id="216"/>
              <p:cNvSpPr/>
              <p:nvPr/>
            </p:nvSpPr>
            <p:spPr>
              <a:xfrm flipH="false" flipV="false" rot="0">
                <a:off x="48260" y="46990"/>
                <a:ext cx="160020" cy="149860"/>
              </a:xfrm>
              <a:custGeom>
                <a:avLst/>
                <a:gdLst/>
                <a:ahLst/>
                <a:cxnLst/>
                <a:rect r="r" b="b" t="t" l="l"/>
                <a:pathLst>
                  <a:path h="149860" w="160020">
                    <a:moveTo>
                      <a:pt x="43180" y="143510"/>
                    </a:moveTo>
                    <a:cubicBezTo>
                      <a:pt x="3810" y="46990"/>
                      <a:pt x="12700" y="41910"/>
                      <a:pt x="17780" y="41910"/>
                    </a:cubicBezTo>
                    <a:cubicBezTo>
                      <a:pt x="25400" y="41910"/>
                      <a:pt x="36830" y="66040"/>
                      <a:pt x="44450" y="67310"/>
                    </a:cubicBezTo>
                    <a:cubicBezTo>
                      <a:pt x="49530" y="68580"/>
                      <a:pt x="53340" y="67310"/>
                      <a:pt x="57150" y="63500"/>
                    </a:cubicBezTo>
                    <a:cubicBezTo>
                      <a:pt x="64770" y="54610"/>
                      <a:pt x="66040" y="8890"/>
                      <a:pt x="73660" y="3810"/>
                    </a:cubicBezTo>
                    <a:cubicBezTo>
                      <a:pt x="78740" y="0"/>
                      <a:pt x="82550" y="1270"/>
                      <a:pt x="88900" y="3810"/>
                    </a:cubicBezTo>
                    <a:cubicBezTo>
                      <a:pt x="104140" y="12700"/>
                      <a:pt x="158750" y="68580"/>
                      <a:pt x="160020" y="87630"/>
                    </a:cubicBezTo>
                    <a:cubicBezTo>
                      <a:pt x="160020" y="95250"/>
                      <a:pt x="151130" y="106680"/>
                      <a:pt x="147320" y="106680"/>
                    </a:cubicBezTo>
                    <a:cubicBezTo>
                      <a:pt x="143510" y="106680"/>
                      <a:pt x="134620" y="95250"/>
                      <a:pt x="135890" y="91440"/>
                    </a:cubicBezTo>
                    <a:cubicBezTo>
                      <a:pt x="137160" y="87630"/>
                      <a:pt x="153670" y="81280"/>
                      <a:pt x="156210" y="83820"/>
                    </a:cubicBezTo>
                    <a:cubicBezTo>
                      <a:pt x="158750" y="86360"/>
                      <a:pt x="153670" y="105410"/>
                      <a:pt x="148590" y="106680"/>
                    </a:cubicBezTo>
                    <a:cubicBezTo>
                      <a:pt x="140970" y="109220"/>
                      <a:pt x="119380" y="87630"/>
                      <a:pt x="107950" y="76200"/>
                    </a:cubicBezTo>
                    <a:cubicBezTo>
                      <a:pt x="96520" y="63500"/>
                      <a:pt x="83820" y="49530"/>
                      <a:pt x="78740" y="35560"/>
                    </a:cubicBezTo>
                    <a:cubicBezTo>
                      <a:pt x="73660" y="25400"/>
                      <a:pt x="71120" y="6350"/>
                      <a:pt x="73660" y="3810"/>
                    </a:cubicBezTo>
                    <a:cubicBezTo>
                      <a:pt x="77470" y="1270"/>
                      <a:pt x="90170" y="7620"/>
                      <a:pt x="93980" y="15240"/>
                    </a:cubicBezTo>
                    <a:cubicBezTo>
                      <a:pt x="97790" y="26670"/>
                      <a:pt x="85090" y="66040"/>
                      <a:pt x="77470" y="78740"/>
                    </a:cubicBezTo>
                    <a:cubicBezTo>
                      <a:pt x="72390" y="86360"/>
                      <a:pt x="67310" y="91440"/>
                      <a:pt x="59690" y="92710"/>
                    </a:cubicBezTo>
                    <a:cubicBezTo>
                      <a:pt x="50800" y="95250"/>
                      <a:pt x="36830" y="91440"/>
                      <a:pt x="27940" y="86360"/>
                    </a:cubicBezTo>
                    <a:cubicBezTo>
                      <a:pt x="17780" y="78740"/>
                      <a:pt x="0" y="59690"/>
                      <a:pt x="2540" y="53340"/>
                    </a:cubicBezTo>
                    <a:cubicBezTo>
                      <a:pt x="3810" y="48260"/>
                      <a:pt x="17780" y="43180"/>
                      <a:pt x="25400" y="46990"/>
                    </a:cubicBezTo>
                    <a:cubicBezTo>
                      <a:pt x="39370" y="53340"/>
                      <a:pt x="64770" y="114300"/>
                      <a:pt x="66040" y="132080"/>
                    </a:cubicBezTo>
                    <a:cubicBezTo>
                      <a:pt x="66040" y="139700"/>
                      <a:pt x="63500" y="146050"/>
                      <a:pt x="59690" y="147320"/>
                    </a:cubicBezTo>
                    <a:cubicBezTo>
                      <a:pt x="55880" y="149860"/>
                      <a:pt x="43180" y="143510"/>
                      <a:pt x="43180" y="143510"/>
                    </a:cubicBezTo>
                  </a:path>
                </a:pathLst>
              </a:custGeom>
              <a:solidFill>
                <a:srgbClr val="01184E"/>
              </a:solidFill>
              <a:ln cap="sq">
                <a:noFill/>
                <a:prstDash val="solid"/>
                <a:miter/>
              </a:ln>
            </p:spPr>
          </p:sp>
        </p:grpSp>
        <p:grpSp>
          <p:nvGrpSpPr>
            <p:cNvPr name="Group 217" id="217"/>
            <p:cNvGrpSpPr/>
            <p:nvPr/>
          </p:nvGrpSpPr>
          <p:grpSpPr>
            <a:xfrm rot="0">
              <a:off x="3278720" y="420606"/>
              <a:ext cx="148503" cy="191768"/>
              <a:chOff x="0" y="0"/>
              <a:chExt cx="161290" cy="208280"/>
            </a:xfrm>
          </p:grpSpPr>
          <p:sp>
            <p:nvSpPr>
              <p:cNvPr name="Freeform 218" id="218"/>
              <p:cNvSpPr/>
              <p:nvPr/>
            </p:nvSpPr>
            <p:spPr>
              <a:xfrm flipH="false" flipV="false" rot="0">
                <a:off x="46990" y="49530"/>
                <a:ext cx="66040" cy="110490"/>
              </a:xfrm>
              <a:custGeom>
                <a:avLst/>
                <a:gdLst/>
                <a:ahLst/>
                <a:cxnLst/>
                <a:rect r="r" b="b" t="t" l="l"/>
                <a:pathLst>
                  <a:path h="110490" w="66040">
                    <a:moveTo>
                      <a:pt x="31750" y="16510"/>
                    </a:moveTo>
                    <a:cubicBezTo>
                      <a:pt x="33020" y="64770"/>
                      <a:pt x="66040" y="92710"/>
                      <a:pt x="63500" y="100330"/>
                    </a:cubicBezTo>
                    <a:cubicBezTo>
                      <a:pt x="60960" y="105410"/>
                      <a:pt x="46990" y="109220"/>
                      <a:pt x="43180" y="106680"/>
                    </a:cubicBezTo>
                    <a:cubicBezTo>
                      <a:pt x="39370" y="105410"/>
                      <a:pt x="38100" y="91440"/>
                      <a:pt x="41910" y="88900"/>
                    </a:cubicBezTo>
                    <a:cubicBezTo>
                      <a:pt x="44450" y="85090"/>
                      <a:pt x="57150" y="85090"/>
                      <a:pt x="59690" y="87630"/>
                    </a:cubicBezTo>
                    <a:cubicBezTo>
                      <a:pt x="62230" y="91440"/>
                      <a:pt x="62230" y="102870"/>
                      <a:pt x="59690" y="106680"/>
                    </a:cubicBezTo>
                    <a:cubicBezTo>
                      <a:pt x="57150" y="109220"/>
                      <a:pt x="49530" y="110490"/>
                      <a:pt x="44450" y="107950"/>
                    </a:cubicBezTo>
                    <a:cubicBezTo>
                      <a:pt x="33020" y="102870"/>
                      <a:pt x="8890" y="72390"/>
                      <a:pt x="3810" y="53340"/>
                    </a:cubicBezTo>
                    <a:cubicBezTo>
                      <a:pt x="0" y="38100"/>
                      <a:pt x="2540" y="13970"/>
                      <a:pt x="8890" y="6350"/>
                    </a:cubicBezTo>
                    <a:cubicBezTo>
                      <a:pt x="12700" y="1270"/>
                      <a:pt x="20320" y="0"/>
                      <a:pt x="24130" y="1270"/>
                    </a:cubicBezTo>
                    <a:cubicBezTo>
                      <a:pt x="27940" y="2540"/>
                      <a:pt x="31750" y="16510"/>
                      <a:pt x="31750" y="16510"/>
                    </a:cubicBezTo>
                  </a:path>
                </a:pathLst>
              </a:custGeom>
              <a:solidFill>
                <a:srgbClr val="01184E"/>
              </a:solidFill>
              <a:ln cap="sq">
                <a:noFill/>
                <a:prstDash val="solid"/>
                <a:miter/>
              </a:ln>
            </p:spPr>
          </p:sp>
        </p:grpSp>
        <p:grpSp>
          <p:nvGrpSpPr>
            <p:cNvPr name="Group 219" id="219"/>
            <p:cNvGrpSpPr/>
            <p:nvPr/>
          </p:nvGrpSpPr>
          <p:grpSpPr>
            <a:xfrm rot="0">
              <a:off x="3341863" y="366817"/>
              <a:ext cx="192937" cy="190599"/>
              <a:chOff x="0" y="0"/>
              <a:chExt cx="209550" cy="207010"/>
            </a:xfrm>
          </p:grpSpPr>
          <p:sp>
            <p:nvSpPr>
              <p:cNvPr name="Freeform 220" id="220"/>
              <p:cNvSpPr/>
              <p:nvPr/>
            </p:nvSpPr>
            <p:spPr>
              <a:xfrm flipH="false" flipV="false" rot="0">
                <a:off x="54610" y="49530"/>
                <a:ext cx="104140" cy="105410"/>
              </a:xfrm>
              <a:custGeom>
                <a:avLst/>
                <a:gdLst/>
                <a:ahLst/>
                <a:cxnLst/>
                <a:rect r="r" b="b" t="t" l="l"/>
                <a:pathLst>
                  <a:path h="105410" w="104140">
                    <a:moveTo>
                      <a:pt x="3810" y="92710"/>
                    </a:moveTo>
                    <a:cubicBezTo>
                      <a:pt x="0" y="6350"/>
                      <a:pt x="5080" y="1270"/>
                      <a:pt x="12700" y="1270"/>
                    </a:cubicBezTo>
                    <a:cubicBezTo>
                      <a:pt x="29210" y="0"/>
                      <a:pt x="90170" y="35560"/>
                      <a:pt x="99060" y="50800"/>
                    </a:cubicBezTo>
                    <a:cubicBezTo>
                      <a:pt x="102870" y="57150"/>
                      <a:pt x="102870" y="66040"/>
                      <a:pt x="100330" y="69850"/>
                    </a:cubicBezTo>
                    <a:cubicBezTo>
                      <a:pt x="97790" y="72390"/>
                      <a:pt x="87630" y="73660"/>
                      <a:pt x="85090" y="72390"/>
                    </a:cubicBezTo>
                    <a:cubicBezTo>
                      <a:pt x="81280" y="68580"/>
                      <a:pt x="80010" y="53340"/>
                      <a:pt x="82550" y="50800"/>
                    </a:cubicBezTo>
                    <a:cubicBezTo>
                      <a:pt x="85090" y="48260"/>
                      <a:pt x="102870" y="57150"/>
                      <a:pt x="102870" y="60960"/>
                    </a:cubicBezTo>
                    <a:cubicBezTo>
                      <a:pt x="104140" y="64770"/>
                      <a:pt x="93980" y="72390"/>
                      <a:pt x="86360" y="72390"/>
                    </a:cubicBezTo>
                    <a:cubicBezTo>
                      <a:pt x="69850" y="72390"/>
                      <a:pt x="26670" y="13970"/>
                      <a:pt x="17780" y="20320"/>
                    </a:cubicBezTo>
                    <a:cubicBezTo>
                      <a:pt x="8890" y="24130"/>
                      <a:pt x="34290" y="82550"/>
                      <a:pt x="29210" y="95250"/>
                    </a:cubicBezTo>
                    <a:cubicBezTo>
                      <a:pt x="26670" y="101600"/>
                      <a:pt x="19050" y="105410"/>
                      <a:pt x="15240" y="105410"/>
                    </a:cubicBezTo>
                    <a:cubicBezTo>
                      <a:pt x="11430" y="104140"/>
                      <a:pt x="3810" y="92710"/>
                      <a:pt x="3810" y="92710"/>
                    </a:cubicBezTo>
                  </a:path>
                </a:pathLst>
              </a:custGeom>
              <a:solidFill>
                <a:srgbClr val="01184E"/>
              </a:solidFill>
              <a:ln cap="sq">
                <a:noFill/>
                <a:prstDash val="solid"/>
                <a:miter/>
              </a:ln>
            </p:spPr>
          </p:sp>
        </p:grpSp>
        <p:grpSp>
          <p:nvGrpSpPr>
            <p:cNvPr name="Group 221" id="221"/>
            <p:cNvGrpSpPr/>
            <p:nvPr/>
          </p:nvGrpSpPr>
          <p:grpSpPr>
            <a:xfrm rot="0">
              <a:off x="3243640" y="313029"/>
              <a:ext cx="115762" cy="135641"/>
              <a:chOff x="0" y="0"/>
              <a:chExt cx="125730" cy="147320"/>
            </a:xfrm>
          </p:grpSpPr>
          <p:sp>
            <p:nvSpPr>
              <p:cNvPr name="Freeform 222" id="222"/>
              <p:cNvSpPr/>
              <p:nvPr/>
            </p:nvSpPr>
            <p:spPr>
              <a:xfrm flipH="false" flipV="false" rot="0">
                <a:off x="46990" y="49530"/>
                <a:ext cx="27940" cy="48260"/>
              </a:xfrm>
              <a:custGeom>
                <a:avLst/>
                <a:gdLst/>
                <a:ahLst/>
                <a:cxnLst/>
                <a:rect r="r" b="b" t="t" l="l"/>
                <a:pathLst>
                  <a:path h="48260" w="27940">
                    <a:moveTo>
                      <a:pt x="26670" y="19050"/>
                    </a:moveTo>
                    <a:cubicBezTo>
                      <a:pt x="21590" y="46990"/>
                      <a:pt x="12700" y="48260"/>
                      <a:pt x="10160" y="45720"/>
                    </a:cubicBezTo>
                    <a:cubicBezTo>
                      <a:pt x="6350" y="43180"/>
                      <a:pt x="3810" y="27940"/>
                      <a:pt x="6350" y="25400"/>
                    </a:cubicBezTo>
                    <a:cubicBezTo>
                      <a:pt x="8890" y="22860"/>
                      <a:pt x="27940" y="31750"/>
                      <a:pt x="27940" y="34290"/>
                    </a:cubicBezTo>
                    <a:cubicBezTo>
                      <a:pt x="27940" y="36830"/>
                      <a:pt x="8890" y="44450"/>
                      <a:pt x="5080" y="41910"/>
                    </a:cubicBezTo>
                    <a:cubicBezTo>
                      <a:pt x="0" y="38100"/>
                      <a:pt x="0" y="13970"/>
                      <a:pt x="3810" y="7620"/>
                    </a:cubicBezTo>
                    <a:cubicBezTo>
                      <a:pt x="6350" y="3810"/>
                      <a:pt x="15240" y="0"/>
                      <a:pt x="19050" y="1270"/>
                    </a:cubicBezTo>
                    <a:cubicBezTo>
                      <a:pt x="22860" y="3810"/>
                      <a:pt x="26670" y="19050"/>
                      <a:pt x="26670" y="19050"/>
                    </a:cubicBezTo>
                  </a:path>
                </a:pathLst>
              </a:custGeom>
              <a:solidFill>
                <a:srgbClr val="01184E"/>
              </a:solidFill>
              <a:ln cap="sq">
                <a:noFill/>
                <a:prstDash val="solid"/>
                <a:miter/>
              </a:ln>
            </p:spPr>
          </p:sp>
        </p:grpSp>
        <p:grpSp>
          <p:nvGrpSpPr>
            <p:cNvPr name="Group 223" id="223"/>
            <p:cNvGrpSpPr/>
            <p:nvPr/>
          </p:nvGrpSpPr>
          <p:grpSpPr>
            <a:xfrm rot="0">
              <a:off x="3288074" y="164526"/>
              <a:ext cx="356642" cy="518007"/>
              <a:chOff x="0" y="0"/>
              <a:chExt cx="387350" cy="562610"/>
            </a:xfrm>
          </p:grpSpPr>
          <p:sp>
            <p:nvSpPr>
              <p:cNvPr name="Freeform 224" id="224"/>
              <p:cNvSpPr/>
              <p:nvPr/>
            </p:nvSpPr>
            <p:spPr>
              <a:xfrm flipH="false" flipV="false" rot="0">
                <a:off x="45720" y="54610"/>
                <a:ext cx="294640" cy="457200"/>
              </a:xfrm>
              <a:custGeom>
                <a:avLst/>
                <a:gdLst/>
                <a:ahLst/>
                <a:cxnLst/>
                <a:rect r="r" b="b" t="t" l="l"/>
                <a:pathLst>
                  <a:path h="457200" w="294640">
                    <a:moveTo>
                      <a:pt x="6350" y="0"/>
                    </a:moveTo>
                    <a:cubicBezTo>
                      <a:pt x="96520" y="0"/>
                      <a:pt x="118110" y="10160"/>
                      <a:pt x="138430" y="22860"/>
                    </a:cubicBezTo>
                    <a:cubicBezTo>
                      <a:pt x="163830" y="38100"/>
                      <a:pt x="190500" y="60960"/>
                      <a:pt x="210820" y="85090"/>
                    </a:cubicBezTo>
                    <a:cubicBezTo>
                      <a:pt x="231140" y="109220"/>
                      <a:pt x="247650" y="137160"/>
                      <a:pt x="260350" y="167640"/>
                    </a:cubicBezTo>
                    <a:cubicBezTo>
                      <a:pt x="274320" y="201930"/>
                      <a:pt x="285750" y="243840"/>
                      <a:pt x="290830" y="279400"/>
                    </a:cubicBezTo>
                    <a:cubicBezTo>
                      <a:pt x="294640" y="312420"/>
                      <a:pt x="293370" y="342900"/>
                      <a:pt x="287020" y="372110"/>
                    </a:cubicBezTo>
                    <a:cubicBezTo>
                      <a:pt x="281940" y="401320"/>
                      <a:pt x="269240" y="452120"/>
                      <a:pt x="257810" y="455930"/>
                    </a:cubicBezTo>
                    <a:cubicBezTo>
                      <a:pt x="252730" y="457200"/>
                      <a:pt x="240030" y="448310"/>
                      <a:pt x="240030" y="444500"/>
                    </a:cubicBezTo>
                    <a:cubicBezTo>
                      <a:pt x="240030" y="440690"/>
                      <a:pt x="248920" y="431800"/>
                      <a:pt x="252730" y="431800"/>
                    </a:cubicBezTo>
                    <a:cubicBezTo>
                      <a:pt x="257810" y="431800"/>
                      <a:pt x="265430" y="440690"/>
                      <a:pt x="265430" y="444500"/>
                    </a:cubicBezTo>
                    <a:cubicBezTo>
                      <a:pt x="265430" y="448310"/>
                      <a:pt x="259080" y="455930"/>
                      <a:pt x="255270" y="455930"/>
                    </a:cubicBezTo>
                    <a:cubicBezTo>
                      <a:pt x="251460" y="457200"/>
                      <a:pt x="242570" y="452120"/>
                      <a:pt x="240030" y="445770"/>
                    </a:cubicBezTo>
                    <a:cubicBezTo>
                      <a:pt x="236220" y="433070"/>
                      <a:pt x="257810" y="397510"/>
                      <a:pt x="261620" y="370840"/>
                    </a:cubicBezTo>
                    <a:cubicBezTo>
                      <a:pt x="266700" y="344170"/>
                      <a:pt x="269240" y="316230"/>
                      <a:pt x="265430" y="285750"/>
                    </a:cubicBezTo>
                    <a:cubicBezTo>
                      <a:pt x="262890" y="252730"/>
                      <a:pt x="251460" y="212090"/>
                      <a:pt x="238760" y="180340"/>
                    </a:cubicBezTo>
                    <a:cubicBezTo>
                      <a:pt x="227330" y="152400"/>
                      <a:pt x="212090" y="125730"/>
                      <a:pt x="194310" y="104140"/>
                    </a:cubicBezTo>
                    <a:cubicBezTo>
                      <a:pt x="175260" y="81280"/>
                      <a:pt x="151130" y="60960"/>
                      <a:pt x="128270" y="46990"/>
                    </a:cubicBezTo>
                    <a:cubicBezTo>
                      <a:pt x="110490" y="34290"/>
                      <a:pt x="91440" y="25400"/>
                      <a:pt x="71120" y="21590"/>
                    </a:cubicBezTo>
                    <a:cubicBezTo>
                      <a:pt x="50800" y="17780"/>
                      <a:pt x="12700" y="31750"/>
                      <a:pt x="5080" y="22860"/>
                    </a:cubicBezTo>
                    <a:cubicBezTo>
                      <a:pt x="0" y="19050"/>
                      <a:pt x="6350" y="0"/>
                      <a:pt x="6350" y="0"/>
                    </a:cubicBezTo>
                  </a:path>
                </a:pathLst>
              </a:custGeom>
              <a:solidFill>
                <a:srgbClr val="01184E"/>
              </a:solidFill>
              <a:ln cap="sq">
                <a:noFill/>
                <a:prstDash val="solid"/>
                <a:miter/>
              </a:ln>
            </p:spPr>
          </p:sp>
        </p:grpSp>
        <p:grpSp>
          <p:nvGrpSpPr>
            <p:cNvPr name="Group 225" id="225"/>
            <p:cNvGrpSpPr/>
            <p:nvPr/>
          </p:nvGrpSpPr>
          <p:grpSpPr>
            <a:xfrm rot="0">
              <a:off x="4124136" y="1008772"/>
              <a:ext cx="284144" cy="383536"/>
              <a:chOff x="0" y="0"/>
              <a:chExt cx="308610" cy="416560"/>
            </a:xfrm>
          </p:grpSpPr>
          <p:sp>
            <p:nvSpPr>
              <p:cNvPr name="Freeform 226" id="226"/>
              <p:cNvSpPr/>
              <p:nvPr/>
            </p:nvSpPr>
            <p:spPr>
              <a:xfrm flipH="false" flipV="false" rot="0">
                <a:off x="46990" y="45720"/>
                <a:ext cx="212090" cy="323850"/>
              </a:xfrm>
              <a:custGeom>
                <a:avLst/>
                <a:gdLst/>
                <a:ahLst/>
                <a:cxnLst/>
                <a:rect r="r" b="b" t="t" l="l"/>
                <a:pathLst>
                  <a:path h="323850" w="212090">
                    <a:moveTo>
                      <a:pt x="39370" y="38100"/>
                    </a:moveTo>
                    <a:cubicBezTo>
                      <a:pt x="25400" y="22860"/>
                      <a:pt x="25400" y="68580"/>
                      <a:pt x="29210" y="96520"/>
                    </a:cubicBezTo>
                    <a:cubicBezTo>
                      <a:pt x="34290" y="134620"/>
                      <a:pt x="50800" y="195580"/>
                      <a:pt x="71120" y="229870"/>
                    </a:cubicBezTo>
                    <a:cubicBezTo>
                      <a:pt x="87630" y="259080"/>
                      <a:pt x="118110" y="290830"/>
                      <a:pt x="135890" y="297180"/>
                    </a:cubicBezTo>
                    <a:cubicBezTo>
                      <a:pt x="144780" y="300990"/>
                      <a:pt x="152400" y="298450"/>
                      <a:pt x="160020" y="294640"/>
                    </a:cubicBezTo>
                    <a:cubicBezTo>
                      <a:pt x="171450" y="288290"/>
                      <a:pt x="182880" y="254000"/>
                      <a:pt x="193040" y="251460"/>
                    </a:cubicBezTo>
                    <a:cubicBezTo>
                      <a:pt x="199390" y="250190"/>
                      <a:pt x="210820" y="259080"/>
                      <a:pt x="210820" y="264160"/>
                    </a:cubicBezTo>
                    <a:cubicBezTo>
                      <a:pt x="210820" y="267970"/>
                      <a:pt x="196850" y="276860"/>
                      <a:pt x="193040" y="275590"/>
                    </a:cubicBezTo>
                    <a:cubicBezTo>
                      <a:pt x="189230" y="274320"/>
                      <a:pt x="185420" y="256540"/>
                      <a:pt x="187960" y="255270"/>
                    </a:cubicBezTo>
                    <a:cubicBezTo>
                      <a:pt x="190500" y="252730"/>
                      <a:pt x="208280" y="260350"/>
                      <a:pt x="209550" y="266700"/>
                    </a:cubicBezTo>
                    <a:cubicBezTo>
                      <a:pt x="212090" y="276860"/>
                      <a:pt x="181610" y="311150"/>
                      <a:pt x="165100" y="318770"/>
                    </a:cubicBezTo>
                    <a:cubicBezTo>
                      <a:pt x="152400" y="323850"/>
                      <a:pt x="138430" y="323850"/>
                      <a:pt x="124460" y="318770"/>
                    </a:cubicBezTo>
                    <a:cubicBezTo>
                      <a:pt x="101600" y="308610"/>
                      <a:pt x="67310" y="273050"/>
                      <a:pt x="48260" y="240030"/>
                    </a:cubicBezTo>
                    <a:cubicBezTo>
                      <a:pt x="25400" y="201930"/>
                      <a:pt x="7620" y="139700"/>
                      <a:pt x="3810" y="97790"/>
                    </a:cubicBezTo>
                    <a:cubicBezTo>
                      <a:pt x="0" y="64770"/>
                      <a:pt x="0" y="21590"/>
                      <a:pt x="12700" y="8890"/>
                    </a:cubicBezTo>
                    <a:cubicBezTo>
                      <a:pt x="20320" y="1270"/>
                      <a:pt x="36830" y="0"/>
                      <a:pt x="45720" y="5080"/>
                    </a:cubicBezTo>
                    <a:cubicBezTo>
                      <a:pt x="53340" y="8890"/>
                      <a:pt x="64770" y="27940"/>
                      <a:pt x="62230" y="33020"/>
                    </a:cubicBezTo>
                    <a:cubicBezTo>
                      <a:pt x="60960" y="38100"/>
                      <a:pt x="39370" y="38100"/>
                      <a:pt x="39370" y="38100"/>
                    </a:cubicBezTo>
                  </a:path>
                </a:pathLst>
              </a:custGeom>
              <a:solidFill>
                <a:srgbClr val="01184E"/>
              </a:solidFill>
              <a:ln cap="sq">
                <a:noFill/>
                <a:prstDash val="solid"/>
                <a:miter/>
              </a:ln>
            </p:spPr>
          </p:sp>
        </p:grpSp>
        <p:grpSp>
          <p:nvGrpSpPr>
            <p:cNvPr name="Group 227" id="227"/>
            <p:cNvGrpSpPr/>
            <p:nvPr/>
          </p:nvGrpSpPr>
          <p:grpSpPr>
            <a:xfrm rot="0">
              <a:off x="4194295" y="1048529"/>
              <a:ext cx="223340" cy="188260"/>
              <a:chOff x="0" y="0"/>
              <a:chExt cx="242570" cy="204470"/>
            </a:xfrm>
          </p:grpSpPr>
          <p:sp>
            <p:nvSpPr>
              <p:cNvPr name="Freeform 228" id="228"/>
              <p:cNvSpPr/>
              <p:nvPr/>
            </p:nvSpPr>
            <p:spPr>
              <a:xfrm flipH="false" flipV="false" rot="0">
                <a:off x="46990" y="44450"/>
                <a:ext cx="144780" cy="107950"/>
              </a:xfrm>
              <a:custGeom>
                <a:avLst/>
                <a:gdLst/>
                <a:ahLst/>
                <a:cxnLst/>
                <a:rect r="r" b="b" t="t" l="l"/>
                <a:pathLst>
                  <a:path h="107950" w="144780">
                    <a:moveTo>
                      <a:pt x="46990" y="107950"/>
                    </a:moveTo>
                    <a:cubicBezTo>
                      <a:pt x="10160" y="86360"/>
                      <a:pt x="0" y="49530"/>
                      <a:pt x="3810" y="39370"/>
                    </a:cubicBezTo>
                    <a:cubicBezTo>
                      <a:pt x="6350" y="33020"/>
                      <a:pt x="13970" y="27940"/>
                      <a:pt x="19050" y="27940"/>
                    </a:cubicBezTo>
                    <a:cubicBezTo>
                      <a:pt x="27940" y="27940"/>
                      <a:pt x="40640" y="40640"/>
                      <a:pt x="49530" y="46990"/>
                    </a:cubicBezTo>
                    <a:cubicBezTo>
                      <a:pt x="58420" y="54610"/>
                      <a:pt x="71120" y="64770"/>
                      <a:pt x="73660" y="72390"/>
                    </a:cubicBezTo>
                    <a:cubicBezTo>
                      <a:pt x="73660" y="78740"/>
                      <a:pt x="69850" y="86360"/>
                      <a:pt x="66040" y="88900"/>
                    </a:cubicBezTo>
                    <a:cubicBezTo>
                      <a:pt x="63500" y="90170"/>
                      <a:pt x="54610" y="90170"/>
                      <a:pt x="52070" y="86360"/>
                    </a:cubicBezTo>
                    <a:cubicBezTo>
                      <a:pt x="45720" y="77470"/>
                      <a:pt x="53340" y="12700"/>
                      <a:pt x="67310" y="6350"/>
                    </a:cubicBezTo>
                    <a:cubicBezTo>
                      <a:pt x="82550" y="0"/>
                      <a:pt x="137160" y="41910"/>
                      <a:pt x="142240" y="57150"/>
                    </a:cubicBezTo>
                    <a:cubicBezTo>
                      <a:pt x="144780" y="63500"/>
                      <a:pt x="142240" y="72390"/>
                      <a:pt x="138430" y="74930"/>
                    </a:cubicBezTo>
                    <a:cubicBezTo>
                      <a:pt x="134620" y="76200"/>
                      <a:pt x="124460" y="74930"/>
                      <a:pt x="123190" y="72390"/>
                    </a:cubicBezTo>
                    <a:cubicBezTo>
                      <a:pt x="120650" y="68580"/>
                      <a:pt x="127000" y="52070"/>
                      <a:pt x="130810" y="50800"/>
                    </a:cubicBezTo>
                    <a:cubicBezTo>
                      <a:pt x="134620" y="50800"/>
                      <a:pt x="144780" y="63500"/>
                      <a:pt x="144780" y="67310"/>
                    </a:cubicBezTo>
                    <a:cubicBezTo>
                      <a:pt x="143510" y="71120"/>
                      <a:pt x="134620" y="76200"/>
                      <a:pt x="128270" y="74930"/>
                    </a:cubicBezTo>
                    <a:cubicBezTo>
                      <a:pt x="115570" y="74930"/>
                      <a:pt x="93980" y="53340"/>
                      <a:pt x="81280" y="43180"/>
                    </a:cubicBezTo>
                    <a:cubicBezTo>
                      <a:pt x="71120" y="34290"/>
                      <a:pt x="55880" y="25400"/>
                      <a:pt x="55880" y="19050"/>
                    </a:cubicBezTo>
                    <a:cubicBezTo>
                      <a:pt x="55880" y="13970"/>
                      <a:pt x="60960" y="7620"/>
                      <a:pt x="64770" y="6350"/>
                    </a:cubicBezTo>
                    <a:cubicBezTo>
                      <a:pt x="68580" y="6350"/>
                      <a:pt x="77470" y="10160"/>
                      <a:pt x="81280" y="16510"/>
                    </a:cubicBezTo>
                    <a:cubicBezTo>
                      <a:pt x="85090" y="24130"/>
                      <a:pt x="83820" y="43180"/>
                      <a:pt x="80010" y="55880"/>
                    </a:cubicBezTo>
                    <a:cubicBezTo>
                      <a:pt x="76200" y="67310"/>
                      <a:pt x="67310" y="87630"/>
                      <a:pt x="57150" y="88900"/>
                    </a:cubicBezTo>
                    <a:cubicBezTo>
                      <a:pt x="44450" y="91440"/>
                      <a:pt x="6350" y="53340"/>
                      <a:pt x="3810" y="41910"/>
                    </a:cubicBezTo>
                    <a:cubicBezTo>
                      <a:pt x="2540" y="36830"/>
                      <a:pt x="7620" y="30480"/>
                      <a:pt x="10160" y="29210"/>
                    </a:cubicBezTo>
                    <a:cubicBezTo>
                      <a:pt x="15240" y="27940"/>
                      <a:pt x="24130" y="30480"/>
                      <a:pt x="27940" y="35560"/>
                    </a:cubicBezTo>
                    <a:cubicBezTo>
                      <a:pt x="35560" y="44450"/>
                      <a:pt x="31750" y="76200"/>
                      <a:pt x="39370" y="83820"/>
                    </a:cubicBezTo>
                    <a:cubicBezTo>
                      <a:pt x="44450" y="90170"/>
                      <a:pt x="58420" y="86360"/>
                      <a:pt x="59690" y="90170"/>
                    </a:cubicBezTo>
                    <a:cubicBezTo>
                      <a:pt x="60960" y="93980"/>
                      <a:pt x="46990" y="107950"/>
                      <a:pt x="46990" y="107950"/>
                    </a:cubicBezTo>
                  </a:path>
                </a:pathLst>
              </a:custGeom>
              <a:solidFill>
                <a:srgbClr val="01184E"/>
              </a:solidFill>
              <a:ln cap="sq">
                <a:noFill/>
                <a:prstDash val="solid"/>
                <a:miter/>
              </a:ln>
            </p:spPr>
          </p:sp>
        </p:grpSp>
        <p:grpSp>
          <p:nvGrpSpPr>
            <p:cNvPr name="Group 229" id="229"/>
            <p:cNvGrpSpPr/>
            <p:nvPr/>
          </p:nvGrpSpPr>
          <p:grpSpPr>
            <a:xfrm rot="0">
              <a:off x="4311226" y="974862"/>
              <a:ext cx="163704" cy="163704"/>
              <a:chOff x="0" y="0"/>
              <a:chExt cx="177800" cy="177800"/>
            </a:xfrm>
          </p:grpSpPr>
          <p:sp>
            <p:nvSpPr>
              <p:cNvPr name="Freeform 230" id="230"/>
              <p:cNvSpPr/>
              <p:nvPr/>
            </p:nvSpPr>
            <p:spPr>
              <a:xfrm flipH="false" flipV="false" rot="0">
                <a:off x="50800" y="48260"/>
                <a:ext cx="77470" cy="80010"/>
              </a:xfrm>
              <a:custGeom>
                <a:avLst/>
                <a:gdLst/>
                <a:ahLst/>
                <a:cxnLst/>
                <a:rect r="r" b="b" t="t" l="l"/>
                <a:pathLst>
                  <a:path h="80010" w="77470">
                    <a:moveTo>
                      <a:pt x="22860" y="7620"/>
                    </a:moveTo>
                    <a:cubicBezTo>
                      <a:pt x="77470" y="67310"/>
                      <a:pt x="73660" y="76200"/>
                      <a:pt x="69850" y="77470"/>
                    </a:cubicBezTo>
                    <a:cubicBezTo>
                      <a:pt x="66040" y="80010"/>
                      <a:pt x="57150" y="77470"/>
                      <a:pt x="54610" y="73660"/>
                    </a:cubicBezTo>
                    <a:cubicBezTo>
                      <a:pt x="52070" y="69850"/>
                      <a:pt x="53340" y="58420"/>
                      <a:pt x="57150" y="55880"/>
                    </a:cubicBezTo>
                    <a:cubicBezTo>
                      <a:pt x="60960" y="53340"/>
                      <a:pt x="73660" y="55880"/>
                      <a:pt x="74930" y="59690"/>
                    </a:cubicBezTo>
                    <a:cubicBezTo>
                      <a:pt x="77470" y="62230"/>
                      <a:pt x="74930" y="74930"/>
                      <a:pt x="69850" y="77470"/>
                    </a:cubicBezTo>
                    <a:cubicBezTo>
                      <a:pt x="62230" y="80010"/>
                      <a:pt x="24130" y="55880"/>
                      <a:pt x="12700" y="43180"/>
                    </a:cubicBezTo>
                    <a:cubicBezTo>
                      <a:pt x="5080" y="35560"/>
                      <a:pt x="1270" y="26670"/>
                      <a:pt x="0" y="19050"/>
                    </a:cubicBezTo>
                    <a:cubicBezTo>
                      <a:pt x="0" y="12700"/>
                      <a:pt x="1270" y="5080"/>
                      <a:pt x="5080" y="2540"/>
                    </a:cubicBezTo>
                    <a:cubicBezTo>
                      <a:pt x="8890" y="0"/>
                      <a:pt x="22860" y="7620"/>
                      <a:pt x="22860" y="7620"/>
                    </a:cubicBezTo>
                  </a:path>
                </a:pathLst>
              </a:custGeom>
              <a:solidFill>
                <a:srgbClr val="01184E"/>
              </a:solidFill>
              <a:ln cap="sq">
                <a:noFill/>
                <a:prstDash val="solid"/>
                <a:miter/>
              </a:ln>
            </p:spPr>
          </p:sp>
        </p:grpSp>
        <p:grpSp>
          <p:nvGrpSpPr>
            <p:cNvPr name="Group 231" id="231"/>
            <p:cNvGrpSpPr/>
            <p:nvPr/>
          </p:nvGrpSpPr>
          <p:grpSpPr>
            <a:xfrm rot="0">
              <a:off x="4370862" y="931598"/>
              <a:ext cx="211646" cy="167212"/>
              <a:chOff x="0" y="0"/>
              <a:chExt cx="229870" cy="181610"/>
            </a:xfrm>
          </p:grpSpPr>
          <p:sp>
            <p:nvSpPr>
              <p:cNvPr name="Freeform 232" id="232"/>
              <p:cNvSpPr/>
              <p:nvPr/>
            </p:nvSpPr>
            <p:spPr>
              <a:xfrm flipH="false" flipV="false" rot="0">
                <a:off x="49530" y="46990"/>
                <a:ext cx="130810" cy="85090"/>
              </a:xfrm>
              <a:custGeom>
                <a:avLst/>
                <a:gdLst/>
                <a:ahLst/>
                <a:cxnLst/>
                <a:rect r="r" b="b" t="t" l="l"/>
                <a:pathLst>
                  <a:path h="85090" w="130810">
                    <a:moveTo>
                      <a:pt x="36830" y="83820"/>
                    </a:moveTo>
                    <a:cubicBezTo>
                      <a:pt x="0" y="22860"/>
                      <a:pt x="0" y="13970"/>
                      <a:pt x="5080" y="8890"/>
                    </a:cubicBezTo>
                    <a:cubicBezTo>
                      <a:pt x="12700" y="2540"/>
                      <a:pt x="30480" y="0"/>
                      <a:pt x="44450" y="3810"/>
                    </a:cubicBezTo>
                    <a:cubicBezTo>
                      <a:pt x="68580" y="11430"/>
                      <a:pt x="130810" y="60960"/>
                      <a:pt x="129540" y="73660"/>
                    </a:cubicBezTo>
                    <a:cubicBezTo>
                      <a:pt x="129540" y="78740"/>
                      <a:pt x="114300" y="85090"/>
                      <a:pt x="110490" y="82550"/>
                    </a:cubicBezTo>
                    <a:cubicBezTo>
                      <a:pt x="107950" y="81280"/>
                      <a:pt x="105410" y="64770"/>
                      <a:pt x="109220" y="62230"/>
                    </a:cubicBezTo>
                    <a:cubicBezTo>
                      <a:pt x="111760" y="59690"/>
                      <a:pt x="129540" y="68580"/>
                      <a:pt x="129540" y="72390"/>
                    </a:cubicBezTo>
                    <a:cubicBezTo>
                      <a:pt x="129540" y="76200"/>
                      <a:pt x="120650" y="83820"/>
                      <a:pt x="111760" y="83820"/>
                    </a:cubicBezTo>
                    <a:cubicBezTo>
                      <a:pt x="93980" y="83820"/>
                      <a:pt x="22860" y="21590"/>
                      <a:pt x="19050" y="25400"/>
                    </a:cubicBezTo>
                    <a:cubicBezTo>
                      <a:pt x="17780" y="27940"/>
                      <a:pt x="55880" y="57150"/>
                      <a:pt x="54610" y="67310"/>
                    </a:cubicBezTo>
                    <a:cubicBezTo>
                      <a:pt x="54610" y="73660"/>
                      <a:pt x="36830" y="83820"/>
                      <a:pt x="36830" y="83820"/>
                    </a:cubicBezTo>
                  </a:path>
                </a:pathLst>
              </a:custGeom>
              <a:solidFill>
                <a:srgbClr val="01184E"/>
              </a:solidFill>
              <a:ln cap="sq">
                <a:noFill/>
                <a:prstDash val="solid"/>
                <a:miter/>
              </a:ln>
            </p:spPr>
          </p:sp>
        </p:grpSp>
        <p:grpSp>
          <p:nvGrpSpPr>
            <p:cNvPr name="Group 233" id="233"/>
            <p:cNvGrpSpPr/>
            <p:nvPr/>
          </p:nvGrpSpPr>
          <p:grpSpPr>
            <a:xfrm rot="0">
              <a:off x="4373200" y="781925"/>
              <a:ext cx="297006" cy="385875"/>
              <a:chOff x="0" y="0"/>
              <a:chExt cx="322580" cy="419100"/>
            </a:xfrm>
          </p:grpSpPr>
          <p:sp>
            <p:nvSpPr>
              <p:cNvPr name="Freeform 234" id="234"/>
              <p:cNvSpPr/>
              <p:nvPr/>
            </p:nvSpPr>
            <p:spPr>
              <a:xfrm flipH="false" flipV="false" rot="0">
                <a:off x="50800" y="50800"/>
                <a:ext cx="226060" cy="317500"/>
              </a:xfrm>
              <a:custGeom>
                <a:avLst/>
                <a:gdLst/>
                <a:ahLst/>
                <a:cxnLst/>
                <a:rect r="r" b="b" t="t" l="l"/>
                <a:pathLst>
                  <a:path h="317500" w="226060">
                    <a:moveTo>
                      <a:pt x="0" y="20320"/>
                    </a:moveTo>
                    <a:cubicBezTo>
                      <a:pt x="73660" y="0"/>
                      <a:pt x="91440" y="7620"/>
                      <a:pt x="106680" y="17780"/>
                    </a:cubicBezTo>
                    <a:cubicBezTo>
                      <a:pt x="123190" y="27940"/>
                      <a:pt x="138430" y="41910"/>
                      <a:pt x="153670" y="63500"/>
                    </a:cubicBezTo>
                    <a:cubicBezTo>
                      <a:pt x="176530" y="96520"/>
                      <a:pt x="204470" y="163830"/>
                      <a:pt x="214630" y="208280"/>
                    </a:cubicBezTo>
                    <a:cubicBezTo>
                      <a:pt x="222250" y="243840"/>
                      <a:pt x="226060" y="289560"/>
                      <a:pt x="220980" y="306070"/>
                    </a:cubicBezTo>
                    <a:cubicBezTo>
                      <a:pt x="218440" y="312420"/>
                      <a:pt x="214630" y="316230"/>
                      <a:pt x="210820" y="317500"/>
                    </a:cubicBezTo>
                    <a:cubicBezTo>
                      <a:pt x="205740" y="317500"/>
                      <a:pt x="195580" y="309880"/>
                      <a:pt x="195580" y="306070"/>
                    </a:cubicBezTo>
                    <a:cubicBezTo>
                      <a:pt x="195580" y="302260"/>
                      <a:pt x="212090" y="292100"/>
                      <a:pt x="214630" y="293370"/>
                    </a:cubicBezTo>
                    <a:cubicBezTo>
                      <a:pt x="218440" y="295910"/>
                      <a:pt x="218440" y="312420"/>
                      <a:pt x="215900" y="314960"/>
                    </a:cubicBezTo>
                    <a:cubicBezTo>
                      <a:pt x="212090" y="317500"/>
                      <a:pt x="200660" y="313690"/>
                      <a:pt x="195580" y="307340"/>
                    </a:cubicBezTo>
                    <a:cubicBezTo>
                      <a:pt x="185420" y="294640"/>
                      <a:pt x="198120" y="248920"/>
                      <a:pt x="190500" y="215900"/>
                    </a:cubicBezTo>
                    <a:cubicBezTo>
                      <a:pt x="181610" y="175260"/>
                      <a:pt x="154940" y="111760"/>
                      <a:pt x="135890" y="81280"/>
                    </a:cubicBezTo>
                    <a:cubicBezTo>
                      <a:pt x="123190" y="62230"/>
                      <a:pt x="110490" y="49530"/>
                      <a:pt x="96520" y="40640"/>
                    </a:cubicBezTo>
                    <a:cubicBezTo>
                      <a:pt x="85090" y="33020"/>
                      <a:pt x="72390" y="25400"/>
                      <a:pt x="59690" y="25400"/>
                    </a:cubicBezTo>
                    <a:cubicBezTo>
                      <a:pt x="43180" y="25400"/>
                      <a:pt x="13970" y="48260"/>
                      <a:pt x="6350" y="43180"/>
                    </a:cubicBezTo>
                    <a:cubicBezTo>
                      <a:pt x="0" y="39370"/>
                      <a:pt x="0" y="20320"/>
                      <a:pt x="0" y="20320"/>
                    </a:cubicBezTo>
                  </a:path>
                </a:pathLst>
              </a:custGeom>
              <a:solidFill>
                <a:srgbClr val="01184E"/>
              </a:solidFill>
              <a:ln cap="sq">
                <a:noFill/>
                <a:prstDash val="solid"/>
                <a:miter/>
              </a:ln>
            </p:spPr>
          </p:sp>
        </p:grpSp>
        <p:grpSp>
          <p:nvGrpSpPr>
            <p:cNvPr name="Group 235" id="235"/>
            <p:cNvGrpSpPr/>
            <p:nvPr/>
          </p:nvGrpSpPr>
          <p:grpSpPr>
            <a:xfrm rot="0">
              <a:off x="4244575" y="868454"/>
              <a:ext cx="115762" cy="113424"/>
              <a:chOff x="0" y="0"/>
              <a:chExt cx="125730" cy="123190"/>
            </a:xfrm>
          </p:grpSpPr>
          <p:sp>
            <p:nvSpPr>
              <p:cNvPr name="Freeform 236" id="236"/>
              <p:cNvSpPr/>
              <p:nvPr/>
            </p:nvSpPr>
            <p:spPr>
              <a:xfrm flipH="false" flipV="false" rot="0">
                <a:off x="48260" y="48260"/>
                <a:ext cx="25400" cy="26670"/>
              </a:xfrm>
              <a:custGeom>
                <a:avLst/>
                <a:gdLst/>
                <a:ahLst/>
                <a:cxnLst/>
                <a:rect r="r" b="b" t="t" l="l"/>
                <a:pathLst>
                  <a:path h="26670" w="25400">
                    <a:moveTo>
                      <a:pt x="25400" y="8890"/>
                    </a:moveTo>
                    <a:cubicBezTo>
                      <a:pt x="13970" y="26670"/>
                      <a:pt x="3810" y="22860"/>
                      <a:pt x="2540" y="19050"/>
                    </a:cubicBezTo>
                    <a:cubicBezTo>
                      <a:pt x="0" y="15240"/>
                      <a:pt x="1270" y="5080"/>
                      <a:pt x="5080" y="2540"/>
                    </a:cubicBezTo>
                    <a:cubicBezTo>
                      <a:pt x="8890" y="0"/>
                      <a:pt x="21590" y="3810"/>
                      <a:pt x="21590" y="3810"/>
                    </a:cubicBezTo>
                  </a:path>
                </a:pathLst>
              </a:custGeom>
              <a:solidFill>
                <a:srgbClr val="01184E"/>
              </a:solidFill>
              <a:ln cap="sq">
                <a:noFill/>
                <a:prstDash val="solid"/>
                <a:miter/>
              </a:ln>
            </p:spPr>
          </p:sp>
        </p:grpSp>
      </p:grpSp>
      <p:grpSp>
        <p:nvGrpSpPr>
          <p:cNvPr name="Group 237" id="237"/>
          <p:cNvGrpSpPr/>
          <p:nvPr/>
        </p:nvGrpSpPr>
        <p:grpSpPr>
          <a:xfrm rot="0">
            <a:off x="212493" y="337185"/>
            <a:ext cx="1720278" cy="1398245"/>
            <a:chOff x="0" y="0"/>
            <a:chExt cx="2293704" cy="1864326"/>
          </a:xfrm>
        </p:grpSpPr>
        <p:grpSp>
          <p:nvGrpSpPr>
            <p:cNvPr name="Group 238" id="238"/>
            <p:cNvGrpSpPr/>
            <p:nvPr/>
          </p:nvGrpSpPr>
          <p:grpSpPr>
            <a:xfrm rot="0">
              <a:off x="207772" y="0"/>
              <a:ext cx="1878159" cy="1864326"/>
              <a:chOff x="0" y="0"/>
              <a:chExt cx="818831" cy="812800"/>
            </a:xfrm>
          </p:grpSpPr>
          <p:sp>
            <p:nvSpPr>
              <p:cNvPr name="Freeform 239" id="239"/>
              <p:cNvSpPr/>
              <p:nvPr/>
            </p:nvSpPr>
            <p:spPr>
              <a:xfrm flipH="false" flipV="false" rot="0">
                <a:off x="0" y="0"/>
                <a:ext cx="818831" cy="812800"/>
              </a:xfrm>
              <a:custGeom>
                <a:avLst/>
                <a:gdLst/>
                <a:ahLst/>
                <a:cxnLst/>
                <a:rect r="r" b="b" t="t" l="l"/>
                <a:pathLst>
                  <a:path h="812800" w="818831">
                    <a:moveTo>
                      <a:pt x="409415" y="0"/>
                    </a:moveTo>
                    <a:cubicBezTo>
                      <a:pt x="183302" y="0"/>
                      <a:pt x="0" y="181951"/>
                      <a:pt x="0" y="406400"/>
                    </a:cubicBezTo>
                    <a:cubicBezTo>
                      <a:pt x="0" y="630849"/>
                      <a:pt x="183302" y="812800"/>
                      <a:pt x="409415" y="812800"/>
                    </a:cubicBezTo>
                    <a:cubicBezTo>
                      <a:pt x="635529" y="812800"/>
                      <a:pt x="818831" y="630849"/>
                      <a:pt x="818831" y="406400"/>
                    </a:cubicBezTo>
                    <a:cubicBezTo>
                      <a:pt x="818831" y="181951"/>
                      <a:pt x="635529" y="0"/>
                      <a:pt x="409415" y="0"/>
                    </a:cubicBezTo>
                    <a:close/>
                  </a:path>
                </a:pathLst>
              </a:custGeom>
              <a:solidFill>
                <a:srgbClr val="000000">
                  <a:alpha val="0"/>
                </a:srgbClr>
              </a:solidFill>
              <a:ln w="38100" cap="sq">
                <a:solidFill>
                  <a:srgbClr val="173653"/>
                </a:solidFill>
                <a:prstDash val="solid"/>
                <a:miter/>
              </a:ln>
            </p:spPr>
          </p:sp>
          <p:sp>
            <p:nvSpPr>
              <p:cNvPr name="TextBox 240" id="240"/>
              <p:cNvSpPr txBox="true"/>
              <p:nvPr/>
            </p:nvSpPr>
            <p:spPr>
              <a:xfrm>
                <a:off x="76765" y="47625"/>
                <a:ext cx="665300" cy="688975"/>
              </a:xfrm>
              <a:prstGeom prst="rect">
                <a:avLst/>
              </a:prstGeom>
            </p:spPr>
            <p:txBody>
              <a:bodyPr anchor="ctr" rtlCol="false" tIns="107069" lIns="107069" bIns="107069" rIns="107069"/>
              <a:lstStyle/>
              <a:p>
                <a:pPr algn="ctr">
                  <a:lnSpc>
                    <a:spcPts val="1959"/>
                  </a:lnSpc>
                </a:pPr>
              </a:p>
            </p:txBody>
          </p:sp>
        </p:grpSp>
        <p:sp>
          <p:nvSpPr>
            <p:cNvPr name="Freeform 241" id="241"/>
            <p:cNvSpPr/>
            <p:nvPr/>
          </p:nvSpPr>
          <p:spPr>
            <a:xfrm flipH="false" flipV="false" rot="0">
              <a:off x="0" y="658848"/>
              <a:ext cx="2293704" cy="555173"/>
            </a:xfrm>
            <a:custGeom>
              <a:avLst/>
              <a:gdLst/>
              <a:ahLst/>
              <a:cxnLst/>
              <a:rect r="r" b="b" t="t" l="l"/>
              <a:pathLst>
                <a:path h="555173" w="2293704">
                  <a:moveTo>
                    <a:pt x="0" y="0"/>
                  </a:moveTo>
                  <a:lnTo>
                    <a:pt x="2293704" y="0"/>
                  </a:lnTo>
                  <a:lnTo>
                    <a:pt x="2293704" y="555173"/>
                  </a:lnTo>
                  <a:lnTo>
                    <a:pt x="0" y="555173"/>
                  </a:lnTo>
                  <a:lnTo>
                    <a:pt x="0" y="0"/>
                  </a:lnTo>
                  <a:close/>
                </a:path>
              </a:pathLst>
            </a:custGeom>
            <a:blipFill>
              <a:blip r:embed="rId7"/>
              <a:stretch>
                <a:fillRect l="0" t="-82009" r="0" b="-93252"/>
              </a:stretch>
            </a:blipFill>
          </p:spPr>
        </p:sp>
        <p:sp>
          <p:nvSpPr>
            <p:cNvPr name="TextBox 242" id="242"/>
            <p:cNvSpPr txBox="true"/>
            <p:nvPr/>
          </p:nvSpPr>
          <p:spPr>
            <a:xfrm rot="-5400000">
              <a:off x="3572" y="870810"/>
              <a:ext cx="784398" cy="122707"/>
            </a:xfrm>
            <a:prstGeom prst="rect">
              <a:avLst/>
            </a:prstGeom>
          </p:spPr>
          <p:txBody>
            <a:bodyPr anchor="t" rtlCol="false" tIns="0" lIns="0" bIns="0" rIns="0">
              <a:spAutoFit/>
            </a:bodyPr>
            <a:lstStyle/>
            <a:p>
              <a:pPr algn="ctr">
                <a:lnSpc>
                  <a:spcPts val="725"/>
                </a:lnSpc>
                <a:spcBef>
                  <a:spcPct val="0"/>
                </a:spcBef>
              </a:pPr>
              <a:r>
                <a:rPr lang="en-US" sz="518">
                  <a:solidFill>
                    <a:srgbClr val="173653"/>
                  </a:solidFill>
                  <a:latin typeface="Permanent Marker"/>
                  <a:ea typeface="Permanent Marker"/>
                  <a:cs typeface="Permanent Marker"/>
                  <a:sym typeface="Permanent Marker"/>
                </a:rPr>
                <a:t>PRIMARY</a:t>
              </a:r>
            </a:p>
          </p:txBody>
        </p:sp>
      </p:gr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9753600" cy="7315200"/>
          </a:xfrm>
          <a:custGeom>
            <a:avLst/>
            <a:gdLst/>
            <a:ahLst/>
            <a:cxnLst/>
            <a:rect r="r" b="b" t="t" l="l"/>
            <a:pathLst>
              <a:path h="7315200" w="9753600">
                <a:moveTo>
                  <a:pt x="0" y="0"/>
                </a:moveTo>
                <a:lnTo>
                  <a:pt x="9753600" y="0"/>
                </a:lnTo>
                <a:lnTo>
                  <a:pt x="9753600" y="7315200"/>
                </a:lnTo>
                <a:lnTo>
                  <a:pt x="0" y="7315200"/>
                </a:lnTo>
                <a:lnTo>
                  <a:pt x="0" y="0"/>
                </a:lnTo>
                <a:close/>
              </a:path>
            </a:pathLst>
          </a:custGeom>
          <a:blipFill>
            <a:blip r:embed="rId2"/>
            <a:stretch>
              <a:fillRect l="-5000" t="-1069" r="-5000" b="-1069"/>
            </a:stretch>
          </a:blipFill>
        </p:spPr>
      </p:sp>
      <p:sp>
        <p:nvSpPr>
          <p:cNvPr name="Freeform 3" id="3"/>
          <p:cNvSpPr/>
          <p:nvPr/>
        </p:nvSpPr>
        <p:spPr>
          <a:xfrm flipH="false" flipV="false" rot="0">
            <a:off x="3755630" y="999995"/>
            <a:ext cx="3544583" cy="6098207"/>
          </a:xfrm>
          <a:custGeom>
            <a:avLst/>
            <a:gdLst/>
            <a:ahLst/>
            <a:cxnLst/>
            <a:rect r="r" b="b" t="t" l="l"/>
            <a:pathLst>
              <a:path h="6098207" w="3544583">
                <a:moveTo>
                  <a:pt x="0" y="0"/>
                </a:moveTo>
                <a:lnTo>
                  <a:pt x="3544583" y="0"/>
                </a:lnTo>
                <a:lnTo>
                  <a:pt x="3544583" y="6098207"/>
                </a:lnTo>
                <a:lnTo>
                  <a:pt x="0" y="6098207"/>
                </a:lnTo>
                <a:lnTo>
                  <a:pt x="0" y="0"/>
                </a:lnTo>
                <a:close/>
              </a:path>
            </a:pathLst>
          </a:custGeom>
          <a:blipFill>
            <a:blip r:embed="rId3">
              <a:alphaModFix amt="7999"/>
              <a:extLst>
                <a:ext uri="{96DAC541-7B7A-43D3-8B79-37D633B846F1}">
                  <asvg:svgBlip xmlns:asvg="http://schemas.microsoft.com/office/drawing/2016/SVG/main" r:embed="rId4"/>
                </a:ext>
              </a:extLst>
            </a:blip>
            <a:stretch>
              <a:fillRect l="0" t="0" r="0" b="0"/>
            </a:stretch>
          </a:blipFill>
        </p:spPr>
      </p:sp>
      <p:grpSp>
        <p:nvGrpSpPr>
          <p:cNvPr name="Group 4" id="4"/>
          <p:cNvGrpSpPr/>
          <p:nvPr/>
        </p:nvGrpSpPr>
        <p:grpSpPr>
          <a:xfrm rot="0">
            <a:off x="212493" y="183213"/>
            <a:ext cx="9328614" cy="6948773"/>
            <a:chOff x="0" y="0"/>
            <a:chExt cx="3455035" cy="2573782"/>
          </a:xfrm>
        </p:grpSpPr>
        <p:sp>
          <p:nvSpPr>
            <p:cNvPr name="Freeform 5" id="5"/>
            <p:cNvSpPr/>
            <p:nvPr/>
          </p:nvSpPr>
          <p:spPr>
            <a:xfrm flipH="false" flipV="false" rot="0">
              <a:off x="0" y="0"/>
              <a:ext cx="3455035" cy="2573782"/>
            </a:xfrm>
            <a:custGeom>
              <a:avLst/>
              <a:gdLst/>
              <a:ahLst/>
              <a:cxnLst/>
              <a:rect r="r" b="b" t="t" l="l"/>
              <a:pathLst>
                <a:path h="2573782" w="3455035">
                  <a:moveTo>
                    <a:pt x="3455035" y="9129"/>
                  </a:moveTo>
                  <a:lnTo>
                    <a:pt x="3455035" y="2564653"/>
                  </a:lnTo>
                  <a:cubicBezTo>
                    <a:pt x="3455035" y="2569695"/>
                    <a:pt x="3450947" y="2573782"/>
                    <a:pt x="3445906" y="2573782"/>
                  </a:cubicBezTo>
                  <a:lnTo>
                    <a:pt x="9129" y="2573782"/>
                  </a:lnTo>
                  <a:cubicBezTo>
                    <a:pt x="6708" y="2573782"/>
                    <a:pt x="4386" y="2572820"/>
                    <a:pt x="2674" y="2571108"/>
                  </a:cubicBezTo>
                  <a:cubicBezTo>
                    <a:pt x="962" y="2569396"/>
                    <a:pt x="0" y="2567074"/>
                    <a:pt x="0" y="2564653"/>
                  </a:cubicBezTo>
                  <a:lnTo>
                    <a:pt x="0" y="9129"/>
                  </a:lnTo>
                  <a:cubicBezTo>
                    <a:pt x="0" y="4087"/>
                    <a:pt x="4087" y="0"/>
                    <a:pt x="9129" y="0"/>
                  </a:cubicBezTo>
                  <a:lnTo>
                    <a:pt x="3445906" y="0"/>
                  </a:lnTo>
                  <a:cubicBezTo>
                    <a:pt x="3450947" y="0"/>
                    <a:pt x="3455035" y="4087"/>
                    <a:pt x="3455035" y="9129"/>
                  </a:cubicBezTo>
                  <a:close/>
                </a:path>
              </a:pathLst>
            </a:custGeom>
            <a:solidFill>
              <a:srgbClr val="000000">
                <a:alpha val="0"/>
              </a:srgbClr>
            </a:solidFill>
            <a:ln w="38100" cap="sq">
              <a:solidFill>
                <a:srgbClr val="F7BB0C"/>
              </a:solidFill>
              <a:prstDash val="solid"/>
              <a:miter/>
            </a:ln>
          </p:spPr>
        </p:sp>
        <p:sp>
          <p:nvSpPr>
            <p:cNvPr name="TextBox 6" id="6"/>
            <p:cNvSpPr txBox="true"/>
            <p:nvPr/>
          </p:nvSpPr>
          <p:spPr>
            <a:xfrm>
              <a:off x="0" y="-28575"/>
              <a:ext cx="3455035" cy="2602357"/>
            </a:xfrm>
            <a:prstGeom prst="rect">
              <a:avLst/>
            </a:prstGeom>
          </p:spPr>
          <p:txBody>
            <a:bodyPr anchor="ctr" rtlCol="false" tIns="50800" lIns="50800" bIns="50800" rIns="50800"/>
            <a:lstStyle/>
            <a:p>
              <a:pPr algn="ctr">
                <a:lnSpc>
                  <a:spcPts val="2535"/>
                </a:lnSpc>
              </a:pPr>
            </a:p>
            <a:p>
              <a:pPr algn="ctr">
                <a:lnSpc>
                  <a:spcPts val="2535"/>
                </a:lnSpc>
              </a:pPr>
            </a:p>
          </p:txBody>
        </p:sp>
      </p:grpSp>
      <p:sp>
        <p:nvSpPr>
          <p:cNvPr name="TextBox 7" id="7"/>
          <p:cNvSpPr txBox="true"/>
          <p:nvPr/>
        </p:nvSpPr>
        <p:spPr>
          <a:xfrm rot="0">
            <a:off x="1755293" y="470330"/>
            <a:ext cx="7545258" cy="1578198"/>
          </a:xfrm>
          <a:prstGeom prst="rect">
            <a:avLst/>
          </a:prstGeom>
        </p:spPr>
        <p:txBody>
          <a:bodyPr anchor="t" rtlCol="false" tIns="0" lIns="0" bIns="0" rIns="0">
            <a:spAutoFit/>
          </a:bodyPr>
          <a:lstStyle/>
          <a:p>
            <a:pPr algn="ctr">
              <a:lnSpc>
                <a:spcPts val="4202"/>
              </a:lnSpc>
            </a:pPr>
            <a:r>
              <a:rPr lang="en-US" b="true" sz="3002">
                <a:solidFill>
                  <a:srgbClr val="173653"/>
                </a:solidFill>
                <a:latin typeface="Nourd Semi-Bold"/>
                <a:ea typeface="Nourd Semi-Bold"/>
                <a:cs typeface="Nourd Semi-Bold"/>
                <a:sym typeface="Nourd Semi-Bold"/>
              </a:rPr>
              <a:t>AWARD FOR FIVE-TIME ABANDONED SUPERDOG</a:t>
            </a:r>
          </a:p>
          <a:p>
            <a:pPr algn="ctr">
              <a:lnSpc>
                <a:spcPts val="4202"/>
              </a:lnSpc>
            </a:pPr>
          </a:p>
        </p:txBody>
      </p:sp>
      <p:grpSp>
        <p:nvGrpSpPr>
          <p:cNvPr name="Group 8" id="8"/>
          <p:cNvGrpSpPr/>
          <p:nvPr/>
        </p:nvGrpSpPr>
        <p:grpSpPr>
          <a:xfrm rot="0">
            <a:off x="5591655" y="1745857"/>
            <a:ext cx="3708895" cy="5183048"/>
            <a:chOff x="0" y="0"/>
            <a:chExt cx="4945194" cy="6910731"/>
          </a:xfrm>
        </p:grpSpPr>
        <p:sp>
          <p:nvSpPr>
            <p:cNvPr name="Freeform 9" id="9"/>
            <p:cNvSpPr/>
            <p:nvPr/>
          </p:nvSpPr>
          <p:spPr>
            <a:xfrm flipH="false" flipV="false" rot="0">
              <a:off x="195205" y="27977"/>
              <a:ext cx="4749989" cy="6280306"/>
            </a:xfrm>
            <a:custGeom>
              <a:avLst/>
              <a:gdLst/>
              <a:ahLst/>
              <a:cxnLst/>
              <a:rect r="r" b="b" t="t" l="l"/>
              <a:pathLst>
                <a:path h="6280306" w="4749989">
                  <a:moveTo>
                    <a:pt x="0" y="0"/>
                  </a:moveTo>
                  <a:lnTo>
                    <a:pt x="4749989" y="0"/>
                  </a:lnTo>
                  <a:lnTo>
                    <a:pt x="4749989" y="6280307"/>
                  </a:lnTo>
                  <a:lnTo>
                    <a:pt x="0" y="6280307"/>
                  </a:lnTo>
                  <a:lnTo>
                    <a:pt x="0" y="0"/>
                  </a:lnTo>
                  <a:close/>
                </a:path>
              </a:pathLst>
            </a:custGeom>
            <a:blipFill>
              <a:blip r:embed="rId5"/>
              <a:stretch>
                <a:fillRect l="-5186" t="-1340" r="-5186" b="0"/>
              </a:stretch>
            </a:blipFill>
          </p:spPr>
        </p:sp>
        <p:grpSp>
          <p:nvGrpSpPr>
            <p:cNvPr name="Group 10" id="10"/>
            <p:cNvGrpSpPr/>
            <p:nvPr/>
          </p:nvGrpSpPr>
          <p:grpSpPr>
            <a:xfrm rot="0">
              <a:off x="3335358" y="741884"/>
              <a:ext cx="1206463" cy="1244648"/>
              <a:chOff x="0" y="0"/>
              <a:chExt cx="639100" cy="659328"/>
            </a:xfrm>
          </p:grpSpPr>
          <p:sp>
            <p:nvSpPr>
              <p:cNvPr name="Freeform 11" id="11"/>
              <p:cNvSpPr/>
              <p:nvPr/>
            </p:nvSpPr>
            <p:spPr>
              <a:xfrm flipH="false" flipV="false" rot="0">
                <a:off x="0" y="0"/>
                <a:ext cx="639100" cy="659328"/>
              </a:xfrm>
              <a:custGeom>
                <a:avLst/>
                <a:gdLst/>
                <a:ahLst/>
                <a:cxnLst/>
                <a:rect r="r" b="b" t="t" l="l"/>
                <a:pathLst>
                  <a:path h="659328" w="639100">
                    <a:moveTo>
                      <a:pt x="161517" y="0"/>
                    </a:moveTo>
                    <a:lnTo>
                      <a:pt x="477583" y="0"/>
                    </a:lnTo>
                    <a:cubicBezTo>
                      <a:pt x="566787" y="0"/>
                      <a:pt x="639100" y="72314"/>
                      <a:pt x="639100" y="161517"/>
                    </a:cubicBezTo>
                    <a:lnTo>
                      <a:pt x="639100" y="497811"/>
                    </a:lnTo>
                    <a:cubicBezTo>
                      <a:pt x="639100" y="587015"/>
                      <a:pt x="566787" y="659328"/>
                      <a:pt x="477583" y="659328"/>
                    </a:cubicBezTo>
                    <a:lnTo>
                      <a:pt x="161517" y="659328"/>
                    </a:lnTo>
                    <a:cubicBezTo>
                      <a:pt x="72314" y="659328"/>
                      <a:pt x="0" y="587015"/>
                      <a:pt x="0" y="497811"/>
                    </a:cubicBezTo>
                    <a:lnTo>
                      <a:pt x="0" y="161517"/>
                    </a:lnTo>
                    <a:cubicBezTo>
                      <a:pt x="0" y="72314"/>
                      <a:pt x="72314" y="0"/>
                      <a:pt x="161517" y="0"/>
                    </a:cubicBezTo>
                    <a:close/>
                  </a:path>
                </a:pathLst>
              </a:custGeom>
              <a:solidFill>
                <a:srgbClr val="C1FF72"/>
              </a:solidFill>
            </p:spPr>
          </p:sp>
          <p:sp>
            <p:nvSpPr>
              <p:cNvPr name="TextBox 12" id="12"/>
              <p:cNvSpPr txBox="true"/>
              <p:nvPr/>
            </p:nvSpPr>
            <p:spPr>
              <a:xfrm>
                <a:off x="0" y="-19050"/>
                <a:ext cx="639100" cy="678378"/>
              </a:xfrm>
              <a:prstGeom prst="rect">
                <a:avLst/>
              </a:prstGeom>
            </p:spPr>
            <p:txBody>
              <a:bodyPr anchor="ctr" rtlCol="false" tIns="50800" lIns="50800" bIns="50800" rIns="50800"/>
              <a:lstStyle/>
              <a:p>
                <a:pPr algn="ctr">
                  <a:lnSpc>
                    <a:spcPts val="1974"/>
                  </a:lnSpc>
                </a:pPr>
                <a:r>
                  <a:rPr lang="en-US" b="true" sz="1410">
                    <a:solidFill>
                      <a:srgbClr val="FFFFFF"/>
                    </a:solidFill>
                    <a:latin typeface="Open Sauce Semi-Bold"/>
                    <a:ea typeface="Open Sauce Semi-Bold"/>
                    <a:cs typeface="Open Sauce Semi-Bold"/>
                    <a:sym typeface="Open Sauce Semi-Bold"/>
                  </a:rPr>
                  <a:t>NE</a:t>
                </a:r>
              </a:p>
            </p:txBody>
          </p:sp>
        </p:grpSp>
        <p:grpSp>
          <p:nvGrpSpPr>
            <p:cNvPr name="Group 13" id="13"/>
            <p:cNvGrpSpPr/>
            <p:nvPr/>
          </p:nvGrpSpPr>
          <p:grpSpPr>
            <a:xfrm rot="0">
              <a:off x="1765282" y="3583268"/>
              <a:ext cx="1954761" cy="1548610"/>
              <a:chOff x="0" y="0"/>
              <a:chExt cx="786774" cy="623301"/>
            </a:xfrm>
          </p:grpSpPr>
          <p:sp>
            <p:nvSpPr>
              <p:cNvPr name="Freeform 14" id="14"/>
              <p:cNvSpPr/>
              <p:nvPr/>
            </p:nvSpPr>
            <p:spPr>
              <a:xfrm flipH="false" flipV="false" rot="0">
                <a:off x="0" y="0"/>
                <a:ext cx="786774" cy="623301"/>
              </a:xfrm>
              <a:custGeom>
                <a:avLst/>
                <a:gdLst/>
                <a:ahLst/>
                <a:cxnLst/>
                <a:rect r="r" b="b" t="t" l="l"/>
                <a:pathLst>
                  <a:path h="623301" w="786774">
                    <a:moveTo>
                      <a:pt x="131201" y="0"/>
                    </a:moveTo>
                    <a:lnTo>
                      <a:pt x="655572" y="0"/>
                    </a:lnTo>
                    <a:cubicBezTo>
                      <a:pt x="728033" y="0"/>
                      <a:pt x="786774" y="58741"/>
                      <a:pt x="786774" y="131201"/>
                    </a:cubicBezTo>
                    <a:lnTo>
                      <a:pt x="786774" y="492100"/>
                    </a:lnTo>
                    <a:cubicBezTo>
                      <a:pt x="786774" y="564561"/>
                      <a:pt x="728033" y="623301"/>
                      <a:pt x="655572" y="623301"/>
                    </a:cubicBezTo>
                    <a:lnTo>
                      <a:pt x="131201" y="623301"/>
                    </a:lnTo>
                    <a:cubicBezTo>
                      <a:pt x="58741" y="623301"/>
                      <a:pt x="0" y="564561"/>
                      <a:pt x="0" y="492100"/>
                    </a:cubicBezTo>
                    <a:lnTo>
                      <a:pt x="0" y="131201"/>
                    </a:lnTo>
                    <a:cubicBezTo>
                      <a:pt x="0" y="58741"/>
                      <a:pt x="58741" y="0"/>
                      <a:pt x="131201" y="0"/>
                    </a:cubicBezTo>
                    <a:close/>
                  </a:path>
                </a:pathLst>
              </a:custGeom>
              <a:solidFill>
                <a:srgbClr val="38B6FF"/>
              </a:solidFill>
            </p:spPr>
          </p:sp>
          <p:sp>
            <p:nvSpPr>
              <p:cNvPr name="TextBox 15" id="15"/>
              <p:cNvSpPr txBox="true"/>
              <p:nvPr/>
            </p:nvSpPr>
            <p:spPr>
              <a:xfrm>
                <a:off x="0" y="-19050"/>
                <a:ext cx="786774" cy="642351"/>
              </a:xfrm>
              <a:prstGeom prst="rect">
                <a:avLst/>
              </a:prstGeom>
            </p:spPr>
            <p:txBody>
              <a:bodyPr anchor="ctr" rtlCol="false" tIns="50800" lIns="50800" bIns="50800" rIns="50800"/>
              <a:lstStyle/>
              <a:p>
                <a:pPr algn="ctr">
                  <a:lnSpc>
                    <a:spcPts val="1974"/>
                  </a:lnSpc>
                </a:pPr>
                <a:r>
                  <a:rPr lang="en-US" b="true" sz="1410">
                    <a:solidFill>
                      <a:srgbClr val="FFFFFF"/>
                    </a:solidFill>
                    <a:latin typeface="Open Sauce Semi-Bold"/>
                    <a:ea typeface="Open Sauce Semi-Bold"/>
                    <a:cs typeface="Open Sauce Semi-Bold"/>
                    <a:sym typeface="Open Sauce Semi-Bold"/>
                  </a:rPr>
                  <a:t>SW</a:t>
                </a:r>
              </a:p>
            </p:txBody>
          </p:sp>
        </p:grpSp>
        <p:sp>
          <p:nvSpPr>
            <p:cNvPr name="Freeform 16" id="16"/>
            <p:cNvSpPr/>
            <p:nvPr/>
          </p:nvSpPr>
          <p:spPr>
            <a:xfrm flipH="false" flipV="false" rot="0">
              <a:off x="1785161" y="4738207"/>
              <a:ext cx="1570077" cy="1570077"/>
            </a:xfrm>
            <a:custGeom>
              <a:avLst/>
              <a:gdLst/>
              <a:ahLst/>
              <a:cxnLst/>
              <a:rect r="r" b="b" t="t" l="l"/>
              <a:pathLst>
                <a:path h="1570077" w="1570077">
                  <a:moveTo>
                    <a:pt x="0" y="0"/>
                  </a:moveTo>
                  <a:lnTo>
                    <a:pt x="1570077" y="0"/>
                  </a:lnTo>
                  <a:lnTo>
                    <a:pt x="1570077" y="1570077"/>
                  </a:lnTo>
                  <a:lnTo>
                    <a:pt x="0" y="1570077"/>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7" id="17"/>
            <p:cNvSpPr/>
            <p:nvPr/>
          </p:nvSpPr>
          <p:spPr>
            <a:xfrm flipH="false" flipV="false" rot="0">
              <a:off x="195205" y="27977"/>
              <a:ext cx="1570077" cy="1570077"/>
            </a:xfrm>
            <a:custGeom>
              <a:avLst/>
              <a:gdLst/>
              <a:ahLst/>
              <a:cxnLst/>
              <a:rect r="r" b="b" t="t" l="l"/>
              <a:pathLst>
                <a:path h="1570077" w="1570077">
                  <a:moveTo>
                    <a:pt x="0" y="0"/>
                  </a:moveTo>
                  <a:lnTo>
                    <a:pt x="1570077" y="0"/>
                  </a:lnTo>
                  <a:lnTo>
                    <a:pt x="1570077" y="1570077"/>
                  </a:lnTo>
                  <a:lnTo>
                    <a:pt x="0" y="1570077"/>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grpSp>
          <p:nvGrpSpPr>
            <p:cNvPr name="Group 18" id="18"/>
            <p:cNvGrpSpPr/>
            <p:nvPr/>
          </p:nvGrpSpPr>
          <p:grpSpPr>
            <a:xfrm rot="0">
              <a:off x="1785161" y="0"/>
              <a:ext cx="785038" cy="832895"/>
              <a:chOff x="0" y="0"/>
              <a:chExt cx="766098" cy="812800"/>
            </a:xfrm>
          </p:grpSpPr>
          <p:sp>
            <p:nvSpPr>
              <p:cNvPr name="Freeform 19" id="19"/>
              <p:cNvSpPr/>
              <p:nvPr/>
            </p:nvSpPr>
            <p:spPr>
              <a:xfrm flipH="false" flipV="false" rot="0">
                <a:off x="0" y="0"/>
                <a:ext cx="766098" cy="812800"/>
              </a:xfrm>
              <a:custGeom>
                <a:avLst/>
                <a:gdLst/>
                <a:ahLst/>
                <a:cxnLst/>
                <a:rect r="r" b="b" t="t" l="l"/>
                <a:pathLst>
                  <a:path h="812800" w="766098">
                    <a:moveTo>
                      <a:pt x="134742" y="0"/>
                    </a:moveTo>
                    <a:lnTo>
                      <a:pt x="631356" y="0"/>
                    </a:lnTo>
                    <a:cubicBezTo>
                      <a:pt x="705772" y="0"/>
                      <a:pt x="766098" y="60326"/>
                      <a:pt x="766098" y="134742"/>
                    </a:cubicBezTo>
                    <a:lnTo>
                      <a:pt x="766098" y="678058"/>
                    </a:lnTo>
                    <a:cubicBezTo>
                      <a:pt x="766098" y="713794"/>
                      <a:pt x="751902" y="748066"/>
                      <a:pt x="726633" y="773335"/>
                    </a:cubicBezTo>
                    <a:cubicBezTo>
                      <a:pt x="701364" y="798604"/>
                      <a:pt x="667092" y="812800"/>
                      <a:pt x="631356" y="812800"/>
                    </a:cubicBezTo>
                    <a:lnTo>
                      <a:pt x="134742" y="812800"/>
                    </a:lnTo>
                    <a:cubicBezTo>
                      <a:pt x="60326" y="812800"/>
                      <a:pt x="0" y="752474"/>
                      <a:pt x="0" y="678058"/>
                    </a:cubicBezTo>
                    <a:lnTo>
                      <a:pt x="0" y="134742"/>
                    </a:lnTo>
                    <a:cubicBezTo>
                      <a:pt x="0" y="60326"/>
                      <a:pt x="60326" y="0"/>
                      <a:pt x="134742" y="0"/>
                    </a:cubicBezTo>
                    <a:close/>
                  </a:path>
                </a:pathLst>
              </a:custGeom>
              <a:solidFill>
                <a:srgbClr val="FFBD59"/>
              </a:solidFill>
            </p:spPr>
          </p:sp>
          <p:sp>
            <p:nvSpPr>
              <p:cNvPr name="TextBox 20" id="20"/>
              <p:cNvSpPr txBox="true"/>
              <p:nvPr/>
            </p:nvSpPr>
            <p:spPr>
              <a:xfrm>
                <a:off x="0" y="-19050"/>
                <a:ext cx="766098" cy="831850"/>
              </a:xfrm>
              <a:prstGeom prst="rect">
                <a:avLst/>
              </a:prstGeom>
            </p:spPr>
            <p:txBody>
              <a:bodyPr anchor="ctr" rtlCol="false" tIns="50800" lIns="50800" bIns="50800" rIns="50800"/>
              <a:lstStyle/>
              <a:p>
                <a:pPr algn="ctr">
                  <a:lnSpc>
                    <a:spcPts val="1974"/>
                  </a:lnSpc>
                </a:pPr>
                <a:r>
                  <a:rPr lang="en-US" b="true" sz="1410">
                    <a:solidFill>
                      <a:srgbClr val="FFFFFF"/>
                    </a:solidFill>
                    <a:latin typeface="Open Sauce Semi-Bold"/>
                    <a:ea typeface="Open Sauce Semi-Bold"/>
                    <a:cs typeface="Open Sauce Semi-Bold"/>
                    <a:sym typeface="Open Sauce Semi-Bold"/>
                  </a:rPr>
                  <a:t>NW</a:t>
                </a:r>
              </a:p>
            </p:txBody>
          </p:sp>
        </p:grpSp>
        <p:sp>
          <p:nvSpPr>
            <p:cNvPr name="Freeform 21" id="21"/>
            <p:cNvSpPr/>
            <p:nvPr/>
          </p:nvSpPr>
          <p:spPr>
            <a:xfrm flipH="false" flipV="false" rot="0">
              <a:off x="1765282" y="27977"/>
              <a:ext cx="1570077" cy="1570077"/>
            </a:xfrm>
            <a:custGeom>
              <a:avLst/>
              <a:gdLst/>
              <a:ahLst/>
              <a:cxnLst/>
              <a:rect r="r" b="b" t="t" l="l"/>
              <a:pathLst>
                <a:path h="1570077" w="1570077">
                  <a:moveTo>
                    <a:pt x="0" y="0"/>
                  </a:moveTo>
                  <a:lnTo>
                    <a:pt x="1570076" y="0"/>
                  </a:lnTo>
                  <a:lnTo>
                    <a:pt x="1570076" y="1570077"/>
                  </a:lnTo>
                  <a:lnTo>
                    <a:pt x="0" y="1570077"/>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22" id="22"/>
            <p:cNvSpPr/>
            <p:nvPr/>
          </p:nvSpPr>
          <p:spPr>
            <a:xfrm flipH="false" flipV="false" rot="0">
              <a:off x="3335358" y="27977"/>
              <a:ext cx="1570077" cy="1570077"/>
            </a:xfrm>
            <a:custGeom>
              <a:avLst/>
              <a:gdLst/>
              <a:ahLst/>
              <a:cxnLst/>
              <a:rect r="r" b="b" t="t" l="l"/>
              <a:pathLst>
                <a:path h="1570077" w="1570077">
                  <a:moveTo>
                    <a:pt x="0" y="0"/>
                  </a:moveTo>
                  <a:lnTo>
                    <a:pt x="1570077" y="0"/>
                  </a:lnTo>
                  <a:lnTo>
                    <a:pt x="1570077" y="1570077"/>
                  </a:lnTo>
                  <a:lnTo>
                    <a:pt x="0" y="1570077"/>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23" id="23"/>
            <p:cNvSpPr/>
            <p:nvPr/>
          </p:nvSpPr>
          <p:spPr>
            <a:xfrm flipH="false" flipV="false" rot="0">
              <a:off x="195205" y="1598054"/>
              <a:ext cx="1570077" cy="1570077"/>
            </a:xfrm>
            <a:custGeom>
              <a:avLst/>
              <a:gdLst/>
              <a:ahLst/>
              <a:cxnLst/>
              <a:rect r="r" b="b" t="t" l="l"/>
              <a:pathLst>
                <a:path h="1570077" w="1570077">
                  <a:moveTo>
                    <a:pt x="0" y="0"/>
                  </a:moveTo>
                  <a:lnTo>
                    <a:pt x="1570077" y="0"/>
                  </a:lnTo>
                  <a:lnTo>
                    <a:pt x="1570077" y="1570076"/>
                  </a:lnTo>
                  <a:lnTo>
                    <a:pt x="0" y="157007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24" id="24"/>
            <p:cNvSpPr/>
            <p:nvPr/>
          </p:nvSpPr>
          <p:spPr>
            <a:xfrm flipH="false" flipV="false" rot="0">
              <a:off x="1765282" y="1598054"/>
              <a:ext cx="1570077" cy="1570077"/>
            </a:xfrm>
            <a:custGeom>
              <a:avLst/>
              <a:gdLst/>
              <a:ahLst/>
              <a:cxnLst/>
              <a:rect r="r" b="b" t="t" l="l"/>
              <a:pathLst>
                <a:path h="1570077" w="1570077">
                  <a:moveTo>
                    <a:pt x="0" y="0"/>
                  </a:moveTo>
                  <a:lnTo>
                    <a:pt x="1570076" y="0"/>
                  </a:lnTo>
                  <a:lnTo>
                    <a:pt x="1570076" y="1570076"/>
                  </a:lnTo>
                  <a:lnTo>
                    <a:pt x="0" y="157007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25" id="25"/>
            <p:cNvSpPr/>
            <p:nvPr/>
          </p:nvSpPr>
          <p:spPr>
            <a:xfrm flipH="false" flipV="false" rot="0">
              <a:off x="3335358" y="1598054"/>
              <a:ext cx="1570077" cy="1570077"/>
            </a:xfrm>
            <a:custGeom>
              <a:avLst/>
              <a:gdLst/>
              <a:ahLst/>
              <a:cxnLst/>
              <a:rect r="r" b="b" t="t" l="l"/>
              <a:pathLst>
                <a:path h="1570077" w="1570077">
                  <a:moveTo>
                    <a:pt x="0" y="0"/>
                  </a:moveTo>
                  <a:lnTo>
                    <a:pt x="1570077" y="0"/>
                  </a:lnTo>
                  <a:lnTo>
                    <a:pt x="1570077" y="1570076"/>
                  </a:lnTo>
                  <a:lnTo>
                    <a:pt x="0" y="157007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26" id="26"/>
            <p:cNvSpPr/>
            <p:nvPr/>
          </p:nvSpPr>
          <p:spPr>
            <a:xfrm flipH="false" flipV="false" rot="0">
              <a:off x="206598" y="3168130"/>
              <a:ext cx="1570077" cy="1570077"/>
            </a:xfrm>
            <a:custGeom>
              <a:avLst/>
              <a:gdLst/>
              <a:ahLst/>
              <a:cxnLst/>
              <a:rect r="r" b="b" t="t" l="l"/>
              <a:pathLst>
                <a:path h="1570077" w="1570077">
                  <a:moveTo>
                    <a:pt x="0" y="0"/>
                  </a:moveTo>
                  <a:lnTo>
                    <a:pt x="1570077" y="0"/>
                  </a:lnTo>
                  <a:lnTo>
                    <a:pt x="1570077" y="1570077"/>
                  </a:lnTo>
                  <a:lnTo>
                    <a:pt x="0" y="1570077"/>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27" id="27"/>
            <p:cNvSpPr/>
            <p:nvPr/>
          </p:nvSpPr>
          <p:spPr>
            <a:xfrm flipH="false" flipV="false" rot="0">
              <a:off x="1776675" y="3168130"/>
              <a:ext cx="1570077" cy="1570077"/>
            </a:xfrm>
            <a:custGeom>
              <a:avLst/>
              <a:gdLst/>
              <a:ahLst/>
              <a:cxnLst/>
              <a:rect r="r" b="b" t="t" l="l"/>
              <a:pathLst>
                <a:path h="1570077" w="1570077">
                  <a:moveTo>
                    <a:pt x="0" y="0"/>
                  </a:moveTo>
                  <a:lnTo>
                    <a:pt x="1570076" y="0"/>
                  </a:lnTo>
                  <a:lnTo>
                    <a:pt x="1570076" y="1570077"/>
                  </a:lnTo>
                  <a:lnTo>
                    <a:pt x="0" y="1570077"/>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28" id="28"/>
            <p:cNvSpPr/>
            <p:nvPr/>
          </p:nvSpPr>
          <p:spPr>
            <a:xfrm flipH="false" flipV="false" rot="0">
              <a:off x="3335358" y="3168130"/>
              <a:ext cx="1570077" cy="1570077"/>
            </a:xfrm>
            <a:custGeom>
              <a:avLst/>
              <a:gdLst/>
              <a:ahLst/>
              <a:cxnLst/>
              <a:rect r="r" b="b" t="t" l="l"/>
              <a:pathLst>
                <a:path h="1570077" w="1570077">
                  <a:moveTo>
                    <a:pt x="0" y="0"/>
                  </a:moveTo>
                  <a:lnTo>
                    <a:pt x="1570077" y="0"/>
                  </a:lnTo>
                  <a:lnTo>
                    <a:pt x="1570077" y="1570077"/>
                  </a:lnTo>
                  <a:lnTo>
                    <a:pt x="0" y="1570077"/>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29" id="29"/>
            <p:cNvSpPr/>
            <p:nvPr/>
          </p:nvSpPr>
          <p:spPr>
            <a:xfrm flipH="false" flipV="false" rot="0">
              <a:off x="206598" y="4738207"/>
              <a:ext cx="1570077" cy="1570077"/>
            </a:xfrm>
            <a:custGeom>
              <a:avLst/>
              <a:gdLst/>
              <a:ahLst/>
              <a:cxnLst/>
              <a:rect r="r" b="b" t="t" l="l"/>
              <a:pathLst>
                <a:path h="1570077" w="1570077">
                  <a:moveTo>
                    <a:pt x="0" y="0"/>
                  </a:moveTo>
                  <a:lnTo>
                    <a:pt x="1570077" y="0"/>
                  </a:lnTo>
                  <a:lnTo>
                    <a:pt x="1570077" y="1570077"/>
                  </a:lnTo>
                  <a:lnTo>
                    <a:pt x="0" y="1570077"/>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30" id="30"/>
            <p:cNvSpPr/>
            <p:nvPr/>
          </p:nvSpPr>
          <p:spPr>
            <a:xfrm flipH="false" flipV="false" rot="0">
              <a:off x="3335358" y="4738207"/>
              <a:ext cx="1570077" cy="1570077"/>
            </a:xfrm>
            <a:custGeom>
              <a:avLst/>
              <a:gdLst/>
              <a:ahLst/>
              <a:cxnLst/>
              <a:rect r="r" b="b" t="t" l="l"/>
              <a:pathLst>
                <a:path h="1570077" w="1570077">
                  <a:moveTo>
                    <a:pt x="0" y="0"/>
                  </a:moveTo>
                  <a:lnTo>
                    <a:pt x="1570077" y="0"/>
                  </a:lnTo>
                  <a:lnTo>
                    <a:pt x="1570077" y="1570077"/>
                  </a:lnTo>
                  <a:lnTo>
                    <a:pt x="0" y="1570077"/>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31" id="31"/>
            <p:cNvSpPr txBox="true"/>
            <p:nvPr/>
          </p:nvSpPr>
          <p:spPr>
            <a:xfrm rot="0">
              <a:off x="204657" y="6695541"/>
              <a:ext cx="1458412" cy="215190"/>
            </a:xfrm>
            <a:prstGeom prst="rect">
              <a:avLst/>
            </a:prstGeom>
          </p:spPr>
          <p:txBody>
            <a:bodyPr anchor="t" rtlCol="false" tIns="0" lIns="0" bIns="0" rIns="0">
              <a:spAutoFit/>
            </a:bodyPr>
            <a:lstStyle/>
            <a:p>
              <a:pPr algn="ctr">
                <a:lnSpc>
                  <a:spcPts val="1398"/>
                </a:lnSpc>
                <a:spcBef>
                  <a:spcPct val="0"/>
                </a:spcBef>
              </a:pPr>
              <a:r>
                <a:rPr lang="en-US" b="true" sz="999">
                  <a:solidFill>
                    <a:srgbClr val="173653"/>
                  </a:solidFill>
                  <a:latin typeface="Open Sauce Semi-Bold"/>
                  <a:ea typeface="Open Sauce Semi-Bold"/>
                  <a:cs typeface="Open Sauce Semi-Bold"/>
                  <a:sym typeface="Open Sauce Semi-Bold"/>
                </a:rPr>
                <a:t>Scale: 1cm : 10km</a:t>
              </a:r>
            </a:p>
          </p:txBody>
        </p:sp>
        <p:sp>
          <p:nvSpPr>
            <p:cNvPr name="TextBox 32" id="32"/>
            <p:cNvSpPr txBox="true"/>
            <p:nvPr/>
          </p:nvSpPr>
          <p:spPr>
            <a:xfrm rot="0">
              <a:off x="351517" y="6295677"/>
              <a:ext cx="119118" cy="215190"/>
            </a:xfrm>
            <a:prstGeom prst="rect">
              <a:avLst/>
            </a:prstGeom>
          </p:spPr>
          <p:txBody>
            <a:bodyPr anchor="t" rtlCol="false" tIns="0" lIns="0" bIns="0" rIns="0">
              <a:spAutoFit/>
            </a:bodyPr>
            <a:lstStyle/>
            <a:p>
              <a:pPr algn="ctr">
                <a:lnSpc>
                  <a:spcPts val="1398"/>
                </a:lnSpc>
                <a:spcBef>
                  <a:spcPct val="0"/>
                </a:spcBef>
              </a:pPr>
              <a:r>
                <a:rPr lang="en-US" b="true" sz="999">
                  <a:solidFill>
                    <a:srgbClr val="173653"/>
                  </a:solidFill>
                  <a:latin typeface="Open Sauce Semi-Bold"/>
                  <a:ea typeface="Open Sauce Semi-Bold"/>
                  <a:cs typeface="Open Sauce Semi-Bold"/>
                  <a:sym typeface="Open Sauce Semi-Bold"/>
                </a:rPr>
                <a:t>A</a:t>
              </a:r>
            </a:p>
          </p:txBody>
        </p:sp>
        <p:sp>
          <p:nvSpPr>
            <p:cNvPr name="TextBox 33" id="33"/>
            <p:cNvSpPr txBox="true"/>
            <p:nvPr/>
          </p:nvSpPr>
          <p:spPr>
            <a:xfrm rot="0">
              <a:off x="741982" y="6295677"/>
              <a:ext cx="117549" cy="215190"/>
            </a:xfrm>
            <a:prstGeom prst="rect">
              <a:avLst/>
            </a:prstGeom>
          </p:spPr>
          <p:txBody>
            <a:bodyPr anchor="t" rtlCol="false" tIns="0" lIns="0" bIns="0" rIns="0">
              <a:spAutoFit/>
            </a:bodyPr>
            <a:lstStyle/>
            <a:p>
              <a:pPr algn="ctr">
                <a:lnSpc>
                  <a:spcPts val="1398"/>
                </a:lnSpc>
                <a:spcBef>
                  <a:spcPct val="0"/>
                </a:spcBef>
              </a:pPr>
              <a:r>
                <a:rPr lang="en-US" b="true" sz="999">
                  <a:solidFill>
                    <a:srgbClr val="173653"/>
                  </a:solidFill>
                  <a:latin typeface="Open Sauce Semi-Bold"/>
                  <a:ea typeface="Open Sauce Semi-Bold"/>
                  <a:cs typeface="Open Sauce Semi-Bold"/>
                  <a:sym typeface="Open Sauce Semi-Bold"/>
                </a:rPr>
                <a:t>B</a:t>
              </a:r>
            </a:p>
          </p:txBody>
        </p:sp>
        <p:sp>
          <p:nvSpPr>
            <p:cNvPr name="TextBox 34" id="34"/>
            <p:cNvSpPr txBox="true"/>
            <p:nvPr/>
          </p:nvSpPr>
          <p:spPr>
            <a:xfrm rot="0">
              <a:off x="1130877" y="6289234"/>
              <a:ext cx="128535" cy="215190"/>
            </a:xfrm>
            <a:prstGeom prst="rect">
              <a:avLst/>
            </a:prstGeom>
          </p:spPr>
          <p:txBody>
            <a:bodyPr anchor="t" rtlCol="false" tIns="0" lIns="0" bIns="0" rIns="0">
              <a:spAutoFit/>
            </a:bodyPr>
            <a:lstStyle/>
            <a:p>
              <a:pPr algn="ctr">
                <a:lnSpc>
                  <a:spcPts val="1398"/>
                </a:lnSpc>
                <a:spcBef>
                  <a:spcPct val="0"/>
                </a:spcBef>
              </a:pPr>
              <a:r>
                <a:rPr lang="en-US" b="true" sz="999">
                  <a:solidFill>
                    <a:srgbClr val="173653"/>
                  </a:solidFill>
                  <a:latin typeface="Open Sauce Semi-Bold"/>
                  <a:ea typeface="Open Sauce Semi-Bold"/>
                  <a:cs typeface="Open Sauce Semi-Bold"/>
                  <a:sym typeface="Open Sauce Semi-Bold"/>
                </a:rPr>
                <a:t>C</a:t>
              </a:r>
            </a:p>
          </p:txBody>
        </p:sp>
        <p:sp>
          <p:nvSpPr>
            <p:cNvPr name="TextBox 35" id="35"/>
            <p:cNvSpPr txBox="true"/>
            <p:nvPr/>
          </p:nvSpPr>
          <p:spPr>
            <a:xfrm rot="0">
              <a:off x="1528958" y="6295677"/>
              <a:ext cx="123496" cy="215190"/>
            </a:xfrm>
            <a:prstGeom prst="rect">
              <a:avLst/>
            </a:prstGeom>
          </p:spPr>
          <p:txBody>
            <a:bodyPr anchor="t" rtlCol="false" tIns="0" lIns="0" bIns="0" rIns="0">
              <a:spAutoFit/>
            </a:bodyPr>
            <a:lstStyle/>
            <a:p>
              <a:pPr algn="ctr">
                <a:lnSpc>
                  <a:spcPts val="1398"/>
                </a:lnSpc>
                <a:spcBef>
                  <a:spcPct val="0"/>
                </a:spcBef>
              </a:pPr>
              <a:r>
                <a:rPr lang="en-US" b="true" sz="999">
                  <a:solidFill>
                    <a:srgbClr val="173653"/>
                  </a:solidFill>
                  <a:latin typeface="Open Sauce Semi-Bold"/>
                  <a:ea typeface="Open Sauce Semi-Bold"/>
                  <a:cs typeface="Open Sauce Semi-Bold"/>
                  <a:sym typeface="Open Sauce Semi-Bold"/>
                </a:rPr>
                <a:t>D</a:t>
              </a:r>
            </a:p>
          </p:txBody>
        </p:sp>
        <p:sp>
          <p:nvSpPr>
            <p:cNvPr name="TextBox 36" id="36"/>
            <p:cNvSpPr txBox="true"/>
            <p:nvPr/>
          </p:nvSpPr>
          <p:spPr>
            <a:xfrm rot="0">
              <a:off x="1922081" y="6295677"/>
              <a:ext cx="104745" cy="215190"/>
            </a:xfrm>
            <a:prstGeom prst="rect">
              <a:avLst/>
            </a:prstGeom>
          </p:spPr>
          <p:txBody>
            <a:bodyPr anchor="t" rtlCol="false" tIns="0" lIns="0" bIns="0" rIns="0">
              <a:spAutoFit/>
            </a:bodyPr>
            <a:lstStyle/>
            <a:p>
              <a:pPr algn="ctr">
                <a:lnSpc>
                  <a:spcPts val="1398"/>
                </a:lnSpc>
                <a:spcBef>
                  <a:spcPct val="0"/>
                </a:spcBef>
              </a:pPr>
              <a:r>
                <a:rPr lang="en-US" b="true" sz="999">
                  <a:solidFill>
                    <a:srgbClr val="173653"/>
                  </a:solidFill>
                  <a:latin typeface="Open Sauce Semi-Bold"/>
                  <a:ea typeface="Open Sauce Semi-Bold"/>
                  <a:cs typeface="Open Sauce Semi-Bold"/>
                  <a:sym typeface="Open Sauce Semi-Bold"/>
                </a:rPr>
                <a:t>E</a:t>
              </a:r>
            </a:p>
          </p:txBody>
        </p:sp>
        <p:sp>
          <p:nvSpPr>
            <p:cNvPr name="TextBox 37" id="37"/>
            <p:cNvSpPr txBox="true"/>
            <p:nvPr/>
          </p:nvSpPr>
          <p:spPr>
            <a:xfrm rot="0">
              <a:off x="2346739" y="6295677"/>
              <a:ext cx="102019" cy="215190"/>
            </a:xfrm>
            <a:prstGeom prst="rect">
              <a:avLst/>
            </a:prstGeom>
          </p:spPr>
          <p:txBody>
            <a:bodyPr anchor="t" rtlCol="false" tIns="0" lIns="0" bIns="0" rIns="0">
              <a:spAutoFit/>
            </a:bodyPr>
            <a:lstStyle/>
            <a:p>
              <a:pPr algn="ctr">
                <a:lnSpc>
                  <a:spcPts val="1398"/>
                </a:lnSpc>
                <a:spcBef>
                  <a:spcPct val="0"/>
                </a:spcBef>
              </a:pPr>
              <a:r>
                <a:rPr lang="en-US" b="true" sz="999">
                  <a:solidFill>
                    <a:srgbClr val="173653"/>
                  </a:solidFill>
                  <a:latin typeface="Open Sauce Semi-Bold"/>
                  <a:ea typeface="Open Sauce Semi-Bold"/>
                  <a:cs typeface="Open Sauce Semi-Bold"/>
                  <a:sym typeface="Open Sauce Semi-Bold"/>
                </a:rPr>
                <a:t>F</a:t>
              </a:r>
            </a:p>
          </p:txBody>
        </p:sp>
        <p:sp>
          <p:nvSpPr>
            <p:cNvPr name="TextBox 38" id="38"/>
            <p:cNvSpPr txBox="true"/>
            <p:nvPr/>
          </p:nvSpPr>
          <p:spPr>
            <a:xfrm rot="0">
              <a:off x="2718384" y="6295677"/>
              <a:ext cx="137870" cy="215190"/>
            </a:xfrm>
            <a:prstGeom prst="rect">
              <a:avLst/>
            </a:prstGeom>
          </p:spPr>
          <p:txBody>
            <a:bodyPr anchor="t" rtlCol="false" tIns="0" lIns="0" bIns="0" rIns="0">
              <a:spAutoFit/>
            </a:bodyPr>
            <a:lstStyle/>
            <a:p>
              <a:pPr algn="ctr">
                <a:lnSpc>
                  <a:spcPts val="1398"/>
                </a:lnSpc>
                <a:spcBef>
                  <a:spcPct val="0"/>
                </a:spcBef>
              </a:pPr>
              <a:r>
                <a:rPr lang="en-US" b="true" sz="999">
                  <a:solidFill>
                    <a:srgbClr val="173653"/>
                  </a:solidFill>
                  <a:latin typeface="Open Sauce Semi-Bold"/>
                  <a:ea typeface="Open Sauce Semi-Bold"/>
                  <a:cs typeface="Open Sauce Semi-Bold"/>
                  <a:sym typeface="Open Sauce Semi-Bold"/>
                </a:rPr>
                <a:t>G</a:t>
              </a:r>
            </a:p>
          </p:txBody>
        </p:sp>
        <p:sp>
          <p:nvSpPr>
            <p:cNvPr name="TextBox 39" id="39"/>
            <p:cNvSpPr txBox="true"/>
            <p:nvPr/>
          </p:nvSpPr>
          <p:spPr>
            <a:xfrm rot="0">
              <a:off x="3090380" y="6295677"/>
              <a:ext cx="125727" cy="215190"/>
            </a:xfrm>
            <a:prstGeom prst="rect">
              <a:avLst/>
            </a:prstGeom>
          </p:spPr>
          <p:txBody>
            <a:bodyPr anchor="t" rtlCol="false" tIns="0" lIns="0" bIns="0" rIns="0">
              <a:spAutoFit/>
            </a:bodyPr>
            <a:lstStyle/>
            <a:p>
              <a:pPr algn="ctr">
                <a:lnSpc>
                  <a:spcPts val="1398"/>
                </a:lnSpc>
                <a:spcBef>
                  <a:spcPct val="0"/>
                </a:spcBef>
              </a:pPr>
              <a:r>
                <a:rPr lang="en-US" b="true" sz="999">
                  <a:solidFill>
                    <a:srgbClr val="173653"/>
                  </a:solidFill>
                  <a:latin typeface="Open Sauce Semi-Bold"/>
                  <a:ea typeface="Open Sauce Semi-Bold"/>
                  <a:cs typeface="Open Sauce Semi-Bold"/>
                  <a:sym typeface="Open Sauce Semi-Bold"/>
                </a:rPr>
                <a:t>H</a:t>
              </a:r>
            </a:p>
          </p:txBody>
        </p:sp>
        <p:sp>
          <p:nvSpPr>
            <p:cNvPr name="TextBox 40" id="40"/>
            <p:cNvSpPr txBox="true"/>
            <p:nvPr/>
          </p:nvSpPr>
          <p:spPr>
            <a:xfrm rot="0">
              <a:off x="3514439" y="6295677"/>
              <a:ext cx="45846" cy="215190"/>
            </a:xfrm>
            <a:prstGeom prst="rect">
              <a:avLst/>
            </a:prstGeom>
          </p:spPr>
          <p:txBody>
            <a:bodyPr anchor="t" rtlCol="false" tIns="0" lIns="0" bIns="0" rIns="0">
              <a:spAutoFit/>
            </a:bodyPr>
            <a:lstStyle/>
            <a:p>
              <a:pPr algn="ctr">
                <a:lnSpc>
                  <a:spcPts val="1398"/>
                </a:lnSpc>
                <a:spcBef>
                  <a:spcPct val="0"/>
                </a:spcBef>
              </a:pPr>
              <a:r>
                <a:rPr lang="en-US" b="true" sz="999">
                  <a:solidFill>
                    <a:srgbClr val="173653"/>
                  </a:solidFill>
                  <a:latin typeface="Open Sauce Semi-Bold"/>
                  <a:ea typeface="Open Sauce Semi-Bold"/>
                  <a:cs typeface="Open Sauce Semi-Bold"/>
                  <a:sym typeface="Open Sauce Semi-Bold"/>
                </a:rPr>
                <a:t>I</a:t>
              </a:r>
            </a:p>
          </p:txBody>
        </p:sp>
        <p:sp>
          <p:nvSpPr>
            <p:cNvPr name="TextBox 41" id="41"/>
            <p:cNvSpPr txBox="true"/>
            <p:nvPr/>
          </p:nvSpPr>
          <p:spPr>
            <a:xfrm rot="0">
              <a:off x="3877493" y="6289234"/>
              <a:ext cx="66168" cy="215190"/>
            </a:xfrm>
            <a:prstGeom prst="rect">
              <a:avLst/>
            </a:prstGeom>
          </p:spPr>
          <p:txBody>
            <a:bodyPr anchor="t" rtlCol="false" tIns="0" lIns="0" bIns="0" rIns="0">
              <a:spAutoFit/>
            </a:bodyPr>
            <a:lstStyle/>
            <a:p>
              <a:pPr algn="ctr">
                <a:lnSpc>
                  <a:spcPts val="1398"/>
                </a:lnSpc>
                <a:spcBef>
                  <a:spcPct val="0"/>
                </a:spcBef>
              </a:pPr>
              <a:r>
                <a:rPr lang="en-US" b="true" sz="999">
                  <a:solidFill>
                    <a:srgbClr val="173653"/>
                  </a:solidFill>
                  <a:latin typeface="Open Sauce Semi-Bold"/>
                  <a:ea typeface="Open Sauce Semi-Bold"/>
                  <a:cs typeface="Open Sauce Semi-Bold"/>
                  <a:sym typeface="Open Sauce Semi-Bold"/>
                </a:rPr>
                <a:t>J</a:t>
              </a:r>
            </a:p>
          </p:txBody>
        </p:sp>
        <p:sp>
          <p:nvSpPr>
            <p:cNvPr name="TextBox 42" id="42"/>
            <p:cNvSpPr txBox="true"/>
            <p:nvPr/>
          </p:nvSpPr>
          <p:spPr>
            <a:xfrm rot="0">
              <a:off x="4267188" y="6289234"/>
              <a:ext cx="111188" cy="215190"/>
            </a:xfrm>
            <a:prstGeom prst="rect">
              <a:avLst/>
            </a:prstGeom>
          </p:spPr>
          <p:txBody>
            <a:bodyPr anchor="t" rtlCol="false" tIns="0" lIns="0" bIns="0" rIns="0">
              <a:spAutoFit/>
            </a:bodyPr>
            <a:lstStyle/>
            <a:p>
              <a:pPr algn="ctr">
                <a:lnSpc>
                  <a:spcPts val="1398"/>
                </a:lnSpc>
                <a:spcBef>
                  <a:spcPct val="0"/>
                </a:spcBef>
              </a:pPr>
              <a:r>
                <a:rPr lang="en-US" b="true" sz="999">
                  <a:solidFill>
                    <a:srgbClr val="173653"/>
                  </a:solidFill>
                  <a:latin typeface="Open Sauce Semi-Bold"/>
                  <a:ea typeface="Open Sauce Semi-Bold"/>
                  <a:cs typeface="Open Sauce Semi-Bold"/>
                  <a:sym typeface="Open Sauce Semi-Bold"/>
                </a:rPr>
                <a:t>K</a:t>
              </a:r>
            </a:p>
          </p:txBody>
        </p:sp>
        <p:sp>
          <p:nvSpPr>
            <p:cNvPr name="TextBox 43" id="43"/>
            <p:cNvSpPr txBox="true"/>
            <p:nvPr/>
          </p:nvSpPr>
          <p:spPr>
            <a:xfrm rot="0">
              <a:off x="4634154" y="6289234"/>
              <a:ext cx="91362" cy="215190"/>
            </a:xfrm>
            <a:prstGeom prst="rect">
              <a:avLst/>
            </a:prstGeom>
          </p:spPr>
          <p:txBody>
            <a:bodyPr anchor="t" rtlCol="false" tIns="0" lIns="0" bIns="0" rIns="0">
              <a:spAutoFit/>
            </a:bodyPr>
            <a:lstStyle/>
            <a:p>
              <a:pPr algn="ctr">
                <a:lnSpc>
                  <a:spcPts val="1398"/>
                </a:lnSpc>
                <a:spcBef>
                  <a:spcPct val="0"/>
                </a:spcBef>
              </a:pPr>
              <a:r>
                <a:rPr lang="en-US" b="true" sz="999">
                  <a:solidFill>
                    <a:srgbClr val="173653"/>
                  </a:solidFill>
                  <a:latin typeface="Open Sauce Semi-Bold"/>
                  <a:ea typeface="Open Sauce Semi-Bold"/>
                  <a:cs typeface="Open Sauce Semi-Bold"/>
                  <a:sym typeface="Open Sauce Semi-Bold"/>
                </a:rPr>
                <a:t>L</a:t>
              </a:r>
            </a:p>
          </p:txBody>
        </p:sp>
        <p:sp>
          <p:nvSpPr>
            <p:cNvPr name="TextBox 44" id="44"/>
            <p:cNvSpPr txBox="true"/>
            <p:nvPr/>
          </p:nvSpPr>
          <p:spPr>
            <a:xfrm rot="0">
              <a:off x="109371" y="6000489"/>
              <a:ext cx="75337" cy="215190"/>
            </a:xfrm>
            <a:prstGeom prst="rect">
              <a:avLst/>
            </a:prstGeom>
          </p:spPr>
          <p:txBody>
            <a:bodyPr anchor="t" rtlCol="false" tIns="0" lIns="0" bIns="0" rIns="0">
              <a:spAutoFit/>
            </a:bodyPr>
            <a:lstStyle/>
            <a:p>
              <a:pPr algn="ctr">
                <a:lnSpc>
                  <a:spcPts val="1398"/>
                </a:lnSpc>
                <a:spcBef>
                  <a:spcPct val="0"/>
                </a:spcBef>
              </a:pPr>
              <a:r>
                <a:rPr lang="en-US" b="true" sz="999">
                  <a:solidFill>
                    <a:srgbClr val="173653"/>
                  </a:solidFill>
                  <a:latin typeface="Open Sauce Semi-Bold"/>
                  <a:ea typeface="Open Sauce Semi-Bold"/>
                  <a:cs typeface="Open Sauce Semi-Bold"/>
                  <a:sym typeface="Open Sauce Semi-Bold"/>
                </a:rPr>
                <a:t>1</a:t>
              </a:r>
            </a:p>
          </p:txBody>
        </p:sp>
        <p:sp>
          <p:nvSpPr>
            <p:cNvPr name="TextBox 45" id="45"/>
            <p:cNvSpPr txBox="true"/>
            <p:nvPr/>
          </p:nvSpPr>
          <p:spPr>
            <a:xfrm rot="0">
              <a:off x="92312" y="5609279"/>
              <a:ext cx="109453" cy="215190"/>
            </a:xfrm>
            <a:prstGeom prst="rect">
              <a:avLst/>
            </a:prstGeom>
          </p:spPr>
          <p:txBody>
            <a:bodyPr anchor="t" rtlCol="false" tIns="0" lIns="0" bIns="0" rIns="0">
              <a:spAutoFit/>
            </a:bodyPr>
            <a:lstStyle/>
            <a:p>
              <a:pPr algn="ctr">
                <a:lnSpc>
                  <a:spcPts val="1398"/>
                </a:lnSpc>
                <a:spcBef>
                  <a:spcPct val="0"/>
                </a:spcBef>
              </a:pPr>
              <a:r>
                <a:rPr lang="en-US" b="true" sz="999">
                  <a:solidFill>
                    <a:srgbClr val="173653"/>
                  </a:solidFill>
                  <a:latin typeface="Open Sauce Semi-Bold"/>
                  <a:ea typeface="Open Sauce Semi-Bold"/>
                  <a:cs typeface="Open Sauce Semi-Bold"/>
                  <a:sym typeface="Open Sauce Semi-Bold"/>
                </a:rPr>
                <a:t>2</a:t>
              </a:r>
            </a:p>
          </p:txBody>
        </p:sp>
        <p:sp>
          <p:nvSpPr>
            <p:cNvPr name="TextBox 46" id="46"/>
            <p:cNvSpPr txBox="true"/>
            <p:nvPr/>
          </p:nvSpPr>
          <p:spPr>
            <a:xfrm rot="0">
              <a:off x="79722" y="5214884"/>
              <a:ext cx="111849" cy="215190"/>
            </a:xfrm>
            <a:prstGeom prst="rect">
              <a:avLst/>
            </a:prstGeom>
          </p:spPr>
          <p:txBody>
            <a:bodyPr anchor="t" rtlCol="false" tIns="0" lIns="0" bIns="0" rIns="0">
              <a:spAutoFit/>
            </a:bodyPr>
            <a:lstStyle/>
            <a:p>
              <a:pPr algn="ctr">
                <a:lnSpc>
                  <a:spcPts val="1398"/>
                </a:lnSpc>
                <a:spcBef>
                  <a:spcPct val="0"/>
                </a:spcBef>
              </a:pPr>
              <a:r>
                <a:rPr lang="en-US" b="true" sz="999">
                  <a:solidFill>
                    <a:srgbClr val="173653"/>
                  </a:solidFill>
                  <a:latin typeface="Open Sauce Semi-Bold"/>
                  <a:ea typeface="Open Sauce Semi-Bold"/>
                  <a:cs typeface="Open Sauce Semi-Bold"/>
                  <a:sym typeface="Open Sauce Semi-Bold"/>
                </a:rPr>
                <a:t>3</a:t>
              </a:r>
            </a:p>
          </p:txBody>
        </p:sp>
        <p:sp>
          <p:nvSpPr>
            <p:cNvPr name="TextBox 47" id="47"/>
            <p:cNvSpPr txBox="true"/>
            <p:nvPr/>
          </p:nvSpPr>
          <p:spPr>
            <a:xfrm rot="0">
              <a:off x="92065" y="4820489"/>
              <a:ext cx="109949" cy="215190"/>
            </a:xfrm>
            <a:prstGeom prst="rect">
              <a:avLst/>
            </a:prstGeom>
          </p:spPr>
          <p:txBody>
            <a:bodyPr anchor="t" rtlCol="false" tIns="0" lIns="0" bIns="0" rIns="0">
              <a:spAutoFit/>
            </a:bodyPr>
            <a:lstStyle/>
            <a:p>
              <a:pPr algn="ctr">
                <a:lnSpc>
                  <a:spcPts val="1398"/>
                </a:lnSpc>
                <a:spcBef>
                  <a:spcPct val="0"/>
                </a:spcBef>
              </a:pPr>
              <a:r>
                <a:rPr lang="en-US" b="true" sz="999">
                  <a:solidFill>
                    <a:srgbClr val="173653"/>
                  </a:solidFill>
                  <a:latin typeface="Open Sauce Semi-Bold"/>
                  <a:ea typeface="Open Sauce Semi-Bold"/>
                  <a:cs typeface="Open Sauce Semi-Bold"/>
                  <a:sym typeface="Open Sauce Semi-Bold"/>
                </a:rPr>
                <a:t>4</a:t>
              </a:r>
            </a:p>
          </p:txBody>
        </p:sp>
        <p:sp>
          <p:nvSpPr>
            <p:cNvPr name="TextBox 48" id="48"/>
            <p:cNvSpPr txBox="true"/>
            <p:nvPr/>
          </p:nvSpPr>
          <p:spPr>
            <a:xfrm rot="0">
              <a:off x="91734" y="4476714"/>
              <a:ext cx="110610" cy="215190"/>
            </a:xfrm>
            <a:prstGeom prst="rect">
              <a:avLst/>
            </a:prstGeom>
          </p:spPr>
          <p:txBody>
            <a:bodyPr anchor="t" rtlCol="false" tIns="0" lIns="0" bIns="0" rIns="0">
              <a:spAutoFit/>
            </a:bodyPr>
            <a:lstStyle/>
            <a:p>
              <a:pPr algn="ctr">
                <a:lnSpc>
                  <a:spcPts val="1398"/>
                </a:lnSpc>
                <a:spcBef>
                  <a:spcPct val="0"/>
                </a:spcBef>
              </a:pPr>
              <a:r>
                <a:rPr lang="en-US" b="true" sz="999">
                  <a:solidFill>
                    <a:srgbClr val="173653"/>
                  </a:solidFill>
                  <a:latin typeface="Open Sauce Semi-Bold"/>
                  <a:ea typeface="Open Sauce Semi-Bold"/>
                  <a:cs typeface="Open Sauce Semi-Bold"/>
                  <a:sym typeface="Open Sauce Semi-Bold"/>
                </a:rPr>
                <a:t>5</a:t>
              </a:r>
            </a:p>
          </p:txBody>
        </p:sp>
        <p:sp>
          <p:nvSpPr>
            <p:cNvPr name="TextBox 49" id="49"/>
            <p:cNvSpPr txBox="true"/>
            <p:nvPr/>
          </p:nvSpPr>
          <p:spPr>
            <a:xfrm rot="0">
              <a:off x="91197" y="4082319"/>
              <a:ext cx="111684" cy="215190"/>
            </a:xfrm>
            <a:prstGeom prst="rect">
              <a:avLst/>
            </a:prstGeom>
          </p:spPr>
          <p:txBody>
            <a:bodyPr anchor="t" rtlCol="false" tIns="0" lIns="0" bIns="0" rIns="0">
              <a:spAutoFit/>
            </a:bodyPr>
            <a:lstStyle/>
            <a:p>
              <a:pPr algn="ctr">
                <a:lnSpc>
                  <a:spcPts val="1398"/>
                </a:lnSpc>
                <a:spcBef>
                  <a:spcPct val="0"/>
                </a:spcBef>
              </a:pPr>
              <a:r>
                <a:rPr lang="en-US" b="true" sz="999">
                  <a:solidFill>
                    <a:srgbClr val="173653"/>
                  </a:solidFill>
                  <a:latin typeface="Open Sauce Semi-Bold"/>
                  <a:ea typeface="Open Sauce Semi-Bold"/>
                  <a:cs typeface="Open Sauce Semi-Bold"/>
                  <a:sym typeface="Open Sauce Semi-Bold"/>
                </a:rPr>
                <a:t>6</a:t>
              </a:r>
            </a:p>
          </p:txBody>
        </p:sp>
        <p:sp>
          <p:nvSpPr>
            <p:cNvPr name="TextBox 50" id="50"/>
            <p:cNvSpPr txBox="true"/>
            <p:nvPr/>
          </p:nvSpPr>
          <p:spPr>
            <a:xfrm rot="0">
              <a:off x="96360" y="3687924"/>
              <a:ext cx="101358" cy="215190"/>
            </a:xfrm>
            <a:prstGeom prst="rect">
              <a:avLst/>
            </a:prstGeom>
          </p:spPr>
          <p:txBody>
            <a:bodyPr anchor="t" rtlCol="false" tIns="0" lIns="0" bIns="0" rIns="0">
              <a:spAutoFit/>
            </a:bodyPr>
            <a:lstStyle/>
            <a:p>
              <a:pPr algn="ctr">
                <a:lnSpc>
                  <a:spcPts val="1398"/>
                </a:lnSpc>
                <a:spcBef>
                  <a:spcPct val="0"/>
                </a:spcBef>
              </a:pPr>
              <a:r>
                <a:rPr lang="en-US" b="true" sz="999">
                  <a:solidFill>
                    <a:srgbClr val="173653"/>
                  </a:solidFill>
                  <a:latin typeface="Open Sauce Semi-Bold"/>
                  <a:ea typeface="Open Sauce Semi-Bold"/>
                  <a:cs typeface="Open Sauce Semi-Bold"/>
                  <a:sym typeface="Open Sauce Semi-Bold"/>
                </a:rPr>
                <a:t>7</a:t>
              </a:r>
            </a:p>
          </p:txBody>
        </p:sp>
        <p:sp>
          <p:nvSpPr>
            <p:cNvPr name="TextBox 51" id="51"/>
            <p:cNvSpPr txBox="true"/>
            <p:nvPr/>
          </p:nvSpPr>
          <p:spPr>
            <a:xfrm rot="0">
              <a:off x="91032" y="3293529"/>
              <a:ext cx="112014" cy="215190"/>
            </a:xfrm>
            <a:prstGeom prst="rect">
              <a:avLst/>
            </a:prstGeom>
          </p:spPr>
          <p:txBody>
            <a:bodyPr anchor="t" rtlCol="false" tIns="0" lIns="0" bIns="0" rIns="0">
              <a:spAutoFit/>
            </a:bodyPr>
            <a:lstStyle/>
            <a:p>
              <a:pPr algn="ctr">
                <a:lnSpc>
                  <a:spcPts val="1398"/>
                </a:lnSpc>
                <a:spcBef>
                  <a:spcPct val="0"/>
                </a:spcBef>
              </a:pPr>
              <a:r>
                <a:rPr lang="en-US" b="true" sz="999">
                  <a:solidFill>
                    <a:srgbClr val="173653"/>
                  </a:solidFill>
                  <a:latin typeface="Open Sauce Semi-Bold"/>
                  <a:ea typeface="Open Sauce Semi-Bold"/>
                  <a:cs typeface="Open Sauce Semi-Bold"/>
                  <a:sym typeface="Open Sauce Semi-Bold"/>
                </a:rPr>
                <a:t>8</a:t>
              </a:r>
            </a:p>
          </p:txBody>
        </p:sp>
        <p:sp>
          <p:nvSpPr>
            <p:cNvPr name="TextBox 52" id="52"/>
            <p:cNvSpPr txBox="true"/>
            <p:nvPr/>
          </p:nvSpPr>
          <p:spPr>
            <a:xfrm rot="0">
              <a:off x="79804" y="2874491"/>
              <a:ext cx="111684" cy="215190"/>
            </a:xfrm>
            <a:prstGeom prst="rect">
              <a:avLst/>
            </a:prstGeom>
          </p:spPr>
          <p:txBody>
            <a:bodyPr anchor="t" rtlCol="false" tIns="0" lIns="0" bIns="0" rIns="0">
              <a:spAutoFit/>
            </a:bodyPr>
            <a:lstStyle/>
            <a:p>
              <a:pPr algn="ctr">
                <a:lnSpc>
                  <a:spcPts val="1398"/>
                </a:lnSpc>
                <a:spcBef>
                  <a:spcPct val="0"/>
                </a:spcBef>
              </a:pPr>
              <a:r>
                <a:rPr lang="en-US" b="true" sz="999">
                  <a:solidFill>
                    <a:srgbClr val="173653"/>
                  </a:solidFill>
                  <a:latin typeface="Open Sauce Semi-Bold"/>
                  <a:ea typeface="Open Sauce Semi-Bold"/>
                  <a:cs typeface="Open Sauce Semi-Bold"/>
                  <a:sym typeface="Open Sauce Semi-Bold"/>
                </a:rPr>
                <a:t>9</a:t>
              </a:r>
            </a:p>
          </p:txBody>
        </p:sp>
        <p:sp>
          <p:nvSpPr>
            <p:cNvPr name="TextBox 53" id="53"/>
            <p:cNvSpPr txBox="true"/>
            <p:nvPr/>
          </p:nvSpPr>
          <p:spPr>
            <a:xfrm rot="0">
              <a:off x="19495" y="2455453"/>
              <a:ext cx="187103" cy="215190"/>
            </a:xfrm>
            <a:prstGeom prst="rect">
              <a:avLst/>
            </a:prstGeom>
          </p:spPr>
          <p:txBody>
            <a:bodyPr anchor="t" rtlCol="false" tIns="0" lIns="0" bIns="0" rIns="0">
              <a:spAutoFit/>
            </a:bodyPr>
            <a:lstStyle/>
            <a:p>
              <a:pPr algn="ctr">
                <a:lnSpc>
                  <a:spcPts val="1398"/>
                </a:lnSpc>
                <a:spcBef>
                  <a:spcPct val="0"/>
                </a:spcBef>
              </a:pPr>
              <a:r>
                <a:rPr lang="en-US" b="true" sz="999">
                  <a:solidFill>
                    <a:srgbClr val="173653"/>
                  </a:solidFill>
                  <a:latin typeface="Open Sauce Semi-Bold"/>
                  <a:ea typeface="Open Sauce Semi-Bold"/>
                  <a:cs typeface="Open Sauce Semi-Bold"/>
                  <a:sym typeface="Open Sauce Semi-Bold"/>
                </a:rPr>
                <a:t>10</a:t>
              </a:r>
            </a:p>
          </p:txBody>
        </p:sp>
        <p:sp>
          <p:nvSpPr>
            <p:cNvPr name="TextBox 54" id="54"/>
            <p:cNvSpPr txBox="true"/>
            <p:nvPr/>
          </p:nvSpPr>
          <p:spPr>
            <a:xfrm rot="0">
              <a:off x="40897" y="2061058"/>
              <a:ext cx="150591" cy="215190"/>
            </a:xfrm>
            <a:prstGeom prst="rect">
              <a:avLst/>
            </a:prstGeom>
          </p:spPr>
          <p:txBody>
            <a:bodyPr anchor="t" rtlCol="false" tIns="0" lIns="0" bIns="0" rIns="0">
              <a:spAutoFit/>
            </a:bodyPr>
            <a:lstStyle/>
            <a:p>
              <a:pPr algn="ctr">
                <a:lnSpc>
                  <a:spcPts val="1398"/>
                </a:lnSpc>
                <a:spcBef>
                  <a:spcPct val="0"/>
                </a:spcBef>
              </a:pPr>
              <a:r>
                <a:rPr lang="en-US" b="true" sz="999">
                  <a:solidFill>
                    <a:srgbClr val="173653"/>
                  </a:solidFill>
                  <a:latin typeface="Open Sauce Semi-Bold"/>
                  <a:ea typeface="Open Sauce Semi-Bold"/>
                  <a:cs typeface="Open Sauce Semi-Bold"/>
                  <a:sym typeface="Open Sauce Semi-Bold"/>
                </a:rPr>
                <a:t>11</a:t>
              </a:r>
            </a:p>
          </p:txBody>
        </p:sp>
        <p:sp>
          <p:nvSpPr>
            <p:cNvPr name="TextBox 55" id="55"/>
            <p:cNvSpPr txBox="true"/>
            <p:nvPr/>
          </p:nvSpPr>
          <p:spPr>
            <a:xfrm rot="0">
              <a:off x="0" y="1666449"/>
              <a:ext cx="184707" cy="215190"/>
            </a:xfrm>
            <a:prstGeom prst="rect">
              <a:avLst/>
            </a:prstGeom>
          </p:spPr>
          <p:txBody>
            <a:bodyPr anchor="t" rtlCol="false" tIns="0" lIns="0" bIns="0" rIns="0">
              <a:spAutoFit/>
            </a:bodyPr>
            <a:lstStyle/>
            <a:p>
              <a:pPr algn="ctr">
                <a:lnSpc>
                  <a:spcPts val="1398"/>
                </a:lnSpc>
                <a:spcBef>
                  <a:spcPct val="0"/>
                </a:spcBef>
              </a:pPr>
              <a:r>
                <a:rPr lang="en-US" b="true" sz="999">
                  <a:solidFill>
                    <a:srgbClr val="173653"/>
                  </a:solidFill>
                  <a:latin typeface="Open Sauce Semi-Bold"/>
                  <a:ea typeface="Open Sauce Semi-Bold"/>
                  <a:cs typeface="Open Sauce Semi-Bold"/>
                  <a:sym typeface="Open Sauce Semi-Bold"/>
                </a:rPr>
                <a:t>12</a:t>
              </a:r>
            </a:p>
          </p:txBody>
        </p:sp>
        <p:sp>
          <p:nvSpPr>
            <p:cNvPr name="TextBox 56" id="56"/>
            <p:cNvSpPr txBox="true"/>
            <p:nvPr/>
          </p:nvSpPr>
          <p:spPr>
            <a:xfrm rot="0">
              <a:off x="3924" y="1303668"/>
              <a:ext cx="184873" cy="215190"/>
            </a:xfrm>
            <a:prstGeom prst="rect">
              <a:avLst/>
            </a:prstGeom>
          </p:spPr>
          <p:txBody>
            <a:bodyPr anchor="t" rtlCol="false" tIns="0" lIns="0" bIns="0" rIns="0">
              <a:spAutoFit/>
            </a:bodyPr>
            <a:lstStyle/>
            <a:p>
              <a:pPr algn="ctr">
                <a:lnSpc>
                  <a:spcPts val="1398"/>
                </a:lnSpc>
                <a:spcBef>
                  <a:spcPct val="0"/>
                </a:spcBef>
              </a:pPr>
              <a:r>
                <a:rPr lang="en-US" b="true" sz="999">
                  <a:solidFill>
                    <a:srgbClr val="173653"/>
                  </a:solidFill>
                  <a:latin typeface="Open Sauce Semi-Bold"/>
                  <a:ea typeface="Open Sauce Semi-Bold"/>
                  <a:cs typeface="Open Sauce Semi-Bold"/>
                  <a:sym typeface="Open Sauce Semi-Bold"/>
                </a:rPr>
                <a:t>13</a:t>
              </a:r>
            </a:p>
          </p:txBody>
        </p:sp>
        <p:sp>
          <p:nvSpPr>
            <p:cNvPr name="TextBox 57" id="57"/>
            <p:cNvSpPr txBox="true"/>
            <p:nvPr/>
          </p:nvSpPr>
          <p:spPr>
            <a:xfrm rot="0">
              <a:off x="17430" y="925080"/>
              <a:ext cx="183881" cy="215190"/>
            </a:xfrm>
            <a:prstGeom prst="rect">
              <a:avLst/>
            </a:prstGeom>
          </p:spPr>
          <p:txBody>
            <a:bodyPr anchor="t" rtlCol="false" tIns="0" lIns="0" bIns="0" rIns="0">
              <a:spAutoFit/>
            </a:bodyPr>
            <a:lstStyle/>
            <a:p>
              <a:pPr algn="ctr">
                <a:lnSpc>
                  <a:spcPts val="1398"/>
                </a:lnSpc>
                <a:spcBef>
                  <a:spcPct val="0"/>
                </a:spcBef>
              </a:pPr>
              <a:r>
                <a:rPr lang="en-US" b="true" sz="999">
                  <a:solidFill>
                    <a:srgbClr val="173653"/>
                  </a:solidFill>
                  <a:latin typeface="Open Sauce Semi-Bold"/>
                  <a:ea typeface="Open Sauce Semi-Bold"/>
                  <a:cs typeface="Open Sauce Semi-Bold"/>
                  <a:sym typeface="Open Sauce Semi-Bold"/>
                </a:rPr>
                <a:t>14</a:t>
              </a:r>
            </a:p>
          </p:txBody>
        </p:sp>
        <p:sp>
          <p:nvSpPr>
            <p:cNvPr name="TextBox 58" id="58"/>
            <p:cNvSpPr txBox="true"/>
            <p:nvPr/>
          </p:nvSpPr>
          <p:spPr>
            <a:xfrm rot="0">
              <a:off x="5080" y="526693"/>
              <a:ext cx="183716" cy="215190"/>
            </a:xfrm>
            <a:prstGeom prst="rect">
              <a:avLst/>
            </a:prstGeom>
          </p:spPr>
          <p:txBody>
            <a:bodyPr anchor="t" rtlCol="false" tIns="0" lIns="0" bIns="0" rIns="0">
              <a:spAutoFit/>
            </a:bodyPr>
            <a:lstStyle/>
            <a:p>
              <a:pPr algn="ctr">
                <a:lnSpc>
                  <a:spcPts val="1398"/>
                </a:lnSpc>
                <a:spcBef>
                  <a:spcPct val="0"/>
                </a:spcBef>
              </a:pPr>
              <a:r>
                <a:rPr lang="en-US" b="true" sz="999">
                  <a:solidFill>
                    <a:srgbClr val="173653"/>
                  </a:solidFill>
                  <a:latin typeface="Open Sauce Semi-Bold"/>
                  <a:ea typeface="Open Sauce Semi-Bold"/>
                  <a:cs typeface="Open Sauce Semi-Bold"/>
                  <a:sym typeface="Open Sauce Semi-Bold"/>
                </a:rPr>
                <a:t>15</a:t>
              </a:r>
            </a:p>
          </p:txBody>
        </p:sp>
        <p:sp>
          <p:nvSpPr>
            <p:cNvPr name="TextBox 59" id="59"/>
            <p:cNvSpPr txBox="true"/>
            <p:nvPr/>
          </p:nvSpPr>
          <p:spPr>
            <a:xfrm rot="0">
              <a:off x="15365" y="124368"/>
              <a:ext cx="185947" cy="215190"/>
            </a:xfrm>
            <a:prstGeom prst="rect">
              <a:avLst/>
            </a:prstGeom>
          </p:spPr>
          <p:txBody>
            <a:bodyPr anchor="t" rtlCol="false" tIns="0" lIns="0" bIns="0" rIns="0">
              <a:spAutoFit/>
            </a:bodyPr>
            <a:lstStyle/>
            <a:p>
              <a:pPr algn="ctr">
                <a:lnSpc>
                  <a:spcPts val="1398"/>
                </a:lnSpc>
                <a:spcBef>
                  <a:spcPct val="0"/>
                </a:spcBef>
              </a:pPr>
              <a:r>
                <a:rPr lang="en-US" b="true" sz="999">
                  <a:solidFill>
                    <a:srgbClr val="173653"/>
                  </a:solidFill>
                  <a:latin typeface="Open Sauce Semi-Bold"/>
                  <a:ea typeface="Open Sauce Semi-Bold"/>
                  <a:cs typeface="Open Sauce Semi-Bold"/>
                  <a:sym typeface="Open Sauce Semi-Bold"/>
                </a:rPr>
                <a:t>16</a:t>
              </a:r>
            </a:p>
          </p:txBody>
        </p:sp>
        <p:grpSp>
          <p:nvGrpSpPr>
            <p:cNvPr name="Group 60" id="60"/>
            <p:cNvGrpSpPr/>
            <p:nvPr/>
          </p:nvGrpSpPr>
          <p:grpSpPr>
            <a:xfrm rot="0">
              <a:off x="4214931" y="1159273"/>
              <a:ext cx="326890" cy="326890"/>
              <a:chOff x="0" y="0"/>
              <a:chExt cx="454660" cy="454660"/>
            </a:xfrm>
          </p:grpSpPr>
          <p:sp>
            <p:nvSpPr>
              <p:cNvPr name="Freeform 61" id="61"/>
              <p:cNvSpPr/>
              <p:nvPr/>
            </p:nvSpPr>
            <p:spPr>
              <a:xfrm flipH="false" flipV="false" rot="0">
                <a:off x="48260" y="46990"/>
                <a:ext cx="349250" cy="358140"/>
              </a:xfrm>
              <a:custGeom>
                <a:avLst/>
                <a:gdLst/>
                <a:ahLst/>
                <a:cxnLst/>
                <a:rect r="r" b="b" t="t" l="l"/>
                <a:pathLst>
                  <a:path h="358140" w="349250">
                    <a:moveTo>
                      <a:pt x="349250" y="127000"/>
                    </a:moveTo>
                    <a:cubicBezTo>
                      <a:pt x="349250" y="238760"/>
                      <a:pt x="336550" y="266700"/>
                      <a:pt x="320040" y="289560"/>
                    </a:cubicBezTo>
                    <a:cubicBezTo>
                      <a:pt x="302260" y="311150"/>
                      <a:pt x="278130" y="330200"/>
                      <a:pt x="252730" y="341630"/>
                    </a:cubicBezTo>
                    <a:cubicBezTo>
                      <a:pt x="227330" y="353060"/>
                      <a:pt x="196850" y="358140"/>
                      <a:pt x="168910" y="356870"/>
                    </a:cubicBezTo>
                    <a:cubicBezTo>
                      <a:pt x="140970" y="355600"/>
                      <a:pt x="110490" y="345440"/>
                      <a:pt x="87630" y="331470"/>
                    </a:cubicBezTo>
                    <a:cubicBezTo>
                      <a:pt x="63500" y="317500"/>
                      <a:pt x="41910" y="294640"/>
                      <a:pt x="27940" y="271780"/>
                    </a:cubicBezTo>
                    <a:cubicBezTo>
                      <a:pt x="12700" y="247650"/>
                      <a:pt x="3810" y="217170"/>
                      <a:pt x="2540" y="190500"/>
                    </a:cubicBezTo>
                    <a:cubicBezTo>
                      <a:pt x="0" y="162560"/>
                      <a:pt x="6350" y="130810"/>
                      <a:pt x="17780" y="106680"/>
                    </a:cubicBezTo>
                    <a:cubicBezTo>
                      <a:pt x="29210" y="81280"/>
                      <a:pt x="48260" y="55880"/>
                      <a:pt x="69850" y="39370"/>
                    </a:cubicBezTo>
                    <a:cubicBezTo>
                      <a:pt x="91440" y="22860"/>
                      <a:pt x="120650" y="8890"/>
                      <a:pt x="147320" y="3810"/>
                    </a:cubicBezTo>
                    <a:cubicBezTo>
                      <a:pt x="173990" y="0"/>
                      <a:pt x="205740" y="1270"/>
                      <a:pt x="232410" y="10160"/>
                    </a:cubicBezTo>
                    <a:cubicBezTo>
                      <a:pt x="259080" y="17780"/>
                      <a:pt x="304800" y="53340"/>
                      <a:pt x="304800" y="53340"/>
                    </a:cubicBezTo>
                  </a:path>
                </a:pathLst>
              </a:custGeom>
              <a:solidFill>
                <a:srgbClr val="E7191F"/>
              </a:solidFill>
              <a:ln cap="sq">
                <a:noFill/>
                <a:prstDash val="solid"/>
                <a:miter/>
              </a:ln>
            </p:spPr>
          </p:sp>
        </p:grpSp>
        <p:sp>
          <p:nvSpPr>
            <p:cNvPr name="TextBox 62" id="62"/>
            <p:cNvSpPr txBox="true"/>
            <p:nvPr/>
          </p:nvSpPr>
          <p:spPr>
            <a:xfrm rot="0">
              <a:off x="4214931" y="1205598"/>
              <a:ext cx="326890" cy="215190"/>
            </a:xfrm>
            <a:prstGeom prst="rect">
              <a:avLst/>
            </a:prstGeom>
          </p:spPr>
          <p:txBody>
            <a:bodyPr anchor="t" rtlCol="false" tIns="0" lIns="0" bIns="0" rIns="0">
              <a:spAutoFit/>
            </a:bodyPr>
            <a:lstStyle/>
            <a:p>
              <a:pPr algn="ctr">
                <a:lnSpc>
                  <a:spcPts val="1398"/>
                </a:lnSpc>
                <a:spcBef>
                  <a:spcPct val="0"/>
                </a:spcBef>
              </a:pPr>
              <a:r>
                <a:rPr lang="en-US" b="true" sz="999">
                  <a:solidFill>
                    <a:srgbClr val="FCFDFF"/>
                  </a:solidFill>
                  <a:latin typeface="Open Sauce Semi-Bold"/>
                  <a:ea typeface="Open Sauce Semi-Bold"/>
                  <a:cs typeface="Open Sauce Semi-Bold"/>
                  <a:sym typeface="Open Sauce Semi-Bold"/>
                </a:rPr>
                <a:t>H</a:t>
              </a:r>
            </a:p>
          </p:txBody>
        </p:sp>
      </p:grpSp>
      <p:sp>
        <p:nvSpPr>
          <p:cNvPr name="TextBox 63" id="63"/>
          <p:cNvSpPr txBox="true"/>
          <p:nvPr/>
        </p:nvSpPr>
        <p:spPr>
          <a:xfrm rot="0">
            <a:off x="441960" y="1869733"/>
            <a:ext cx="5085962" cy="5059172"/>
          </a:xfrm>
          <a:prstGeom prst="rect">
            <a:avLst/>
          </a:prstGeom>
        </p:spPr>
        <p:txBody>
          <a:bodyPr anchor="t" rtlCol="false" tIns="0" lIns="0" bIns="0" rIns="0">
            <a:spAutoFit/>
          </a:bodyPr>
          <a:lstStyle/>
          <a:p>
            <a:pPr algn="just">
              <a:lnSpc>
                <a:spcPts val="1498"/>
              </a:lnSpc>
            </a:pPr>
            <a:r>
              <a:rPr lang="en-US" sz="1070" b="true">
                <a:solidFill>
                  <a:srgbClr val="173653"/>
                </a:solidFill>
                <a:latin typeface="Open Sauce Semi-Bold"/>
                <a:ea typeface="Open Sauce Semi-Bold"/>
                <a:cs typeface="Open Sauce Semi-Bold"/>
                <a:sym typeface="Open Sauce Semi-Bold"/>
              </a:rPr>
              <a:t>The map shows 3 of Henry’s patrol areas. Each square on the map is 1cm. The scale of the map is 1cm:15km.</a:t>
            </a:r>
          </a:p>
          <a:p>
            <a:pPr algn="just">
              <a:lnSpc>
                <a:spcPts val="1498"/>
              </a:lnSpc>
            </a:pPr>
          </a:p>
          <a:p>
            <a:pPr algn="just">
              <a:lnSpc>
                <a:spcPts val="1498"/>
              </a:lnSpc>
            </a:pPr>
            <a:r>
              <a:rPr lang="en-US" sz="1070" b="true">
                <a:solidFill>
                  <a:srgbClr val="173653"/>
                </a:solidFill>
                <a:latin typeface="Open Sauce Semi-Bold"/>
                <a:ea typeface="Open Sauce Semi-Bold"/>
                <a:cs typeface="Open Sauce Semi-Bold"/>
                <a:sym typeface="Open Sauce Semi-Bold"/>
              </a:rPr>
              <a:t>1) If Henry is at headquarters in Wrexham (H) and is called to the SW area. Approximately how far must he and the handler travel to get there in km?</a:t>
            </a:r>
          </a:p>
          <a:p>
            <a:pPr algn="just">
              <a:lnSpc>
                <a:spcPts val="1498"/>
              </a:lnSpc>
            </a:pPr>
          </a:p>
          <a:p>
            <a:pPr algn="just">
              <a:lnSpc>
                <a:spcPts val="1498"/>
              </a:lnSpc>
            </a:pPr>
          </a:p>
          <a:p>
            <a:pPr algn="just">
              <a:lnSpc>
                <a:spcPts val="1498"/>
              </a:lnSpc>
            </a:pPr>
            <a:r>
              <a:rPr lang="en-US" sz="1070" b="true">
                <a:solidFill>
                  <a:srgbClr val="173653"/>
                </a:solidFill>
                <a:latin typeface="Open Sauce Semi-Bold"/>
                <a:ea typeface="Open Sauce Semi-Bold"/>
                <a:cs typeface="Open Sauce Semi-Bold"/>
                <a:sym typeface="Open Sauce Semi-Bold"/>
              </a:rPr>
              <a:t>2) What are the approximate perimeters of each of Henry’s patrol areas?</a:t>
            </a:r>
          </a:p>
          <a:p>
            <a:pPr algn="just">
              <a:lnSpc>
                <a:spcPts val="1498"/>
              </a:lnSpc>
            </a:pPr>
          </a:p>
          <a:p>
            <a:pPr algn="just">
              <a:lnSpc>
                <a:spcPts val="1498"/>
              </a:lnSpc>
            </a:pPr>
            <a:r>
              <a:rPr lang="en-US" sz="1070" b="true">
                <a:solidFill>
                  <a:srgbClr val="173653"/>
                </a:solidFill>
                <a:latin typeface="Open Sauce Semi-Bold"/>
                <a:ea typeface="Open Sauce Semi-Bold"/>
                <a:cs typeface="Open Sauce Semi-Bold"/>
                <a:sym typeface="Open Sauce Semi-Bold"/>
              </a:rPr>
              <a:t>NW -</a:t>
            </a:r>
          </a:p>
          <a:p>
            <a:pPr algn="just">
              <a:lnSpc>
                <a:spcPts val="1498"/>
              </a:lnSpc>
            </a:pPr>
            <a:r>
              <a:rPr lang="en-US" sz="1070" b="true">
                <a:solidFill>
                  <a:srgbClr val="173653"/>
                </a:solidFill>
                <a:latin typeface="Open Sauce Semi-Bold"/>
                <a:ea typeface="Open Sauce Semi-Bold"/>
                <a:cs typeface="Open Sauce Semi-Bold"/>
                <a:sym typeface="Open Sauce Semi-Bold"/>
              </a:rPr>
              <a:t>NE -</a:t>
            </a:r>
          </a:p>
          <a:p>
            <a:pPr algn="just">
              <a:lnSpc>
                <a:spcPts val="1498"/>
              </a:lnSpc>
            </a:pPr>
            <a:r>
              <a:rPr lang="en-US" sz="1070" b="true">
                <a:solidFill>
                  <a:srgbClr val="173653"/>
                </a:solidFill>
                <a:latin typeface="Open Sauce Semi-Bold"/>
                <a:ea typeface="Open Sauce Semi-Bold"/>
                <a:cs typeface="Open Sauce Semi-Bold"/>
                <a:sym typeface="Open Sauce Semi-Bold"/>
              </a:rPr>
              <a:t>SW -</a:t>
            </a:r>
          </a:p>
          <a:p>
            <a:pPr algn="just">
              <a:lnSpc>
                <a:spcPts val="1498"/>
              </a:lnSpc>
            </a:pPr>
          </a:p>
          <a:p>
            <a:pPr algn="just">
              <a:lnSpc>
                <a:spcPts val="1498"/>
              </a:lnSpc>
            </a:pPr>
            <a:r>
              <a:rPr lang="en-US" sz="1070" b="true">
                <a:solidFill>
                  <a:srgbClr val="173653"/>
                </a:solidFill>
                <a:latin typeface="Open Sauce Semi-Bold"/>
                <a:ea typeface="Open Sauce Semi-Bold"/>
                <a:cs typeface="Open Sauce Semi-Bold"/>
                <a:sym typeface="Open Sauce Semi-Bold"/>
              </a:rPr>
              <a:t>3) What is the total perimeter of all three areas?</a:t>
            </a:r>
          </a:p>
          <a:p>
            <a:pPr algn="just">
              <a:lnSpc>
                <a:spcPts val="1498"/>
              </a:lnSpc>
            </a:pPr>
          </a:p>
          <a:p>
            <a:pPr algn="just">
              <a:lnSpc>
                <a:spcPts val="1498"/>
              </a:lnSpc>
            </a:pPr>
          </a:p>
          <a:p>
            <a:pPr algn="just">
              <a:lnSpc>
                <a:spcPts val="1498"/>
              </a:lnSpc>
              <a:spcBef>
                <a:spcPct val="0"/>
              </a:spcBef>
            </a:pPr>
            <a:r>
              <a:rPr lang="en-US" b="true" sz="1070">
                <a:solidFill>
                  <a:srgbClr val="173653"/>
                </a:solidFill>
                <a:latin typeface="Open Sauce Semi-Bold"/>
                <a:ea typeface="Open Sauce Semi-Bold"/>
                <a:cs typeface="Open Sauce Semi-Bold"/>
                <a:sym typeface="Open Sauce Semi-Bold"/>
              </a:rPr>
              <a:t>4) It takes Henry 2 h</a:t>
            </a:r>
            <a:r>
              <a:rPr lang="en-US" b="true" sz="1070">
                <a:solidFill>
                  <a:srgbClr val="173653"/>
                </a:solidFill>
                <a:latin typeface="Open Sauce Semi-Bold"/>
                <a:ea typeface="Open Sauce Semi-Bold"/>
                <a:cs typeface="Open Sauce Semi-Bold"/>
                <a:sym typeface="Open Sauce Semi-Bold"/>
              </a:rPr>
              <a:t>ours to walk 10km. How long does it take him to walk the width of the NW area?</a:t>
            </a:r>
          </a:p>
          <a:p>
            <a:pPr algn="just">
              <a:lnSpc>
                <a:spcPts val="1498"/>
              </a:lnSpc>
              <a:spcBef>
                <a:spcPct val="0"/>
              </a:spcBef>
            </a:pPr>
          </a:p>
          <a:p>
            <a:pPr algn="just">
              <a:lnSpc>
                <a:spcPts val="1498"/>
              </a:lnSpc>
              <a:spcBef>
                <a:spcPct val="0"/>
              </a:spcBef>
            </a:pPr>
          </a:p>
          <a:p>
            <a:pPr algn="just">
              <a:lnSpc>
                <a:spcPts val="1498"/>
              </a:lnSpc>
              <a:spcBef>
                <a:spcPct val="0"/>
              </a:spcBef>
            </a:pPr>
            <a:r>
              <a:rPr lang="en-US" b="true" sz="1070">
                <a:solidFill>
                  <a:srgbClr val="173653"/>
                </a:solidFill>
                <a:latin typeface="Open Sauce Semi-Bold"/>
                <a:ea typeface="Open Sauce Semi-Bold"/>
                <a:cs typeface="Open Sauce Semi-Bold"/>
                <a:sym typeface="Open Sauce Semi-Bold"/>
              </a:rPr>
              <a:t>5) A third patrol areas will be added in the central region, with a perimeter of 100km. Draw this on the map. </a:t>
            </a:r>
          </a:p>
          <a:p>
            <a:pPr algn="just">
              <a:lnSpc>
                <a:spcPts val="1498"/>
              </a:lnSpc>
              <a:spcBef>
                <a:spcPct val="0"/>
              </a:spcBef>
            </a:pPr>
          </a:p>
          <a:p>
            <a:pPr algn="just">
              <a:lnSpc>
                <a:spcPts val="1498"/>
              </a:lnSpc>
              <a:spcBef>
                <a:spcPct val="0"/>
              </a:spcBef>
            </a:pPr>
          </a:p>
          <a:p>
            <a:pPr algn="just">
              <a:lnSpc>
                <a:spcPts val="1498"/>
              </a:lnSpc>
              <a:spcBef>
                <a:spcPct val="0"/>
              </a:spcBef>
            </a:pPr>
            <a:r>
              <a:rPr lang="en-US" b="true" sz="1070">
                <a:solidFill>
                  <a:srgbClr val="173653"/>
                </a:solidFill>
                <a:latin typeface="Open Sauce Semi-Bold"/>
                <a:ea typeface="Open Sauce Semi-Bold"/>
                <a:cs typeface="Open Sauce Semi-Bold"/>
                <a:sym typeface="Open Sauce Semi-Bold"/>
              </a:rPr>
              <a:t>6) Henry gets 25 treats per week and drinks 21 litres of water. If another dog joins the team, how many treats and litres of water will they consume together each week?</a:t>
            </a:r>
          </a:p>
          <a:p>
            <a:pPr algn="just">
              <a:lnSpc>
                <a:spcPts val="1498"/>
              </a:lnSpc>
              <a:spcBef>
                <a:spcPct val="0"/>
              </a:spcBef>
            </a:pPr>
          </a:p>
        </p:txBody>
      </p:sp>
      <p:grpSp>
        <p:nvGrpSpPr>
          <p:cNvPr name="Group 64" id="64"/>
          <p:cNvGrpSpPr/>
          <p:nvPr/>
        </p:nvGrpSpPr>
        <p:grpSpPr>
          <a:xfrm rot="0">
            <a:off x="212493" y="337185"/>
            <a:ext cx="1720278" cy="1398245"/>
            <a:chOff x="0" y="0"/>
            <a:chExt cx="2293704" cy="1864326"/>
          </a:xfrm>
        </p:grpSpPr>
        <p:grpSp>
          <p:nvGrpSpPr>
            <p:cNvPr name="Group 65" id="65"/>
            <p:cNvGrpSpPr/>
            <p:nvPr/>
          </p:nvGrpSpPr>
          <p:grpSpPr>
            <a:xfrm rot="0">
              <a:off x="207772" y="0"/>
              <a:ext cx="1878159" cy="1864326"/>
              <a:chOff x="0" y="0"/>
              <a:chExt cx="818831" cy="812800"/>
            </a:xfrm>
          </p:grpSpPr>
          <p:sp>
            <p:nvSpPr>
              <p:cNvPr name="Freeform 66" id="66"/>
              <p:cNvSpPr/>
              <p:nvPr/>
            </p:nvSpPr>
            <p:spPr>
              <a:xfrm flipH="false" flipV="false" rot="0">
                <a:off x="0" y="0"/>
                <a:ext cx="818831" cy="812800"/>
              </a:xfrm>
              <a:custGeom>
                <a:avLst/>
                <a:gdLst/>
                <a:ahLst/>
                <a:cxnLst/>
                <a:rect r="r" b="b" t="t" l="l"/>
                <a:pathLst>
                  <a:path h="812800" w="818831">
                    <a:moveTo>
                      <a:pt x="409415" y="0"/>
                    </a:moveTo>
                    <a:cubicBezTo>
                      <a:pt x="183302" y="0"/>
                      <a:pt x="0" y="181951"/>
                      <a:pt x="0" y="406400"/>
                    </a:cubicBezTo>
                    <a:cubicBezTo>
                      <a:pt x="0" y="630849"/>
                      <a:pt x="183302" y="812800"/>
                      <a:pt x="409415" y="812800"/>
                    </a:cubicBezTo>
                    <a:cubicBezTo>
                      <a:pt x="635529" y="812800"/>
                      <a:pt x="818831" y="630849"/>
                      <a:pt x="818831" y="406400"/>
                    </a:cubicBezTo>
                    <a:cubicBezTo>
                      <a:pt x="818831" y="181951"/>
                      <a:pt x="635529" y="0"/>
                      <a:pt x="409415" y="0"/>
                    </a:cubicBezTo>
                    <a:close/>
                  </a:path>
                </a:pathLst>
              </a:custGeom>
              <a:solidFill>
                <a:srgbClr val="000000">
                  <a:alpha val="0"/>
                </a:srgbClr>
              </a:solidFill>
              <a:ln w="38100" cap="sq">
                <a:solidFill>
                  <a:srgbClr val="173653"/>
                </a:solidFill>
                <a:prstDash val="solid"/>
                <a:miter/>
              </a:ln>
            </p:spPr>
          </p:sp>
          <p:sp>
            <p:nvSpPr>
              <p:cNvPr name="TextBox 67" id="67"/>
              <p:cNvSpPr txBox="true"/>
              <p:nvPr/>
            </p:nvSpPr>
            <p:spPr>
              <a:xfrm>
                <a:off x="76765" y="47625"/>
                <a:ext cx="665300" cy="688975"/>
              </a:xfrm>
              <a:prstGeom prst="rect">
                <a:avLst/>
              </a:prstGeom>
            </p:spPr>
            <p:txBody>
              <a:bodyPr anchor="ctr" rtlCol="false" tIns="107069" lIns="107069" bIns="107069" rIns="107069"/>
              <a:lstStyle/>
              <a:p>
                <a:pPr algn="ctr">
                  <a:lnSpc>
                    <a:spcPts val="1959"/>
                  </a:lnSpc>
                </a:pPr>
              </a:p>
            </p:txBody>
          </p:sp>
        </p:grpSp>
        <p:sp>
          <p:nvSpPr>
            <p:cNvPr name="Freeform 68" id="68"/>
            <p:cNvSpPr/>
            <p:nvPr/>
          </p:nvSpPr>
          <p:spPr>
            <a:xfrm flipH="false" flipV="false" rot="0">
              <a:off x="0" y="658848"/>
              <a:ext cx="2293704" cy="555173"/>
            </a:xfrm>
            <a:custGeom>
              <a:avLst/>
              <a:gdLst/>
              <a:ahLst/>
              <a:cxnLst/>
              <a:rect r="r" b="b" t="t" l="l"/>
              <a:pathLst>
                <a:path h="555173" w="2293704">
                  <a:moveTo>
                    <a:pt x="0" y="0"/>
                  </a:moveTo>
                  <a:lnTo>
                    <a:pt x="2293704" y="0"/>
                  </a:lnTo>
                  <a:lnTo>
                    <a:pt x="2293704" y="555173"/>
                  </a:lnTo>
                  <a:lnTo>
                    <a:pt x="0" y="555173"/>
                  </a:lnTo>
                  <a:lnTo>
                    <a:pt x="0" y="0"/>
                  </a:lnTo>
                  <a:close/>
                </a:path>
              </a:pathLst>
            </a:custGeom>
            <a:blipFill>
              <a:blip r:embed="rId8"/>
              <a:stretch>
                <a:fillRect l="0" t="-82009" r="0" b="-93252"/>
              </a:stretch>
            </a:blipFill>
          </p:spPr>
        </p:sp>
        <p:sp>
          <p:nvSpPr>
            <p:cNvPr name="TextBox 69" id="69"/>
            <p:cNvSpPr txBox="true"/>
            <p:nvPr/>
          </p:nvSpPr>
          <p:spPr>
            <a:xfrm rot="-5400000">
              <a:off x="3572" y="870810"/>
              <a:ext cx="784398" cy="122707"/>
            </a:xfrm>
            <a:prstGeom prst="rect">
              <a:avLst/>
            </a:prstGeom>
          </p:spPr>
          <p:txBody>
            <a:bodyPr anchor="t" rtlCol="false" tIns="0" lIns="0" bIns="0" rIns="0">
              <a:spAutoFit/>
            </a:bodyPr>
            <a:lstStyle/>
            <a:p>
              <a:pPr algn="ctr">
                <a:lnSpc>
                  <a:spcPts val="725"/>
                </a:lnSpc>
                <a:spcBef>
                  <a:spcPct val="0"/>
                </a:spcBef>
              </a:pPr>
              <a:r>
                <a:rPr lang="en-US" sz="518">
                  <a:solidFill>
                    <a:srgbClr val="173653"/>
                  </a:solidFill>
                  <a:latin typeface="Permanent Marker"/>
                  <a:ea typeface="Permanent Marker"/>
                  <a:cs typeface="Permanent Marker"/>
                  <a:sym typeface="Permanent Marker"/>
                </a:rPr>
                <a:t>PRIMARY</a:t>
              </a:r>
            </a:p>
          </p:txBody>
        </p:sp>
      </p:gr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9753600" cy="7315200"/>
          </a:xfrm>
          <a:custGeom>
            <a:avLst/>
            <a:gdLst/>
            <a:ahLst/>
            <a:cxnLst/>
            <a:rect r="r" b="b" t="t" l="l"/>
            <a:pathLst>
              <a:path h="7315200" w="9753600">
                <a:moveTo>
                  <a:pt x="0" y="0"/>
                </a:moveTo>
                <a:lnTo>
                  <a:pt x="9753600" y="0"/>
                </a:lnTo>
                <a:lnTo>
                  <a:pt x="9753600" y="7315200"/>
                </a:lnTo>
                <a:lnTo>
                  <a:pt x="0" y="7315200"/>
                </a:lnTo>
                <a:lnTo>
                  <a:pt x="0" y="0"/>
                </a:lnTo>
                <a:close/>
              </a:path>
            </a:pathLst>
          </a:custGeom>
          <a:blipFill>
            <a:blip r:embed="rId2"/>
            <a:stretch>
              <a:fillRect l="-5000" t="-1069" r="-5000" b="-1069"/>
            </a:stretch>
          </a:blipFill>
        </p:spPr>
      </p:sp>
      <p:grpSp>
        <p:nvGrpSpPr>
          <p:cNvPr name="Group 3" id="3"/>
          <p:cNvGrpSpPr/>
          <p:nvPr/>
        </p:nvGrpSpPr>
        <p:grpSpPr>
          <a:xfrm rot="0">
            <a:off x="212493" y="183213"/>
            <a:ext cx="9328614" cy="6948773"/>
            <a:chOff x="0" y="0"/>
            <a:chExt cx="3455035" cy="2573782"/>
          </a:xfrm>
        </p:grpSpPr>
        <p:sp>
          <p:nvSpPr>
            <p:cNvPr name="Freeform 4" id="4"/>
            <p:cNvSpPr/>
            <p:nvPr/>
          </p:nvSpPr>
          <p:spPr>
            <a:xfrm flipH="false" flipV="false" rot="0">
              <a:off x="0" y="0"/>
              <a:ext cx="3455035" cy="2573782"/>
            </a:xfrm>
            <a:custGeom>
              <a:avLst/>
              <a:gdLst/>
              <a:ahLst/>
              <a:cxnLst/>
              <a:rect r="r" b="b" t="t" l="l"/>
              <a:pathLst>
                <a:path h="2573782" w="3455035">
                  <a:moveTo>
                    <a:pt x="3455035" y="9129"/>
                  </a:moveTo>
                  <a:lnTo>
                    <a:pt x="3455035" y="2564653"/>
                  </a:lnTo>
                  <a:cubicBezTo>
                    <a:pt x="3455035" y="2569695"/>
                    <a:pt x="3450947" y="2573782"/>
                    <a:pt x="3445906" y="2573782"/>
                  </a:cubicBezTo>
                  <a:lnTo>
                    <a:pt x="9129" y="2573782"/>
                  </a:lnTo>
                  <a:cubicBezTo>
                    <a:pt x="6708" y="2573782"/>
                    <a:pt x="4386" y="2572820"/>
                    <a:pt x="2674" y="2571108"/>
                  </a:cubicBezTo>
                  <a:cubicBezTo>
                    <a:pt x="962" y="2569396"/>
                    <a:pt x="0" y="2567074"/>
                    <a:pt x="0" y="2564653"/>
                  </a:cubicBezTo>
                  <a:lnTo>
                    <a:pt x="0" y="9129"/>
                  </a:lnTo>
                  <a:cubicBezTo>
                    <a:pt x="0" y="4087"/>
                    <a:pt x="4087" y="0"/>
                    <a:pt x="9129" y="0"/>
                  </a:cubicBezTo>
                  <a:lnTo>
                    <a:pt x="3445906" y="0"/>
                  </a:lnTo>
                  <a:cubicBezTo>
                    <a:pt x="3450947" y="0"/>
                    <a:pt x="3455035" y="4087"/>
                    <a:pt x="3455035" y="9129"/>
                  </a:cubicBezTo>
                  <a:close/>
                </a:path>
              </a:pathLst>
            </a:custGeom>
            <a:solidFill>
              <a:srgbClr val="000000">
                <a:alpha val="0"/>
              </a:srgbClr>
            </a:solidFill>
            <a:ln w="38100" cap="sq">
              <a:solidFill>
                <a:srgbClr val="F7BB0C"/>
              </a:solidFill>
              <a:prstDash val="solid"/>
              <a:miter/>
            </a:ln>
          </p:spPr>
        </p:sp>
        <p:sp>
          <p:nvSpPr>
            <p:cNvPr name="TextBox 5" id="5"/>
            <p:cNvSpPr txBox="true"/>
            <p:nvPr/>
          </p:nvSpPr>
          <p:spPr>
            <a:xfrm>
              <a:off x="0" y="-28575"/>
              <a:ext cx="3455035" cy="2602357"/>
            </a:xfrm>
            <a:prstGeom prst="rect">
              <a:avLst/>
            </a:prstGeom>
          </p:spPr>
          <p:txBody>
            <a:bodyPr anchor="ctr" rtlCol="false" tIns="50800" lIns="50800" bIns="50800" rIns="50800"/>
            <a:lstStyle/>
            <a:p>
              <a:pPr algn="ctr">
                <a:lnSpc>
                  <a:spcPts val="2535"/>
                </a:lnSpc>
              </a:pPr>
            </a:p>
            <a:p>
              <a:pPr algn="ctr">
                <a:lnSpc>
                  <a:spcPts val="2535"/>
                </a:lnSpc>
              </a:pPr>
            </a:p>
          </p:txBody>
        </p:sp>
      </p:grpSp>
      <p:grpSp>
        <p:nvGrpSpPr>
          <p:cNvPr name="Group 6" id="6"/>
          <p:cNvGrpSpPr/>
          <p:nvPr/>
        </p:nvGrpSpPr>
        <p:grpSpPr>
          <a:xfrm rot="0">
            <a:off x="441960" y="441960"/>
            <a:ext cx="1313572" cy="1303897"/>
            <a:chOff x="0" y="0"/>
            <a:chExt cx="1751429" cy="1738529"/>
          </a:xfrm>
        </p:grpSpPr>
        <p:sp>
          <p:nvSpPr>
            <p:cNvPr name="Freeform 7" id="7"/>
            <p:cNvSpPr/>
            <p:nvPr/>
          </p:nvSpPr>
          <p:spPr>
            <a:xfrm flipH="false" flipV="false" rot="0">
              <a:off x="143998" y="402795"/>
              <a:ext cx="1463433" cy="932939"/>
            </a:xfrm>
            <a:custGeom>
              <a:avLst/>
              <a:gdLst/>
              <a:ahLst/>
              <a:cxnLst/>
              <a:rect r="r" b="b" t="t" l="l"/>
              <a:pathLst>
                <a:path h="932939" w="1463433">
                  <a:moveTo>
                    <a:pt x="0" y="0"/>
                  </a:moveTo>
                  <a:lnTo>
                    <a:pt x="1463433" y="0"/>
                  </a:lnTo>
                  <a:lnTo>
                    <a:pt x="1463433" y="932939"/>
                  </a:lnTo>
                  <a:lnTo>
                    <a:pt x="0" y="932939"/>
                  </a:lnTo>
                  <a:lnTo>
                    <a:pt x="0" y="0"/>
                  </a:lnTo>
                  <a:close/>
                </a:path>
              </a:pathLst>
            </a:custGeom>
            <a:blipFill>
              <a:blip r:embed="rId3"/>
              <a:stretch>
                <a:fillRect l="-29022" t="-27601" r="-26075" b="-34592"/>
              </a:stretch>
            </a:blipFill>
          </p:spPr>
        </p:sp>
        <p:grpSp>
          <p:nvGrpSpPr>
            <p:cNvPr name="Group 8" id="8"/>
            <p:cNvGrpSpPr/>
            <p:nvPr/>
          </p:nvGrpSpPr>
          <p:grpSpPr>
            <a:xfrm rot="0">
              <a:off x="0" y="0"/>
              <a:ext cx="1751429" cy="1738529"/>
              <a:chOff x="0" y="0"/>
              <a:chExt cx="818831" cy="812800"/>
            </a:xfrm>
          </p:grpSpPr>
          <p:sp>
            <p:nvSpPr>
              <p:cNvPr name="Freeform 9" id="9"/>
              <p:cNvSpPr/>
              <p:nvPr/>
            </p:nvSpPr>
            <p:spPr>
              <a:xfrm flipH="false" flipV="false" rot="0">
                <a:off x="0" y="0"/>
                <a:ext cx="818831" cy="812800"/>
              </a:xfrm>
              <a:custGeom>
                <a:avLst/>
                <a:gdLst/>
                <a:ahLst/>
                <a:cxnLst/>
                <a:rect r="r" b="b" t="t" l="l"/>
                <a:pathLst>
                  <a:path h="812800" w="818831">
                    <a:moveTo>
                      <a:pt x="409415" y="0"/>
                    </a:moveTo>
                    <a:cubicBezTo>
                      <a:pt x="183302" y="0"/>
                      <a:pt x="0" y="181951"/>
                      <a:pt x="0" y="406400"/>
                    </a:cubicBezTo>
                    <a:cubicBezTo>
                      <a:pt x="0" y="630849"/>
                      <a:pt x="183302" y="812800"/>
                      <a:pt x="409415" y="812800"/>
                    </a:cubicBezTo>
                    <a:cubicBezTo>
                      <a:pt x="635529" y="812800"/>
                      <a:pt x="818831" y="630849"/>
                      <a:pt x="818831" y="406400"/>
                    </a:cubicBezTo>
                    <a:cubicBezTo>
                      <a:pt x="818831" y="181951"/>
                      <a:pt x="635529" y="0"/>
                      <a:pt x="409415" y="0"/>
                    </a:cubicBezTo>
                    <a:close/>
                  </a:path>
                </a:pathLst>
              </a:custGeom>
              <a:solidFill>
                <a:srgbClr val="000000">
                  <a:alpha val="0"/>
                </a:srgbClr>
              </a:solidFill>
              <a:ln w="38100" cap="sq">
                <a:solidFill>
                  <a:srgbClr val="173653"/>
                </a:solidFill>
                <a:prstDash val="solid"/>
                <a:miter/>
              </a:ln>
            </p:spPr>
          </p:sp>
          <p:sp>
            <p:nvSpPr>
              <p:cNvPr name="TextBox 10" id="10"/>
              <p:cNvSpPr txBox="true"/>
              <p:nvPr/>
            </p:nvSpPr>
            <p:spPr>
              <a:xfrm>
                <a:off x="76765" y="47625"/>
                <a:ext cx="665300" cy="688975"/>
              </a:xfrm>
              <a:prstGeom prst="rect">
                <a:avLst/>
              </a:prstGeom>
            </p:spPr>
            <p:txBody>
              <a:bodyPr anchor="ctr" rtlCol="false" tIns="50800" lIns="50800" bIns="50800" rIns="50800"/>
              <a:lstStyle/>
              <a:p>
                <a:pPr algn="ctr">
                  <a:lnSpc>
                    <a:spcPts val="1960"/>
                  </a:lnSpc>
                </a:pPr>
              </a:p>
            </p:txBody>
          </p:sp>
        </p:grpSp>
      </p:grpSp>
      <p:grpSp>
        <p:nvGrpSpPr>
          <p:cNvPr name="Group 11" id="11"/>
          <p:cNvGrpSpPr/>
          <p:nvPr/>
        </p:nvGrpSpPr>
        <p:grpSpPr>
          <a:xfrm rot="0">
            <a:off x="2741826" y="1800429"/>
            <a:ext cx="4791456" cy="4791456"/>
            <a:chOff x="0" y="0"/>
            <a:chExt cx="812800" cy="812800"/>
          </a:xfrm>
        </p:grpSpPr>
        <p:sp>
          <p:nvSpPr>
            <p:cNvPr name="Freeform 12" id="1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4"/>
              <a:stretch>
                <a:fillRect l="0" t="0" r="0" b="-39473"/>
              </a:stretch>
            </a:blipFill>
          </p:spPr>
        </p:sp>
      </p:grpSp>
      <p:sp>
        <p:nvSpPr>
          <p:cNvPr name="Freeform 13" id="13"/>
          <p:cNvSpPr/>
          <p:nvPr/>
        </p:nvSpPr>
        <p:spPr>
          <a:xfrm flipH="false" flipV="false" rot="-1154999">
            <a:off x="697678" y="3529342"/>
            <a:ext cx="1561877" cy="1816136"/>
          </a:xfrm>
          <a:custGeom>
            <a:avLst/>
            <a:gdLst/>
            <a:ahLst/>
            <a:cxnLst/>
            <a:rect r="r" b="b" t="t" l="l"/>
            <a:pathLst>
              <a:path h="1816136" w="1561877">
                <a:moveTo>
                  <a:pt x="0" y="0"/>
                </a:moveTo>
                <a:lnTo>
                  <a:pt x="1561878" y="0"/>
                </a:lnTo>
                <a:lnTo>
                  <a:pt x="1561878" y="1816136"/>
                </a:lnTo>
                <a:lnTo>
                  <a:pt x="0" y="181613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4" id="14"/>
          <p:cNvSpPr/>
          <p:nvPr/>
        </p:nvSpPr>
        <p:spPr>
          <a:xfrm flipH="false" flipV="false" rot="1144686">
            <a:off x="7884112" y="3247878"/>
            <a:ext cx="1382830" cy="2379063"/>
          </a:xfrm>
          <a:custGeom>
            <a:avLst/>
            <a:gdLst/>
            <a:ahLst/>
            <a:cxnLst/>
            <a:rect r="r" b="b" t="t" l="l"/>
            <a:pathLst>
              <a:path h="2379063" w="1382830">
                <a:moveTo>
                  <a:pt x="0" y="0"/>
                </a:moveTo>
                <a:lnTo>
                  <a:pt x="1382830" y="0"/>
                </a:lnTo>
                <a:lnTo>
                  <a:pt x="1382830" y="2379063"/>
                </a:lnTo>
                <a:lnTo>
                  <a:pt x="0" y="237906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5" id="15"/>
          <p:cNvSpPr txBox="true"/>
          <p:nvPr/>
        </p:nvSpPr>
        <p:spPr>
          <a:xfrm rot="0">
            <a:off x="1755293" y="470330"/>
            <a:ext cx="7545258" cy="1578198"/>
          </a:xfrm>
          <a:prstGeom prst="rect">
            <a:avLst/>
          </a:prstGeom>
        </p:spPr>
        <p:txBody>
          <a:bodyPr anchor="t" rtlCol="false" tIns="0" lIns="0" bIns="0" rIns="0">
            <a:spAutoFit/>
          </a:bodyPr>
          <a:lstStyle/>
          <a:p>
            <a:pPr algn="ctr">
              <a:lnSpc>
                <a:spcPts val="4202"/>
              </a:lnSpc>
            </a:pPr>
            <a:r>
              <a:rPr lang="en-US" b="true" sz="3002">
                <a:solidFill>
                  <a:srgbClr val="173653"/>
                </a:solidFill>
                <a:latin typeface="Nourd Semi-Bold"/>
                <a:ea typeface="Nourd Semi-Bold"/>
                <a:cs typeface="Nourd Semi-Bold"/>
                <a:sym typeface="Nourd Semi-Bold"/>
              </a:rPr>
              <a:t>AWARD FOR FIVE-TIME ABANDONED SUPERDOG</a:t>
            </a:r>
          </a:p>
          <a:p>
            <a:pPr algn="ctr">
              <a:lnSpc>
                <a:spcPts val="4202"/>
              </a:lnSpc>
            </a:p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DAG2jSmSZmU</dc:identifier>
  <dcterms:modified xsi:type="dcterms:W3CDTF">2011-08-01T06:04:30Z</dcterms:modified>
  <cp:revision>1</cp:revision>
  <dc:title>Superdog Teacher Resource</dc:title>
</cp:coreProperties>
</file>