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5" r:id="rId4"/>
  </p:sldMasterIdLst>
  <p:notesMasterIdLst>
    <p:notesMasterId r:id="rId15"/>
  </p:notesMasterIdLst>
  <p:handoutMasterIdLst>
    <p:handoutMasterId r:id="rId16"/>
  </p:handoutMasterIdLst>
  <p:sldIdLst>
    <p:sldId id="256" r:id="rId5"/>
    <p:sldId id="259" r:id="rId6"/>
    <p:sldId id="272" r:id="rId7"/>
    <p:sldId id="263" r:id="rId8"/>
    <p:sldId id="262" r:id="rId9"/>
    <p:sldId id="268" r:id="rId10"/>
    <p:sldId id="264" r:id="rId11"/>
    <p:sldId id="265" r:id="rId12"/>
    <p:sldId id="271"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50955-301F-40FC-B574-D47B32B15E2C}" v="576" dt="2020-11-18T18:10:33.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814" autoAdjust="0"/>
  </p:normalViewPr>
  <p:slideViewPr>
    <p:cSldViewPr snapToGrid="0">
      <p:cViewPr varScale="1">
        <p:scale>
          <a:sx n="36" d="100"/>
          <a:sy n="36" d="100"/>
        </p:scale>
        <p:origin x="1253" y="3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750AC01-D39D-4F3A-9DC8-2A211EE986A2}">
      <dgm:prSet phldrT="[Text]" phldr="0"/>
      <dgm:spPr/>
      <dgm:t>
        <a:bodyPr/>
        <a:lstStyle/>
        <a:p>
          <a:r>
            <a:rPr lang="en-US" b="0" i="0" u="none" strike="noStrike" cap="none" baseline="0" noProof="0">
              <a:latin typeface="Gill Sans MT"/>
            </a:rPr>
            <a:t>Purpose &amp; Objectives</a:t>
          </a:r>
          <a:endParaRPr lang="en-US"/>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pPr>
            <a:lnSpc>
              <a:spcPct val="100000"/>
            </a:lnSpc>
          </a:pPr>
          <a:endParaRPr lang="en-US"/>
        </a:p>
      </dgm:t>
    </dgm:pt>
    <dgm:pt modelId="{5605D28D-2CE6-4513-8566-952984E21E14}">
      <dgm:prSet phldrT="[Text]"/>
      <dgm:spPr/>
      <dgm:t>
        <a:bodyPr/>
        <a:lstStyle/>
        <a:p>
          <a:r>
            <a:rPr lang="en-US">
              <a:latin typeface="Gill Sans MT" panose="020B0502020104020203"/>
            </a:rPr>
            <a:t>Methodology</a:t>
          </a:r>
          <a:endParaRPr lang="en-US"/>
        </a:p>
      </dgm:t>
    </dgm:pt>
    <dgm:pt modelId="{EB15AB98-362B-4E70-A3DA-995FC3E8BA79}" type="parTrans" cxnId="{FAF3F884-F0CF-440F-8CB1-B7648AB1B138}">
      <dgm:prSet/>
      <dgm:spPr/>
      <dgm:t>
        <a:bodyPr/>
        <a:lstStyle/>
        <a:p>
          <a:endParaRPr lang="en-US"/>
        </a:p>
      </dgm:t>
    </dgm:pt>
    <dgm:pt modelId="{823D1971-2C4D-4EC5-A874-2F463DE37109}" type="sibTrans" cxnId="{FAF3F884-F0CF-440F-8CB1-B7648AB1B138}">
      <dgm:prSet/>
      <dgm:spPr/>
      <dgm:t>
        <a:bodyPr/>
        <a:lstStyle/>
        <a:p>
          <a:pPr>
            <a:lnSpc>
              <a:spcPct val="100000"/>
            </a:lnSpc>
          </a:pPr>
          <a:endParaRPr lang="en-US"/>
        </a:p>
      </dgm:t>
    </dgm:pt>
    <dgm:pt modelId="{CFECBC4C-7E96-4B5A-8CFF-3226AD3689F5}">
      <dgm:prSet phldr="0"/>
      <dgm:spPr/>
      <dgm:t>
        <a:bodyPr/>
        <a:lstStyle/>
        <a:p>
          <a:r>
            <a:rPr lang="en-US">
              <a:latin typeface="Gill Sans MT" panose="020B0502020104020203"/>
            </a:rPr>
            <a:t>Assessment Data</a:t>
          </a:r>
        </a:p>
      </dgm:t>
    </dgm:pt>
    <dgm:pt modelId="{B1256130-01D8-4EFD-A35E-D46131FBD376}" type="parTrans" cxnId="{C3FDD9BA-AB57-418C-9211-EDCB6B20BD68}">
      <dgm:prSet/>
      <dgm:spPr/>
    </dgm:pt>
    <dgm:pt modelId="{363FF0E0-ACDB-4CBA-812A-A717C13AC731}" type="sibTrans" cxnId="{C3FDD9BA-AB57-418C-9211-EDCB6B20BD68}">
      <dgm:prSet/>
      <dgm:spPr/>
      <dgm:t>
        <a:bodyPr/>
        <a:lstStyle/>
        <a:p>
          <a:pPr>
            <a:lnSpc>
              <a:spcPct val="100000"/>
            </a:lnSpc>
          </a:pPr>
          <a:endParaRPr lang="en-US"/>
        </a:p>
      </dgm:t>
    </dgm:pt>
    <dgm:pt modelId="{1CFB3C7F-69A0-4B9F-BE42-A88D9A4D1455}">
      <dgm:prSet phldr="0"/>
      <dgm:spPr/>
      <dgm:t>
        <a:bodyPr/>
        <a:lstStyle/>
        <a:p>
          <a:r>
            <a:rPr lang="en-US">
              <a:latin typeface="Gill Sans MT" panose="020B0502020104020203"/>
            </a:rPr>
            <a:t>Recommendations</a:t>
          </a:r>
        </a:p>
      </dgm:t>
    </dgm:pt>
    <dgm:pt modelId="{0640DCDE-E2C6-49EA-9FE7-2B29677FACEA}" type="parTrans" cxnId="{22F9381B-870C-4AB9-979E-D08D900B6DD9}">
      <dgm:prSet/>
      <dgm:spPr/>
    </dgm:pt>
    <dgm:pt modelId="{E49AFA40-C3D5-441D-9C2B-A26CCAD1E159}" type="sibTrans" cxnId="{22F9381B-870C-4AB9-979E-D08D900B6DD9}">
      <dgm:prSet/>
      <dgm:spPr/>
      <dgm:t>
        <a:bodyPr/>
        <a:lstStyle/>
        <a:p>
          <a:endParaRPr lang="en-US"/>
        </a:p>
      </dgm:t>
    </dgm:pt>
    <dgm:pt modelId="{A5B27033-2BF8-448B-B8AC-A5DF85E1CF0A}">
      <dgm:prSet phldr="0"/>
      <dgm:spPr/>
      <dgm:t>
        <a:bodyPr/>
        <a:lstStyle/>
        <a:p>
          <a:r>
            <a:rPr lang="en-US">
              <a:latin typeface="Gill Sans MT" panose="020B0502020104020203"/>
            </a:rPr>
            <a:t>Research </a:t>
          </a:r>
        </a:p>
      </dgm:t>
    </dgm:pt>
    <dgm:pt modelId="{5F93C828-D74E-436B-A6EE-EA59E325EDE9}" type="parTrans" cxnId="{89F5368F-0932-4124-B7C7-A4B02D466D89}">
      <dgm:prSet/>
      <dgm:spPr/>
    </dgm:pt>
    <dgm:pt modelId="{03485969-CF57-4573-928D-E8C21E6D7253}" type="sibTrans" cxnId="{89F5368F-0932-4124-B7C7-A4B02D466D89}">
      <dgm:prSet/>
      <dgm:spPr/>
      <dgm:t>
        <a:bodyPr/>
        <a:lstStyle/>
        <a:p>
          <a:pPr>
            <a:lnSpc>
              <a:spcPct val="100000"/>
            </a:lnSpc>
          </a:pPr>
          <a:endParaRPr lang="en-US"/>
        </a:p>
      </dgm:t>
    </dgm:pt>
    <dgm:pt modelId="{E6BAA4FD-3352-4D01-8167-DCF5018A567D}">
      <dgm:prSet phldr="0"/>
      <dgm:spPr/>
      <dgm:t>
        <a:bodyPr/>
        <a:lstStyle/>
        <a:p>
          <a:r>
            <a:rPr lang="en-US">
              <a:latin typeface="Gill Sans MT" panose="020B0502020104020203"/>
            </a:rPr>
            <a:t>Summary</a:t>
          </a:r>
        </a:p>
      </dgm:t>
    </dgm:pt>
    <dgm:pt modelId="{9093D628-B6D0-403A-A6D1-8B3D2C7AEC61}" type="parTrans" cxnId="{3CD26682-6196-4148-BF06-FAAE1DC059FA}">
      <dgm:prSet/>
      <dgm:spPr/>
    </dgm:pt>
    <dgm:pt modelId="{BEB03AAB-D78D-40DD-BC6B-4421B51646D5}" type="sibTrans" cxnId="{3CD26682-6196-4148-BF06-FAAE1DC059FA}">
      <dgm:prSet/>
      <dgm:spPr/>
      <dgm:t>
        <a:bodyPr/>
        <a:lstStyle/>
        <a:p>
          <a:pPr>
            <a:lnSpc>
              <a:spcPct val="100000"/>
            </a:lnSpc>
          </a:pPr>
          <a:endParaRPr lang="en-US"/>
        </a:p>
      </dgm:t>
    </dgm:pt>
    <dgm:pt modelId="{65F34811-5677-4B78-83F7-9FF05DB956AF}">
      <dgm:prSet phldr="0"/>
      <dgm:spPr/>
      <dgm:t>
        <a:bodyPr/>
        <a:lstStyle/>
        <a:p>
          <a:r>
            <a:rPr lang="en-US">
              <a:latin typeface="Gill Sans MT" panose="020B0502020104020203"/>
            </a:rPr>
            <a:t>Proposal</a:t>
          </a:r>
        </a:p>
      </dgm:t>
    </dgm:pt>
    <dgm:pt modelId="{4386EAF7-C64E-40E7-B001-3678E040D979}" type="parTrans" cxnId="{94294AC4-4D6F-4906-B4A9-3D270F8B58CD}">
      <dgm:prSet/>
      <dgm:spPr/>
    </dgm:pt>
    <dgm:pt modelId="{8A4E13AD-1053-480A-A8FC-A659721FBF27}" type="sibTrans" cxnId="{94294AC4-4D6F-4906-B4A9-3D270F8B58CD}">
      <dgm:prSet/>
      <dgm:spPr/>
      <dgm:t>
        <a:bodyPr/>
        <a:lstStyle/>
        <a:p>
          <a:endParaRPr lang="en-US"/>
        </a:p>
      </dgm:t>
    </dgm:pt>
    <dgm:pt modelId="{A51E7E62-7E94-4323-BF7A-FF513EA3F4C5}">
      <dgm:prSet phldr="0"/>
      <dgm:spPr/>
      <dgm:t>
        <a:bodyPr/>
        <a:lstStyle/>
        <a:p>
          <a:pPr rtl="0"/>
          <a:r>
            <a:rPr lang="en-US" b="0" i="0" u="none" strike="noStrike" cap="none" baseline="0" noProof="0">
              <a:latin typeface="Gill Sans MT"/>
            </a:rPr>
            <a:t>Introduction</a:t>
          </a:r>
        </a:p>
      </dgm:t>
    </dgm:pt>
    <dgm:pt modelId="{8571DF97-3325-449F-B754-3749F329CC02}" type="parTrans" cxnId="{E0395EB0-EBDC-49A2-BF00-39E10F295DB0}">
      <dgm:prSet/>
      <dgm:spPr/>
    </dgm:pt>
    <dgm:pt modelId="{42EFBD67-7A67-458B-8800-68D3866DF491}" type="sibTrans" cxnId="{E0395EB0-EBDC-49A2-BF00-39E10F295DB0}">
      <dgm:prSet/>
      <dgm:spPr/>
    </dgm:pt>
    <dgm:pt modelId="{B79A9106-406B-43B7-AA90-DA7D28774939}" type="pres">
      <dgm:prSet presAssocID="{7E5AA53B-3EEE-4DE4-BB81-9044890C2946}" presName="linear" presStyleCnt="0">
        <dgm:presLayoutVars>
          <dgm:animLvl val="lvl"/>
          <dgm:resizeHandles val="exact"/>
        </dgm:presLayoutVars>
      </dgm:prSet>
      <dgm:spPr/>
    </dgm:pt>
    <dgm:pt modelId="{9159E78F-53B8-4D24-841A-1AA13A7C4959}" type="pres">
      <dgm:prSet presAssocID="{A51E7E62-7E94-4323-BF7A-FF513EA3F4C5}" presName="parentText" presStyleLbl="node1" presStyleIdx="0" presStyleCnt="8">
        <dgm:presLayoutVars>
          <dgm:chMax val="0"/>
          <dgm:bulletEnabled val="1"/>
        </dgm:presLayoutVars>
      </dgm:prSet>
      <dgm:spPr/>
    </dgm:pt>
    <dgm:pt modelId="{EC74CFB8-8723-443E-BA24-B0B127A21766}" type="pres">
      <dgm:prSet presAssocID="{42EFBD67-7A67-458B-8800-68D3866DF491}" presName="spacer" presStyleCnt="0"/>
      <dgm:spPr/>
    </dgm:pt>
    <dgm:pt modelId="{2A44DBCE-FBD0-466E-9454-2CFC353F4F63}" type="pres">
      <dgm:prSet presAssocID="{6750AC01-D39D-4F3A-9DC8-2A211EE986A2}" presName="parentText" presStyleLbl="node1" presStyleIdx="1" presStyleCnt="8">
        <dgm:presLayoutVars>
          <dgm:chMax val="0"/>
          <dgm:bulletEnabled val="1"/>
        </dgm:presLayoutVars>
      </dgm:prSet>
      <dgm:spPr/>
    </dgm:pt>
    <dgm:pt modelId="{1342077C-90AC-4AE2-8BA0-973DC2377B48}" type="pres">
      <dgm:prSet presAssocID="{CA077D98-8478-47EA-B6A9-99ACE60C64D4}" presName="spacer" presStyleCnt="0"/>
      <dgm:spPr/>
    </dgm:pt>
    <dgm:pt modelId="{766F84C6-AC3C-47A5-9EE2-32584D6F0BCB}" type="pres">
      <dgm:prSet presAssocID="{65F34811-5677-4B78-83F7-9FF05DB956AF}" presName="parentText" presStyleLbl="node1" presStyleIdx="2" presStyleCnt="8">
        <dgm:presLayoutVars>
          <dgm:chMax val="0"/>
          <dgm:bulletEnabled val="1"/>
        </dgm:presLayoutVars>
      </dgm:prSet>
      <dgm:spPr/>
    </dgm:pt>
    <dgm:pt modelId="{7A2182C4-3D1D-4FC1-9B2C-4A26E01A56A9}" type="pres">
      <dgm:prSet presAssocID="{8A4E13AD-1053-480A-A8FC-A659721FBF27}" presName="spacer" presStyleCnt="0"/>
      <dgm:spPr/>
    </dgm:pt>
    <dgm:pt modelId="{1A10F603-E513-48E3-83D9-457A82A0CB2A}" type="pres">
      <dgm:prSet presAssocID="{A5B27033-2BF8-448B-B8AC-A5DF85E1CF0A}" presName="parentText" presStyleLbl="node1" presStyleIdx="3" presStyleCnt="8">
        <dgm:presLayoutVars>
          <dgm:chMax val="0"/>
          <dgm:bulletEnabled val="1"/>
        </dgm:presLayoutVars>
      </dgm:prSet>
      <dgm:spPr/>
    </dgm:pt>
    <dgm:pt modelId="{0249CAEF-80DE-4D57-B3E6-E4E16B96800C}" type="pres">
      <dgm:prSet presAssocID="{03485969-CF57-4573-928D-E8C21E6D7253}" presName="spacer" presStyleCnt="0"/>
      <dgm:spPr/>
    </dgm:pt>
    <dgm:pt modelId="{0A60F6AD-F863-466D-AAD3-FC98808B1454}" type="pres">
      <dgm:prSet presAssocID="{5605D28D-2CE6-4513-8566-952984E21E14}" presName="parentText" presStyleLbl="node1" presStyleIdx="4" presStyleCnt="8">
        <dgm:presLayoutVars>
          <dgm:chMax val="0"/>
          <dgm:bulletEnabled val="1"/>
        </dgm:presLayoutVars>
      </dgm:prSet>
      <dgm:spPr/>
    </dgm:pt>
    <dgm:pt modelId="{0A8631FD-4417-4592-AE5D-1079A717976C}" type="pres">
      <dgm:prSet presAssocID="{823D1971-2C4D-4EC5-A874-2F463DE37109}" presName="spacer" presStyleCnt="0"/>
      <dgm:spPr/>
    </dgm:pt>
    <dgm:pt modelId="{0E735EA2-0936-4856-B634-3810CE43A505}" type="pres">
      <dgm:prSet presAssocID="{CFECBC4C-7E96-4B5A-8CFF-3226AD3689F5}" presName="parentText" presStyleLbl="node1" presStyleIdx="5" presStyleCnt="8">
        <dgm:presLayoutVars>
          <dgm:chMax val="0"/>
          <dgm:bulletEnabled val="1"/>
        </dgm:presLayoutVars>
      </dgm:prSet>
      <dgm:spPr/>
    </dgm:pt>
    <dgm:pt modelId="{E472A979-C24E-4036-A7AC-B762833301C3}" type="pres">
      <dgm:prSet presAssocID="{363FF0E0-ACDB-4CBA-812A-A717C13AC731}" presName="spacer" presStyleCnt="0"/>
      <dgm:spPr/>
    </dgm:pt>
    <dgm:pt modelId="{D5114A98-CC2C-4A8F-B02C-746DD56959EE}" type="pres">
      <dgm:prSet presAssocID="{E6BAA4FD-3352-4D01-8167-DCF5018A567D}" presName="parentText" presStyleLbl="node1" presStyleIdx="6" presStyleCnt="8">
        <dgm:presLayoutVars>
          <dgm:chMax val="0"/>
          <dgm:bulletEnabled val="1"/>
        </dgm:presLayoutVars>
      </dgm:prSet>
      <dgm:spPr/>
    </dgm:pt>
    <dgm:pt modelId="{68038171-33A6-430F-B0BA-5608354C7874}" type="pres">
      <dgm:prSet presAssocID="{BEB03AAB-D78D-40DD-BC6B-4421B51646D5}" presName="spacer" presStyleCnt="0"/>
      <dgm:spPr/>
    </dgm:pt>
    <dgm:pt modelId="{0CF05E43-ABF1-4E45-820A-61F5039F94B3}" type="pres">
      <dgm:prSet presAssocID="{1CFB3C7F-69A0-4B9F-BE42-A88D9A4D1455}" presName="parentText" presStyleLbl="node1" presStyleIdx="7" presStyleCnt="8">
        <dgm:presLayoutVars>
          <dgm:chMax val="0"/>
          <dgm:bulletEnabled val="1"/>
        </dgm:presLayoutVars>
      </dgm:prSet>
      <dgm:spPr/>
    </dgm:pt>
  </dgm:ptLst>
  <dgm:cxnLst>
    <dgm:cxn modelId="{528B4005-1BB3-42CB-81A2-975402D0B21C}" type="presOf" srcId="{A51E7E62-7E94-4323-BF7A-FF513EA3F4C5}" destId="{9159E78F-53B8-4D24-841A-1AA13A7C4959}" srcOrd="0" destOrd="0" presId="urn:microsoft.com/office/officeart/2005/8/layout/vList2"/>
    <dgm:cxn modelId="{22F9381B-870C-4AB9-979E-D08D900B6DD9}" srcId="{7E5AA53B-3EEE-4DE4-BB81-9044890C2946}" destId="{1CFB3C7F-69A0-4B9F-BE42-A88D9A4D1455}" srcOrd="7" destOrd="0" parTransId="{0640DCDE-E2C6-49EA-9FE7-2B29677FACEA}" sibTransId="{E49AFA40-C3D5-441D-9C2B-A26CCAD1E159}"/>
    <dgm:cxn modelId="{0B5DAE5F-BCDC-4BF7-A6E7-CF856886A64D}" srcId="{7E5AA53B-3EEE-4DE4-BB81-9044890C2946}" destId="{6750AC01-D39D-4F3A-9DC8-2A211EE986A2}" srcOrd="1" destOrd="0" parTransId="{720680DC-AAA4-4434-A582-60EBCC5BA355}" sibTransId="{CA077D98-8478-47EA-B6A9-99ACE60C64D4}"/>
    <dgm:cxn modelId="{8DC2A962-B41C-43E0-ADC4-9FD32AD37A71}" type="presOf" srcId="{65F34811-5677-4B78-83F7-9FF05DB956AF}" destId="{766F84C6-AC3C-47A5-9EE2-32584D6F0BCB}" srcOrd="0" destOrd="0" presId="urn:microsoft.com/office/officeart/2005/8/layout/vList2"/>
    <dgm:cxn modelId="{41EA574B-A9D3-4707-BE2A-C82954B08AC7}" type="presOf" srcId="{CFECBC4C-7E96-4B5A-8CFF-3226AD3689F5}" destId="{0E735EA2-0936-4856-B634-3810CE43A505}" srcOrd="0" destOrd="0" presId="urn:microsoft.com/office/officeart/2005/8/layout/vList2"/>
    <dgm:cxn modelId="{1FE9337D-F379-42E4-948F-3484773C2DC6}" type="presOf" srcId="{7E5AA53B-3EEE-4DE4-BB81-9044890C2946}" destId="{B79A9106-406B-43B7-AA90-DA7D28774939}" srcOrd="0" destOrd="0" presId="urn:microsoft.com/office/officeart/2005/8/layout/vList2"/>
    <dgm:cxn modelId="{F7CAD47D-8442-4423-BE45-024F11E293D8}" type="presOf" srcId="{E6BAA4FD-3352-4D01-8167-DCF5018A567D}" destId="{D5114A98-CC2C-4A8F-B02C-746DD56959EE}" srcOrd="0" destOrd="0" presId="urn:microsoft.com/office/officeart/2005/8/layout/vList2"/>
    <dgm:cxn modelId="{3CD26682-6196-4148-BF06-FAAE1DC059FA}" srcId="{7E5AA53B-3EEE-4DE4-BB81-9044890C2946}" destId="{E6BAA4FD-3352-4D01-8167-DCF5018A567D}" srcOrd="6" destOrd="0" parTransId="{9093D628-B6D0-403A-A6D1-8B3D2C7AEC61}" sibTransId="{BEB03AAB-D78D-40DD-BC6B-4421B51646D5}"/>
    <dgm:cxn modelId="{FAF3F884-F0CF-440F-8CB1-B7648AB1B138}" srcId="{7E5AA53B-3EEE-4DE4-BB81-9044890C2946}" destId="{5605D28D-2CE6-4513-8566-952984E21E14}" srcOrd="4" destOrd="0" parTransId="{EB15AB98-362B-4E70-A3DA-995FC3E8BA79}" sibTransId="{823D1971-2C4D-4EC5-A874-2F463DE37109}"/>
    <dgm:cxn modelId="{ED9E4F8C-CA09-4B88-935E-DF2FFECCED7E}" type="presOf" srcId="{5605D28D-2CE6-4513-8566-952984E21E14}" destId="{0A60F6AD-F863-466D-AAD3-FC98808B1454}" srcOrd="0" destOrd="0" presId="urn:microsoft.com/office/officeart/2005/8/layout/vList2"/>
    <dgm:cxn modelId="{89F5368F-0932-4124-B7C7-A4B02D466D89}" srcId="{7E5AA53B-3EEE-4DE4-BB81-9044890C2946}" destId="{A5B27033-2BF8-448B-B8AC-A5DF85E1CF0A}" srcOrd="3" destOrd="0" parTransId="{5F93C828-D74E-436B-A6EE-EA59E325EDE9}" sibTransId="{03485969-CF57-4573-928D-E8C21E6D7253}"/>
    <dgm:cxn modelId="{E499A798-20FC-4660-AC86-002BA57A647A}" type="presOf" srcId="{1CFB3C7F-69A0-4B9F-BE42-A88D9A4D1455}" destId="{0CF05E43-ABF1-4E45-820A-61F5039F94B3}" srcOrd="0" destOrd="0" presId="urn:microsoft.com/office/officeart/2005/8/layout/vList2"/>
    <dgm:cxn modelId="{E0395EB0-EBDC-49A2-BF00-39E10F295DB0}" srcId="{7E5AA53B-3EEE-4DE4-BB81-9044890C2946}" destId="{A51E7E62-7E94-4323-BF7A-FF513EA3F4C5}" srcOrd="0" destOrd="0" parTransId="{8571DF97-3325-449F-B754-3749F329CC02}" sibTransId="{42EFBD67-7A67-458B-8800-68D3866DF491}"/>
    <dgm:cxn modelId="{C3FDD9BA-AB57-418C-9211-EDCB6B20BD68}" srcId="{7E5AA53B-3EEE-4DE4-BB81-9044890C2946}" destId="{CFECBC4C-7E96-4B5A-8CFF-3226AD3689F5}" srcOrd="5" destOrd="0" parTransId="{B1256130-01D8-4EFD-A35E-D46131FBD376}" sibTransId="{363FF0E0-ACDB-4CBA-812A-A717C13AC731}"/>
    <dgm:cxn modelId="{94294AC4-4D6F-4906-B4A9-3D270F8B58CD}" srcId="{7E5AA53B-3EEE-4DE4-BB81-9044890C2946}" destId="{65F34811-5677-4B78-83F7-9FF05DB956AF}" srcOrd="2" destOrd="0" parTransId="{4386EAF7-C64E-40E7-B001-3678E040D979}" sibTransId="{8A4E13AD-1053-480A-A8FC-A659721FBF27}"/>
    <dgm:cxn modelId="{18EEF4CF-E89B-4166-B733-12744D6B854A}" type="presOf" srcId="{6750AC01-D39D-4F3A-9DC8-2A211EE986A2}" destId="{2A44DBCE-FBD0-466E-9454-2CFC353F4F63}" srcOrd="0" destOrd="0" presId="urn:microsoft.com/office/officeart/2005/8/layout/vList2"/>
    <dgm:cxn modelId="{0E4E5BFE-3003-4E09-9FE0-9A73987985A8}" type="presOf" srcId="{A5B27033-2BF8-448B-B8AC-A5DF85E1CF0A}" destId="{1A10F603-E513-48E3-83D9-457A82A0CB2A}" srcOrd="0" destOrd="0" presId="urn:microsoft.com/office/officeart/2005/8/layout/vList2"/>
    <dgm:cxn modelId="{C94F9FA1-4438-41E2-9F87-0BD5D33B4365}" type="presParOf" srcId="{B79A9106-406B-43B7-AA90-DA7D28774939}" destId="{9159E78F-53B8-4D24-841A-1AA13A7C4959}" srcOrd="0" destOrd="0" presId="urn:microsoft.com/office/officeart/2005/8/layout/vList2"/>
    <dgm:cxn modelId="{1BDCD1B3-E485-4814-981C-1405A869CB47}" type="presParOf" srcId="{B79A9106-406B-43B7-AA90-DA7D28774939}" destId="{EC74CFB8-8723-443E-BA24-B0B127A21766}" srcOrd="1" destOrd="0" presId="urn:microsoft.com/office/officeart/2005/8/layout/vList2"/>
    <dgm:cxn modelId="{6362EA40-395D-4A1B-B495-C1B429500693}" type="presParOf" srcId="{B79A9106-406B-43B7-AA90-DA7D28774939}" destId="{2A44DBCE-FBD0-466E-9454-2CFC353F4F63}" srcOrd="2" destOrd="0" presId="urn:microsoft.com/office/officeart/2005/8/layout/vList2"/>
    <dgm:cxn modelId="{67FDEE81-0D0E-4923-8F41-2AEA613EF98A}" type="presParOf" srcId="{B79A9106-406B-43B7-AA90-DA7D28774939}" destId="{1342077C-90AC-4AE2-8BA0-973DC2377B48}" srcOrd="3" destOrd="0" presId="urn:microsoft.com/office/officeart/2005/8/layout/vList2"/>
    <dgm:cxn modelId="{6E26B88A-3754-44D1-B3D2-CCF6743ED5AF}" type="presParOf" srcId="{B79A9106-406B-43B7-AA90-DA7D28774939}" destId="{766F84C6-AC3C-47A5-9EE2-32584D6F0BCB}" srcOrd="4" destOrd="0" presId="urn:microsoft.com/office/officeart/2005/8/layout/vList2"/>
    <dgm:cxn modelId="{0154A963-6E87-4417-BEAB-B00AA59FC865}" type="presParOf" srcId="{B79A9106-406B-43B7-AA90-DA7D28774939}" destId="{7A2182C4-3D1D-4FC1-9B2C-4A26E01A56A9}" srcOrd="5" destOrd="0" presId="urn:microsoft.com/office/officeart/2005/8/layout/vList2"/>
    <dgm:cxn modelId="{C01EDF0B-5AD5-4D73-B6E1-A841AD85FAC7}" type="presParOf" srcId="{B79A9106-406B-43B7-AA90-DA7D28774939}" destId="{1A10F603-E513-48E3-83D9-457A82A0CB2A}" srcOrd="6" destOrd="0" presId="urn:microsoft.com/office/officeart/2005/8/layout/vList2"/>
    <dgm:cxn modelId="{EDABDF48-B850-4D25-B10A-5BAE0DDC6559}" type="presParOf" srcId="{B79A9106-406B-43B7-AA90-DA7D28774939}" destId="{0249CAEF-80DE-4D57-B3E6-E4E16B96800C}" srcOrd="7" destOrd="0" presId="urn:microsoft.com/office/officeart/2005/8/layout/vList2"/>
    <dgm:cxn modelId="{031C0A01-63A3-4777-81DE-83E936A113EC}" type="presParOf" srcId="{B79A9106-406B-43B7-AA90-DA7D28774939}" destId="{0A60F6AD-F863-466D-AAD3-FC98808B1454}" srcOrd="8" destOrd="0" presId="urn:microsoft.com/office/officeart/2005/8/layout/vList2"/>
    <dgm:cxn modelId="{333CC6B1-95D3-408B-BC15-577323F4DB04}" type="presParOf" srcId="{B79A9106-406B-43B7-AA90-DA7D28774939}" destId="{0A8631FD-4417-4592-AE5D-1079A717976C}" srcOrd="9" destOrd="0" presId="urn:microsoft.com/office/officeart/2005/8/layout/vList2"/>
    <dgm:cxn modelId="{40696416-55C9-4301-A6BA-187005FE173F}" type="presParOf" srcId="{B79A9106-406B-43B7-AA90-DA7D28774939}" destId="{0E735EA2-0936-4856-B634-3810CE43A505}" srcOrd="10" destOrd="0" presId="urn:microsoft.com/office/officeart/2005/8/layout/vList2"/>
    <dgm:cxn modelId="{7A52D742-E2BB-48C5-A9A0-6D98977D7A9F}" type="presParOf" srcId="{B79A9106-406B-43B7-AA90-DA7D28774939}" destId="{E472A979-C24E-4036-A7AC-B762833301C3}" srcOrd="11" destOrd="0" presId="urn:microsoft.com/office/officeart/2005/8/layout/vList2"/>
    <dgm:cxn modelId="{2AA8DE70-90C2-4B13-B6DE-FCE5A37010C3}" type="presParOf" srcId="{B79A9106-406B-43B7-AA90-DA7D28774939}" destId="{D5114A98-CC2C-4A8F-B02C-746DD56959EE}" srcOrd="12" destOrd="0" presId="urn:microsoft.com/office/officeart/2005/8/layout/vList2"/>
    <dgm:cxn modelId="{C69BBCC4-DBA4-4111-95E8-EE445BF9E931}" type="presParOf" srcId="{B79A9106-406B-43B7-AA90-DA7D28774939}" destId="{68038171-33A6-430F-B0BA-5608354C7874}" srcOrd="13" destOrd="0" presId="urn:microsoft.com/office/officeart/2005/8/layout/vList2"/>
    <dgm:cxn modelId="{22687B20-99E8-429E-909D-E22BA55F0D4B}" type="presParOf" srcId="{B79A9106-406B-43B7-AA90-DA7D28774939}" destId="{0CF05E43-ABF1-4E45-820A-61F5039F94B3}"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65BA2-30D6-4FCA-AB95-EB3D4EF489D8}"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8390CB15-B689-4FA6-8215-3F4F1DFC7D75}">
      <dgm:prSet/>
      <dgm:spPr/>
      <dgm:t>
        <a:bodyPr/>
        <a:lstStyle/>
        <a:p>
          <a:r>
            <a:rPr lang="en-US" dirty="0"/>
            <a:t>Population and </a:t>
          </a:r>
          <a:r>
            <a:rPr lang="en-US" dirty="0">
              <a:latin typeface="Century Gothic" panose="020B0502020202020204"/>
            </a:rPr>
            <a:t>Sample</a:t>
          </a:r>
          <a:endParaRPr lang="en-US" dirty="0"/>
        </a:p>
      </dgm:t>
    </dgm:pt>
    <dgm:pt modelId="{867A3FF0-798F-4FC4-9B01-5343E9556F91}" type="parTrans" cxnId="{45F71F67-86A1-4A18-8DB6-74F6B9AEE266}">
      <dgm:prSet/>
      <dgm:spPr/>
      <dgm:t>
        <a:bodyPr/>
        <a:lstStyle/>
        <a:p>
          <a:endParaRPr lang="en-US"/>
        </a:p>
      </dgm:t>
    </dgm:pt>
    <dgm:pt modelId="{244C549C-CA1D-42D1-9FFF-B75E7D1B3B58}" type="sibTrans" cxnId="{45F71F67-86A1-4A18-8DB6-74F6B9AEE266}">
      <dgm:prSet/>
      <dgm:spPr/>
      <dgm:t>
        <a:bodyPr/>
        <a:lstStyle/>
        <a:p>
          <a:endParaRPr lang="en-US"/>
        </a:p>
      </dgm:t>
    </dgm:pt>
    <dgm:pt modelId="{C330A694-1E44-4F00-BAEB-D317DFE552E8}">
      <dgm:prSet/>
      <dgm:spPr/>
      <dgm:t>
        <a:bodyPr/>
        <a:lstStyle/>
        <a:p>
          <a:r>
            <a:rPr lang="en-US"/>
            <a:t>Needs </a:t>
          </a:r>
          <a:r>
            <a:rPr lang="en-US">
              <a:latin typeface="Century Gothic" panose="020B0502020202020204"/>
            </a:rPr>
            <a:t>Assessment</a:t>
          </a:r>
          <a:r>
            <a:rPr lang="en-US"/>
            <a:t> </a:t>
          </a:r>
          <a:r>
            <a:rPr lang="en-US">
              <a:latin typeface="Century Gothic" panose="020B0502020202020204"/>
            </a:rPr>
            <a:t>Instrument</a:t>
          </a:r>
          <a:endParaRPr lang="en-US"/>
        </a:p>
      </dgm:t>
    </dgm:pt>
    <dgm:pt modelId="{FD369E33-03BC-4E68-86D2-F12984453179}" type="parTrans" cxnId="{EB9481AF-F01C-4D0C-825D-947C1FEDF40C}">
      <dgm:prSet/>
      <dgm:spPr/>
      <dgm:t>
        <a:bodyPr/>
        <a:lstStyle/>
        <a:p>
          <a:endParaRPr lang="en-US"/>
        </a:p>
      </dgm:t>
    </dgm:pt>
    <dgm:pt modelId="{74968982-5640-4243-A77A-D9AE9969D6F7}" type="sibTrans" cxnId="{EB9481AF-F01C-4D0C-825D-947C1FEDF40C}">
      <dgm:prSet/>
      <dgm:spPr/>
      <dgm:t>
        <a:bodyPr/>
        <a:lstStyle/>
        <a:p>
          <a:endParaRPr lang="en-US"/>
        </a:p>
      </dgm:t>
    </dgm:pt>
    <dgm:pt modelId="{BB85DB73-D4A5-49F2-A78C-8A7A0B396179}">
      <dgm:prSet/>
      <dgm:spPr/>
      <dgm:t>
        <a:bodyPr/>
        <a:lstStyle/>
        <a:p>
          <a:r>
            <a:rPr lang="en-US" dirty="0"/>
            <a:t>Data </a:t>
          </a:r>
          <a:r>
            <a:rPr lang="en-US" dirty="0">
              <a:latin typeface="Century Gothic" panose="020B0502020202020204"/>
            </a:rPr>
            <a:t>Analysis</a:t>
          </a:r>
          <a:r>
            <a:rPr lang="en-US" dirty="0"/>
            <a:t> </a:t>
          </a:r>
          <a:r>
            <a:rPr lang="en-US" dirty="0">
              <a:latin typeface="Century Gothic" panose="020B0502020202020204"/>
            </a:rPr>
            <a:t>Used</a:t>
          </a:r>
          <a:endParaRPr lang="en-US" dirty="0"/>
        </a:p>
      </dgm:t>
    </dgm:pt>
    <dgm:pt modelId="{65C06FC6-36A2-495B-A3D3-2A9E818A1512}" type="parTrans" cxnId="{22FBE0CD-86FB-4C33-905B-69A710EC1A4B}">
      <dgm:prSet/>
      <dgm:spPr/>
      <dgm:t>
        <a:bodyPr/>
        <a:lstStyle/>
        <a:p>
          <a:endParaRPr lang="en-US"/>
        </a:p>
      </dgm:t>
    </dgm:pt>
    <dgm:pt modelId="{BD14E683-7D36-46C2-8C73-649C4AF61F55}" type="sibTrans" cxnId="{22FBE0CD-86FB-4C33-905B-69A710EC1A4B}">
      <dgm:prSet/>
      <dgm:spPr/>
      <dgm:t>
        <a:bodyPr/>
        <a:lstStyle/>
        <a:p>
          <a:endParaRPr lang="en-US"/>
        </a:p>
      </dgm:t>
    </dgm:pt>
    <dgm:pt modelId="{1DE38D26-0595-4144-88D3-51502D785827}">
      <dgm:prSet phldr="0"/>
      <dgm:spPr/>
      <dgm:t>
        <a:bodyPr/>
        <a:lstStyle/>
        <a:p>
          <a:pPr rtl="0"/>
          <a:r>
            <a:rPr lang="en-US" b="0" dirty="0">
              <a:latin typeface="+mj-lt"/>
            </a:rPr>
            <a:t>Questions so far? </a:t>
          </a:r>
        </a:p>
      </dgm:t>
    </dgm:pt>
    <dgm:pt modelId="{CA1A17E4-CFBE-4EE4-A275-76A736762D62}" type="parTrans" cxnId="{7D539553-8642-46F9-9860-B485A4AAD73C}">
      <dgm:prSet/>
      <dgm:spPr/>
      <dgm:t>
        <a:bodyPr/>
        <a:lstStyle/>
        <a:p>
          <a:endParaRPr lang="en-US"/>
        </a:p>
      </dgm:t>
    </dgm:pt>
    <dgm:pt modelId="{307AED76-E9EE-4030-A83B-AC6A893C501C}" type="sibTrans" cxnId="{7D539553-8642-46F9-9860-B485A4AAD73C}">
      <dgm:prSet/>
      <dgm:spPr/>
      <dgm:t>
        <a:bodyPr/>
        <a:lstStyle/>
        <a:p>
          <a:endParaRPr lang="en-US"/>
        </a:p>
      </dgm:t>
    </dgm:pt>
    <dgm:pt modelId="{60CF6099-7B18-4DAD-AA56-B48072F22CBB}" type="pres">
      <dgm:prSet presAssocID="{F5C65BA2-30D6-4FCA-AB95-EB3D4EF489D8}" presName="matrix" presStyleCnt="0">
        <dgm:presLayoutVars>
          <dgm:chMax val="1"/>
          <dgm:dir/>
          <dgm:resizeHandles val="exact"/>
        </dgm:presLayoutVars>
      </dgm:prSet>
      <dgm:spPr/>
    </dgm:pt>
    <dgm:pt modelId="{1831F7CA-2BAB-4F61-AFBD-DA56A19D6A6A}" type="pres">
      <dgm:prSet presAssocID="{F5C65BA2-30D6-4FCA-AB95-EB3D4EF489D8}" presName="diamond" presStyleLbl="bgShp" presStyleIdx="0" presStyleCnt="1"/>
      <dgm:spPr/>
    </dgm:pt>
    <dgm:pt modelId="{6C87387F-C356-4693-840B-AAA79EFC6F7B}" type="pres">
      <dgm:prSet presAssocID="{F5C65BA2-30D6-4FCA-AB95-EB3D4EF489D8}" presName="quad1" presStyleLbl="node1" presStyleIdx="0" presStyleCnt="4">
        <dgm:presLayoutVars>
          <dgm:chMax val="0"/>
          <dgm:chPref val="0"/>
          <dgm:bulletEnabled val="1"/>
        </dgm:presLayoutVars>
      </dgm:prSet>
      <dgm:spPr/>
    </dgm:pt>
    <dgm:pt modelId="{77FD6035-3074-4404-8C78-DD8D0581022D}" type="pres">
      <dgm:prSet presAssocID="{F5C65BA2-30D6-4FCA-AB95-EB3D4EF489D8}" presName="quad2" presStyleLbl="node1" presStyleIdx="1" presStyleCnt="4">
        <dgm:presLayoutVars>
          <dgm:chMax val="0"/>
          <dgm:chPref val="0"/>
          <dgm:bulletEnabled val="1"/>
        </dgm:presLayoutVars>
      </dgm:prSet>
      <dgm:spPr/>
    </dgm:pt>
    <dgm:pt modelId="{2C250F51-2A7F-4144-A00F-258F2D27FF2C}" type="pres">
      <dgm:prSet presAssocID="{F5C65BA2-30D6-4FCA-AB95-EB3D4EF489D8}" presName="quad3" presStyleLbl="node1" presStyleIdx="2" presStyleCnt="4">
        <dgm:presLayoutVars>
          <dgm:chMax val="0"/>
          <dgm:chPref val="0"/>
          <dgm:bulletEnabled val="1"/>
        </dgm:presLayoutVars>
      </dgm:prSet>
      <dgm:spPr/>
    </dgm:pt>
    <dgm:pt modelId="{79FFFC2F-559E-4680-9EBD-C660F4ECA985}" type="pres">
      <dgm:prSet presAssocID="{F5C65BA2-30D6-4FCA-AB95-EB3D4EF489D8}" presName="quad4" presStyleLbl="node1" presStyleIdx="3" presStyleCnt="4">
        <dgm:presLayoutVars>
          <dgm:chMax val="0"/>
          <dgm:chPref val="0"/>
          <dgm:bulletEnabled val="1"/>
        </dgm:presLayoutVars>
      </dgm:prSet>
      <dgm:spPr/>
    </dgm:pt>
  </dgm:ptLst>
  <dgm:cxnLst>
    <dgm:cxn modelId="{DE84F232-A39C-4042-BB62-140D676EEA84}" type="presOf" srcId="{C330A694-1E44-4F00-BAEB-D317DFE552E8}" destId="{77FD6035-3074-4404-8C78-DD8D0581022D}" srcOrd="0" destOrd="0" presId="urn:microsoft.com/office/officeart/2005/8/layout/matrix3"/>
    <dgm:cxn modelId="{45F71F67-86A1-4A18-8DB6-74F6B9AEE266}" srcId="{F5C65BA2-30D6-4FCA-AB95-EB3D4EF489D8}" destId="{8390CB15-B689-4FA6-8215-3F4F1DFC7D75}" srcOrd="0" destOrd="0" parTransId="{867A3FF0-798F-4FC4-9B01-5343E9556F91}" sibTransId="{244C549C-CA1D-42D1-9FFF-B75E7D1B3B58}"/>
    <dgm:cxn modelId="{7D539553-8642-46F9-9860-B485A4AAD73C}" srcId="{F5C65BA2-30D6-4FCA-AB95-EB3D4EF489D8}" destId="{1DE38D26-0595-4144-88D3-51502D785827}" srcOrd="3" destOrd="0" parTransId="{CA1A17E4-CFBE-4EE4-A275-76A736762D62}" sibTransId="{307AED76-E9EE-4030-A83B-AC6A893C501C}"/>
    <dgm:cxn modelId="{D97A4977-2D1A-4F0D-91F7-41798D2CD4ED}" type="presOf" srcId="{F5C65BA2-30D6-4FCA-AB95-EB3D4EF489D8}" destId="{60CF6099-7B18-4DAD-AA56-B48072F22CBB}" srcOrd="0" destOrd="0" presId="urn:microsoft.com/office/officeart/2005/8/layout/matrix3"/>
    <dgm:cxn modelId="{5D54C49A-9BB4-4A68-9A98-0B25FA396569}" type="presOf" srcId="{8390CB15-B689-4FA6-8215-3F4F1DFC7D75}" destId="{6C87387F-C356-4693-840B-AAA79EFC6F7B}" srcOrd="0" destOrd="0" presId="urn:microsoft.com/office/officeart/2005/8/layout/matrix3"/>
    <dgm:cxn modelId="{EB9481AF-F01C-4D0C-825D-947C1FEDF40C}" srcId="{F5C65BA2-30D6-4FCA-AB95-EB3D4EF489D8}" destId="{C330A694-1E44-4F00-BAEB-D317DFE552E8}" srcOrd="1" destOrd="0" parTransId="{FD369E33-03BC-4E68-86D2-F12984453179}" sibTransId="{74968982-5640-4243-A77A-D9AE9969D6F7}"/>
    <dgm:cxn modelId="{82EBA3BF-21FC-459D-A400-D4C0B5DD0657}" type="presOf" srcId="{BB85DB73-D4A5-49F2-A78C-8A7A0B396179}" destId="{2C250F51-2A7F-4144-A00F-258F2D27FF2C}" srcOrd="0" destOrd="0" presId="urn:microsoft.com/office/officeart/2005/8/layout/matrix3"/>
    <dgm:cxn modelId="{22FBE0CD-86FB-4C33-905B-69A710EC1A4B}" srcId="{F5C65BA2-30D6-4FCA-AB95-EB3D4EF489D8}" destId="{BB85DB73-D4A5-49F2-A78C-8A7A0B396179}" srcOrd="2" destOrd="0" parTransId="{65C06FC6-36A2-495B-A3D3-2A9E818A1512}" sibTransId="{BD14E683-7D36-46C2-8C73-649C4AF61F55}"/>
    <dgm:cxn modelId="{8940DBD6-F2F9-4C1F-8F6C-C6D88746D58E}" type="presOf" srcId="{1DE38D26-0595-4144-88D3-51502D785827}" destId="{79FFFC2F-559E-4680-9EBD-C660F4ECA985}" srcOrd="0" destOrd="0" presId="urn:microsoft.com/office/officeart/2005/8/layout/matrix3"/>
    <dgm:cxn modelId="{BB493A9C-0B47-46A5-83CD-360AD4AF8D3F}" type="presParOf" srcId="{60CF6099-7B18-4DAD-AA56-B48072F22CBB}" destId="{1831F7CA-2BAB-4F61-AFBD-DA56A19D6A6A}" srcOrd="0" destOrd="0" presId="urn:microsoft.com/office/officeart/2005/8/layout/matrix3"/>
    <dgm:cxn modelId="{F81CD288-6537-4CD8-A811-686C3D320F5F}" type="presParOf" srcId="{60CF6099-7B18-4DAD-AA56-B48072F22CBB}" destId="{6C87387F-C356-4693-840B-AAA79EFC6F7B}" srcOrd="1" destOrd="0" presId="urn:microsoft.com/office/officeart/2005/8/layout/matrix3"/>
    <dgm:cxn modelId="{D5BBECBE-F1C5-49FC-A388-9931A8CF7CC3}" type="presParOf" srcId="{60CF6099-7B18-4DAD-AA56-B48072F22CBB}" destId="{77FD6035-3074-4404-8C78-DD8D0581022D}" srcOrd="2" destOrd="0" presId="urn:microsoft.com/office/officeart/2005/8/layout/matrix3"/>
    <dgm:cxn modelId="{629BCFA8-1078-4E1D-8048-F7FD4710FFAA}" type="presParOf" srcId="{60CF6099-7B18-4DAD-AA56-B48072F22CBB}" destId="{2C250F51-2A7F-4144-A00F-258F2D27FF2C}" srcOrd="3" destOrd="0" presId="urn:microsoft.com/office/officeart/2005/8/layout/matrix3"/>
    <dgm:cxn modelId="{E4F7BC40-674A-45A5-96A3-F9E512AB6680}" type="presParOf" srcId="{60CF6099-7B18-4DAD-AA56-B48072F22CBB}" destId="{79FFFC2F-559E-4680-9EBD-C660F4ECA98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4D8D4F-6C7A-47FD-9506-8901A9D8E798}"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9ED5ACE-B20C-426F-8F37-1CB8C2865E20}">
      <dgm:prSet/>
      <dgm:spPr/>
      <dgm:t>
        <a:bodyPr/>
        <a:lstStyle/>
        <a:p>
          <a:pPr>
            <a:lnSpc>
              <a:spcPct val="100000"/>
            </a:lnSpc>
          </a:pPr>
          <a:r>
            <a:rPr lang="en-US" dirty="0"/>
            <a:t>Background data</a:t>
          </a:r>
        </a:p>
      </dgm:t>
    </dgm:pt>
    <dgm:pt modelId="{EB1955DA-A973-4D56-BF97-C5DA3A5CFF78}" type="parTrans" cxnId="{EAF74DB9-6305-4140-A610-C3510280DC37}">
      <dgm:prSet/>
      <dgm:spPr/>
      <dgm:t>
        <a:bodyPr/>
        <a:lstStyle/>
        <a:p>
          <a:endParaRPr lang="en-US"/>
        </a:p>
      </dgm:t>
    </dgm:pt>
    <dgm:pt modelId="{153B27B2-3C51-4DE1-8AE8-BA35917F44D3}" type="sibTrans" cxnId="{EAF74DB9-6305-4140-A610-C3510280DC37}">
      <dgm:prSet/>
      <dgm:spPr/>
      <dgm:t>
        <a:bodyPr/>
        <a:lstStyle/>
        <a:p>
          <a:pPr>
            <a:lnSpc>
              <a:spcPct val="100000"/>
            </a:lnSpc>
          </a:pPr>
          <a:endParaRPr lang="en-US"/>
        </a:p>
      </dgm:t>
    </dgm:pt>
    <dgm:pt modelId="{D853A7FB-2491-450E-97D2-ECA6ED8464E5}">
      <dgm:prSet/>
      <dgm:spPr/>
      <dgm:t>
        <a:bodyPr/>
        <a:lstStyle/>
        <a:p>
          <a:pPr>
            <a:lnSpc>
              <a:spcPct val="100000"/>
            </a:lnSpc>
          </a:pPr>
          <a:r>
            <a:rPr lang="en-US" dirty="0"/>
            <a:t>Survey Results</a:t>
          </a:r>
        </a:p>
      </dgm:t>
    </dgm:pt>
    <dgm:pt modelId="{196F883E-2D01-4E8F-B45F-0D1BF866F08A}" type="parTrans" cxnId="{6A6E8D3F-B4B1-48E3-BC06-DBA5A732D955}">
      <dgm:prSet/>
      <dgm:spPr/>
      <dgm:t>
        <a:bodyPr/>
        <a:lstStyle/>
        <a:p>
          <a:endParaRPr lang="en-US"/>
        </a:p>
      </dgm:t>
    </dgm:pt>
    <dgm:pt modelId="{4B91ECEE-E4AC-4E04-85FB-4B4858E4FAB0}" type="sibTrans" cxnId="{6A6E8D3F-B4B1-48E3-BC06-DBA5A732D955}">
      <dgm:prSet/>
      <dgm:spPr/>
      <dgm:t>
        <a:bodyPr/>
        <a:lstStyle/>
        <a:p>
          <a:endParaRPr lang="en-US"/>
        </a:p>
      </dgm:t>
    </dgm:pt>
    <dgm:pt modelId="{F42B8D78-AE7C-4AC1-8AA3-3F9A18A89807}">
      <dgm:prSet/>
      <dgm:spPr/>
      <dgm:t>
        <a:bodyPr/>
        <a:lstStyle/>
        <a:p>
          <a:endParaRPr lang="en-US"/>
        </a:p>
      </dgm:t>
    </dgm:pt>
    <dgm:pt modelId="{FC9F27BE-1ED3-4CE0-BBD9-DE6E301372B3}" type="parTrans" cxnId="{FD2A64D7-3D9F-4A21-95A7-F22568948007}">
      <dgm:prSet/>
      <dgm:spPr/>
      <dgm:t>
        <a:bodyPr/>
        <a:lstStyle/>
        <a:p>
          <a:endParaRPr lang="en-US"/>
        </a:p>
      </dgm:t>
    </dgm:pt>
    <dgm:pt modelId="{B9FB0170-6FC0-4E62-A95E-0D45E4D6777E}" type="sibTrans" cxnId="{FD2A64D7-3D9F-4A21-95A7-F22568948007}">
      <dgm:prSet/>
      <dgm:spPr/>
      <dgm:t>
        <a:bodyPr/>
        <a:lstStyle/>
        <a:p>
          <a:endParaRPr lang="en-US"/>
        </a:p>
      </dgm:t>
    </dgm:pt>
    <dgm:pt modelId="{D0963A1D-8ECF-4898-B7ED-7EA9C2B8A289}" type="pres">
      <dgm:prSet presAssocID="{DD4D8D4F-6C7A-47FD-9506-8901A9D8E798}" presName="root" presStyleCnt="0">
        <dgm:presLayoutVars>
          <dgm:dir/>
          <dgm:resizeHandles val="exact"/>
        </dgm:presLayoutVars>
      </dgm:prSet>
      <dgm:spPr/>
    </dgm:pt>
    <dgm:pt modelId="{60A0E46F-04E7-41F5-B8E5-46802DEF07DB}" type="pres">
      <dgm:prSet presAssocID="{DD4D8D4F-6C7A-47FD-9506-8901A9D8E798}" presName="container" presStyleCnt="0">
        <dgm:presLayoutVars>
          <dgm:dir/>
          <dgm:resizeHandles val="exact"/>
        </dgm:presLayoutVars>
      </dgm:prSet>
      <dgm:spPr/>
    </dgm:pt>
    <dgm:pt modelId="{992669E9-A1A7-4473-AE60-7262C16F636D}" type="pres">
      <dgm:prSet presAssocID="{79ED5ACE-B20C-426F-8F37-1CB8C2865E20}" presName="compNode" presStyleCnt="0"/>
      <dgm:spPr/>
    </dgm:pt>
    <dgm:pt modelId="{87DD4C85-BD5D-49DB-8FD1-C30F39DE7128}" type="pres">
      <dgm:prSet presAssocID="{79ED5ACE-B20C-426F-8F37-1CB8C2865E20}" presName="iconBgRect" presStyleLbl="bgShp" presStyleIdx="0" presStyleCnt="2" custScaleX="143504" custScaleY="147469" custLinFactY="-100000" custLinFactNeighborX="7221" custLinFactNeighborY="-102828"/>
      <dgm:spPr/>
    </dgm:pt>
    <dgm:pt modelId="{40D9A696-0AD9-4292-933D-6B55D539872B}" type="pres">
      <dgm:prSet presAssocID="{79ED5ACE-B20C-426F-8F37-1CB8C2865E20}" presName="iconRect" presStyleLbl="node1" presStyleIdx="0" presStyleCnt="2" custScaleX="249982" custScaleY="200465" custLinFactY="-141249" custLinFactNeighborX="12450" custLinFactNeighborY="-2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08677468-8841-4C8F-8493-2DB7E79F9B3E}" type="pres">
      <dgm:prSet presAssocID="{79ED5ACE-B20C-426F-8F37-1CB8C2865E20}" presName="spaceRect" presStyleCnt="0"/>
      <dgm:spPr/>
    </dgm:pt>
    <dgm:pt modelId="{9943FEDF-6F7D-4172-80BE-F78810AF4E9A}" type="pres">
      <dgm:prSet presAssocID="{79ED5ACE-B20C-426F-8F37-1CB8C2865E20}" presName="textRect" presStyleLbl="revTx" presStyleIdx="0" presStyleCnt="2" custLinFactY="-100000" custLinFactNeighborX="16765" custLinFactNeighborY="-102871">
        <dgm:presLayoutVars>
          <dgm:chMax val="1"/>
          <dgm:chPref val="1"/>
        </dgm:presLayoutVars>
      </dgm:prSet>
      <dgm:spPr/>
    </dgm:pt>
    <dgm:pt modelId="{F9CA2A57-7660-4508-AFC4-E1379D8FFA79}" type="pres">
      <dgm:prSet presAssocID="{153B27B2-3C51-4DE1-8AE8-BA35917F44D3}" presName="sibTrans" presStyleLbl="sibTrans2D1" presStyleIdx="0" presStyleCnt="0"/>
      <dgm:spPr/>
    </dgm:pt>
    <dgm:pt modelId="{E197D1E5-0359-4165-9968-41846AC8586B}" type="pres">
      <dgm:prSet presAssocID="{D853A7FB-2491-450E-97D2-ECA6ED8464E5}" presName="compNode" presStyleCnt="0"/>
      <dgm:spPr/>
    </dgm:pt>
    <dgm:pt modelId="{9E2B5809-6344-482E-B50C-1032C19C441D}" type="pres">
      <dgm:prSet presAssocID="{D853A7FB-2491-450E-97D2-ECA6ED8464E5}" presName="iconBgRect" presStyleLbl="bgShp" presStyleIdx="1" presStyleCnt="2" custScaleX="141243" custScaleY="136641" custLinFactX="-200000" custLinFactNeighborX="-208575" custLinFactNeighborY="14190"/>
      <dgm:spPr/>
    </dgm:pt>
    <dgm:pt modelId="{0169081E-45BD-442A-87BB-5445819A4504}" type="pres">
      <dgm:prSet presAssocID="{D853A7FB-2491-450E-97D2-ECA6ED8464E5}" presName="iconRect" presStyleLbl="node1" presStyleIdx="1" presStyleCnt="2" custScaleX="198234" custScaleY="175735" custLinFactX="-300000" custLinFactNeighborX="-388430" custLinFactNeighborY="2555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B18210BB-B9FD-4A9B-ADBD-F61E8A9598D6}" type="pres">
      <dgm:prSet presAssocID="{D853A7FB-2491-450E-97D2-ECA6ED8464E5}" presName="spaceRect" presStyleCnt="0"/>
      <dgm:spPr/>
    </dgm:pt>
    <dgm:pt modelId="{33B97C83-6D95-4E4F-BAAD-74065B6CFD1E}" type="pres">
      <dgm:prSet presAssocID="{D853A7FB-2491-450E-97D2-ECA6ED8464E5}" presName="textRect" presStyleLbl="revTx" presStyleIdx="1" presStyleCnt="2" custLinFactX="-56121" custLinFactNeighborX="-100000" custLinFactNeighborY="4939">
        <dgm:presLayoutVars>
          <dgm:chMax val="1"/>
          <dgm:chPref val="1"/>
        </dgm:presLayoutVars>
      </dgm:prSet>
      <dgm:spPr/>
    </dgm:pt>
  </dgm:ptLst>
  <dgm:cxnLst>
    <dgm:cxn modelId="{241C312D-F600-4D1B-A9B2-D5B5D1F9C098}" type="presOf" srcId="{DD4D8D4F-6C7A-47FD-9506-8901A9D8E798}" destId="{D0963A1D-8ECF-4898-B7ED-7EA9C2B8A289}" srcOrd="0" destOrd="0" presId="urn:microsoft.com/office/officeart/2018/2/layout/IconCircleList"/>
    <dgm:cxn modelId="{6A6E8D3F-B4B1-48E3-BC06-DBA5A732D955}" srcId="{DD4D8D4F-6C7A-47FD-9506-8901A9D8E798}" destId="{D853A7FB-2491-450E-97D2-ECA6ED8464E5}" srcOrd="1" destOrd="0" parTransId="{196F883E-2D01-4E8F-B45F-0D1BF866F08A}" sibTransId="{4B91ECEE-E4AC-4E04-85FB-4B4858E4FAB0}"/>
    <dgm:cxn modelId="{86C14F4A-74DF-4714-9C48-7AB5AAB7FDC7}" type="presOf" srcId="{D853A7FB-2491-450E-97D2-ECA6ED8464E5}" destId="{33B97C83-6D95-4E4F-BAAD-74065B6CFD1E}" srcOrd="0" destOrd="0" presId="urn:microsoft.com/office/officeart/2018/2/layout/IconCircleList"/>
    <dgm:cxn modelId="{43085A88-4CA4-4D4D-B13D-951C84ECADED}" type="presOf" srcId="{79ED5ACE-B20C-426F-8F37-1CB8C2865E20}" destId="{9943FEDF-6F7D-4172-80BE-F78810AF4E9A}" srcOrd="0" destOrd="0" presId="urn:microsoft.com/office/officeart/2018/2/layout/IconCircleList"/>
    <dgm:cxn modelId="{EAF74DB9-6305-4140-A610-C3510280DC37}" srcId="{DD4D8D4F-6C7A-47FD-9506-8901A9D8E798}" destId="{79ED5ACE-B20C-426F-8F37-1CB8C2865E20}" srcOrd="0" destOrd="0" parTransId="{EB1955DA-A973-4D56-BF97-C5DA3A5CFF78}" sibTransId="{153B27B2-3C51-4DE1-8AE8-BA35917F44D3}"/>
    <dgm:cxn modelId="{FD2A64D7-3D9F-4A21-95A7-F22568948007}" srcId="{D853A7FB-2491-450E-97D2-ECA6ED8464E5}" destId="{F42B8D78-AE7C-4AC1-8AA3-3F9A18A89807}" srcOrd="0" destOrd="0" parTransId="{FC9F27BE-1ED3-4CE0-BBD9-DE6E301372B3}" sibTransId="{B9FB0170-6FC0-4E62-A95E-0D45E4D6777E}"/>
    <dgm:cxn modelId="{8F5B95FA-1212-4FE9-9729-71D480F41730}" type="presOf" srcId="{153B27B2-3C51-4DE1-8AE8-BA35917F44D3}" destId="{F9CA2A57-7660-4508-AFC4-E1379D8FFA79}" srcOrd="0" destOrd="0" presId="urn:microsoft.com/office/officeart/2018/2/layout/IconCircleList"/>
    <dgm:cxn modelId="{51079500-01A1-4169-A7A5-C7A023DC0327}" type="presParOf" srcId="{D0963A1D-8ECF-4898-B7ED-7EA9C2B8A289}" destId="{60A0E46F-04E7-41F5-B8E5-46802DEF07DB}" srcOrd="0" destOrd="0" presId="urn:microsoft.com/office/officeart/2018/2/layout/IconCircleList"/>
    <dgm:cxn modelId="{06CBCC86-FB14-4ACA-A819-2AD4BFD0F7D1}" type="presParOf" srcId="{60A0E46F-04E7-41F5-B8E5-46802DEF07DB}" destId="{992669E9-A1A7-4473-AE60-7262C16F636D}" srcOrd="0" destOrd="0" presId="urn:microsoft.com/office/officeart/2018/2/layout/IconCircleList"/>
    <dgm:cxn modelId="{443244E4-F546-4ECE-95B9-D26BF62A6B75}" type="presParOf" srcId="{992669E9-A1A7-4473-AE60-7262C16F636D}" destId="{87DD4C85-BD5D-49DB-8FD1-C30F39DE7128}" srcOrd="0" destOrd="0" presId="urn:microsoft.com/office/officeart/2018/2/layout/IconCircleList"/>
    <dgm:cxn modelId="{CA3C47DB-7F87-4608-BD49-F4914C9763AC}" type="presParOf" srcId="{992669E9-A1A7-4473-AE60-7262C16F636D}" destId="{40D9A696-0AD9-4292-933D-6B55D539872B}" srcOrd="1" destOrd="0" presId="urn:microsoft.com/office/officeart/2018/2/layout/IconCircleList"/>
    <dgm:cxn modelId="{793F5A0B-CDEC-4DDE-AE45-69A3F09D3211}" type="presParOf" srcId="{992669E9-A1A7-4473-AE60-7262C16F636D}" destId="{08677468-8841-4C8F-8493-2DB7E79F9B3E}" srcOrd="2" destOrd="0" presId="urn:microsoft.com/office/officeart/2018/2/layout/IconCircleList"/>
    <dgm:cxn modelId="{EDF47288-2AF7-469F-94BD-8D44FF2BF345}" type="presParOf" srcId="{992669E9-A1A7-4473-AE60-7262C16F636D}" destId="{9943FEDF-6F7D-4172-80BE-F78810AF4E9A}" srcOrd="3" destOrd="0" presId="urn:microsoft.com/office/officeart/2018/2/layout/IconCircleList"/>
    <dgm:cxn modelId="{B14DA606-D53A-4DD6-9868-0763AE841829}" type="presParOf" srcId="{60A0E46F-04E7-41F5-B8E5-46802DEF07DB}" destId="{F9CA2A57-7660-4508-AFC4-E1379D8FFA79}" srcOrd="1" destOrd="0" presId="urn:microsoft.com/office/officeart/2018/2/layout/IconCircleList"/>
    <dgm:cxn modelId="{3B1FBB0B-A8D0-4C30-819A-4A8BDCEBB107}" type="presParOf" srcId="{60A0E46F-04E7-41F5-B8E5-46802DEF07DB}" destId="{E197D1E5-0359-4165-9968-41846AC8586B}" srcOrd="2" destOrd="0" presId="urn:microsoft.com/office/officeart/2018/2/layout/IconCircleList"/>
    <dgm:cxn modelId="{E00C6A45-A4AB-4B4B-81F9-00FCBFCA0237}" type="presParOf" srcId="{E197D1E5-0359-4165-9968-41846AC8586B}" destId="{9E2B5809-6344-482E-B50C-1032C19C441D}" srcOrd="0" destOrd="0" presId="urn:microsoft.com/office/officeart/2018/2/layout/IconCircleList"/>
    <dgm:cxn modelId="{2C8FFEA2-C57E-475E-937C-0405B4312C99}" type="presParOf" srcId="{E197D1E5-0359-4165-9968-41846AC8586B}" destId="{0169081E-45BD-442A-87BB-5445819A4504}" srcOrd="1" destOrd="0" presId="urn:microsoft.com/office/officeart/2018/2/layout/IconCircleList"/>
    <dgm:cxn modelId="{42D472CC-8FAF-490B-8DD5-BF355B6C1262}" type="presParOf" srcId="{E197D1E5-0359-4165-9968-41846AC8586B}" destId="{B18210BB-B9FD-4A9B-ADBD-F61E8A9598D6}" srcOrd="2" destOrd="0" presId="urn:microsoft.com/office/officeart/2018/2/layout/IconCircleList"/>
    <dgm:cxn modelId="{9E470777-17A3-4A3C-832A-C81132C90180}" type="presParOf" srcId="{E197D1E5-0359-4165-9968-41846AC8586B}" destId="{33B97C83-6D95-4E4F-BAAD-74065B6CFD1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8ED49-0178-470A-9EFB-B0A4586B7E70}"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US"/>
        </a:p>
      </dgm:t>
    </dgm:pt>
    <dgm:pt modelId="{48367712-FA09-4013-A26E-4A6B013A65FB}">
      <dgm:prSet phldrT="[Text]"/>
      <dgm:spPr/>
      <dgm:t>
        <a:bodyPr/>
        <a:lstStyle/>
        <a:p>
          <a:r>
            <a:rPr lang="en-US" dirty="0"/>
            <a:t>Training Others (5%)</a:t>
          </a:r>
        </a:p>
      </dgm:t>
    </dgm:pt>
    <dgm:pt modelId="{7CC80FE0-8A0A-44D8-84B9-3609838D32F1}" type="parTrans" cxnId="{D8ABFED5-8EBC-49B9-B7E2-C395B5036953}">
      <dgm:prSet/>
      <dgm:spPr/>
      <dgm:t>
        <a:bodyPr/>
        <a:lstStyle/>
        <a:p>
          <a:endParaRPr lang="en-US"/>
        </a:p>
      </dgm:t>
    </dgm:pt>
    <dgm:pt modelId="{3D96C555-8892-47F0-979D-843030D4102C}" type="sibTrans" cxnId="{D8ABFED5-8EBC-49B9-B7E2-C395B5036953}">
      <dgm:prSet/>
      <dgm:spPr/>
      <dgm:t>
        <a:bodyPr/>
        <a:lstStyle/>
        <a:p>
          <a:endParaRPr lang="en-US"/>
        </a:p>
      </dgm:t>
    </dgm:pt>
    <dgm:pt modelId="{DA570FE4-8DE2-4233-858F-91BCEB559DAC}">
      <dgm:prSet phldrT="[Text]"/>
      <dgm:spPr/>
      <dgm:t>
        <a:bodyPr/>
        <a:lstStyle/>
        <a:p>
          <a:r>
            <a:rPr lang="en-US" dirty="0"/>
            <a:t>Organizing Work or Documents (30%)</a:t>
          </a:r>
        </a:p>
      </dgm:t>
    </dgm:pt>
    <dgm:pt modelId="{3C30476E-71DA-42CC-AC11-E0A812F40D35}" type="parTrans" cxnId="{062DBAB1-EDE5-4383-BD9B-B19D17B0623B}">
      <dgm:prSet/>
      <dgm:spPr/>
      <dgm:t>
        <a:bodyPr/>
        <a:lstStyle/>
        <a:p>
          <a:endParaRPr lang="en-US"/>
        </a:p>
      </dgm:t>
    </dgm:pt>
    <dgm:pt modelId="{4AAB964B-20E7-43C3-BEF7-7C7F75E47AF3}" type="sibTrans" cxnId="{062DBAB1-EDE5-4383-BD9B-B19D17B0623B}">
      <dgm:prSet/>
      <dgm:spPr/>
      <dgm:t>
        <a:bodyPr/>
        <a:lstStyle/>
        <a:p>
          <a:endParaRPr lang="en-US"/>
        </a:p>
      </dgm:t>
    </dgm:pt>
    <dgm:pt modelId="{655C41DD-622F-46C9-B33A-55925CB60B95}">
      <dgm:prSet phldrT="[Text]"/>
      <dgm:spPr/>
      <dgm:t>
        <a:bodyPr/>
        <a:lstStyle/>
        <a:p>
          <a:r>
            <a:rPr lang="en-US"/>
            <a:t>Monitor &amp; Review Tasks </a:t>
          </a:r>
          <a:r>
            <a:rPr lang="en-US">
              <a:latin typeface="Century Gothic" panose="020B0502020202020204"/>
            </a:rPr>
            <a:t>(40%)</a:t>
          </a:r>
          <a:endParaRPr lang="en-US" dirty="0"/>
        </a:p>
      </dgm:t>
    </dgm:pt>
    <dgm:pt modelId="{D65F3242-D8D8-4542-A997-83037C1BA323}" type="parTrans" cxnId="{1B0F411D-4343-4F78-9FE3-1B9B4AE9B5A4}">
      <dgm:prSet/>
      <dgm:spPr/>
      <dgm:t>
        <a:bodyPr/>
        <a:lstStyle/>
        <a:p>
          <a:endParaRPr lang="en-US"/>
        </a:p>
      </dgm:t>
    </dgm:pt>
    <dgm:pt modelId="{ADA275BE-9265-4142-8555-CECDD0B0B3EB}" type="sibTrans" cxnId="{1B0F411D-4343-4F78-9FE3-1B9B4AE9B5A4}">
      <dgm:prSet/>
      <dgm:spPr/>
      <dgm:t>
        <a:bodyPr/>
        <a:lstStyle/>
        <a:p>
          <a:endParaRPr lang="en-US"/>
        </a:p>
      </dgm:t>
    </dgm:pt>
    <dgm:pt modelId="{743C2332-A2D2-4780-BFBD-BA09DAF42F78}">
      <dgm:prSet phldrT="[Text]"/>
      <dgm:spPr/>
      <dgm:t>
        <a:bodyPr/>
        <a:lstStyle/>
        <a:p>
          <a:r>
            <a:rPr lang="en-US" dirty="0"/>
            <a:t>Superuser/ Admin / Configuration (15%)</a:t>
          </a:r>
        </a:p>
      </dgm:t>
    </dgm:pt>
    <dgm:pt modelId="{B8C97DA8-5D37-40AB-B2E3-877C2573E077}" type="parTrans" cxnId="{9006AC45-ADD7-4748-BC50-C4177F01148D}">
      <dgm:prSet/>
      <dgm:spPr/>
      <dgm:t>
        <a:bodyPr/>
        <a:lstStyle/>
        <a:p>
          <a:endParaRPr lang="en-US"/>
        </a:p>
      </dgm:t>
    </dgm:pt>
    <dgm:pt modelId="{CC4F5F84-7692-45A9-9C5E-175558C082FF}" type="sibTrans" cxnId="{9006AC45-ADD7-4748-BC50-C4177F01148D}">
      <dgm:prSet/>
      <dgm:spPr/>
      <dgm:t>
        <a:bodyPr/>
        <a:lstStyle/>
        <a:p>
          <a:endParaRPr lang="en-US"/>
        </a:p>
      </dgm:t>
    </dgm:pt>
    <dgm:pt modelId="{72E69378-2C53-4E2D-8B29-6D1016007E82}">
      <dgm:prSet phldrT="[Text]"/>
      <dgm:spPr/>
      <dgm:t>
        <a:bodyPr/>
        <a:lstStyle/>
        <a:p>
          <a:r>
            <a:rPr lang="en-US" dirty="0"/>
            <a:t>Create Tasks &amp; Tickets (40%)</a:t>
          </a:r>
        </a:p>
      </dgm:t>
    </dgm:pt>
    <dgm:pt modelId="{199249FE-CED3-4F6A-A228-17686152C835}" type="parTrans" cxnId="{481B946E-E177-4031-9298-29BE2F458021}">
      <dgm:prSet/>
      <dgm:spPr/>
      <dgm:t>
        <a:bodyPr/>
        <a:lstStyle/>
        <a:p>
          <a:endParaRPr lang="en-US"/>
        </a:p>
      </dgm:t>
    </dgm:pt>
    <dgm:pt modelId="{7D824C85-6EE4-44F8-986A-3F79A5B6EA94}" type="sibTrans" cxnId="{481B946E-E177-4031-9298-29BE2F458021}">
      <dgm:prSet/>
      <dgm:spPr/>
      <dgm:t>
        <a:bodyPr/>
        <a:lstStyle/>
        <a:p>
          <a:endParaRPr lang="en-US"/>
        </a:p>
      </dgm:t>
    </dgm:pt>
    <dgm:pt modelId="{E59B8E79-0C3E-408D-B3E6-E5D422FBA1C9}" type="pres">
      <dgm:prSet presAssocID="{2D78ED49-0178-470A-9EFB-B0A4586B7E70}" presName="Name0" presStyleCnt="0">
        <dgm:presLayoutVars>
          <dgm:chMax val="7"/>
          <dgm:chPref val="7"/>
          <dgm:dir/>
        </dgm:presLayoutVars>
      </dgm:prSet>
      <dgm:spPr/>
    </dgm:pt>
    <dgm:pt modelId="{1759FAEF-1EF6-43CB-9C79-FBDBEC5AFA9F}" type="pres">
      <dgm:prSet presAssocID="{2D78ED49-0178-470A-9EFB-B0A4586B7E70}" presName="Name1" presStyleCnt="0"/>
      <dgm:spPr/>
    </dgm:pt>
    <dgm:pt modelId="{693D2C54-451F-4BEA-8D3B-BE8399E8E134}" type="pres">
      <dgm:prSet presAssocID="{2D78ED49-0178-470A-9EFB-B0A4586B7E70}" presName="cycle" presStyleCnt="0"/>
      <dgm:spPr/>
    </dgm:pt>
    <dgm:pt modelId="{3B626F5D-65A0-4645-A197-9059B75BDAFA}" type="pres">
      <dgm:prSet presAssocID="{2D78ED49-0178-470A-9EFB-B0A4586B7E70}" presName="srcNode" presStyleLbl="node1" presStyleIdx="0" presStyleCnt="5"/>
      <dgm:spPr/>
    </dgm:pt>
    <dgm:pt modelId="{0881CA7C-5792-4DB3-AE42-FF98A45287B7}" type="pres">
      <dgm:prSet presAssocID="{2D78ED49-0178-470A-9EFB-B0A4586B7E70}" presName="conn" presStyleLbl="parChTrans1D2" presStyleIdx="0" presStyleCnt="1"/>
      <dgm:spPr/>
    </dgm:pt>
    <dgm:pt modelId="{6148A8D6-4928-402C-9B8B-6F38D8D09DE4}" type="pres">
      <dgm:prSet presAssocID="{2D78ED49-0178-470A-9EFB-B0A4586B7E70}" presName="extraNode" presStyleLbl="node1" presStyleIdx="0" presStyleCnt="5"/>
      <dgm:spPr/>
    </dgm:pt>
    <dgm:pt modelId="{9F4B5C63-451E-4DFF-B5EB-52BF7B05E07C}" type="pres">
      <dgm:prSet presAssocID="{2D78ED49-0178-470A-9EFB-B0A4586B7E70}" presName="dstNode" presStyleLbl="node1" presStyleIdx="0" presStyleCnt="5"/>
      <dgm:spPr/>
    </dgm:pt>
    <dgm:pt modelId="{F09438E7-E8F7-4268-ABE4-4D80DD8101A9}" type="pres">
      <dgm:prSet presAssocID="{48367712-FA09-4013-A26E-4A6B013A65FB}" presName="text_1" presStyleLbl="node1" presStyleIdx="0" presStyleCnt="5">
        <dgm:presLayoutVars>
          <dgm:bulletEnabled val="1"/>
        </dgm:presLayoutVars>
      </dgm:prSet>
      <dgm:spPr/>
    </dgm:pt>
    <dgm:pt modelId="{30BB88F0-0603-49A5-957B-4EF5A00CEB0B}" type="pres">
      <dgm:prSet presAssocID="{48367712-FA09-4013-A26E-4A6B013A65FB}" presName="accent_1" presStyleCnt="0"/>
      <dgm:spPr/>
    </dgm:pt>
    <dgm:pt modelId="{B4280B1A-ABB9-4C1E-A418-BA8CB81DDA9F}" type="pres">
      <dgm:prSet presAssocID="{48367712-FA09-4013-A26E-4A6B013A65FB}" presName="accentRepeatNode" presStyleLbl="solidFgAcc1" presStyleIdx="0" presStyleCnt="5"/>
      <dgm:spPr/>
    </dgm:pt>
    <dgm:pt modelId="{5925E42A-4029-4F96-BF0F-18DC8537F542}" type="pres">
      <dgm:prSet presAssocID="{743C2332-A2D2-4780-BFBD-BA09DAF42F78}" presName="text_2" presStyleLbl="node1" presStyleIdx="1" presStyleCnt="5">
        <dgm:presLayoutVars>
          <dgm:bulletEnabled val="1"/>
        </dgm:presLayoutVars>
      </dgm:prSet>
      <dgm:spPr/>
    </dgm:pt>
    <dgm:pt modelId="{4C8C48E7-508F-4B44-B369-1F61E8B9EFA7}" type="pres">
      <dgm:prSet presAssocID="{743C2332-A2D2-4780-BFBD-BA09DAF42F78}" presName="accent_2" presStyleCnt="0"/>
      <dgm:spPr/>
    </dgm:pt>
    <dgm:pt modelId="{491D9AC1-811F-4EB5-A75A-C55E7136BFD1}" type="pres">
      <dgm:prSet presAssocID="{743C2332-A2D2-4780-BFBD-BA09DAF42F78}" presName="accentRepeatNode" presStyleLbl="solidFgAcc1" presStyleIdx="1" presStyleCnt="5"/>
      <dgm:spPr/>
    </dgm:pt>
    <dgm:pt modelId="{55FC9C69-9BD1-4AB2-A31F-1BCDE359936C}" type="pres">
      <dgm:prSet presAssocID="{DA570FE4-8DE2-4233-858F-91BCEB559DAC}" presName="text_3" presStyleLbl="node1" presStyleIdx="2" presStyleCnt="5">
        <dgm:presLayoutVars>
          <dgm:bulletEnabled val="1"/>
        </dgm:presLayoutVars>
      </dgm:prSet>
      <dgm:spPr/>
    </dgm:pt>
    <dgm:pt modelId="{2E523B74-862E-4FC9-9AF1-5A0E18B7D7CF}" type="pres">
      <dgm:prSet presAssocID="{DA570FE4-8DE2-4233-858F-91BCEB559DAC}" presName="accent_3" presStyleCnt="0"/>
      <dgm:spPr/>
    </dgm:pt>
    <dgm:pt modelId="{CE40F6A2-C8E3-4BD7-A29B-834DAACAAEFC}" type="pres">
      <dgm:prSet presAssocID="{DA570FE4-8DE2-4233-858F-91BCEB559DAC}" presName="accentRepeatNode" presStyleLbl="solidFgAcc1" presStyleIdx="2" presStyleCnt="5"/>
      <dgm:spPr/>
    </dgm:pt>
    <dgm:pt modelId="{34408E96-E6C8-4AA6-BD16-978F16F615D7}" type="pres">
      <dgm:prSet presAssocID="{655C41DD-622F-46C9-B33A-55925CB60B95}" presName="text_4" presStyleLbl="node1" presStyleIdx="3" presStyleCnt="5">
        <dgm:presLayoutVars>
          <dgm:bulletEnabled val="1"/>
        </dgm:presLayoutVars>
      </dgm:prSet>
      <dgm:spPr/>
    </dgm:pt>
    <dgm:pt modelId="{E2F5EB2D-6A5A-4D10-AA53-7A0F673645D6}" type="pres">
      <dgm:prSet presAssocID="{655C41DD-622F-46C9-B33A-55925CB60B95}" presName="accent_4" presStyleCnt="0"/>
      <dgm:spPr/>
    </dgm:pt>
    <dgm:pt modelId="{C7FDD4FC-D18D-4BF3-8C63-46DAE71D8E9B}" type="pres">
      <dgm:prSet presAssocID="{655C41DD-622F-46C9-B33A-55925CB60B95}" presName="accentRepeatNode" presStyleLbl="solidFgAcc1" presStyleIdx="3" presStyleCnt="5"/>
      <dgm:spPr/>
    </dgm:pt>
    <dgm:pt modelId="{79D000A4-D661-4E33-B954-C0BB3E3955E7}" type="pres">
      <dgm:prSet presAssocID="{72E69378-2C53-4E2D-8B29-6D1016007E82}" presName="text_5" presStyleLbl="node1" presStyleIdx="4" presStyleCnt="5">
        <dgm:presLayoutVars>
          <dgm:bulletEnabled val="1"/>
        </dgm:presLayoutVars>
      </dgm:prSet>
      <dgm:spPr/>
    </dgm:pt>
    <dgm:pt modelId="{C51BFBE6-C054-4E8D-9902-FD4F22E2F2CB}" type="pres">
      <dgm:prSet presAssocID="{72E69378-2C53-4E2D-8B29-6D1016007E82}" presName="accent_5" presStyleCnt="0"/>
      <dgm:spPr/>
    </dgm:pt>
    <dgm:pt modelId="{C0D75700-5371-47D7-B288-BAB26442A1EC}" type="pres">
      <dgm:prSet presAssocID="{72E69378-2C53-4E2D-8B29-6D1016007E82}" presName="accentRepeatNode" presStyleLbl="solidFgAcc1" presStyleIdx="4" presStyleCnt="5"/>
      <dgm:spPr/>
    </dgm:pt>
  </dgm:ptLst>
  <dgm:cxnLst>
    <dgm:cxn modelId="{C48AD000-AE27-44B7-B168-533DA62D980F}" type="presOf" srcId="{72E69378-2C53-4E2D-8B29-6D1016007E82}" destId="{79D000A4-D661-4E33-B954-C0BB3E3955E7}" srcOrd="0" destOrd="0" presId="urn:microsoft.com/office/officeart/2008/layout/VerticalCurvedList"/>
    <dgm:cxn modelId="{2F3BE602-7F4D-442F-920E-B8058F39C2FD}" type="presOf" srcId="{743C2332-A2D2-4780-BFBD-BA09DAF42F78}" destId="{5925E42A-4029-4F96-BF0F-18DC8537F542}" srcOrd="0" destOrd="0" presId="urn:microsoft.com/office/officeart/2008/layout/VerticalCurvedList"/>
    <dgm:cxn modelId="{1B0F411D-4343-4F78-9FE3-1B9B4AE9B5A4}" srcId="{2D78ED49-0178-470A-9EFB-B0A4586B7E70}" destId="{655C41DD-622F-46C9-B33A-55925CB60B95}" srcOrd="3" destOrd="0" parTransId="{D65F3242-D8D8-4542-A997-83037C1BA323}" sibTransId="{ADA275BE-9265-4142-8555-CECDD0B0B3EB}"/>
    <dgm:cxn modelId="{9006AC45-ADD7-4748-BC50-C4177F01148D}" srcId="{2D78ED49-0178-470A-9EFB-B0A4586B7E70}" destId="{743C2332-A2D2-4780-BFBD-BA09DAF42F78}" srcOrd="1" destOrd="0" parTransId="{B8C97DA8-5D37-40AB-B2E3-877C2573E077}" sibTransId="{CC4F5F84-7692-45A9-9C5E-175558C082FF}"/>
    <dgm:cxn modelId="{CD641046-7F30-4291-BE9E-3F6BB6889E68}" type="presOf" srcId="{48367712-FA09-4013-A26E-4A6B013A65FB}" destId="{F09438E7-E8F7-4268-ABE4-4D80DD8101A9}" srcOrd="0" destOrd="0" presId="urn:microsoft.com/office/officeart/2008/layout/VerticalCurvedList"/>
    <dgm:cxn modelId="{481B946E-E177-4031-9298-29BE2F458021}" srcId="{2D78ED49-0178-470A-9EFB-B0A4586B7E70}" destId="{72E69378-2C53-4E2D-8B29-6D1016007E82}" srcOrd="4" destOrd="0" parTransId="{199249FE-CED3-4F6A-A228-17686152C835}" sibTransId="{7D824C85-6EE4-44F8-986A-3F79A5B6EA94}"/>
    <dgm:cxn modelId="{F0272777-41F7-42AC-8634-C04425EC1965}" type="presOf" srcId="{3D96C555-8892-47F0-979D-843030D4102C}" destId="{0881CA7C-5792-4DB3-AE42-FF98A45287B7}" srcOrd="0" destOrd="0" presId="urn:microsoft.com/office/officeart/2008/layout/VerticalCurvedList"/>
    <dgm:cxn modelId="{0E3382A0-3381-411E-B081-22F5BD0A11C1}" type="presOf" srcId="{655C41DD-622F-46C9-B33A-55925CB60B95}" destId="{34408E96-E6C8-4AA6-BD16-978F16F615D7}" srcOrd="0" destOrd="0" presId="urn:microsoft.com/office/officeart/2008/layout/VerticalCurvedList"/>
    <dgm:cxn modelId="{0EEBB2A8-8677-4619-AFF2-BCEF48B32204}" type="presOf" srcId="{DA570FE4-8DE2-4233-858F-91BCEB559DAC}" destId="{55FC9C69-9BD1-4AB2-A31F-1BCDE359936C}" srcOrd="0" destOrd="0" presId="urn:microsoft.com/office/officeart/2008/layout/VerticalCurvedList"/>
    <dgm:cxn modelId="{062DBAB1-EDE5-4383-BD9B-B19D17B0623B}" srcId="{2D78ED49-0178-470A-9EFB-B0A4586B7E70}" destId="{DA570FE4-8DE2-4233-858F-91BCEB559DAC}" srcOrd="2" destOrd="0" parTransId="{3C30476E-71DA-42CC-AC11-E0A812F40D35}" sibTransId="{4AAB964B-20E7-43C3-BEF7-7C7F75E47AF3}"/>
    <dgm:cxn modelId="{1CFD34D0-2680-4B26-A883-8A115553A791}" type="presOf" srcId="{2D78ED49-0178-470A-9EFB-B0A4586B7E70}" destId="{E59B8E79-0C3E-408D-B3E6-E5D422FBA1C9}" srcOrd="0" destOrd="0" presId="urn:microsoft.com/office/officeart/2008/layout/VerticalCurvedList"/>
    <dgm:cxn modelId="{D8ABFED5-8EBC-49B9-B7E2-C395B5036953}" srcId="{2D78ED49-0178-470A-9EFB-B0A4586B7E70}" destId="{48367712-FA09-4013-A26E-4A6B013A65FB}" srcOrd="0" destOrd="0" parTransId="{7CC80FE0-8A0A-44D8-84B9-3609838D32F1}" sibTransId="{3D96C555-8892-47F0-979D-843030D4102C}"/>
    <dgm:cxn modelId="{2DC39914-D7B2-4E74-980C-025439ACCA7C}" type="presParOf" srcId="{E59B8E79-0C3E-408D-B3E6-E5D422FBA1C9}" destId="{1759FAEF-1EF6-43CB-9C79-FBDBEC5AFA9F}" srcOrd="0" destOrd="0" presId="urn:microsoft.com/office/officeart/2008/layout/VerticalCurvedList"/>
    <dgm:cxn modelId="{8BCCA98D-5828-4A3B-8F5E-555F7E9A8494}" type="presParOf" srcId="{1759FAEF-1EF6-43CB-9C79-FBDBEC5AFA9F}" destId="{693D2C54-451F-4BEA-8D3B-BE8399E8E134}" srcOrd="0" destOrd="0" presId="urn:microsoft.com/office/officeart/2008/layout/VerticalCurvedList"/>
    <dgm:cxn modelId="{5F173039-7E9D-4585-9863-238C66511732}" type="presParOf" srcId="{693D2C54-451F-4BEA-8D3B-BE8399E8E134}" destId="{3B626F5D-65A0-4645-A197-9059B75BDAFA}" srcOrd="0" destOrd="0" presId="urn:microsoft.com/office/officeart/2008/layout/VerticalCurvedList"/>
    <dgm:cxn modelId="{F5207C2A-819F-4CD2-9444-B872C794B60E}" type="presParOf" srcId="{693D2C54-451F-4BEA-8D3B-BE8399E8E134}" destId="{0881CA7C-5792-4DB3-AE42-FF98A45287B7}" srcOrd="1" destOrd="0" presId="urn:microsoft.com/office/officeart/2008/layout/VerticalCurvedList"/>
    <dgm:cxn modelId="{1FA190E5-4C51-4384-A850-398D18036C73}" type="presParOf" srcId="{693D2C54-451F-4BEA-8D3B-BE8399E8E134}" destId="{6148A8D6-4928-402C-9B8B-6F38D8D09DE4}" srcOrd="2" destOrd="0" presId="urn:microsoft.com/office/officeart/2008/layout/VerticalCurvedList"/>
    <dgm:cxn modelId="{EB3071FC-C851-44CD-B1CB-276CCF2CDF94}" type="presParOf" srcId="{693D2C54-451F-4BEA-8D3B-BE8399E8E134}" destId="{9F4B5C63-451E-4DFF-B5EB-52BF7B05E07C}" srcOrd="3" destOrd="0" presId="urn:microsoft.com/office/officeart/2008/layout/VerticalCurvedList"/>
    <dgm:cxn modelId="{EC4DA5D1-7901-4FD5-9306-521624D494B3}" type="presParOf" srcId="{1759FAEF-1EF6-43CB-9C79-FBDBEC5AFA9F}" destId="{F09438E7-E8F7-4268-ABE4-4D80DD8101A9}" srcOrd="1" destOrd="0" presId="urn:microsoft.com/office/officeart/2008/layout/VerticalCurvedList"/>
    <dgm:cxn modelId="{7D16DD46-126F-44AC-BA65-C2DB71C63767}" type="presParOf" srcId="{1759FAEF-1EF6-43CB-9C79-FBDBEC5AFA9F}" destId="{30BB88F0-0603-49A5-957B-4EF5A00CEB0B}" srcOrd="2" destOrd="0" presId="urn:microsoft.com/office/officeart/2008/layout/VerticalCurvedList"/>
    <dgm:cxn modelId="{1CE9D11B-6800-419C-8E1D-F6B87804FB57}" type="presParOf" srcId="{30BB88F0-0603-49A5-957B-4EF5A00CEB0B}" destId="{B4280B1A-ABB9-4C1E-A418-BA8CB81DDA9F}" srcOrd="0" destOrd="0" presId="urn:microsoft.com/office/officeart/2008/layout/VerticalCurvedList"/>
    <dgm:cxn modelId="{5FAF07D2-263E-461A-8A0B-B7BC576FEBBD}" type="presParOf" srcId="{1759FAEF-1EF6-43CB-9C79-FBDBEC5AFA9F}" destId="{5925E42A-4029-4F96-BF0F-18DC8537F542}" srcOrd="3" destOrd="0" presId="urn:microsoft.com/office/officeart/2008/layout/VerticalCurvedList"/>
    <dgm:cxn modelId="{D70E2DBC-0AB6-4FD6-92EC-FEF7C1B988C5}" type="presParOf" srcId="{1759FAEF-1EF6-43CB-9C79-FBDBEC5AFA9F}" destId="{4C8C48E7-508F-4B44-B369-1F61E8B9EFA7}" srcOrd="4" destOrd="0" presId="urn:microsoft.com/office/officeart/2008/layout/VerticalCurvedList"/>
    <dgm:cxn modelId="{6575A721-0D23-4933-8FCC-4BCAA388B5AD}" type="presParOf" srcId="{4C8C48E7-508F-4B44-B369-1F61E8B9EFA7}" destId="{491D9AC1-811F-4EB5-A75A-C55E7136BFD1}" srcOrd="0" destOrd="0" presId="urn:microsoft.com/office/officeart/2008/layout/VerticalCurvedList"/>
    <dgm:cxn modelId="{8C7F073C-0D33-466D-BFE9-80B7B72F8495}" type="presParOf" srcId="{1759FAEF-1EF6-43CB-9C79-FBDBEC5AFA9F}" destId="{55FC9C69-9BD1-4AB2-A31F-1BCDE359936C}" srcOrd="5" destOrd="0" presId="urn:microsoft.com/office/officeart/2008/layout/VerticalCurvedList"/>
    <dgm:cxn modelId="{DA510496-4D4F-4A23-9AB3-6E632B5A1322}" type="presParOf" srcId="{1759FAEF-1EF6-43CB-9C79-FBDBEC5AFA9F}" destId="{2E523B74-862E-4FC9-9AF1-5A0E18B7D7CF}" srcOrd="6" destOrd="0" presId="urn:microsoft.com/office/officeart/2008/layout/VerticalCurvedList"/>
    <dgm:cxn modelId="{FF679C46-EEE6-4FF1-91B5-54D0FEAF0BBA}" type="presParOf" srcId="{2E523B74-862E-4FC9-9AF1-5A0E18B7D7CF}" destId="{CE40F6A2-C8E3-4BD7-A29B-834DAACAAEFC}" srcOrd="0" destOrd="0" presId="urn:microsoft.com/office/officeart/2008/layout/VerticalCurvedList"/>
    <dgm:cxn modelId="{A5E14252-27D5-4AE3-9AEB-1947BC44BEB1}" type="presParOf" srcId="{1759FAEF-1EF6-43CB-9C79-FBDBEC5AFA9F}" destId="{34408E96-E6C8-4AA6-BD16-978F16F615D7}" srcOrd="7" destOrd="0" presId="urn:microsoft.com/office/officeart/2008/layout/VerticalCurvedList"/>
    <dgm:cxn modelId="{2B73BDAE-58B6-41F1-8D89-5FCEF577EBDD}" type="presParOf" srcId="{1759FAEF-1EF6-43CB-9C79-FBDBEC5AFA9F}" destId="{E2F5EB2D-6A5A-4D10-AA53-7A0F673645D6}" srcOrd="8" destOrd="0" presId="urn:microsoft.com/office/officeart/2008/layout/VerticalCurvedList"/>
    <dgm:cxn modelId="{ED9E2DF6-E9FC-494B-8AE6-D0912839112B}" type="presParOf" srcId="{E2F5EB2D-6A5A-4D10-AA53-7A0F673645D6}" destId="{C7FDD4FC-D18D-4BF3-8C63-46DAE71D8E9B}" srcOrd="0" destOrd="0" presId="urn:microsoft.com/office/officeart/2008/layout/VerticalCurvedList"/>
    <dgm:cxn modelId="{CEA85FAA-A8CE-45A0-A56A-6211D62DF974}" type="presParOf" srcId="{1759FAEF-1EF6-43CB-9C79-FBDBEC5AFA9F}" destId="{79D000A4-D661-4E33-B954-C0BB3E3955E7}" srcOrd="9" destOrd="0" presId="urn:microsoft.com/office/officeart/2008/layout/VerticalCurvedList"/>
    <dgm:cxn modelId="{2D5064C1-830B-435A-91F0-F1100043BF0C}" type="presParOf" srcId="{1759FAEF-1EF6-43CB-9C79-FBDBEC5AFA9F}" destId="{C51BFBE6-C054-4E8D-9902-FD4F22E2F2CB}" srcOrd="10" destOrd="0" presId="urn:microsoft.com/office/officeart/2008/layout/VerticalCurvedList"/>
    <dgm:cxn modelId="{ADDDF632-5F11-4130-BDEF-026DB933157A}" type="presParOf" srcId="{C51BFBE6-C054-4E8D-9902-FD4F22E2F2CB}" destId="{C0D75700-5371-47D7-B288-BAB26442A1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866035-D258-4867-9095-C4C9129C1055}"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US"/>
        </a:p>
      </dgm:t>
    </dgm:pt>
    <dgm:pt modelId="{148E1DF1-35AD-45AC-B338-B661D0873A57}">
      <dgm:prSet phldrT="[Text]"/>
      <dgm:spPr/>
      <dgm:t>
        <a:bodyPr/>
        <a:lstStyle/>
        <a:p>
          <a:r>
            <a:rPr lang="en-US" dirty="0"/>
            <a:t>Search &amp; Research (</a:t>
          </a:r>
          <a:r>
            <a:rPr lang="en-US" dirty="0">
              <a:latin typeface="Century Gothic" panose="020B0502020202020204"/>
            </a:rPr>
            <a:t>55</a:t>
          </a:r>
          <a:r>
            <a:rPr lang="en-US" dirty="0"/>
            <a:t>%)</a:t>
          </a:r>
        </a:p>
      </dgm:t>
    </dgm:pt>
    <dgm:pt modelId="{D7F47B20-E6A5-4707-A422-0DB6BB32FAC1}" type="parTrans" cxnId="{EB4FB198-A135-4C79-B439-628BE28E5AB9}">
      <dgm:prSet/>
      <dgm:spPr/>
      <dgm:t>
        <a:bodyPr/>
        <a:lstStyle/>
        <a:p>
          <a:endParaRPr lang="en-US"/>
        </a:p>
      </dgm:t>
    </dgm:pt>
    <dgm:pt modelId="{0E3305B8-0510-4E9D-AD13-D66ABBF8579B}" type="sibTrans" cxnId="{EB4FB198-A135-4C79-B439-628BE28E5AB9}">
      <dgm:prSet/>
      <dgm:spPr/>
      <dgm:t>
        <a:bodyPr/>
        <a:lstStyle/>
        <a:p>
          <a:endParaRPr lang="en-US"/>
        </a:p>
      </dgm:t>
    </dgm:pt>
    <dgm:pt modelId="{D120A75E-46CD-4B10-A706-32BDF738BA97}">
      <dgm:prSet phldrT="[Text]"/>
      <dgm:spPr/>
      <dgm:t>
        <a:bodyPr/>
        <a:lstStyle/>
        <a:p>
          <a:r>
            <a:rPr lang="en-US" dirty="0"/>
            <a:t>Reporting (65%)</a:t>
          </a:r>
        </a:p>
      </dgm:t>
    </dgm:pt>
    <dgm:pt modelId="{62886867-DAE6-46C1-B10E-47059761B89F}" type="parTrans" cxnId="{76714E0C-8990-43ED-ACB5-3FDCD5A0956B}">
      <dgm:prSet/>
      <dgm:spPr/>
      <dgm:t>
        <a:bodyPr/>
        <a:lstStyle/>
        <a:p>
          <a:endParaRPr lang="en-US"/>
        </a:p>
      </dgm:t>
    </dgm:pt>
    <dgm:pt modelId="{E0C5332E-D3F3-4333-BD3B-90A60DAA1349}" type="sibTrans" cxnId="{76714E0C-8990-43ED-ACB5-3FDCD5A0956B}">
      <dgm:prSet/>
      <dgm:spPr/>
      <dgm:t>
        <a:bodyPr/>
        <a:lstStyle/>
        <a:p>
          <a:endParaRPr lang="en-US"/>
        </a:p>
      </dgm:t>
    </dgm:pt>
    <dgm:pt modelId="{C05965B9-63FC-4A5E-9321-9B15BE955E33}">
      <dgm:prSet phldrT="[Text]"/>
      <dgm:spPr/>
      <dgm:t>
        <a:bodyPr/>
        <a:lstStyle/>
        <a:p>
          <a:r>
            <a:rPr lang="en-US" dirty="0"/>
            <a:t>Execute on Process / Workflow (</a:t>
          </a:r>
          <a:r>
            <a:rPr lang="en-US" dirty="0">
              <a:latin typeface="Century Gothic" panose="020B0502020202020204"/>
            </a:rPr>
            <a:t>75</a:t>
          </a:r>
          <a:r>
            <a:rPr lang="en-US" dirty="0"/>
            <a:t>%)</a:t>
          </a:r>
        </a:p>
      </dgm:t>
    </dgm:pt>
    <dgm:pt modelId="{70F239D4-3F31-4D47-90C7-FA3BD94EE8AF}" type="parTrans" cxnId="{3032E4A7-CDA0-48F7-BAAA-CC50B138611A}">
      <dgm:prSet/>
      <dgm:spPr/>
      <dgm:t>
        <a:bodyPr/>
        <a:lstStyle/>
        <a:p>
          <a:endParaRPr lang="en-US"/>
        </a:p>
      </dgm:t>
    </dgm:pt>
    <dgm:pt modelId="{6095CB44-559E-4450-9749-E583B69B20F0}" type="sibTrans" cxnId="{3032E4A7-CDA0-48F7-BAAA-CC50B138611A}">
      <dgm:prSet/>
      <dgm:spPr/>
      <dgm:t>
        <a:bodyPr/>
        <a:lstStyle/>
        <a:p>
          <a:endParaRPr lang="en-US"/>
        </a:p>
      </dgm:t>
    </dgm:pt>
    <dgm:pt modelId="{57644874-DB75-4A14-93F2-7FE68680DF31}">
      <dgm:prSet phldrT="[Text]"/>
      <dgm:spPr/>
      <dgm:t>
        <a:bodyPr/>
        <a:lstStyle/>
        <a:p>
          <a:r>
            <a:rPr lang="en-US"/>
            <a:t>Time Tracking (</a:t>
          </a:r>
          <a:r>
            <a:rPr lang="en-US">
              <a:latin typeface="Century Gothic" panose="020B0502020202020204"/>
            </a:rPr>
            <a:t>90</a:t>
          </a:r>
          <a:r>
            <a:rPr lang="en-US"/>
            <a:t>%)</a:t>
          </a:r>
          <a:endParaRPr lang="en-US" dirty="0"/>
        </a:p>
      </dgm:t>
    </dgm:pt>
    <dgm:pt modelId="{D0FA342E-C505-4CFF-8E12-E8CD4F7D5712}" type="parTrans" cxnId="{7B4485DE-2C0A-45D1-891D-E7FA9BEAF0D4}">
      <dgm:prSet/>
      <dgm:spPr/>
      <dgm:t>
        <a:bodyPr/>
        <a:lstStyle/>
        <a:p>
          <a:endParaRPr lang="en-US"/>
        </a:p>
      </dgm:t>
    </dgm:pt>
    <dgm:pt modelId="{D710C875-194A-451E-B3F7-ECAF68091DD8}" type="sibTrans" cxnId="{7B4485DE-2C0A-45D1-891D-E7FA9BEAF0D4}">
      <dgm:prSet/>
      <dgm:spPr/>
      <dgm:t>
        <a:bodyPr/>
        <a:lstStyle/>
        <a:p>
          <a:endParaRPr lang="en-US"/>
        </a:p>
      </dgm:t>
    </dgm:pt>
    <dgm:pt modelId="{11BF1126-010E-4534-8CFE-4037C8C93B02}">
      <dgm:prSet phldrT="[Text]"/>
      <dgm:spPr/>
      <dgm:t>
        <a:bodyPr/>
        <a:lstStyle/>
        <a:p>
          <a:r>
            <a:rPr lang="en-US" dirty="0"/>
            <a:t>Documentation (70%)</a:t>
          </a:r>
        </a:p>
      </dgm:t>
    </dgm:pt>
    <dgm:pt modelId="{55B0F0FD-A266-4C59-9020-ED45434B205E}" type="parTrans" cxnId="{3965C45F-5D25-413D-95EB-7B7A38ADF635}">
      <dgm:prSet/>
      <dgm:spPr/>
      <dgm:t>
        <a:bodyPr/>
        <a:lstStyle/>
        <a:p>
          <a:endParaRPr lang="en-US"/>
        </a:p>
      </dgm:t>
    </dgm:pt>
    <dgm:pt modelId="{14D89180-4FA1-4A83-84C3-9566FFABFE96}" type="sibTrans" cxnId="{3965C45F-5D25-413D-95EB-7B7A38ADF635}">
      <dgm:prSet/>
      <dgm:spPr/>
      <dgm:t>
        <a:bodyPr/>
        <a:lstStyle/>
        <a:p>
          <a:endParaRPr lang="en-US"/>
        </a:p>
      </dgm:t>
    </dgm:pt>
    <dgm:pt modelId="{79F168BF-1A71-47A4-A313-7129D29C57C3}" type="pres">
      <dgm:prSet presAssocID="{A9866035-D258-4867-9095-C4C9129C1055}" presName="Name0" presStyleCnt="0">
        <dgm:presLayoutVars>
          <dgm:chMax val="7"/>
          <dgm:chPref val="7"/>
          <dgm:dir/>
        </dgm:presLayoutVars>
      </dgm:prSet>
      <dgm:spPr/>
    </dgm:pt>
    <dgm:pt modelId="{7689F698-6231-448F-9B0D-8BE49680AD38}" type="pres">
      <dgm:prSet presAssocID="{A9866035-D258-4867-9095-C4C9129C1055}" presName="Name1" presStyleCnt="0"/>
      <dgm:spPr/>
    </dgm:pt>
    <dgm:pt modelId="{A5B8DBD7-2C4B-4905-8C07-9D34BA8250BB}" type="pres">
      <dgm:prSet presAssocID="{A9866035-D258-4867-9095-C4C9129C1055}" presName="cycle" presStyleCnt="0"/>
      <dgm:spPr/>
    </dgm:pt>
    <dgm:pt modelId="{94689DA9-EF9B-4A2D-8E74-1FE7044C72D1}" type="pres">
      <dgm:prSet presAssocID="{A9866035-D258-4867-9095-C4C9129C1055}" presName="srcNode" presStyleLbl="node1" presStyleIdx="0" presStyleCnt="5"/>
      <dgm:spPr/>
    </dgm:pt>
    <dgm:pt modelId="{7DC8C8EE-C63C-4CBF-8FBF-1F7079B5DCF5}" type="pres">
      <dgm:prSet presAssocID="{A9866035-D258-4867-9095-C4C9129C1055}" presName="conn" presStyleLbl="parChTrans1D2" presStyleIdx="0" presStyleCnt="1"/>
      <dgm:spPr/>
    </dgm:pt>
    <dgm:pt modelId="{FA8B28E0-AFEB-4C9C-A487-C6AAA01756BD}" type="pres">
      <dgm:prSet presAssocID="{A9866035-D258-4867-9095-C4C9129C1055}" presName="extraNode" presStyleLbl="node1" presStyleIdx="0" presStyleCnt="5"/>
      <dgm:spPr/>
    </dgm:pt>
    <dgm:pt modelId="{17B109A3-3736-464C-AE34-C7797099E1EE}" type="pres">
      <dgm:prSet presAssocID="{A9866035-D258-4867-9095-C4C9129C1055}" presName="dstNode" presStyleLbl="node1" presStyleIdx="0" presStyleCnt="5"/>
      <dgm:spPr/>
    </dgm:pt>
    <dgm:pt modelId="{FB76DC5A-C66D-4048-B7D3-A732FC4F541A}" type="pres">
      <dgm:prSet presAssocID="{148E1DF1-35AD-45AC-B338-B661D0873A57}" presName="text_1" presStyleLbl="node1" presStyleIdx="0" presStyleCnt="5">
        <dgm:presLayoutVars>
          <dgm:bulletEnabled val="1"/>
        </dgm:presLayoutVars>
      </dgm:prSet>
      <dgm:spPr/>
    </dgm:pt>
    <dgm:pt modelId="{B2E5FFD1-FE33-4E6C-846B-1DB621BAFAC5}" type="pres">
      <dgm:prSet presAssocID="{148E1DF1-35AD-45AC-B338-B661D0873A57}" presName="accent_1" presStyleCnt="0"/>
      <dgm:spPr/>
    </dgm:pt>
    <dgm:pt modelId="{EC124553-2D4F-4672-B4E7-38E347FB8460}" type="pres">
      <dgm:prSet presAssocID="{148E1DF1-35AD-45AC-B338-B661D0873A57}" presName="accentRepeatNode" presStyleLbl="solidFgAcc1" presStyleIdx="0" presStyleCnt="5"/>
      <dgm:spPr/>
    </dgm:pt>
    <dgm:pt modelId="{D3D2F8A8-4B01-46FE-B114-916BF15CD42E}" type="pres">
      <dgm:prSet presAssocID="{D120A75E-46CD-4B10-A706-32BDF738BA97}" presName="text_2" presStyleLbl="node1" presStyleIdx="1" presStyleCnt="5">
        <dgm:presLayoutVars>
          <dgm:bulletEnabled val="1"/>
        </dgm:presLayoutVars>
      </dgm:prSet>
      <dgm:spPr/>
    </dgm:pt>
    <dgm:pt modelId="{06AD0AF8-961C-4CE0-B647-2ED23783EA3A}" type="pres">
      <dgm:prSet presAssocID="{D120A75E-46CD-4B10-A706-32BDF738BA97}" presName="accent_2" presStyleCnt="0"/>
      <dgm:spPr/>
    </dgm:pt>
    <dgm:pt modelId="{5798881B-0488-48A9-A3EA-15122646F756}" type="pres">
      <dgm:prSet presAssocID="{D120A75E-46CD-4B10-A706-32BDF738BA97}" presName="accentRepeatNode" presStyleLbl="solidFgAcc1" presStyleIdx="1" presStyleCnt="5"/>
      <dgm:spPr/>
    </dgm:pt>
    <dgm:pt modelId="{A00F31C6-2D9F-43FC-9EE0-EF4A84941D96}" type="pres">
      <dgm:prSet presAssocID="{C05965B9-63FC-4A5E-9321-9B15BE955E33}" presName="text_3" presStyleLbl="node1" presStyleIdx="2" presStyleCnt="5">
        <dgm:presLayoutVars>
          <dgm:bulletEnabled val="1"/>
        </dgm:presLayoutVars>
      </dgm:prSet>
      <dgm:spPr/>
    </dgm:pt>
    <dgm:pt modelId="{39CD3F27-9D30-411E-B10F-6569CBACDBCF}" type="pres">
      <dgm:prSet presAssocID="{C05965B9-63FC-4A5E-9321-9B15BE955E33}" presName="accent_3" presStyleCnt="0"/>
      <dgm:spPr/>
    </dgm:pt>
    <dgm:pt modelId="{4EAC3F7D-9872-4CB8-B793-4C2FB8DD24CA}" type="pres">
      <dgm:prSet presAssocID="{C05965B9-63FC-4A5E-9321-9B15BE955E33}" presName="accentRepeatNode" presStyleLbl="solidFgAcc1" presStyleIdx="2" presStyleCnt="5"/>
      <dgm:spPr/>
    </dgm:pt>
    <dgm:pt modelId="{6E87F43C-B25F-4AFF-B9DF-695FA3FF2AC9}" type="pres">
      <dgm:prSet presAssocID="{11BF1126-010E-4534-8CFE-4037C8C93B02}" presName="text_4" presStyleLbl="node1" presStyleIdx="3" presStyleCnt="5">
        <dgm:presLayoutVars>
          <dgm:bulletEnabled val="1"/>
        </dgm:presLayoutVars>
      </dgm:prSet>
      <dgm:spPr/>
    </dgm:pt>
    <dgm:pt modelId="{6686A461-9C16-4294-9BE6-C28A8CE618D5}" type="pres">
      <dgm:prSet presAssocID="{11BF1126-010E-4534-8CFE-4037C8C93B02}" presName="accent_4" presStyleCnt="0"/>
      <dgm:spPr/>
    </dgm:pt>
    <dgm:pt modelId="{F267CB47-0699-4D1A-9784-EB4311019A1D}" type="pres">
      <dgm:prSet presAssocID="{11BF1126-010E-4534-8CFE-4037C8C93B02}" presName="accentRepeatNode" presStyleLbl="solidFgAcc1" presStyleIdx="3" presStyleCnt="5"/>
      <dgm:spPr/>
    </dgm:pt>
    <dgm:pt modelId="{21871F4D-17E0-45E2-9413-6E6C8689B8E7}" type="pres">
      <dgm:prSet presAssocID="{57644874-DB75-4A14-93F2-7FE68680DF31}" presName="text_5" presStyleLbl="node1" presStyleIdx="4" presStyleCnt="5">
        <dgm:presLayoutVars>
          <dgm:bulletEnabled val="1"/>
        </dgm:presLayoutVars>
      </dgm:prSet>
      <dgm:spPr/>
    </dgm:pt>
    <dgm:pt modelId="{CC8EC76D-6F5E-420E-92E9-A10DEB06BADB}" type="pres">
      <dgm:prSet presAssocID="{57644874-DB75-4A14-93F2-7FE68680DF31}" presName="accent_5" presStyleCnt="0"/>
      <dgm:spPr/>
    </dgm:pt>
    <dgm:pt modelId="{A54707DD-F03E-4279-9AE5-D2B21651DC33}" type="pres">
      <dgm:prSet presAssocID="{57644874-DB75-4A14-93F2-7FE68680DF31}" presName="accentRepeatNode" presStyleLbl="solidFgAcc1" presStyleIdx="4" presStyleCnt="5"/>
      <dgm:spPr/>
    </dgm:pt>
  </dgm:ptLst>
  <dgm:cxnLst>
    <dgm:cxn modelId="{217B3902-EE37-4661-B1C9-C204CE6AE195}" type="presOf" srcId="{D120A75E-46CD-4B10-A706-32BDF738BA97}" destId="{D3D2F8A8-4B01-46FE-B114-916BF15CD42E}" srcOrd="0" destOrd="0" presId="urn:microsoft.com/office/officeart/2008/layout/VerticalCurvedList"/>
    <dgm:cxn modelId="{E2FFEE05-7353-4812-9931-6198E358B4A8}" type="presOf" srcId="{148E1DF1-35AD-45AC-B338-B661D0873A57}" destId="{FB76DC5A-C66D-4048-B7D3-A732FC4F541A}" srcOrd="0" destOrd="0" presId="urn:microsoft.com/office/officeart/2008/layout/VerticalCurvedList"/>
    <dgm:cxn modelId="{76714E0C-8990-43ED-ACB5-3FDCD5A0956B}" srcId="{A9866035-D258-4867-9095-C4C9129C1055}" destId="{D120A75E-46CD-4B10-A706-32BDF738BA97}" srcOrd="1" destOrd="0" parTransId="{62886867-DAE6-46C1-B10E-47059761B89F}" sibTransId="{E0C5332E-D3F3-4333-BD3B-90A60DAA1349}"/>
    <dgm:cxn modelId="{F396B83B-31A2-4F36-935C-BBBD167996DD}" type="presOf" srcId="{11BF1126-010E-4534-8CFE-4037C8C93B02}" destId="{6E87F43C-B25F-4AFF-B9DF-695FA3FF2AC9}" srcOrd="0" destOrd="0" presId="urn:microsoft.com/office/officeart/2008/layout/VerticalCurvedList"/>
    <dgm:cxn modelId="{3965C45F-5D25-413D-95EB-7B7A38ADF635}" srcId="{A9866035-D258-4867-9095-C4C9129C1055}" destId="{11BF1126-010E-4534-8CFE-4037C8C93B02}" srcOrd="3" destOrd="0" parTransId="{55B0F0FD-A266-4C59-9020-ED45434B205E}" sibTransId="{14D89180-4FA1-4A83-84C3-9566FFABFE96}"/>
    <dgm:cxn modelId="{7DDB1B4E-52AE-4C2C-8D2E-03F27AC270BC}" type="presOf" srcId="{57644874-DB75-4A14-93F2-7FE68680DF31}" destId="{21871F4D-17E0-45E2-9413-6E6C8689B8E7}" srcOrd="0" destOrd="0" presId="urn:microsoft.com/office/officeart/2008/layout/VerticalCurvedList"/>
    <dgm:cxn modelId="{B9099A51-1D1B-42EE-BC41-E5EBF1332C25}" type="presOf" srcId="{0E3305B8-0510-4E9D-AD13-D66ABBF8579B}" destId="{7DC8C8EE-C63C-4CBF-8FBF-1F7079B5DCF5}" srcOrd="0" destOrd="0" presId="urn:microsoft.com/office/officeart/2008/layout/VerticalCurvedList"/>
    <dgm:cxn modelId="{EB4FB198-A135-4C79-B439-628BE28E5AB9}" srcId="{A9866035-D258-4867-9095-C4C9129C1055}" destId="{148E1DF1-35AD-45AC-B338-B661D0873A57}" srcOrd="0" destOrd="0" parTransId="{D7F47B20-E6A5-4707-A422-0DB6BB32FAC1}" sibTransId="{0E3305B8-0510-4E9D-AD13-D66ABBF8579B}"/>
    <dgm:cxn modelId="{14228BA4-78C3-42E5-9E7C-F9A924F2F634}" type="presOf" srcId="{A9866035-D258-4867-9095-C4C9129C1055}" destId="{79F168BF-1A71-47A4-A313-7129D29C57C3}" srcOrd="0" destOrd="0" presId="urn:microsoft.com/office/officeart/2008/layout/VerticalCurvedList"/>
    <dgm:cxn modelId="{3032E4A7-CDA0-48F7-BAAA-CC50B138611A}" srcId="{A9866035-D258-4867-9095-C4C9129C1055}" destId="{C05965B9-63FC-4A5E-9321-9B15BE955E33}" srcOrd="2" destOrd="0" parTransId="{70F239D4-3F31-4D47-90C7-FA3BD94EE8AF}" sibTransId="{6095CB44-559E-4450-9749-E583B69B20F0}"/>
    <dgm:cxn modelId="{A05893C9-C2D4-4579-B25F-06FBFCCECEC7}" type="presOf" srcId="{C05965B9-63FC-4A5E-9321-9B15BE955E33}" destId="{A00F31C6-2D9F-43FC-9EE0-EF4A84941D96}" srcOrd="0" destOrd="0" presId="urn:microsoft.com/office/officeart/2008/layout/VerticalCurvedList"/>
    <dgm:cxn modelId="{7B4485DE-2C0A-45D1-891D-E7FA9BEAF0D4}" srcId="{A9866035-D258-4867-9095-C4C9129C1055}" destId="{57644874-DB75-4A14-93F2-7FE68680DF31}" srcOrd="4" destOrd="0" parTransId="{D0FA342E-C505-4CFF-8E12-E8CD4F7D5712}" sibTransId="{D710C875-194A-451E-B3F7-ECAF68091DD8}"/>
    <dgm:cxn modelId="{AE1584FE-D149-421F-83DD-4E2AE3A1F45B}" type="presParOf" srcId="{79F168BF-1A71-47A4-A313-7129D29C57C3}" destId="{7689F698-6231-448F-9B0D-8BE49680AD38}" srcOrd="0" destOrd="0" presId="urn:microsoft.com/office/officeart/2008/layout/VerticalCurvedList"/>
    <dgm:cxn modelId="{12CE7FC9-AA6A-4167-9712-34A9CB8F3AFB}" type="presParOf" srcId="{7689F698-6231-448F-9B0D-8BE49680AD38}" destId="{A5B8DBD7-2C4B-4905-8C07-9D34BA8250BB}" srcOrd="0" destOrd="0" presId="urn:microsoft.com/office/officeart/2008/layout/VerticalCurvedList"/>
    <dgm:cxn modelId="{C9D853B9-EC0C-4372-A134-31C73B48781F}" type="presParOf" srcId="{A5B8DBD7-2C4B-4905-8C07-9D34BA8250BB}" destId="{94689DA9-EF9B-4A2D-8E74-1FE7044C72D1}" srcOrd="0" destOrd="0" presId="urn:microsoft.com/office/officeart/2008/layout/VerticalCurvedList"/>
    <dgm:cxn modelId="{6A5CDC2E-9CCC-48B8-970F-178D0B027CDE}" type="presParOf" srcId="{A5B8DBD7-2C4B-4905-8C07-9D34BA8250BB}" destId="{7DC8C8EE-C63C-4CBF-8FBF-1F7079B5DCF5}" srcOrd="1" destOrd="0" presId="urn:microsoft.com/office/officeart/2008/layout/VerticalCurvedList"/>
    <dgm:cxn modelId="{95D91DFE-3540-468F-ADDB-C6658A3E1F90}" type="presParOf" srcId="{A5B8DBD7-2C4B-4905-8C07-9D34BA8250BB}" destId="{FA8B28E0-AFEB-4C9C-A487-C6AAA01756BD}" srcOrd="2" destOrd="0" presId="urn:microsoft.com/office/officeart/2008/layout/VerticalCurvedList"/>
    <dgm:cxn modelId="{0E9E08A0-9B6C-4964-849E-B81F4B46A6A9}" type="presParOf" srcId="{A5B8DBD7-2C4B-4905-8C07-9D34BA8250BB}" destId="{17B109A3-3736-464C-AE34-C7797099E1EE}" srcOrd="3" destOrd="0" presId="urn:microsoft.com/office/officeart/2008/layout/VerticalCurvedList"/>
    <dgm:cxn modelId="{8FBF5FE4-4033-4981-A609-034F11B161AD}" type="presParOf" srcId="{7689F698-6231-448F-9B0D-8BE49680AD38}" destId="{FB76DC5A-C66D-4048-B7D3-A732FC4F541A}" srcOrd="1" destOrd="0" presId="urn:microsoft.com/office/officeart/2008/layout/VerticalCurvedList"/>
    <dgm:cxn modelId="{41AAD447-D326-4154-9B64-AA7A8019AD8D}" type="presParOf" srcId="{7689F698-6231-448F-9B0D-8BE49680AD38}" destId="{B2E5FFD1-FE33-4E6C-846B-1DB621BAFAC5}" srcOrd="2" destOrd="0" presId="urn:microsoft.com/office/officeart/2008/layout/VerticalCurvedList"/>
    <dgm:cxn modelId="{C213435B-CAED-4D31-BEF9-3737AEABB402}" type="presParOf" srcId="{B2E5FFD1-FE33-4E6C-846B-1DB621BAFAC5}" destId="{EC124553-2D4F-4672-B4E7-38E347FB8460}" srcOrd="0" destOrd="0" presId="urn:microsoft.com/office/officeart/2008/layout/VerticalCurvedList"/>
    <dgm:cxn modelId="{337360B7-1FE7-47B5-BFB0-A6031449DFC6}" type="presParOf" srcId="{7689F698-6231-448F-9B0D-8BE49680AD38}" destId="{D3D2F8A8-4B01-46FE-B114-916BF15CD42E}" srcOrd="3" destOrd="0" presId="urn:microsoft.com/office/officeart/2008/layout/VerticalCurvedList"/>
    <dgm:cxn modelId="{22235F25-629A-4AA5-892F-5550D42E0DFE}" type="presParOf" srcId="{7689F698-6231-448F-9B0D-8BE49680AD38}" destId="{06AD0AF8-961C-4CE0-B647-2ED23783EA3A}" srcOrd="4" destOrd="0" presId="urn:microsoft.com/office/officeart/2008/layout/VerticalCurvedList"/>
    <dgm:cxn modelId="{E8BE1185-7A42-4277-A162-AAE99F35A84D}" type="presParOf" srcId="{06AD0AF8-961C-4CE0-B647-2ED23783EA3A}" destId="{5798881B-0488-48A9-A3EA-15122646F756}" srcOrd="0" destOrd="0" presId="urn:microsoft.com/office/officeart/2008/layout/VerticalCurvedList"/>
    <dgm:cxn modelId="{2EA185A5-1655-41A2-8758-2F5351207B3B}" type="presParOf" srcId="{7689F698-6231-448F-9B0D-8BE49680AD38}" destId="{A00F31C6-2D9F-43FC-9EE0-EF4A84941D96}" srcOrd="5" destOrd="0" presId="urn:microsoft.com/office/officeart/2008/layout/VerticalCurvedList"/>
    <dgm:cxn modelId="{0AF3CFC9-BF6E-4B31-88F0-7376DA2E4D77}" type="presParOf" srcId="{7689F698-6231-448F-9B0D-8BE49680AD38}" destId="{39CD3F27-9D30-411E-B10F-6569CBACDBCF}" srcOrd="6" destOrd="0" presId="urn:microsoft.com/office/officeart/2008/layout/VerticalCurvedList"/>
    <dgm:cxn modelId="{567E8B61-28E4-4CFA-B828-700472435DA1}" type="presParOf" srcId="{39CD3F27-9D30-411E-B10F-6569CBACDBCF}" destId="{4EAC3F7D-9872-4CB8-B793-4C2FB8DD24CA}" srcOrd="0" destOrd="0" presId="urn:microsoft.com/office/officeart/2008/layout/VerticalCurvedList"/>
    <dgm:cxn modelId="{10844E9E-7707-4E8C-B4DA-CAB27A18FBEE}" type="presParOf" srcId="{7689F698-6231-448F-9B0D-8BE49680AD38}" destId="{6E87F43C-B25F-4AFF-B9DF-695FA3FF2AC9}" srcOrd="7" destOrd="0" presId="urn:microsoft.com/office/officeart/2008/layout/VerticalCurvedList"/>
    <dgm:cxn modelId="{236584CC-1B6B-47DE-B29F-878690AD86B3}" type="presParOf" srcId="{7689F698-6231-448F-9B0D-8BE49680AD38}" destId="{6686A461-9C16-4294-9BE6-C28A8CE618D5}" srcOrd="8" destOrd="0" presId="urn:microsoft.com/office/officeart/2008/layout/VerticalCurvedList"/>
    <dgm:cxn modelId="{BEE2C3F3-7D84-406C-967A-C6E62FB3275E}" type="presParOf" srcId="{6686A461-9C16-4294-9BE6-C28A8CE618D5}" destId="{F267CB47-0699-4D1A-9784-EB4311019A1D}" srcOrd="0" destOrd="0" presId="urn:microsoft.com/office/officeart/2008/layout/VerticalCurvedList"/>
    <dgm:cxn modelId="{308329B9-812A-47C2-A363-1E19FB051331}" type="presParOf" srcId="{7689F698-6231-448F-9B0D-8BE49680AD38}" destId="{21871F4D-17E0-45E2-9413-6E6C8689B8E7}" srcOrd="9" destOrd="0" presId="urn:microsoft.com/office/officeart/2008/layout/VerticalCurvedList"/>
    <dgm:cxn modelId="{0A182E12-6242-4805-B1A8-8933586BD677}" type="presParOf" srcId="{7689F698-6231-448F-9B0D-8BE49680AD38}" destId="{CC8EC76D-6F5E-420E-92E9-A10DEB06BADB}" srcOrd="10" destOrd="0" presId="urn:microsoft.com/office/officeart/2008/layout/VerticalCurvedList"/>
    <dgm:cxn modelId="{D60E9621-B964-4C28-9E52-E75EDFB6D5B6}" type="presParOf" srcId="{CC8EC76D-6F5E-420E-92E9-A10DEB06BADB}" destId="{A54707DD-F03E-4279-9AE5-D2B21651DC3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9E78F-53B8-4D24-841A-1AA13A7C4959}">
      <dsp:nvSpPr>
        <dsp:cNvPr id="0" name=""/>
        <dsp:cNvSpPr/>
      </dsp:nvSpPr>
      <dsp:spPr>
        <a:xfrm>
          <a:off x="0" y="73869"/>
          <a:ext cx="6832212" cy="57914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i="0" u="none" strike="noStrike" kern="1200" cap="none" baseline="0" noProof="0">
              <a:latin typeface="Gill Sans MT"/>
            </a:rPr>
            <a:t>Introduction</a:t>
          </a:r>
        </a:p>
      </dsp:txBody>
      <dsp:txXfrm>
        <a:off x="28272" y="102141"/>
        <a:ext cx="6775668" cy="522605"/>
      </dsp:txXfrm>
    </dsp:sp>
    <dsp:sp modelId="{2A44DBCE-FBD0-466E-9454-2CFC353F4F63}">
      <dsp:nvSpPr>
        <dsp:cNvPr id="0" name=""/>
        <dsp:cNvSpPr/>
      </dsp:nvSpPr>
      <dsp:spPr>
        <a:xfrm>
          <a:off x="0" y="722139"/>
          <a:ext cx="6832212" cy="579149"/>
        </a:xfrm>
        <a:prstGeom prst="roundRect">
          <a:avLst/>
        </a:prstGeom>
        <a:gradFill rotWithShape="0">
          <a:gsLst>
            <a:gs pos="0">
              <a:schemeClr val="accent2">
                <a:hueOff val="64738"/>
                <a:satOff val="-6856"/>
                <a:lumOff val="-168"/>
                <a:alphaOff val="0"/>
                <a:tint val="96000"/>
                <a:lumMod val="104000"/>
              </a:schemeClr>
            </a:gs>
            <a:gs pos="100000">
              <a:schemeClr val="accent2">
                <a:hueOff val="64738"/>
                <a:satOff val="-6856"/>
                <a:lumOff val="-16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u="none" strike="noStrike" kern="1200" cap="none" baseline="0" noProof="0">
              <a:latin typeface="Gill Sans MT"/>
            </a:rPr>
            <a:t>Purpose &amp; Objectives</a:t>
          </a:r>
          <a:endParaRPr lang="en-US" sz="2400" kern="1200"/>
        </a:p>
      </dsp:txBody>
      <dsp:txXfrm>
        <a:off x="28272" y="750411"/>
        <a:ext cx="6775668" cy="522605"/>
      </dsp:txXfrm>
    </dsp:sp>
    <dsp:sp modelId="{766F84C6-AC3C-47A5-9EE2-32584D6F0BCB}">
      <dsp:nvSpPr>
        <dsp:cNvPr id="0" name=""/>
        <dsp:cNvSpPr/>
      </dsp:nvSpPr>
      <dsp:spPr>
        <a:xfrm>
          <a:off x="0" y="1370409"/>
          <a:ext cx="6832212" cy="579149"/>
        </a:xfrm>
        <a:prstGeom prst="roundRect">
          <a:avLst/>
        </a:prstGeom>
        <a:gradFill rotWithShape="0">
          <a:gsLst>
            <a:gs pos="0">
              <a:schemeClr val="accent2">
                <a:hueOff val="129476"/>
                <a:satOff val="-13712"/>
                <a:lumOff val="-336"/>
                <a:alphaOff val="0"/>
                <a:tint val="96000"/>
                <a:lumMod val="104000"/>
              </a:schemeClr>
            </a:gs>
            <a:gs pos="100000">
              <a:schemeClr val="accent2">
                <a:hueOff val="129476"/>
                <a:satOff val="-13712"/>
                <a:lumOff val="-33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ill Sans MT" panose="020B0502020104020203"/>
            </a:rPr>
            <a:t>Proposal</a:t>
          </a:r>
        </a:p>
      </dsp:txBody>
      <dsp:txXfrm>
        <a:off x="28272" y="1398681"/>
        <a:ext cx="6775668" cy="522605"/>
      </dsp:txXfrm>
    </dsp:sp>
    <dsp:sp modelId="{1A10F603-E513-48E3-83D9-457A82A0CB2A}">
      <dsp:nvSpPr>
        <dsp:cNvPr id="0" name=""/>
        <dsp:cNvSpPr/>
      </dsp:nvSpPr>
      <dsp:spPr>
        <a:xfrm>
          <a:off x="0" y="2018679"/>
          <a:ext cx="6832212" cy="579149"/>
        </a:xfrm>
        <a:prstGeom prst="roundRect">
          <a:avLst/>
        </a:prstGeom>
        <a:gradFill rotWithShape="0">
          <a:gsLst>
            <a:gs pos="0">
              <a:schemeClr val="accent2">
                <a:hueOff val="194214"/>
                <a:satOff val="-20568"/>
                <a:lumOff val="-504"/>
                <a:alphaOff val="0"/>
                <a:tint val="96000"/>
                <a:lumMod val="104000"/>
              </a:schemeClr>
            </a:gs>
            <a:gs pos="100000">
              <a:schemeClr val="accent2">
                <a:hueOff val="194214"/>
                <a:satOff val="-20568"/>
                <a:lumOff val="-50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ill Sans MT" panose="020B0502020104020203"/>
            </a:rPr>
            <a:t>Research </a:t>
          </a:r>
        </a:p>
      </dsp:txBody>
      <dsp:txXfrm>
        <a:off x="28272" y="2046951"/>
        <a:ext cx="6775668" cy="522605"/>
      </dsp:txXfrm>
    </dsp:sp>
    <dsp:sp modelId="{0A60F6AD-F863-466D-AAD3-FC98808B1454}">
      <dsp:nvSpPr>
        <dsp:cNvPr id="0" name=""/>
        <dsp:cNvSpPr/>
      </dsp:nvSpPr>
      <dsp:spPr>
        <a:xfrm>
          <a:off x="0" y="2666949"/>
          <a:ext cx="6832212" cy="579149"/>
        </a:xfrm>
        <a:prstGeom prst="roundRect">
          <a:avLst/>
        </a:prstGeom>
        <a:gradFill rotWithShape="0">
          <a:gsLst>
            <a:gs pos="0">
              <a:schemeClr val="accent2">
                <a:hueOff val="258951"/>
                <a:satOff val="-27425"/>
                <a:lumOff val="-672"/>
                <a:alphaOff val="0"/>
                <a:tint val="96000"/>
                <a:lumMod val="104000"/>
              </a:schemeClr>
            </a:gs>
            <a:gs pos="100000">
              <a:schemeClr val="accent2">
                <a:hueOff val="258951"/>
                <a:satOff val="-27425"/>
                <a:lumOff val="-67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ill Sans MT" panose="020B0502020104020203"/>
            </a:rPr>
            <a:t>Methodology</a:t>
          </a:r>
          <a:endParaRPr lang="en-US" sz="2400" kern="1200"/>
        </a:p>
      </dsp:txBody>
      <dsp:txXfrm>
        <a:off x="28272" y="2695221"/>
        <a:ext cx="6775668" cy="522605"/>
      </dsp:txXfrm>
    </dsp:sp>
    <dsp:sp modelId="{0E735EA2-0936-4856-B634-3810CE43A505}">
      <dsp:nvSpPr>
        <dsp:cNvPr id="0" name=""/>
        <dsp:cNvSpPr/>
      </dsp:nvSpPr>
      <dsp:spPr>
        <a:xfrm>
          <a:off x="0" y="3315219"/>
          <a:ext cx="6832212" cy="579149"/>
        </a:xfrm>
        <a:prstGeom prst="roundRect">
          <a:avLst/>
        </a:prstGeom>
        <a:gradFill rotWithShape="0">
          <a:gsLst>
            <a:gs pos="0">
              <a:schemeClr val="accent2">
                <a:hueOff val="323689"/>
                <a:satOff val="-34281"/>
                <a:lumOff val="-840"/>
                <a:alphaOff val="0"/>
                <a:tint val="96000"/>
                <a:lumMod val="104000"/>
              </a:schemeClr>
            </a:gs>
            <a:gs pos="100000">
              <a:schemeClr val="accent2">
                <a:hueOff val="323689"/>
                <a:satOff val="-34281"/>
                <a:lumOff val="-84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ill Sans MT" panose="020B0502020104020203"/>
            </a:rPr>
            <a:t>Assessment Data</a:t>
          </a:r>
        </a:p>
      </dsp:txBody>
      <dsp:txXfrm>
        <a:off x="28272" y="3343491"/>
        <a:ext cx="6775668" cy="522605"/>
      </dsp:txXfrm>
    </dsp:sp>
    <dsp:sp modelId="{D5114A98-CC2C-4A8F-B02C-746DD56959EE}">
      <dsp:nvSpPr>
        <dsp:cNvPr id="0" name=""/>
        <dsp:cNvSpPr/>
      </dsp:nvSpPr>
      <dsp:spPr>
        <a:xfrm>
          <a:off x="0" y="3963489"/>
          <a:ext cx="6832212" cy="579149"/>
        </a:xfrm>
        <a:prstGeom prst="roundRect">
          <a:avLst/>
        </a:prstGeom>
        <a:gradFill rotWithShape="0">
          <a:gsLst>
            <a:gs pos="0">
              <a:schemeClr val="accent2">
                <a:hueOff val="388427"/>
                <a:satOff val="-41137"/>
                <a:lumOff val="-1008"/>
                <a:alphaOff val="0"/>
                <a:tint val="96000"/>
                <a:lumMod val="104000"/>
              </a:schemeClr>
            </a:gs>
            <a:gs pos="100000">
              <a:schemeClr val="accent2">
                <a:hueOff val="388427"/>
                <a:satOff val="-41137"/>
                <a:lumOff val="-100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ill Sans MT" panose="020B0502020104020203"/>
            </a:rPr>
            <a:t>Summary</a:t>
          </a:r>
        </a:p>
      </dsp:txBody>
      <dsp:txXfrm>
        <a:off x="28272" y="3991761"/>
        <a:ext cx="6775668" cy="522605"/>
      </dsp:txXfrm>
    </dsp:sp>
    <dsp:sp modelId="{0CF05E43-ABF1-4E45-820A-61F5039F94B3}">
      <dsp:nvSpPr>
        <dsp:cNvPr id="0" name=""/>
        <dsp:cNvSpPr/>
      </dsp:nvSpPr>
      <dsp:spPr>
        <a:xfrm>
          <a:off x="0" y="4611759"/>
          <a:ext cx="6832212" cy="579149"/>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Gill Sans MT" panose="020B0502020104020203"/>
            </a:rPr>
            <a:t>Recommendations</a:t>
          </a:r>
        </a:p>
      </dsp:txBody>
      <dsp:txXfrm>
        <a:off x="28272" y="4640031"/>
        <a:ext cx="6775668" cy="522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1F7CA-2BAB-4F61-AFBD-DA56A19D6A6A}">
      <dsp:nvSpPr>
        <dsp:cNvPr id="0" name=""/>
        <dsp:cNvSpPr/>
      </dsp:nvSpPr>
      <dsp:spPr>
        <a:xfrm>
          <a:off x="824611" y="0"/>
          <a:ext cx="4979580" cy="4979580"/>
        </a:xfrm>
        <a:prstGeom prst="diamond">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6C87387F-C356-4693-840B-AAA79EFC6F7B}">
      <dsp:nvSpPr>
        <dsp:cNvPr id="0" name=""/>
        <dsp:cNvSpPr/>
      </dsp:nvSpPr>
      <dsp:spPr>
        <a:xfrm>
          <a:off x="1297671" y="473060"/>
          <a:ext cx="1942036" cy="1942036"/>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Population and </a:t>
          </a:r>
          <a:r>
            <a:rPr lang="en-US" sz="2200" kern="1200" dirty="0">
              <a:latin typeface="Century Gothic" panose="020B0502020202020204"/>
            </a:rPr>
            <a:t>Sample</a:t>
          </a:r>
          <a:endParaRPr lang="en-US" sz="2200" kern="1200" dirty="0"/>
        </a:p>
      </dsp:txBody>
      <dsp:txXfrm>
        <a:off x="1392473" y="567862"/>
        <a:ext cx="1752432" cy="1752432"/>
      </dsp:txXfrm>
    </dsp:sp>
    <dsp:sp modelId="{77FD6035-3074-4404-8C78-DD8D0581022D}">
      <dsp:nvSpPr>
        <dsp:cNvPr id="0" name=""/>
        <dsp:cNvSpPr/>
      </dsp:nvSpPr>
      <dsp:spPr>
        <a:xfrm>
          <a:off x="3389095" y="473060"/>
          <a:ext cx="1942036" cy="1942036"/>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Needs </a:t>
          </a:r>
          <a:r>
            <a:rPr lang="en-US" sz="2200" kern="1200">
              <a:latin typeface="Century Gothic" panose="020B0502020202020204"/>
            </a:rPr>
            <a:t>Assessment</a:t>
          </a:r>
          <a:r>
            <a:rPr lang="en-US" sz="2200" kern="1200"/>
            <a:t> </a:t>
          </a:r>
          <a:r>
            <a:rPr lang="en-US" sz="2200" kern="1200">
              <a:latin typeface="Century Gothic" panose="020B0502020202020204"/>
            </a:rPr>
            <a:t>Instrument</a:t>
          </a:r>
          <a:endParaRPr lang="en-US" sz="2200" kern="1200"/>
        </a:p>
      </dsp:txBody>
      <dsp:txXfrm>
        <a:off x="3483897" y="567862"/>
        <a:ext cx="1752432" cy="1752432"/>
      </dsp:txXfrm>
    </dsp:sp>
    <dsp:sp modelId="{2C250F51-2A7F-4144-A00F-258F2D27FF2C}">
      <dsp:nvSpPr>
        <dsp:cNvPr id="0" name=""/>
        <dsp:cNvSpPr/>
      </dsp:nvSpPr>
      <dsp:spPr>
        <a:xfrm>
          <a:off x="1297671" y="2564484"/>
          <a:ext cx="1942036" cy="1942036"/>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Data </a:t>
          </a:r>
          <a:r>
            <a:rPr lang="en-US" sz="2200" kern="1200" dirty="0">
              <a:latin typeface="Century Gothic" panose="020B0502020202020204"/>
            </a:rPr>
            <a:t>Analysis</a:t>
          </a:r>
          <a:r>
            <a:rPr lang="en-US" sz="2200" kern="1200" dirty="0"/>
            <a:t> </a:t>
          </a:r>
          <a:r>
            <a:rPr lang="en-US" sz="2200" kern="1200" dirty="0">
              <a:latin typeface="Century Gothic" panose="020B0502020202020204"/>
            </a:rPr>
            <a:t>Used</a:t>
          </a:r>
          <a:endParaRPr lang="en-US" sz="2200" kern="1200" dirty="0"/>
        </a:p>
      </dsp:txBody>
      <dsp:txXfrm>
        <a:off x="1392473" y="2659286"/>
        <a:ext cx="1752432" cy="1752432"/>
      </dsp:txXfrm>
    </dsp:sp>
    <dsp:sp modelId="{79FFFC2F-559E-4680-9EBD-C660F4ECA985}">
      <dsp:nvSpPr>
        <dsp:cNvPr id="0" name=""/>
        <dsp:cNvSpPr/>
      </dsp:nvSpPr>
      <dsp:spPr>
        <a:xfrm>
          <a:off x="3389095" y="2564484"/>
          <a:ext cx="1942036" cy="1942036"/>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dirty="0">
              <a:latin typeface="+mj-lt"/>
            </a:rPr>
            <a:t>Questions so far? </a:t>
          </a:r>
        </a:p>
      </dsp:txBody>
      <dsp:txXfrm>
        <a:off x="3483897" y="2659286"/>
        <a:ext cx="1752432" cy="1752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D4C85-BD5D-49DB-8FD1-C30F39DE7128}">
      <dsp:nvSpPr>
        <dsp:cNvPr id="0" name=""/>
        <dsp:cNvSpPr/>
      </dsp:nvSpPr>
      <dsp:spPr>
        <a:xfrm>
          <a:off x="46942" y="270787"/>
          <a:ext cx="843332" cy="8666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9A696-0AD9-4292-933D-6B55D539872B}">
      <dsp:nvSpPr>
        <dsp:cNvPr id="0" name=""/>
        <dsp:cNvSpPr/>
      </dsp:nvSpPr>
      <dsp:spPr>
        <a:xfrm>
          <a:off x="42577" y="391279"/>
          <a:ext cx="852062" cy="683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43FEDF-6F7D-4172-80BE-F78810AF4E9A}">
      <dsp:nvSpPr>
        <dsp:cNvPr id="0" name=""/>
        <dsp:cNvSpPr/>
      </dsp:nvSpPr>
      <dsp:spPr>
        <a:xfrm>
          <a:off x="1078171" y="410016"/>
          <a:ext cx="1385226" cy="58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Background data</a:t>
          </a:r>
        </a:p>
      </dsp:txBody>
      <dsp:txXfrm>
        <a:off x="1078171" y="410016"/>
        <a:ext cx="1385226" cy="587671"/>
      </dsp:txXfrm>
    </dsp:sp>
    <dsp:sp modelId="{9E2B5809-6344-482E-B50C-1032C19C441D}">
      <dsp:nvSpPr>
        <dsp:cNvPr id="0" name=""/>
        <dsp:cNvSpPr/>
      </dsp:nvSpPr>
      <dsp:spPr>
        <a:xfrm>
          <a:off x="71450" y="1577958"/>
          <a:ext cx="830045" cy="803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69081E-45BD-442A-87BB-5445819A4504}">
      <dsp:nvSpPr>
        <dsp:cNvPr id="0" name=""/>
        <dsp:cNvSpPr/>
      </dsp:nvSpPr>
      <dsp:spPr>
        <a:xfrm>
          <a:off x="203201" y="1683658"/>
          <a:ext cx="675679" cy="598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B97C83-6D95-4E4F-BAAD-74065B6CFD1E}">
      <dsp:nvSpPr>
        <dsp:cNvPr id="0" name=""/>
        <dsp:cNvSpPr/>
      </dsp:nvSpPr>
      <dsp:spPr>
        <a:xfrm>
          <a:off x="1144689" y="1631257"/>
          <a:ext cx="1385226" cy="58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Survey Results</a:t>
          </a:r>
        </a:p>
      </dsp:txBody>
      <dsp:txXfrm>
        <a:off x="1144689" y="1631257"/>
        <a:ext cx="1385226" cy="587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1CA7C-5792-4DB3-AE42-FF98A45287B7}">
      <dsp:nvSpPr>
        <dsp:cNvPr id="0" name=""/>
        <dsp:cNvSpPr/>
      </dsp:nvSpPr>
      <dsp:spPr>
        <a:xfrm>
          <a:off x="-5207017" y="-797551"/>
          <a:ext cx="6200637" cy="6200637"/>
        </a:xfrm>
        <a:prstGeom prst="blockArc">
          <a:avLst>
            <a:gd name="adj1" fmla="val 18900000"/>
            <a:gd name="adj2" fmla="val 2700000"/>
            <a:gd name="adj3" fmla="val 348"/>
          </a:avLst>
        </a:prstGeom>
        <a:noFill/>
        <a:ln w="1587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09438E7-E8F7-4268-ABE4-4D80DD8101A9}">
      <dsp:nvSpPr>
        <dsp:cNvPr id="0" name=""/>
        <dsp:cNvSpPr/>
      </dsp:nvSpPr>
      <dsp:spPr>
        <a:xfrm>
          <a:off x="434579" y="287753"/>
          <a:ext cx="4590060" cy="575875"/>
        </a:xfrm>
        <a:prstGeom prst="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10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Training Others (5%)</a:t>
          </a:r>
        </a:p>
      </dsp:txBody>
      <dsp:txXfrm>
        <a:off x="434579" y="287753"/>
        <a:ext cx="4590060" cy="575875"/>
      </dsp:txXfrm>
    </dsp:sp>
    <dsp:sp modelId="{B4280B1A-ABB9-4C1E-A418-BA8CB81DDA9F}">
      <dsp:nvSpPr>
        <dsp:cNvPr id="0" name=""/>
        <dsp:cNvSpPr/>
      </dsp:nvSpPr>
      <dsp:spPr>
        <a:xfrm>
          <a:off x="74656" y="215769"/>
          <a:ext cx="719844" cy="71984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925E42A-4029-4F96-BF0F-18DC8537F542}">
      <dsp:nvSpPr>
        <dsp:cNvPr id="0" name=""/>
        <dsp:cNvSpPr/>
      </dsp:nvSpPr>
      <dsp:spPr>
        <a:xfrm>
          <a:off x="847235" y="1151291"/>
          <a:ext cx="4177404" cy="575875"/>
        </a:xfrm>
        <a:prstGeom prst="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10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Superuser/ Admin / Configuration (15%)</a:t>
          </a:r>
        </a:p>
      </dsp:txBody>
      <dsp:txXfrm>
        <a:off x="847235" y="1151291"/>
        <a:ext cx="4177404" cy="575875"/>
      </dsp:txXfrm>
    </dsp:sp>
    <dsp:sp modelId="{491D9AC1-811F-4EB5-A75A-C55E7136BFD1}">
      <dsp:nvSpPr>
        <dsp:cNvPr id="0" name=""/>
        <dsp:cNvSpPr/>
      </dsp:nvSpPr>
      <dsp:spPr>
        <a:xfrm>
          <a:off x="487312" y="1079306"/>
          <a:ext cx="719844" cy="71984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FC9C69-9BD1-4AB2-A31F-1BCDE359936C}">
      <dsp:nvSpPr>
        <dsp:cNvPr id="0" name=""/>
        <dsp:cNvSpPr/>
      </dsp:nvSpPr>
      <dsp:spPr>
        <a:xfrm>
          <a:off x="973887" y="2014829"/>
          <a:ext cx="4050752" cy="575875"/>
        </a:xfrm>
        <a:prstGeom prst="rect">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10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Organizing Work or Documents (30%)</a:t>
          </a:r>
        </a:p>
      </dsp:txBody>
      <dsp:txXfrm>
        <a:off x="973887" y="2014829"/>
        <a:ext cx="4050752" cy="575875"/>
      </dsp:txXfrm>
    </dsp:sp>
    <dsp:sp modelId="{CE40F6A2-C8E3-4BD7-A29B-834DAACAAEFC}">
      <dsp:nvSpPr>
        <dsp:cNvPr id="0" name=""/>
        <dsp:cNvSpPr/>
      </dsp:nvSpPr>
      <dsp:spPr>
        <a:xfrm>
          <a:off x="613964" y="1942844"/>
          <a:ext cx="719844" cy="71984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4408E96-E6C8-4AA6-BD16-978F16F615D7}">
      <dsp:nvSpPr>
        <dsp:cNvPr id="0" name=""/>
        <dsp:cNvSpPr/>
      </dsp:nvSpPr>
      <dsp:spPr>
        <a:xfrm>
          <a:off x="847235" y="2878366"/>
          <a:ext cx="4177404" cy="575875"/>
        </a:xfrm>
        <a:prstGeom prst="rect">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10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Monitor &amp; Review Tasks </a:t>
          </a:r>
          <a:r>
            <a:rPr lang="en-US" sz="1700" kern="1200">
              <a:latin typeface="Century Gothic" panose="020B0502020202020204"/>
            </a:rPr>
            <a:t>(40%)</a:t>
          </a:r>
          <a:endParaRPr lang="en-US" sz="1700" kern="1200" dirty="0"/>
        </a:p>
      </dsp:txBody>
      <dsp:txXfrm>
        <a:off x="847235" y="2878366"/>
        <a:ext cx="4177404" cy="575875"/>
      </dsp:txXfrm>
    </dsp:sp>
    <dsp:sp modelId="{C7FDD4FC-D18D-4BF3-8C63-46DAE71D8E9B}">
      <dsp:nvSpPr>
        <dsp:cNvPr id="0" name=""/>
        <dsp:cNvSpPr/>
      </dsp:nvSpPr>
      <dsp:spPr>
        <a:xfrm>
          <a:off x="487312" y="2806382"/>
          <a:ext cx="719844" cy="71984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9D000A4-D661-4E33-B954-C0BB3E3955E7}">
      <dsp:nvSpPr>
        <dsp:cNvPr id="0" name=""/>
        <dsp:cNvSpPr/>
      </dsp:nvSpPr>
      <dsp:spPr>
        <a:xfrm>
          <a:off x="434579" y="3741904"/>
          <a:ext cx="4590060" cy="575875"/>
        </a:xfrm>
        <a:prstGeom prst="rect">
          <a:avLst/>
        </a:prstGeom>
        <a:solidFill>
          <a:schemeClr val="accent6">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10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Create Tasks &amp; Tickets (40%)</a:t>
          </a:r>
        </a:p>
      </dsp:txBody>
      <dsp:txXfrm>
        <a:off x="434579" y="3741904"/>
        <a:ext cx="4590060" cy="575875"/>
      </dsp:txXfrm>
    </dsp:sp>
    <dsp:sp modelId="{C0D75700-5371-47D7-B288-BAB26442A1EC}">
      <dsp:nvSpPr>
        <dsp:cNvPr id="0" name=""/>
        <dsp:cNvSpPr/>
      </dsp:nvSpPr>
      <dsp:spPr>
        <a:xfrm>
          <a:off x="74656" y="3669919"/>
          <a:ext cx="719844" cy="71984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8C8EE-C63C-4CBF-8FBF-1F7079B5DCF5}">
      <dsp:nvSpPr>
        <dsp:cNvPr id="0" name=""/>
        <dsp:cNvSpPr/>
      </dsp:nvSpPr>
      <dsp:spPr>
        <a:xfrm>
          <a:off x="-5081509" y="-778471"/>
          <a:ext cx="6051543" cy="6051543"/>
        </a:xfrm>
        <a:prstGeom prst="blockArc">
          <a:avLst>
            <a:gd name="adj1" fmla="val 18900000"/>
            <a:gd name="adj2" fmla="val 2700000"/>
            <a:gd name="adj3" fmla="val 357"/>
          </a:avLst>
        </a:prstGeom>
        <a:noFill/>
        <a:ln w="15875"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B76DC5A-C66D-4048-B7D3-A732FC4F541A}">
      <dsp:nvSpPr>
        <dsp:cNvPr id="0" name=""/>
        <dsp:cNvSpPr/>
      </dsp:nvSpPr>
      <dsp:spPr>
        <a:xfrm>
          <a:off x="424328" y="280822"/>
          <a:ext cx="4602063" cy="562004"/>
        </a:xfrm>
        <a:prstGeom prst="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60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Search &amp; Research (</a:t>
          </a:r>
          <a:r>
            <a:rPr lang="en-US" sz="1600" kern="1200" dirty="0">
              <a:latin typeface="Century Gothic" panose="020B0502020202020204"/>
            </a:rPr>
            <a:t>55</a:t>
          </a:r>
          <a:r>
            <a:rPr lang="en-US" sz="1600" kern="1200" dirty="0"/>
            <a:t>%)</a:t>
          </a:r>
        </a:p>
      </dsp:txBody>
      <dsp:txXfrm>
        <a:off x="424328" y="280822"/>
        <a:ext cx="4602063" cy="562004"/>
      </dsp:txXfrm>
    </dsp:sp>
    <dsp:sp modelId="{EC124553-2D4F-4672-B4E7-38E347FB8460}">
      <dsp:nvSpPr>
        <dsp:cNvPr id="0" name=""/>
        <dsp:cNvSpPr/>
      </dsp:nvSpPr>
      <dsp:spPr>
        <a:xfrm>
          <a:off x="73075" y="210572"/>
          <a:ext cx="702506" cy="70250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3D2F8A8-4B01-46FE-B114-916BF15CD42E}">
      <dsp:nvSpPr>
        <dsp:cNvPr id="0" name=""/>
        <dsp:cNvSpPr/>
      </dsp:nvSpPr>
      <dsp:spPr>
        <a:xfrm>
          <a:off x="827044" y="1123560"/>
          <a:ext cx="4199346" cy="562004"/>
        </a:xfrm>
        <a:prstGeom prst="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60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Reporting (65%)</a:t>
          </a:r>
        </a:p>
      </dsp:txBody>
      <dsp:txXfrm>
        <a:off x="827044" y="1123560"/>
        <a:ext cx="4199346" cy="562004"/>
      </dsp:txXfrm>
    </dsp:sp>
    <dsp:sp modelId="{5798881B-0488-48A9-A3EA-15122646F756}">
      <dsp:nvSpPr>
        <dsp:cNvPr id="0" name=""/>
        <dsp:cNvSpPr/>
      </dsp:nvSpPr>
      <dsp:spPr>
        <a:xfrm>
          <a:off x="475791" y="1053309"/>
          <a:ext cx="702506" cy="70250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00F31C6-2D9F-43FC-9EE0-EF4A84941D96}">
      <dsp:nvSpPr>
        <dsp:cNvPr id="0" name=""/>
        <dsp:cNvSpPr/>
      </dsp:nvSpPr>
      <dsp:spPr>
        <a:xfrm>
          <a:off x="950646" y="1966298"/>
          <a:ext cx="4075745" cy="562004"/>
        </a:xfrm>
        <a:prstGeom prst="rect">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60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Execute on Process / Workflow (</a:t>
          </a:r>
          <a:r>
            <a:rPr lang="en-US" sz="1600" kern="1200" dirty="0">
              <a:latin typeface="Century Gothic" panose="020B0502020202020204"/>
            </a:rPr>
            <a:t>75</a:t>
          </a:r>
          <a:r>
            <a:rPr lang="en-US" sz="1600" kern="1200" dirty="0"/>
            <a:t>%)</a:t>
          </a:r>
        </a:p>
      </dsp:txBody>
      <dsp:txXfrm>
        <a:off x="950646" y="1966298"/>
        <a:ext cx="4075745" cy="562004"/>
      </dsp:txXfrm>
    </dsp:sp>
    <dsp:sp modelId="{4EAC3F7D-9872-4CB8-B793-4C2FB8DD24CA}">
      <dsp:nvSpPr>
        <dsp:cNvPr id="0" name=""/>
        <dsp:cNvSpPr/>
      </dsp:nvSpPr>
      <dsp:spPr>
        <a:xfrm>
          <a:off x="599393" y="1896047"/>
          <a:ext cx="702506" cy="70250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E87F43C-B25F-4AFF-B9DF-695FA3FF2AC9}">
      <dsp:nvSpPr>
        <dsp:cNvPr id="0" name=""/>
        <dsp:cNvSpPr/>
      </dsp:nvSpPr>
      <dsp:spPr>
        <a:xfrm>
          <a:off x="827044" y="2809035"/>
          <a:ext cx="4199346" cy="562004"/>
        </a:xfrm>
        <a:prstGeom prst="rect">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60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Documentation (70%)</a:t>
          </a:r>
        </a:p>
      </dsp:txBody>
      <dsp:txXfrm>
        <a:off x="827044" y="2809035"/>
        <a:ext cx="4199346" cy="562004"/>
      </dsp:txXfrm>
    </dsp:sp>
    <dsp:sp modelId="{F267CB47-0699-4D1A-9784-EB4311019A1D}">
      <dsp:nvSpPr>
        <dsp:cNvPr id="0" name=""/>
        <dsp:cNvSpPr/>
      </dsp:nvSpPr>
      <dsp:spPr>
        <a:xfrm>
          <a:off x="475791" y="2738785"/>
          <a:ext cx="702506" cy="70250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1871F4D-17E0-45E2-9413-6E6C8689B8E7}">
      <dsp:nvSpPr>
        <dsp:cNvPr id="0" name=""/>
        <dsp:cNvSpPr/>
      </dsp:nvSpPr>
      <dsp:spPr>
        <a:xfrm>
          <a:off x="424328" y="3651773"/>
          <a:ext cx="4602063" cy="562004"/>
        </a:xfrm>
        <a:prstGeom prst="rect">
          <a:avLst/>
        </a:prstGeom>
        <a:solidFill>
          <a:schemeClr val="accent6">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60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Time Tracking (</a:t>
          </a:r>
          <a:r>
            <a:rPr lang="en-US" sz="1600" kern="1200">
              <a:latin typeface="Century Gothic" panose="020B0502020202020204"/>
            </a:rPr>
            <a:t>90</a:t>
          </a:r>
          <a:r>
            <a:rPr lang="en-US" sz="1600" kern="1200"/>
            <a:t>%)</a:t>
          </a:r>
          <a:endParaRPr lang="en-US" sz="1600" kern="1200" dirty="0"/>
        </a:p>
      </dsp:txBody>
      <dsp:txXfrm>
        <a:off x="424328" y="3651773"/>
        <a:ext cx="4602063" cy="562004"/>
      </dsp:txXfrm>
    </dsp:sp>
    <dsp:sp modelId="{A54707DD-F03E-4279-9AE5-D2B21651DC33}">
      <dsp:nvSpPr>
        <dsp:cNvPr id="0" name=""/>
        <dsp:cNvSpPr/>
      </dsp:nvSpPr>
      <dsp:spPr>
        <a:xfrm>
          <a:off x="73075" y="3581522"/>
          <a:ext cx="702506" cy="70250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4/16/2022</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4/16/2022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bookmark://_Terms_and_Defini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bookmark://_Terms_and_Defini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Withheld, Inc is a small third-party administrator of products for some of the largest carriers in the country. A highly values-driven and employee-focused company, Name Withheld achieved 100% Employee Ownership through its Employee Stock Ownership Plan (ESOP) in 2019. With over 30 years of success, Name </a:t>
            </a:r>
            <a:r>
              <a:rPr lang="en-US" dirty="0" err="1"/>
              <a:t>Withheld’s</a:t>
            </a:r>
            <a:r>
              <a:rPr lang="en-US" dirty="0"/>
              <a:t> team of just under 200 employee-owners has experienced a planned growth of 30% over the last 2 years and is implementing a Continuous Quality Improvement (CQI) program that includes integrated training in business acumen fundamentals and Kaizen Teian (suggesting improvements). </a:t>
            </a:r>
          </a:p>
          <a:p>
            <a:endParaRPr lang="en-US" dirty="0">
              <a:cs typeface="Calibri"/>
            </a:endParaRPr>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350511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markets become saturated with competition delivering faster for lower costs, Name Withheld faces decreasing revenue with comparatively slow, expensive delivery – being driven by values is no longer enough. Seeking sustainability by leveraging new markets and reducing time to market is a large corporate rock, or goal. One area where Name Withheld has control over performance efficiency is employee knowledge and skills in the Atlassian suite. Atlassian is the core system used by all employees in some capacity, comprised of three main applications: JIRA, Confluence and , Tempo – used for ticketing, documentation and time-logging respectively. Given the importance Atlassian applications hold in daily operations and strategic decision-making, it is imperative that employees master role-specific areas of the system. </a:t>
            </a:r>
          </a:p>
          <a:p>
            <a:endParaRPr lang="en-US" dirty="0">
              <a:cs typeface="Calibri"/>
            </a:endParaRPr>
          </a:p>
          <a:p>
            <a:r>
              <a:rPr lang="en-US" dirty="0"/>
              <a:t>Currently the applications are completely supported by a team of peers representing all business areas - one to two representatives per business area – who provide support, monitor a questions and issues queue, implement and communicate quarterly system upgrades, and review and implement user requests for configuration changes and improvements to the applications</a:t>
            </a:r>
          </a:p>
        </p:txBody>
      </p:sp>
      <p:sp>
        <p:nvSpPr>
          <p:cNvPr id="4" name="Slide Number Placeholder 3"/>
          <p:cNvSpPr>
            <a:spLocks noGrp="1"/>
          </p:cNvSpPr>
          <p:nvPr>
            <p:ph type="sldNum" sz="quarter" idx="5"/>
          </p:nvPr>
        </p:nvSpPr>
        <p:spPr/>
        <p:txBody>
          <a:bodyPr/>
          <a:lstStyle/>
          <a:p>
            <a:fld id="{C6B3AB32-59DF-41F1-9618-EDFBF5049629}" type="slidenum">
              <a:rPr lang="en-US" smtClean="0"/>
              <a:t>3</a:t>
            </a:fld>
            <a:endParaRPr lang="en-US" dirty="0"/>
          </a:p>
        </p:txBody>
      </p:sp>
    </p:spTree>
    <p:extLst>
      <p:ext uri="{BB962C8B-B14F-4D97-AF65-F5344CB8AC3E}">
        <p14:creationId xmlns:p14="http://schemas.microsoft.com/office/powerpoint/2010/main" val="352771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employees have a solid understanding of toolsets, overall productivity increases; morale surges with shared understanding of workflows and processes; and reporting is accurate, allowing for astute business decisions which leads to Name Withheld Services achieving its goal of a sustainable business practice.</a:t>
            </a:r>
          </a:p>
        </p:txBody>
      </p:sp>
      <p:sp>
        <p:nvSpPr>
          <p:cNvPr id="4" name="Slide Number Placeholder 3"/>
          <p:cNvSpPr>
            <a:spLocks noGrp="1"/>
          </p:cNvSpPr>
          <p:nvPr>
            <p:ph type="sldNum" sz="quarter" idx="5"/>
          </p:nvPr>
        </p:nvSpPr>
        <p:spPr/>
        <p:txBody>
          <a:bodyPr/>
          <a:lstStyle/>
          <a:p>
            <a:fld id="{C6B3AB32-59DF-41F1-9618-EDFBF5049629}" type="slidenum">
              <a:rPr lang="en-US" smtClean="0"/>
              <a:t>4</a:t>
            </a:fld>
            <a:endParaRPr lang="en-US" dirty="0"/>
          </a:p>
        </p:txBody>
      </p:sp>
    </p:spTree>
    <p:extLst>
      <p:ext uri="{BB962C8B-B14F-4D97-AF65-F5344CB8AC3E}">
        <p14:creationId xmlns:p14="http://schemas.microsoft.com/office/powerpoint/2010/main" val="182046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satisfy these objectives by gathering, analyzing and metricizing data to determine training gaps that impede work efficiency. During the process we will also identify performance gaps that may not be resolved by training. While these areas will be communicated to Name Withheld, it is not within the scope of this project to address them</a:t>
            </a:r>
          </a:p>
        </p:txBody>
      </p:sp>
      <p:sp>
        <p:nvSpPr>
          <p:cNvPr id="4" name="Slide Number Placeholder 3"/>
          <p:cNvSpPr>
            <a:spLocks noGrp="1"/>
          </p:cNvSpPr>
          <p:nvPr>
            <p:ph type="sldNum" sz="quarter" idx="5"/>
          </p:nvPr>
        </p:nvSpPr>
        <p:spPr/>
        <p:txBody>
          <a:bodyPr/>
          <a:lstStyle/>
          <a:p>
            <a:fld id="{C6B3AB32-59DF-41F1-9618-EDFBF5049629}" type="slidenum">
              <a:rPr lang="en-US" smtClean="0"/>
              <a:t>5</a:t>
            </a:fld>
            <a:endParaRPr lang="en-US" dirty="0"/>
          </a:p>
        </p:txBody>
      </p:sp>
    </p:spTree>
    <p:extLst>
      <p:ext uri="{BB962C8B-B14F-4D97-AF65-F5344CB8AC3E}">
        <p14:creationId xmlns:p14="http://schemas.microsoft.com/office/powerpoint/2010/main" val="68493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 With this assessment, we sought to engage persons of various roles and accountabilities. By targeting improvement in daily work tasks as a driver, we hoped it would be easier to gain buy-in for a training program. In confirming the tasks outlined by individuals with managers we can be sure that the training plan would focus on areas of primary responsibility. </a:t>
            </a:r>
          </a:p>
          <a:p>
            <a:endParaRPr lang="en-US" dirty="0">
              <a:cs typeface="Calibri"/>
            </a:endParaRPr>
          </a:p>
          <a:p>
            <a:r>
              <a:rPr lang="en-US" dirty="0">
                <a:cs typeface="Calibri"/>
              </a:rPr>
              <a:t>In taking a graduated approach, we began by querying the general population, narrowing down to focus groups and individual interviews for areas where we needed more granular data and agreeance on direction and tactical guidance. </a:t>
            </a:r>
          </a:p>
          <a:p>
            <a:endParaRPr lang="en-US" dirty="0">
              <a:cs typeface="Calibri"/>
            </a:endParaRPr>
          </a:p>
          <a:p>
            <a:r>
              <a:rPr lang="en-US" sz="1800" b="0" i="0" dirty="0">
                <a:solidFill>
                  <a:srgbClr val="000000"/>
                </a:solidFill>
                <a:effectLst/>
                <a:latin typeface="Calibri" panose="020F0502020204030204" pitchFamily="34" charset="0"/>
              </a:rPr>
              <a:t>2. After reviewing the choices for needs analysis approach with Name Withheld, it was determined that the Complex Needs Assessment was the best fit, as described above. The core team responsible for training (APC Team) determined that the approach to garner the most useful information would be a hybrid approach to include an initial general survey to gauge interest and perceived need for training; followed by a targeted Job and Tasks Questionnaire to better understand how the Atlassian tools are used in each role. We then confirmed and prioritized the tasks reported in the questionnaire by interviewing managers and sharing the questionnaire data. This helped to gather interest at a higher level in support of an organized and well-planned training program</a:t>
            </a:r>
          </a:p>
          <a:p>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3. We used several methods for collecting and analyzing data as prescribed in a complex needs assessment. A survey was distributed to the entire company to generate data to measure the general interest level and perceived need. This was the introductory data collection method by which we would determine the direction of subsequent data collection methods.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Calibri" panose="020F0502020204030204" pitchFamily="34" charset="0"/>
            </a:endParaRPr>
          </a:p>
          <a:p>
            <a:pPr algn="l" rtl="0" fontAlgn="base"/>
            <a:r>
              <a:rPr lang="en-US" sz="1800" b="0" i="1" u="none" dirty="0">
                <a:solidFill>
                  <a:srgbClr val="000000"/>
                </a:solidFill>
                <a:effectLst/>
                <a:latin typeface="Calibri" panose="020F0502020204030204" pitchFamily="34" charset="0"/>
              </a:rPr>
              <a:t>Next , a Job Analysis Questionnaire was distributed to key areas for a </a:t>
            </a:r>
            <a:r>
              <a:rPr lang="en-US" sz="1800" b="0" i="0" u="non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focus on job tasks and where the Atlassian Toolsets are used …this allowed  us to gain insight into the practical use of each application and the identification and quantification of the most popular tasks executed in the applications, helping to define focus areas for on-boarding and subsequent training. </a:t>
            </a:r>
          </a:p>
          <a:p>
            <a:pPr algn="l" rtl="0" fontAlgn="base"/>
            <a:endParaRPr lang="en-US" sz="2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Direct managers and supervisors from departments of heavy Atlassian product suite users (Client Relations and Implementation Services) were interviewed to confirm data received in the Job Analysis Questionnaire.  The main intent was to confirm that tasks reported in the Job Analysis Questionnaire are relevant to the role and provide priority but also marks the high bar for those with top knowledge, skills and abilities in the toolset - and defines the average user.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Lastly, Three groups were then selected to participate in focus groups based on responses to the survey and feedback from data tools listed above.  </a:t>
            </a:r>
          </a:p>
          <a:p>
            <a:pPr algn="l" rtl="0" fontAlgn="base"/>
            <a:endParaRPr lang="en-US" sz="2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The combination of the Job Analysis Questionnaire and Manager Interviews helped to identify Superusers who provide data to define skills and knowledge of a Superuser with a goal of having the APC team seek to leverage their assistance in supporting the system, and possibly assisting with training efforts.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 With 75% of respondents noting a need to ‘execute on process’ – meaning seeing work efforts through workflows  - we assembled this group to discuss specific gaps where they felt they needed training. A bit of discussion around the ‘Search &amp; Research’ category made its way into this discussion as the two tasks often go together</a:t>
            </a:r>
            <a:r>
              <a:rPr lang="en-US" sz="1800" b="0" i="1"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Survey results indicated a strong desire for the documentation application, Confluence. Correlating metrics from the Job Task Analysis indicated that 70% of respondents use Confluence regularly for creating, editing and searching for documentation. This group offered specific suggestions for areas where training could improve productivity and quality of content.  </a:t>
            </a:r>
          </a:p>
          <a:p>
            <a:pPr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I know that was a lot… are there any questions around the methodology and design of the needs assessment? </a:t>
            </a: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Ok great, on to the results ! </a:t>
            </a:r>
          </a:p>
          <a:p>
            <a:endParaRPr lang="en-US" sz="1800" b="0" i="0" dirty="0">
              <a:solidFill>
                <a:srgbClr val="000000"/>
              </a:solidFill>
              <a:effectLst/>
              <a:latin typeface="Calibri" panose="020F0502020204030204" pitchFamily="34" charset="0"/>
            </a:endParaRPr>
          </a:p>
          <a:p>
            <a:endParaRPr lang="en-US" sz="1800" b="0" i="0" dirty="0">
              <a:solidFill>
                <a:srgbClr val="000000"/>
              </a:solidFill>
              <a:effectLst/>
              <a:latin typeface="Calibri" panose="020F0502020204030204" pitchFamily="34" charset="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6B3AB32-59DF-41F1-9618-EDFBF5049629}" type="slidenum">
              <a:rPr lang="en-US" smtClean="0"/>
              <a:t>7</a:t>
            </a:fld>
            <a:endParaRPr lang="en-US" dirty="0"/>
          </a:p>
        </p:txBody>
      </p:sp>
    </p:spTree>
    <p:extLst>
      <p:ext uri="{BB962C8B-B14F-4D97-AF65-F5344CB8AC3E}">
        <p14:creationId xmlns:p14="http://schemas.microsoft.com/office/powerpoint/2010/main" val="199274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While JIRA is the most –used application of the toolset, The assessment showed the </a:t>
            </a:r>
            <a:r>
              <a:rPr lang="en-US" sz="1800" b="0" i="0" u="sng" strike="noStrike" dirty="0">
                <a:solidFill>
                  <a:srgbClr val="5F5F5F"/>
                </a:solidFill>
                <a:effectLst/>
                <a:latin typeface="Calibri" panose="020F0502020204030204" pitchFamily="34" charset="0"/>
                <a:hlinkClick r:id="rId3"/>
              </a:rPr>
              <a:t>Discrepancy needs</a:t>
            </a:r>
            <a:r>
              <a:rPr lang="en-US" sz="1800" b="0" i="0" dirty="0">
                <a:solidFill>
                  <a:srgbClr val="000000"/>
                </a:solidFill>
                <a:effectLst/>
                <a:latin typeface="Calibri" panose="020F0502020204030204" pitchFamily="34" charset="0"/>
              </a:rPr>
              <a:t> to be highest in the Confluence application, which is not surprising since there has never been a formal training program for it. </a:t>
            </a:r>
          </a:p>
          <a:p>
            <a:pPr algn="l" rtl="0" fontAlgn="base"/>
            <a:endParaRPr lang="en-US" sz="1800" b="0" i="0" u="sng" strike="noStrike" dirty="0">
              <a:solidFill>
                <a:srgbClr val="000000"/>
              </a:solidFill>
              <a:effectLst/>
              <a:latin typeface="Calibri" panose="020F0502020204030204" pitchFamily="34" charset="0"/>
              <a:hlinkClick r:id="rId3"/>
            </a:endParaRPr>
          </a:p>
          <a:p>
            <a:pPr algn="l" rtl="0" fontAlgn="base"/>
            <a:r>
              <a:rPr lang="en-US" sz="1800" b="0" i="0" u="sng" strike="noStrike" dirty="0">
                <a:solidFill>
                  <a:srgbClr val="5F5F5F"/>
                </a:solidFill>
                <a:effectLst/>
                <a:latin typeface="Calibri" panose="020F0502020204030204" pitchFamily="34" charset="0"/>
                <a:hlinkClick r:id="rId3"/>
              </a:rPr>
              <a:t>Democratic needs</a:t>
            </a:r>
            <a:r>
              <a:rPr lang="en-US" sz="1800" b="0" i="0" dirty="0">
                <a:solidFill>
                  <a:srgbClr val="000000"/>
                </a:solidFill>
                <a:effectLst/>
                <a:latin typeface="Calibri" panose="020F0502020204030204" pitchFamily="34" charset="0"/>
              </a:rPr>
              <a:t> support this data, with 68% of survey respondents citing a need for training on creating content and organizing documentation and 67% citing a need for more targeted training in utilizing page-building tools. </a:t>
            </a:r>
            <a:endParaRPr lang="en-US" b="0" i="0" dirty="0">
              <a:solidFill>
                <a:srgbClr val="000000"/>
              </a:solidFill>
              <a:effectLst/>
              <a:latin typeface="Segoe UI" panose="020B0502040204020203" pitchFamily="34" charset="0"/>
            </a:endParaRPr>
          </a:p>
          <a:p>
            <a:pPr algn="l" rtl="0" fontAlgn="base"/>
            <a:endParaRPr lang="en-US" sz="1800" b="0" i="0" dirty="0">
              <a:solidFill>
                <a:srgbClr val="000000"/>
              </a:solidFill>
              <a:effectLst/>
              <a:latin typeface="Calibri" panose="020F0502020204030204" pitchFamily="34" charset="0"/>
            </a:endParaRPr>
          </a:p>
          <a:p>
            <a:endParaRPr lang="en-US" dirty="0"/>
          </a:p>
          <a:p>
            <a:r>
              <a:rPr lang="en-US" dirty="0"/>
              <a:t>Yes, Chris, I see your hand is raised – you have a question? </a:t>
            </a:r>
          </a:p>
          <a:p>
            <a:r>
              <a:rPr lang="en-US" dirty="0"/>
              <a:t>Ah, yes good point, when we are referring to : </a:t>
            </a:r>
          </a:p>
          <a:p>
            <a:endParaRPr lang="en-US" dirty="0"/>
          </a:p>
          <a:p>
            <a:r>
              <a:rPr lang="en-US" sz="1800" b="1" i="0" dirty="0">
                <a:solidFill>
                  <a:srgbClr val="000000"/>
                </a:solidFill>
                <a:effectLst/>
                <a:latin typeface="Calibri" panose="020F0502020204030204" pitchFamily="34" charset="0"/>
              </a:rPr>
              <a:t>Discrepancy Needs</a:t>
            </a:r>
            <a:r>
              <a:rPr lang="en-US" sz="1800" b="0" i="0" dirty="0">
                <a:solidFill>
                  <a:srgbClr val="000000"/>
                </a:solidFill>
                <a:effectLst/>
                <a:latin typeface="Calibri" panose="020F0502020204030204" pitchFamily="34" charset="0"/>
              </a:rPr>
              <a:t>: The difference between current state and what is expected to happen </a:t>
            </a:r>
            <a:r>
              <a:rPr lang="en-US" sz="1800" b="0" i="0" dirty="0">
                <a:solidFill>
                  <a:srgbClr val="222222"/>
                </a:solidFill>
                <a:effectLst/>
                <a:latin typeface="Calibri" panose="020F0502020204030204" pitchFamily="34" charset="0"/>
              </a:rPr>
              <a:t>(Sleezer, et al., 2014, p. 39) </a:t>
            </a:r>
            <a:endParaRPr lang="en-US" dirty="0"/>
          </a:p>
          <a:p>
            <a:r>
              <a:rPr lang="en-US" sz="1800" b="1" i="0" dirty="0">
                <a:solidFill>
                  <a:srgbClr val="222222"/>
                </a:solidFill>
                <a:effectLst/>
                <a:latin typeface="Calibri" panose="020F0502020204030204" pitchFamily="34" charset="0"/>
              </a:rPr>
              <a:t>Democratic Needs</a:t>
            </a:r>
            <a:r>
              <a:rPr lang="en-US" sz="1800" b="0" i="0" dirty="0">
                <a:solidFill>
                  <a:srgbClr val="222222"/>
                </a:solidFill>
                <a:effectLst/>
                <a:latin typeface="Calibri" panose="020F0502020204030204" pitchFamily="34" charset="0"/>
              </a:rPr>
              <a:t>: What the majority population prefers. (Sleezer, et al., 2014, p. 39) </a:t>
            </a:r>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8</a:t>
            </a:fld>
            <a:endParaRPr lang="en-US" dirty="0"/>
          </a:p>
        </p:txBody>
      </p:sp>
    </p:spTree>
    <p:extLst>
      <p:ext uri="{BB962C8B-B14F-4D97-AF65-F5344CB8AC3E}">
        <p14:creationId xmlns:p14="http://schemas.microsoft.com/office/powerpoint/2010/main" val="337171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Interviews held with supervisors prove the </a:t>
            </a:r>
            <a:r>
              <a:rPr lang="en-US" sz="1200" b="0" i="0" u="sng" strike="noStrike" dirty="0">
                <a:solidFill>
                  <a:srgbClr val="5F5F5F"/>
                </a:solidFill>
                <a:effectLst/>
                <a:latin typeface="Calibri" panose="020F0502020204030204" pitchFamily="34" charset="0"/>
                <a:hlinkClick r:id="rId3"/>
              </a:rPr>
              <a:t>Analytic needs</a:t>
            </a:r>
            <a:r>
              <a:rPr lang="en-US" sz="1200" b="0" i="0" dirty="0">
                <a:solidFill>
                  <a:srgbClr val="000000"/>
                </a:solidFill>
                <a:effectLst/>
                <a:latin typeface="Calibri" panose="020F0502020204030204" pitchFamily="34" charset="0"/>
              </a:rPr>
              <a:t> to be aligned with Discrepancy and Democratic needs, however, interviews and focus groups revealed additional concern in understanding how to ‘Search &amp; Research’ application data and ‘Execution on Process and Workflow’ to be high on management’s training priorities. The survey results showed that the interest in training was significant and the areas of interest aligned with the job tasks identified and the prioritization of the tasks provided by management interviews.</a:t>
            </a:r>
            <a:endParaRPr lang="en-US" b="0" i="0" dirty="0">
              <a:solidFill>
                <a:srgbClr val="000000"/>
              </a:solidFill>
              <a:effectLst/>
              <a:latin typeface="Segoe UI" panose="020B0502040204020203" pitchFamily="34" charset="0"/>
            </a:endParaRPr>
          </a:p>
          <a:p>
            <a:endParaRPr lang="en-US" dirty="0"/>
          </a:p>
          <a:p>
            <a:r>
              <a:rPr lang="en-US" dirty="0"/>
              <a:t>While Time tracking appears to be the most popular task, it is only because most everyone has to do it. The initial survey results indicated that the majority of employee-owners were comfortable with their knowledge in that area.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Analytic Needs: </a:t>
            </a:r>
            <a:r>
              <a:rPr lang="en-US" sz="1200" b="0" i="0" dirty="0">
                <a:solidFill>
                  <a:srgbClr val="000000"/>
                </a:solidFill>
                <a:effectLst/>
                <a:latin typeface="Calibri" panose="020F0502020204030204" pitchFamily="34" charset="0"/>
              </a:rPr>
              <a:t>What insight, experience and study determine. </a:t>
            </a:r>
            <a:r>
              <a:rPr lang="en-US" sz="1200" b="0" i="0" dirty="0">
                <a:solidFill>
                  <a:srgbClr val="222222"/>
                </a:solidFill>
                <a:effectLst/>
                <a:latin typeface="Calibri" panose="020F0502020204030204" pitchFamily="34" charset="0"/>
              </a:rPr>
              <a:t>(Sleezer, et al., 2014, p. 39)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latin typeface="Calibri" panose="020F0502020204030204" pitchFamily="34" charset="0"/>
              </a:rPr>
              <a:t>Any further questions before we move on to recommendations? (pause) ok, great. </a:t>
            </a:r>
          </a:p>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9</a:t>
            </a:fld>
            <a:endParaRPr lang="en-US" dirty="0"/>
          </a:p>
        </p:txBody>
      </p:sp>
    </p:spTree>
    <p:extLst>
      <p:ext uri="{BB962C8B-B14F-4D97-AF65-F5344CB8AC3E}">
        <p14:creationId xmlns:p14="http://schemas.microsoft.com/office/powerpoint/2010/main" val="1403678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Considering the challenges, this Needs Assessment proved to be comprehensive enough to provide reliable data to design a training program. The concern is whether Name Withheld will be able to sustain and support this program without dedicated resources. Despite the lack of support, there are many options to a traditional approach, which will be outlined in the recommendations.</a:t>
            </a:r>
          </a:p>
          <a:p>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We recommend that Name Withheld take the next steps immediately to capitalize on the fresh data and interest in training. Because of the lack of dedicated support, we would suggest that the APC team involve the identified and interested superusers and managers in designing and facilitating training sessions.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Involving stakeholders and making them accountable for knowledge of the systems may encourage individuals to take an active role in their own skills and knowledge of the applications. We would like to offer that in the spirit of the impending CQI program, Name Withheld consider integrating Atlassian system knowledge and skills into performance evaluation, or individual key performance indicators.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With the ideal competencies identified in the superuser focus group, and job tasks identifying specific tasks that require Atlassian application skills, it would be formidable to require a portion of the training as part of job duties.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10</a:t>
            </a:fld>
            <a:endParaRPr lang="en-US" dirty="0"/>
          </a:p>
        </p:txBody>
      </p:sp>
    </p:spTree>
    <p:extLst>
      <p:ext uri="{BB962C8B-B14F-4D97-AF65-F5344CB8AC3E}">
        <p14:creationId xmlns:p14="http://schemas.microsoft.com/office/powerpoint/2010/main" val="220161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67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dirty="0"/>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476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dirty="0"/>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0680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4298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232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dirty="0"/>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677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772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991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393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16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0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00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852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377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41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890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4/16/2022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824861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hyperlink" Target="https://www.publicdomainpictures.net/view-image.php?image=240575&amp;picture=super-her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imarketingbiz.net/optimal-selling-strategy/" TargetMode="External"/><Relationship Id="rId5" Type="http://schemas.openxmlformats.org/officeDocument/2006/relationships/image" Target="../media/image13.jpg"/><Relationship Id="rId4" Type="http://schemas.openxmlformats.org/officeDocument/2006/relationships/hyperlink" Target="https://technofaq.org/posts/2019/10/four-simple-ways-to-improve-the-effectiveness-of-corporate-training/"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4CE9304C-7D47-49AD-9260-6DBF0A5B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393"/>
            <a:ext cx="12188952" cy="6858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duotone>
              <a:schemeClr val="bg2">
                <a:shade val="45000"/>
                <a:satMod val="135000"/>
              </a:schemeClr>
              <a:prstClr val="white"/>
            </a:duotone>
            <a:alphaModFix amt="40000"/>
            <a:extLst>
              <a:ext uri="{28A0092B-C50C-407E-A947-70E740481C1C}">
                <a14:useLocalDpi xmlns:a14="http://schemas.microsoft.com/office/drawing/2010/main"/>
              </a:ext>
            </a:extLst>
          </a:blip>
          <a:srcRect l="6968" r="1476" b="-1"/>
          <a:stretch/>
        </p:blipFill>
        <p:spPr>
          <a:xfrm>
            <a:off x="-1524" y="10"/>
            <a:ext cx="12192000" cy="6857990"/>
          </a:xfrm>
          <a:prstGeom prst="rect">
            <a:avLst/>
          </a:prstGeom>
        </p:spPr>
      </p:pic>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2589213" y="2514600"/>
            <a:ext cx="8915399" cy="2262781"/>
          </a:xfrm>
        </p:spPr>
        <p:txBody>
          <a:bodyPr>
            <a:normAutofit/>
          </a:bodyPr>
          <a:lstStyle/>
          <a:p>
            <a:r>
              <a:rPr lang="en-US">
                <a:solidFill>
                  <a:srgbClr val="59273C"/>
                </a:solidFill>
              </a:rPr>
              <a:t>Needs Assessment</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2589213" y="4777379"/>
            <a:ext cx="8915399" cy="1126283"/>
          </a:xfrm>
        </p:spPr>
        <p:txBody>
          <a:bodyPr>
            <a:normAutofit/>
          </a:bodyPr>
          <a:lstStyle/>
          <a:p>
            <a:r>
              <a:rPr lang="en-US" dirty="0"/>
              <a:t>For atlassian systems training at Name Withheld services</a:t>
            </a:r>
          </a:p>
        </p:txBody>
      </p:sp>
      <p:sp>
        <p:nvSpPr>
          <p:cNvPr id="23" name="Rectangle 13">
            <a:extLst>
              <a:ext uri="{FF2B5EF4-FFF2-40B4-BE49-F238E27FC236}">
                <a16:creationId xmlns:a16="http://schemas.microsoft.com/office/drawing/2014/main" id="{9DEDD006-D91C-4989-B39C-EEEA43F86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33">
            <a:extLst>
              <a:ext uri="{FF2B5EF4-FFF2-40B4-BE49-F238E27FC236}">
                <a16:creationId xmlns:a16="http://schemas.microsoft.com/office/drawing/2014/main" id="{35EF7FFE-55CC-444E-A630-F40A5C9C5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1759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5" name="Picture 4" descr="Path winding through a grassy field">
            <a:extLst>
              <a:ext uri="{FF2B5EF4-FFF2-40B4-BE49-F238E27FC236}">
                <a16:creationId xmlns:a16="http://schemas.microsoft.com/office/drawing/2014/main" id="{8A09572F-E0DC-49A3-928B-9D0CD55FB4B6}"/>
              </a:ext>
            </a:extLst>
          </p:cNvPr>
          <p:cNvPicPr>
            <a:picLocks noChangeAspect="1"/>
          </p:cNvPicPr>
          <p:nvPr/>
        </p:nvPicPr>
        <p:blipFill rotWithShape="1">
          <a:blip r:embed="rId3"/>
          <a:srcRect l="9091" t="23391"/>
          <a:stretch/>
        </p:blipFill>
        <p:spPr>
          <a:xfrm>
            <a:off x="20" y="10"/>
            <a:ext cx="12191980" cy="6857990"/>
          </a:xfrm>
          <a:prstGeom prst="rect">
            <a:avLst/>
          </a:prstGeom>
        </p:spPr>
      </p:pic>
      <p:sp>
        <p:nvSpPr>
          <p:cNvPr id="42" name="Freeform 5">
            <a:extLst>
              <a:ext uri="{FF2B5EF4-FFF2-40B4-BE49-F238E27FC236}">
                <a16:creationId xmlns:a16="http://schemas.microsoft.com/office/drawing/2014/main" id="{2F2D0089-EE06-49C0-9C5F-56B94DF2D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rgbClr val="000000">
              <a:alpha val="92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349A027-FB07-4F02-9001-E8686346BBD6}"/>
              </a:ext>
            </a:extLst>
          </p:cNvPr>
          <p:cNvSpPr>
            <a:spLocks noGrp="1"/>
          </p:cNvSpPr>
          <p:nvPr>
            <p:ph type="title"/>
          </p:nvPr>
        </p:nvSpPr>
        <p:spPr>
          <a:xfrm>
            <a:off x="1083733" y="3962400"/>
            <a:ext cx="8458200" cy="958911"/>
          </a:xfrm>
        </p:spPr>
        <p:txBody>
          <a:bodyPr vert="horz" lIns="91440" tIns="45720" rIns="91440" bIns="45720" rtlCol="0" anchor="b">
            <a:normAutofit/>
          </a:bodyPr>
          <a:lstStyle/>
          <a:p>
            <a:r>
              <a:rPr lang="en-US" sz="4100">
                <a:solidFill>
                  <a:srgbClr val="FFFFFF"/>
                </a:solidFill>
              </a:rPr>
              <a:t>Summary &amp; Recommendations</a:t>
            </a:r>
          </a:p>
        </p:txBody>
      </p:sp>
    </p:spTree>
    <p:extLst>
      <p:ext uri="{BB962C8B-B14F-4D97-AF65-F5344CB8AC3E}">
        <p14:creationId xmlns:p14="http://schemas.microsoft.com/office/powerpoint/2010/main" val="333335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5" name="Rectangle 7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Agenda</a:t>
            </a:r>
          </a:p>
        </p:txBody>
      </p:sp>
      <p:sp>
        <p:nvSpPr>
          <p:cNvPr id="86"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87" name="Rectangle 7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17707678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932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F8A8AD26-C06F-49CE-AB92-7F05D0BD88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6" name="Freeform 11">
              <a:extLst>
                <a:ext uri="{FF2B5EF4-FFF2-40B4-BE49-F238E27FC236}">
                  <a16:creationId xmlns:a16="http://schemas.microsoft.com/office/drawing/2014/main" id="{7B9CA4A4-3706-4BBC-920D-10B61E903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7" name="Freeform 12">
              <a:extLst>
                <a:ext uri="{FF2B5EF4-FFF2-40B4-BE49-F238E27FC236}">
                  <a16:creationId xmlns:a16="http://schemas.microsoft.com/office/drawing/2014/main" id="{E9AEFAD7-4DC0-4775-B278-443CAC864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8" name="Freeform 13">
              <a:extLst>
                <a:ext uri="{FF2B5EF4-FFF2-40B4-BE49-F238E27FC236}">
                  <a16:creationId xmlns:a16="http://schemas.microsoft.com/office/drawing/2014/main" id="{95A2EB89-70BA-48F4-BAFF-2C7561291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9" name="Freeform 14">
              <a:extLst>
                <a:ext uri="{FF2B5EF4-FFF2-40B4-BE49-F238E27FC236}">
                  <a16:creationId xmlns:a16="http://schemas.microsoft.com/office/drawing/2014/main" id="{7F9F7D8E-8CDE-4DC5-85E8-4E0627B10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0" name="Freeform 15">
              <a:extLst>
                <a:ext uri="{FF2B5EF4-FFF2-40B4-BE49-F238E27FC236}">
                  <a16:creationId xmlns:a16="http://schemas.microsoft.com/office/drawing/2014/main" id="{393A9604-57DC-435F-8D02-267C0E3FE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1" name="Freeform 16">
              <a:extLst>
                <a:ext uri="{FF2B5EF4-FFF2-40B4-BE49-F238E27FC236}">
                  <a16:creationId xmlns:a16="http://schemas.microsoft.com/office/drawing/2014/main" id="{BF551FAC-C8A0-424D-A9AB-B4D87ED05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2" name="Freeform 17">
              <a:extLst>
                <a:ext uri="{FF2B5EF4-FFF2-40B4-BE49-F238E27FC236}">
                  <a16:creationId xmlns:a16="http://schemas.microsoft.com/office/drawing/2014/main" id="{5FC7B832-CD9A-475E-A23A-282E2D9D2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3" name="Freeform 18">
              <a:extLst>
                <a:ext uri="{FF2B5EF4-FFF2-40B4-BE49-F238E27FC236}">
                  <a16:creationId xmlns:a16="http://schemas.microsoft.com/office/drawing/2014/main" id="{3405D3F7-11EB-4F41-842F-BC30C5BA7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4" name="Freeform 19">
              <a:extLst>
                <a:ext uri="{FF2B5EF4-FFF2-40B4-BE49-F238E27FC236}">
                  <a16:creationId xmlns:a16="http://schemas.microsoft.com/office/drawing/2014/main" id="{85045B1A-5280-45D4-8595-463F1366A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5" name="Freeform 20">
              <a:extLst>
                <a:ext uri="{FF2B5EF4-FFF2-40B4-BE49-F238E27FC236}">
                  <a16:creationId xmlns:a16="http://schemas.microsoft.com/office/drawing/2014/main" id="{059FB722-E5B1-4CB5-8D09-E3AC70209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76" name="Freeform 21">
              <a:extLst>
                <a:ext uri="{FF2B5EF4-FFF2-40B4-BE49-F238E27FC236}">
                  <a16:creationId xmlns:a16="http://schemas.microsoft.com/office/drawing/2014/main" id="{2AF74CE9-4009-4B55-851A-6EC1419CD5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77" name="Freeform 22">
              <a:extLst>
                <a:ext uri="{FF2B5EF4-FFF2-40B4-BE49-F238E27FC236}">
                  <a16:creationId xmlns:a16="http://schemas.microsoft.com/office/drawing/2014/main" id="{0A77AB78-F870-4BCC-8746-488F0E09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9" name="Group 178">
            <a:extLst>
              <a:ext uri="{FF2B5EF4-FFF2-40B4-BE49-F238E27FC236}">
                <a16:creationId xmlns:a16="http://schemas.microsoft.com/office/drawing/2014/main" id="{1C50F7A2-3BDC-423D-85F1-EE031C2145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80" name="Freeform 27">
              <a:extLst>
                <a:ext uri="{FF2B5EF4-FFF2-40B4-BE49-F238E27FC236}">
                  <a16:creationId xmlns:a16="http://schemas.microsoft.com/office/drawing/2014/main" id="{80C7F85B-CE12-4F37-A66A-31DF1991F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81" name="Freeform 28">
              <a:extLst>
                <a:ext uri="{FF2B5EF4-FFF2-40B4-BE49-F238E27FC236}">
                  <a16:creationId xmlns:a16="http://schemas.microsoft.com/office/drawing/2014/main" id="{7E391A02-6C84-4F20-8784-AD1AB8279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82" name="Freeform 29">
              <a:extLst>
                <a:ext uri="{FF2B5EF4-FFF2-40B4-BE49-F238E27FC236}">
                  <a16:creationId xmlns:a16="http://schemas.microsoft.com/office/drawing/2014/main" id="{674CF377-E511-4F42-9D68-51CB4191E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83" name="Freeform 30">
              <a:extLst>
                <a:ext uri="{FF2B5EF4-FFF2-40B4-BE49-F238E27FC236}">
                  <a16:creationId xmlns:a16="http://schemas.microsoft.com/office/drawing/2014/main" id="{14119359-AB96-4A01-A096-ABCC56101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84" name="Freeform 31">
              <a:extLst>
                <a:ext uri="{FF2B5EF4-FFF2-40B4-BE49-F238E27FC236}">
                  <a16:creationId xmlns:a16="http://schemas.microsoft.com/office/drawing/2014/main" id="{6753D864-28A5-4E32-91E5-AD7C721A4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85" name="Freeform 32">
              <a:extLst>
                <a:ext uri="{FF2B5EF4-FFF2-40B4-BE49-F238E27FC236}">
                  <a16:creationId xmlns:a16="http://schemas.microsoft.com/office/drawing/2014/main" id="{70B3E479-AB6A-4B12-A3D5-B2D3B3DA2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86" name="Freeform 33">
              <a:extLst>
                <a:ext uri="{FF2B5EF4-FFF2-40B4-BE49-F238E27FC236}">
                  <a16:creationId xmlns:a16="http://schemas.microsoft.com/office/drawing/2014/main" id="{7FBAB753-F3BA-478C-8E6C-EEFD4D17C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7" name="Freeform 34">
              <a:extLst>
                <a:ext uri="{FF2B5EF4-FFF2-40B4-BE49-F238E27FC236}">
                  <a16:creationId xmlns:a16="http://schemas.microsoft.com/office/drawing/2014/main" id="{47AD49C2-29A7-4BCF-AE3B-5DD422BA4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8" name="Freeform 35">
              <a:extLst>
                <a:ext uri="{FF2B5EF4-FFF2-40B4-BE49-F238E27FC236}">
                  <a16:creationId xmlns:a16="http://schemas.microsoft.com/office/drawing/2014/main" id="{A3FD5355-1EFB-4D0E-9041-7054C62C6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9" name="Freeform 36">
              <a:extLst>
                <a:ext uri="{FF2B5EF4-FFF2-40B4-BE49-F238E27FC236}">
                  <a16:creationId xmlns:a16="http://schemas.microsoft.com/office/drawing/2014/main" id="{009C505D-91C5-4318-AB8A-1983EE775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90" name="Freeform 37">
              <a:extLst>
                <a:ext uri="{FF2B5EF4-FFF2-40B4-BE49-F238E27FC236}">
                  <a16:creationId xmlns:a16="http://schemas.microsoft.com/office/drawing/2014/main" id="{A141DF61-1492-46DA-B3A9-0E8357DF4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91" name="Freeform 38">
              <a:extLst>
                <a:ext uri="{FF2B5EF4-FFF2-40B4-BE49-F238E27FC236}">
                  <a16:creationId xmlns:a16="http://schemas.microsoft.com/office/drawing/2014/main" id="{0823937D-506D-4FE0-8DA8-FFFA280C31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93" name="Rectangle 192">
            <a:extLst>
              <a:ext uri="{FF2B5EF4-FFF2-40B4-BE49-F238E27FC236}">
                <a16:creationId xmlns:a16="http://schemas.microsoft.com/office/drawing/2014/main" id="{502A7C95-AB91-4503-A49F-FB44EDCBD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5" name="Freeform 6">
            <a:extLst>
              <a:ext uri="{FF2B5EF4-FFF2-40B4-BE49-F238E27FC236}">
                <a16:creationId xmlns:a16="http://schemas.microsoft.com/office/drawing/2014/main" id="{FB7D856C-CDB6-43B6-B78A-7C63C30AE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97" name="Rectangle 196">
            <a:extLst>
              <a:ext uri="{FF2B5EF4-FFF2-40B4-BE49-F238E27FC236}">
                <a16:creationId xmlns:a16="http://schemas.microsoft.com/office/drawing/2014/main" id="{6BF6212B-2740-475D-85D3-C24B8A206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3C534352-97AA-4E24-BAF1-3DA2465826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0" name="Freeform 11">
              <a:extLst>
                <a:ext uri="{FF2B5EF4-FFF2-40B4-BE49-F238E27FC236}">
                  <a16:creationId xmlns:a16="http://schemas.microsoft.com/office/drawing/2014/main" id="{250FB7FB-28F8-4473-BBD1-4ECB9A597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1" name="Freeform 12">
              <a:extLst>
                <a:ext uri="{FF2B5EF4-FFF2-40B4-BE49-F238E27FC236}">
                  <a16:creationId xmlns:a16="http://schemas.microsoft.com/office/drawing/2014/main" id="{D3A51225-FC26-44DB-A3F0-E4F9F4726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2" name="Freeform 13">
              <a:extLst>
                <a:ext uri="{FF2B5EF4-FFF2-40B4-BE49-F238E27FC236}">
                  <a16:creationId xmlns:a16="http://schemas.microsoft.com/office/drawing/2014/main" id="{78EAF62A-7F41-4CCE-B82E-058D692DB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3" name="Freeform 14">
              <a:extLst>
                <a:ext uri="{FF2B5EF4-FFF2-40B4-BE49-F238E27FC236}">
                  <a16:creationId xmlns:a16="http://schemas.microsoft.com/office/drawing/2014/main" id="{28EA8AD5-781D-433A-B0B6-6EFE3C0EC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4" name="Freeform 15">
              <a:extLst>
                <a:ext uri="{FF2B5EF4-FFF2-40B4-BE49-F238E27FC236}">
                  <a16:creationId xmlns:a16="http://schemas.microsoft.com/office/drawing/2014/main" id="{09813B60-0D54-4530-992E-3687A010E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5" name="Freeform 16">
              <a:extLst>
                <a:ext uri="{FF2B5EF4-FFF2-40B4-BE49-F238E27FC236}">
                  <a16:creationId xmlns:a16="http://schemas.microsoft.com/office/drawing/2014/main" id="{F36C7152-EBC5-48C1-8C75-5ABC4EE35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6" name="Freeform 17">
              <a:extLst>
                <a:ext uri="{FF2B5EF4-FFF2-40B4-BE49-F238E27FC236}">
                  <a16:creationId xmlns:a16="http://schemas.microsoft.com/office/drawing/2014/main" id="{AB50E9C5-69A1-41EB-A677-157C902BE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7" name="Freeform 18">
              <a:extLst>
                <a:ext uri="{FF2B5EF4-FFF2-40B4-BE49-F238E27FC236}">
                  <a16:creationId xmlns:a16="http://schemas.microsoft.com/office/drawing/2014/main" id="{76E1FBF2-1E86-4750-A30F-997C41C76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8" name="Freeform 19">
              <a:extLst>
                <a:ext uri="{FF2B5EF4-FFF2-40B4-BE49-F238E27FC236}">
                  <a16:creationId xmlns:a16="http://schemas.microsoft.com/office/drawing/2014/main" id="{F3D6F96E-E227-480B-AB5B-C111D7922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9" name="Freeform 20">
              <a:extLst>
                <a:ext uri="{FF2B5EF4-FFF2-40B4-BE49-F238E27FC236}">
                  <a16:creationId xmlns:a16="http://schemas.microsoft.com/office/drawing/2014/main" id="{4EDA3BC0-5B7D-42F8-84E7-F4526DBD7A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0" name="Freeform 21">
              <a:extLst>
                <a:ext uri="{FF2B5EF4-FFF2-40B4-BE49-F238E27FC236}">
                  <a16:creationId xmlns:a16="http://schemas.microsoft.com/office/drawing/2014/main" id="{45B04CA8-7096-4DED-B1D9-FAE39AA41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1" name="Freeform 22">
              <a:extLst>
                <a:ext uri="{FF2B5EF4-FFF2-40B4-BE49-F238E27FC236}">
                  <a16:creationId xmlns:a16="http://schemas.microsoft.com/office/drawing/2014/main" id="{3528A8F6-A8CC-4FAE-B710-CC697526E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3A3F5C9E-95C6-405B-A5D4-D642005AF30A}"/>
              </a:ext>
            </a:extLst>
          </p:cNvPr>
          <p:cNvSpPr>
            <a:spLocks noGrp="1"/>
          </p:cNvSpPr>
          <p:nvPr>
            <p:ph type="title"/>
          </p:nvPr>
        </p:nvSpPr>
        <p:spPr>
          <a:xfrm>
            <a:off x="2589213" y="4529540"/>
            <a:ext cx="8915399" cy="1162423"/>
          </a:xfrm>
        </p:spPr>
        <p:txBody>
          <a:bodyPr vert="horz" lIns="91440" tIns="45720" rIns="91440" bIns="45720" rtlCol="0" anchor="b">
            <a:normAutofit/>
          </a:bodyPr>
          <a:lstStyle/>
          <a:p>
            <a:r>
              <a:rPr lang="en-US" sz="5400"/>
              <a:t>Introduction</a:t>
            </a:r>
          </a:p>
        </p:txBody>
      </p:sp>
      <p:grpSp>
        <p:nvGrpSpPr>
          <p:cNvPr id="213" name="Group 212">
            <a:extLst>
              <a:ext uri="{FF2B5EF4-FFF2-40B4-BE49-F238E27FC236}">
                <a16:creationId xmlns:a16="http://schemas.microsoft.com/office/drawing/2014/main" id="{7BC161AA-ABD7-4771-872F-6F87802599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14" name="Freeform 27">
              <a:extLst>
                <a:ext uri="{FF2B5EF4-FFF2-40B4-BE49-F238E27FC236}">
                  <a16:creationId xmlns:a16="http://schemas.microsoft.com/office/drawing/2014/main" id="{9451FEB3-8A6C-41B0-BF1A-C5545BBC0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5" name="Freeform 28">
              <a:extLst>
                <a:ext uri="{FF2B5EF4-FFF2-40B4-BE49-F238E27FC236}">
                  <a16:creationId xmlns:a16="http://schemas.microsoft.com/office/drawing/2014/main" id="{1DFD26E0-A68B-4654-91ED-770B74861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6" name="Freeform 29">
              <a:extLst>
                <a:ext uri="{FF2B5EF4-FFF2-40B4-BE49-F238E27FC236}">
                  <a16:creationId xmlns:a16="http://schemas.microsoft.com/office/drawing/2014/main" id="{62E5230D-E51E-4258-B9E3-CB370354F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7" name="Freeform 30">
              <a:extLst>
                <a:ext uri="{FF2B5EF4-FFF2-40B4-BE49-F238E27FC236}">
                  <a16:creationId xmlns:a16="http://schemas.microsoft.com/office/drawing/2014/main" id="{DB1AE98E-EFF4-4048-961F-2504690D6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8" name="Freeform 31">
              <a:extLst>
                <a:ext uri="{FF2B5EF4-FFF2-40B4-BE49-F238E27FC236}">
                  <a16:creationId xmlns:a16="http://schemas.microsoft.com/office/drawing/2014/main" id="{3ECD59F6-372D-43B5-B146-16F3AF6F8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19" name="Freeform 32">
              <a:extLst>
                <a:ext uri="{FF2B5EF4-FFF2-40B4-BE49-F238E27FC236}">
                  <a16:creationId xmlns:a16="http://schemas.microsoft.com/office/drawing/2014/main" id="{EE277160-1363-4C54-88CC-3AAFA9C5A5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0" name="Freeform 33">
              <a:extLst>
                <a:ext uri="{FF2B5EF4-FFF2-40B4-BE49-F238E27FC236}">
                  <a16:creationId xmlns:a16="http://schemas.microsoft.com/office/drawing/2014/main" id="{74214CEE-7AEA-4BC5-9C8D-3A858EEC2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1" name="Freeform 34">
              <a:extLst>
                <a:ext uri="{FF2B5EF4-FFF2-40B4-BE49-F238E27FC236}">
                  <a16:creationId xmlns:a16="http://schemas.microsoft.com/office/drawing/2014/main" id="{447EB043-4419-4AE6-9797-97B45C4E4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2" name="Freeform 35">
              <a:extLst>
                <a:ext uri="{FF2B5EF4-FFF2-40B4-BE49-F238E27FC236}">
                  <a16:creationId xmlns:a16="http://schemas.microsoft.com/office/drawing/2014/main" id="{B3F72D69-98BB-47F4-B66B-82EC75C15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3" name="Freeform 36">
              <a:extLst>
                <a:ext uri="{FF2B5EF4-FFF2-40B4-BE49-F238E27FC236}">
                  <a16:creationId xmlns:a16="http://schemas.microsoft.com/office/drawing/2014/main" id="{28CE6665-0B6F-4133-93EE-5E56C7830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4" name="Freeform 37">
              <a:extLst>
                <a:ext uri="{FF2B5EF4-FFF2-40B4-BE49-F238E27FC236}">
                  <a16:creationId xmlns:a16="http://schemas.microsoft.com/office/drawing/2014/main" id="{51F121CF-B6E0-4F39-8EE1-2DB638B77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5" name="Freeform 38">
              <a:extLst>
                <a:ext uri="{FF2B5EF4-FFF2-40B4-BE49-F238E27FC236}">
                  <a16:creationId xmlns:a16="http://schemas.microsoft.com/office/drawing/2014/main" id="{0D689D46-A96A-4F35-834A-9BF2CDA01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7" name="Rectangle 226">
            <a:extLst>
              <a:ext uri="{FF2B5EF4-FFF2-40B4-BE49-F238E27FC236}">
                <a16:creationId xmlns:a16="http://schemas.microsoft.com/office/drawing/2014/main" id="{849A221E-2726-41F4-A2ED-327602883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58" name="Picture 57">
            <a:extLst>
              <a:ext uri="{FF2B5EF4-FFF2-40B4-BE49-F238E27FC236}">
                <a16:creationId xmlns:a16="http://schemas.microsoft.com/office/drawing/2014/main" id="{071C3719-1AD2-4A35-816B-828E83949BF6}"/>
              </a:ext>
            </a:extLst>
          </p:cNvPr>
          <p:cNvPicPr>
            <a:picLocks noChangeAspect="1"/>
          </p:cNvPicPr>
          <p:nvPr/>
        </p:nvPicPr>
        <p:blipFill>
          <a:blip r:embed="rId3"/>
          <a:stretch>
            <a:fillRect/>
          </a:stretch>
        </p:blipFill>
        <p:spPr>
          <a:xfrm>
            <a:off x="1889566" y="1289198"/>
            <a:ext cx="2113745" cy="2266545"/>
          </a:xfrm>
          <a:prstGeom prst="rect">
            <a:avLst/>
          </a:prstGeom>
        </p:spPr>
      </p:pic>
      <p:pic>
        <p:nvPicPr>
          <p:cNvPr id="5" name="Picture 4">
            <a:extLst>
              <a:ext uri="{FF2B5EF4-FFF2-40B4-BE49-F238E27FC236}">
                <a16:creationId xmlns:a16="http://schemas.microsoft.com/office/drawing/2014/main" id="{33664865-3F51-4BE6-B0EB-196445AA6E37}"/>
              </a:ext>
            </a:extLst>
          </p:cNvPr>
          <p:cNvPicPr>
            <a:picLocks noChangeAspect="1"/>
          </p:cNvPicPr>
          <p:nvPr/>
        </p:nvPicPr>
        <p:blipFill>
          <a:blip r:embed="rId4"/>
          <a:stretch>
            <a:fillRect/>
          </a:stretch>
        </p:blipFill>
        <p:spPr>
          <a:xfrm>
            <a:off x="4763994" y="3040374"/>
            <a:ext cx="2125235" cy="515369"/>
          </a:xfrm>
          <a:prstGeom prst="rect">
            <a:avLst/>
          </a:prstGeom>
        </p:spPr>
      </p:pic>
      <p:pic>
        <p:nvPicPr>
          <p:cNvPr id="60" name="Picture 59">
            <a:extLst>
              <a:ext uri="{FF2B5EF4-FFF2-40B4-BE49-F238E27FC236}">
                <a16:creationId xmlns:a16="http://schemas.microsoft.com/office/drawing/2014/main" id="{9175D387-69DF-45C9-8739-12923E17E4B6}"/>
              </a:ext>
            </a:extLst>
          </p:cNvPr>
          <p:cNvPicPr>
            <a:picLocks noChangeAspect="1"/>
          </p:cNvPicPr>
          <p:nvPr/>
        </p:nvPicPr>
        <p:blipFill>
          <a:blip r:embed="rId5"/>
          <a:stretch>
            <a:fillRect/>
          </a:stretch>
        </p:blipFill>
        <p:spPr>
          <a:xfrm>
            <a:off x="4343091" y="1288134"/>
            <a:ext cx="3350026" cy="703505"/>
          </a:xfrm>
          <a:prstGeom prst="rect">
            <a:avLst/>
          </a:prstGeom>
        </p:spPr>
      </p:pic>
      <p:pic>
        <p:nvPicPr>
          <p:cNvPr id="62" name="Picture 61">
            <a:extLst>
              <a:ext uri="{FF2B5EF4-FFF2-40B4-BE49-F238E27FC236}">
                <a16:creationId xmlns:a16="http://schemas.microsoft.com/office/drawing/2014/main" id="{8C9C543C-3BDA-4F29-9E35-2E963F684528}"/>
              </a:ext>
            </a:extLst>
          </p:cNvPr>
          <p:cNvPicPr>
            <a:picLocks noChangeAspect="1"/>
          </p:cNvPicPr>
          <p:nvPr/>
        </p:nvPicPr>
        <p:blipFill>
          <a:blip r:embed="rId6"/>
          <a:stretch>
            <a:fillRect/>
          </a:stretch>
        </p:blipFill>
        <p:spPr>
          <a:xfrm>
            <a:off x="6642971" y="2158165"/>
            <a:ext cx="2819998" cy="712048"/>
          </a:xfrm>
          <a:prstGeom prst="rect">
            <a:avLst/>
          </a:prstGeom>
        </p:spPr>
      </p:pic>
      <p:sp>
        <p:nvSpPr>
          <p:cNvPr id="229" name="Freeform 33">
            <a:extLst>
              <a:ext uri="{FF2B5EF4-FFF2-40B4-BE49-F238E27FC236}">
                <a16:creationId xmlns:a16="http://schemas.microsoft.com/office/drawing/2014/main" id="{247689BA-A8AE-4CDD-B56A-5428FE04A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3" name="TextBox 62">
            <a:extLst>
              <a:ext uri="{FF2B5EF4-FFF2-40B4-BE49-F238E27FC236}">
                <a16:creationId xmlns:a16="http://schemas.microsoft.com/office/drawing/2014/main" id="{0DBF1C88-5DA8-4CDA-82EF-C5661A5E46E4}"/>
              </a:ext>
            </a:extLst>
          </p:cNvPr>
          <p:cNvSpPr txBox="1"/>
          <p:nvPr/>
        </p:nvSpPr>
        <p:spPr>
          <a:xfrm>
            <a:off x="7788398" y="1399026"/>
            <a:ext cx="4417580" cy="369332"/>
          </a:xfrm>
          <a:prstGeom prst="rect">
            <a:avLst/>
          </a:prstGeom>
          <a:noFill/>
        </p:spPr>
        <p:txBody>
          <a:bodyPr wrap="square" rtlCol="0">
            <a:spAutoFit/>
          </a:bodyPr>
          <a:lstStyle/>
          <a:p>
            <a:r>
              <a:rPr lang="en-US" dirty="0"/>
              <a:t>Issue / Project Tracking &amp; Reporting</a:t>
            </a:r>
          </a:p>
        </p:txBody>
      </p:sp>
      <p:sp>
        <p:nvSpPr>
          <p:cNvPr id="64" name="TextBox 63">
            <a:extLst>
              <a:ext uri="{FF2B5EF4-FFF2-40B4-BE49-F238E27FC236}">
                <a16:creationId xmlns:a16="http://schemas.microsoft.com/office/drawing/2014/main" id="{D5855F50-7ABE-4FA6-9AE6-8ABA3F6F69BD}"/>
              </a:ext>
            </a:extLst>
          </p:cNvPr>
          <p:cNvSpPr txBox="1"/>
          <p:nvPr/>
        </p:nvSpPr>
        <p:spPr>
          <a:xfrm>
            <a:off x="9602787" y="2329523"/>
            <a:ext cx="2022365" cy="369332"/>
          </a:xfrm>
          <a:prstGeom prst="rect">
            <a:avLst/>
          </a:prstGeom>
          <a:noFill/>
        </p:spPr>
        <p:txBody>
          <a:bodyPr wrap="square" rtlCol="0">
            <a:spAutoFit/>
          </a:bodyPr>
          <a:lstStyle/>
          <a:p>
            <a:r>
              <a:rPr lang="en-US" dirty="0"/>
              <a:t>Documentation</a:t>
            </a:r>
          </a:p>
        </p:txBody>
      </p:sp>
      <p:sp>
        <p:nvSpPr>
          <p:cNvPr id="65" name="TextBox 64">
            <a:extLst>
              <a:ext uri="{FF2B5EF4-FFF2-40B4-BE49-F238E27FC236}">
                <a16:creationId xmlns:a16="http://schemas.microsoft.com/office/drawing/2014/main" id="{5ACB3E63-7456-41B0-AC79-B1C0F4394814}"/>
              </a:ext>
            </a:extLst>
          </p:cNvPr>
          <p:cNvSpPr txBox="1"/>
          <p:nvPr/>
        </p:nvSpPr>
        <p:spPr>
          <a:xfrm>
            <a:off x="7046912" y="3113392"/>
            <a:ext cx="4545561" cy="369332"/>
          </a:xfrm>
          <a:prstGeom prst="rect">
            <a:avLst/>
          </a:prstGeom>
          <a:noFill/>
        </p:spPr>
        <p:txBody>
          <a:bodyPr wrap="square" rtlCol="0">
            <a:spAutoFit/>
          </a:bodyPr>
          <a:lstStyle/>
          <a:p>
            <a:r>
              <a:rPr lang="en-US" dirty="0"/>
              <a:t>Time Tracking and Financial Reporting</a:t>
            </a:r>
          </a:p>
        </p:txBody>
      </p:sp>
    </p:spTree>
    <p:extLst>
      <p:ext uri="{BB962C8B-B14F-4D97-AF65-F5344CB8AC3E}">
        <p14:creationId xmlns:p14="http://schemas.microsoft.com/office/powerpoint/2010/main" val="10836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fltVal val="0"/>
                                          </p:val>
                                        </p:tav>
                                        <p:tav tm="100000">
                                          <p:val>
                                            <p:strVal val="#ppt_w"/>
                                          </p:val>
                                        </p:tav>
                                      </p:tavLst>
                                    </p:anim>
                                    <p:anim calcmode="lin" valueType="num">
                                      <p:cBhvr>
                                        <p:cTn id="8" dur="1000" fill="hold"/>
                                        <p:tgtEl>
                                          <p:spTgt spid="60"/>
                                        </p:tgtEl>
                                        <p:attrNameLst>
                                          <p:attrName>ppt_h</p:attrName>
                                        </p:attrNameLst>
                                      </p:cBhvr>
                                      <p:tavLst>
                                        <p:tav tm="0">
                                          <p:val>
                                            <p:fltVal val="0"/>
                                          </p:val>
                                        </p:tav>
                                        <p:tav tm="100000">
                                          <p:val>
                                            <p:strVal val="#ppt_h"/>
                                          </p:val>
                                        </p:tav>
                                      </p:tavLst>
                                    </p:anim>
                                    <p:anim calcmode="lin" valueType="num">
                                      <p:cBhvr>
                                        <p:cTn id="9" dur="1000" fill="hold"/>
                                        <p:tgtEl>
                                          <p:spTgt spid="60"/>
                                        </p:tgtEl>
                                        <p:attrNameLst>
                                          <p:attrName>style.rotation</p:attrName>
                                        </p:attrNameLst>
                                      </p:cBhvr>
                                      <p:tavLst>
                                        <p:tav tm="0">
                                          <p:val>
                                            <p:fltVal val="90"/>
                                          </p:val>
                                        </p:tav>
                                        <p:tav tm="100000">
                                          <p:val>
                                            <p:fltVal val="0"/>
                                          </p:val>
                                        </p:tav>
                                      </p:tavLst>
                                    </p:anim>
                                    <p:animEffect transition="in" filter="fade">
                                      <p:cBhvr>
                                        <p:cTn id="10" dur="10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000"/>
                                        <p:tgtEl>
                                          <p:spTgt spid="62"/>
                                        </p:tgtEl>
                                      </p:cBhvr>
                                    </p:animEffect>
                                    <p:anim calcmode="lin" valueType="num">
                                      <p:cBhvr>
                                        <p:cTn id="16" dur="1000" fill="hold"/>
                                        <p:tgtEl>
                                          <p:spTgt spid="62"/>
                                        </p:tgtEl>
                                        <p:attrNameLst>
                                          <p:attrName>ppt_x</p:attrName>
                                        </p:attrNameLst>
                                      </p:cBhvr>
                                      <p:tavLst>
                                        <p:tav tm="0">
                                          <p:val>
                                            <p:strVal val="#ppt_x"/>
                                          </p:val>
                                        </p:tav>
                                        <p:tav tm="100000">
                                          <p:val>
                                            <p:strVal val="#ppt_x"/>
                                          </p:val>
                                        </p:tav>
                                      </p:tavLst>
                                    </p:anim>
                                    <p:anim calcmode="lin" valueType="num">
                                      <p:cBhvr>
                                        <p:cTn id="1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randombar(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randombar(horizontal)">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randombar(horizontal)">
                                      <p:cBhvr>
                                        <p:cTn id="3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a:extLst>
              <a:ext uri="{FF2B5EF4-FFF2-40B4-BE49-F238E27FC236}">
                <a16:creationId xmlns:a16="http://schemas.microsoft.com/office/drawing/2014/main" id="{3CC92A7C-6A58-4E58-B13D-BD8BAEA6D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BE28EF24-9AAC-46CE-915B-C3513A9786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7" name="Freeform 11">
              <a:extLst>
                <a:ext uri="{FF2B5EF4-FFF2-40B4-BE49-F238E27FC236}">
                  <a16:creationId xmlns:a16="http://schemas.microsoft.com/office/drawing/2014/main" id="{22A4915C-5BAE-4EF1-98D9-80B7ACCC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a:extLst>
                <a:ext uri="{FF2B5EF4-FFF2-40B4-BE49-F238E27FC236}">
                  <a16:creationId xmlns:a16="http://schemas.microsoft.com/office/drawing/2014/main" id="{F4633A4E-2C66-4250-AAF4-88BFB2714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a:extLst>
                <a:ext uri="{FF2B5EF4-FFF2-40B4-BE49-F238E27FC236}">
                  <a16:creationId xmlns:a16="http://schemas.microsoft.com/office/drawing/2014/main" id="{D946C36C-F30A-469F-9887-FD626B588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a:extLst>
                <a:ext uri="{FF2B5EF4-FFF2-40B4-BE49-F238E27FC236}">
                  <a16:creationId xmlns:a16="http://schemas.microsoft.com/office/drawing/2014/main" id="{453195CD-75B2-44EB-AE90-2F3CB86B1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a:extLst>
                <a:ext uri="{FF2B5EF4-FFF2-40B4-BE49-F238E27FC236}">
                  <a16:creationId xmlns:a16="http://schemas.microsoft.com/office/drawing/2014/main" id="{D358E0A7-46FF-4777-8BB6-7F869F3A6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a:extLst>
                <a:ext uri="{FF2B5EF4-FFF2-40B4-BE49-F238E27FC236}">
                  <a16:creationId xmlns:a16="http://schemas.microsoft.com/office/drawing/2014/main" id="{7448C2A2-1FD8-456F-B43C-10C95E72F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a:extLst>
                <a:ext uri="{FF2B5EF4-FFF2-40B4-BE49-F238E27FC236}">
                  <a16:creationId xmlns:a16="http://schemas.microsoft.com/office/drawing/2014/main" id="{98CFDE0C-EB8B-4A76-AA76-E37E285A9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a:extLst>
                <a:ext uri="{FF2B5EF4-FFF2-40B4-BE49-F238E27FC236}">
                  <a16:creationId xmlns:a16="http://schemas.microsoft.com/office/drawing/2014/main" id="{E638037C-E45E-431C-B053-DA572B446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a:extLst>
                <a:ext uri="{FF2B5EF4-FFF2-40B4-BE49-F238E27FC236}">
                  <a16:creationId xmlns:a16="http://schemas.microsoft.com/office/drawing/2014/main" id="{B62D87FA-4675-41EE-96E5-5F7D9A809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a:extLst>
                <a:ext uri="{FF2B5EF4-FFF2-40B4-BE49-F238E27FC236}">
                  <a16:creationId xmlns:a16="http://schemas.microsoft.com/office/drawing/2014/main" id="{8584ED54-D08D-4121-A2D6-90AD77B24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a:extLst>
                <a:ext uri="{FF2B5EF4-FFF2-40B4-BE49-F238E27FC236}">
                  <a16:creationId xmlns:a16="http://schemas.microsoft.com/office/drawing/2014/main" id="{C5B0EDA2-D009-4AAE-BC70-2B8183AF8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a:extLst>
                <a:ext uri="{FF2B5EF4-FFF2-40B4-BE49-F238E27FC236}">
                  <a16:creationId xmlns:a16="http://schemas.microsoft.com/office/drawing/2014/main" id="{0DABB3EA-C682-4AB4-89E3-F738C3BFC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8BC6311E-4432-4D06-89B6-24E05285698C}"/>
              </a:ext>
            </a:extLst>
          </p:cNvPr>
          <p:cNvSpPr>
            <a:spLocks noGrp="1"/>
          </p:cNvSpPr>
          <p:nvPr>
            <p:ph type="title"/>
          </p:nvPr>
        </p:nvSpPr>
        <p:spPr>
          <a:xfrm>
            <a:off x="2589213" y="3767328"/>
            <a:ext cx="8915399" cy="1924635"/>
          </a:xfrm>
        </p:spPr>
        <p:txBody>
          <a:bodyPr vert="horz" lIns="91440" tIns="45720" rIns="91440" bIns="45720" rtlCol="0" anchor="b">
            <a:normAutofit/>
          </a:bodyPr>
          <a:lstStyle/>
          <a:p>
            <a:r>
              <a:rPr lang="en-US" sz="5400"/>
              <a:t>Needs Assessment Design Proposal</a:t>
            </a:r>
          </a:p>
        </p:txBody>
      </p:sp>
      <p:grpSp>
        <p:nvGrpSpPr>
          <p:cNvPr id="60" name="Group 59">
            <a:extLst>
              <a:ext uri="{FF2B5EF4-FFF2-40B4-BE49-F238E27FC236}">
                <a16:creationId xmlns:a16="http://schemas.microsoft.com/office/drawing/2014/main" id="{455AD17B-B3F7-4D05-8FA5-6493F2CBA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1" name="Freeform 27">
              <a:extLst>
                <a:ext uri="{FF2B5EF4-FFF2-40B4-BE49-F238E27FC236}">
                  <a16:creationId xmlns:a16="http://schemas.microsoft.com/office/drawing/2014/main" id="{B96F8D32-B863-4FAD-974E-FEC8D8752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a:extLst>
                <a:ext uri="{FF2B5EF4-FFF2-40B4-BE49-F238E27FC236}">
                  <a16:creationId xmlns:a16="http://schemas.microsoft.com/office/drawing/2014/main" id="{992A048B-63EE-41EA-91CF-68B186A9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a:extLst>
                <a:ext uri="{FF2B5EF4-FFF2-40B4-BE49-F238E27FC236}">
                  <a16:creationId xmlns:a16="http://schemas.microsoft.com/office/drawing/2014/main" id="{BAB9D9BE-A169-4344-B592-657BA18C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a:extLst>
                <a:ext uri="{FF2B5EF4-FFF2-40B4-BE49-F238E27FC236}">
                  <a16:creationId xmlns:a16="http://schemas.microsoft.com/office/drawing/2014/main" id="{F0D83F40-BD05-4F3B-A67A-0E3907274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a:extLst>
                <a:ext uri="{FF2B5EF4-FFF2-40B4-BE49-F238E27FC236}">
                  <a16:creationId xmlns:a16="http://schemas.microsoft.com/office/drawing/2014/main" id="{F6DF37C0-E9F2-4D87-B6DC-A5C025108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a:extLst>
                <a:ext uri="{FF2B5EF4-FFF2-40B4-BE49-F238E27FC236}">
                  <a16:creationId xmlns:a16="http://schemas.microsoft.com/office/drawing/2014/main" id="{D1A4E04D-137A-40D0-97B2-CCD94E38E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a:extLst>
                <a:ext uri="{FF2B5EF4-FFF2-40B4-BE49-F238E27FC236}">
                  <a16:creationId xmlns:a16="http://schemas.microsoft.com/office/drawing/2014/main" id="{FDE9DA00-36D7-45AF-BFE3-6B2407BB2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a:extLst>
                <a:ext uri="{FF2B5EF4-FFF2-40B4-BE49-F238E27FC236}">
                  <a16:creationId xmlns:a16="http://schemas.microsoft.com/office/drawing/2014/main" id="{CD78AA11-D71F-4734-97DD-EAABD61EA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a:extLst>
                <a:ext uri="{FF2B5EF4-FFF2-40B4-BE49-F238E27FC236}">
                  <a16:creationId xmlns:a16="http://schemas.microsoft.com/office/drawing/2014/main" id="{231073E1-6D36-4D35-9574-BFF0BE32C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a:extLst>
                <a:ext uri="{FF2B5EF4-FFF2-40B4-BE49-F238E27FC236}">
                  <a16:creationId xmlns:a16="http://schemas.microsoft.com/office/drawing/2014/main" id="{9FF5CEF9-5243-4286-BBFD-C6D18F703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a:extLst>
                <a:ext uri="{FF2B5EF4-FFF2-40B4-BE49-F238E27FC236}">
                  <a16:creationId xmlns:a16="http://schemas.microsoft.com/office/drawing/2014/main" id="{3987C798-9007-4905-A4D2-F6B7778E5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a:extLst>
                <a:ext uri="{FF2B5EF4-FFF2-40B4-BE49-F238E27FC236}">
                  <a16:creationId xmlns:a16="http://schemas.microsoft.com/office/drawing/2014/main" id="{914CF9AC-68D2-4433-9A54-DD1C15C34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4" name="Rectangle 73">
            <a:extLst>
              <a:ext uri="{FF2B5EF4-FFF2-40B4-BE49-F238E27FC236}">
                <a16:creationId xmlns:a16="http://schemas.microsoft.com/office/drawing/2014/main" id="{B73365D6-A648-4720-8CD8-4C4EAECA1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Sync">
            <a:extLst>
              <a:ext uri="{FF2B5EF4-FFF2-40B4-BE49-F238E27FC236}">
                <a16:creationId xmlns:a16="http://schemas.microsoft.com/office/drawing/2014/main" id="{43926B8C-D9D2-4819-ADD6-CDCB5F3F91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9212" y="950976"/>
            <a:ext cx="2505456" cy="2505456"/>
          </a:xfrm>
          <a:prstGeom prst="rect">
            <a:avLst/>
          </a:prstGeom>
        </p:spPr>
      </p:pic>
      <p:sp>
        <p:nvSpPr>
          <p:cNvPr id="76" name="Freeform 33">
            <a:extLst>
              <a:ext uri="{FF2B5EF4-FFF2-40B4-BE49-F238E27FC236}">
                <a16:creationId xmlns:a16="http://schemas.microsoft.com/office/drawing/2014/main" id="{186DB3B2-CEAC-4F62-A76F-B1FA76714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88986"/>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74633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0095-5CAF-44FF-B61F-BAA6FB252873}"/>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Purpose &amp; Objectives</a:t>
            </a:r>
          </a:p>
        </p:txBody>
      </p:sp>
      <p:sp>
        <p:nvSpPr>
          <p:cNvPr id="3" name="Content Placeholder 2">
            <a:extLst>
              <a:ext uri="{FF2B5EF4-FFF2-40B4-BE49-F238E27FC236}">
                <a16:creationId xmlns:a16="http://schemas.microsoft.com/office/drawing/2014/main" id="{EF9376E0-EC39-4814-B3A9-190778C16AA7}"/>
              </a:ext>
            </a:extLst>
          </p:cNvPr>
          <p:cNvSpPr>
            <a:spLocks noGrp="1"/>
          </p:cNvSpPr>
          <p:nvPr>
            <p:ph idx="1"/>
          </p:nvPr>
        </p:nvSpPr>
        <p:spPr>
          <a:xfrm>
            <a:off x="4247164" y="295059"/>
            <a:ext cx="7394730" cy="6483963"/>
          </a:xfrm>
        </p:spPr>
        <p:txBody>
          <a:bodyPr vert="horz" lIns="91440" tIns="45720" rIns="91440" bIns="45720" rtlCol="0" anchor="ctr">
            <a:normAutofit/>
          </a:bodyPr>
          <a:lstStyle/>
          <a:p>
            <a:pPr marL="0" indent="0">
              <a:buNone/>
            </a:pPr>
            <a:r>
              <a:rPr lang="en-US" b="1" dirty="0">
                <a:solidFill>
                  <a:srgbClr val="FFFFFF"/>
                </a:solidFill>
              </a:rPr>
              <a:t>Purpose</a:t>
            </a:r>
            <a:r>
              <a:rPr lang="en-US" dirty="0">
                <a:solidFill>
                  <a:srgbClr val="FFFFFF"/>
                </a:solidFill>
              </a:rPr>
              <a:t>: Outline explicit areas of focus for optimal training program design</a:t>
            </a:r>
          </a:p>
          <a:p>
            <a:endParaRPr lang="en-US" b="1" dirty="0">
              <a:solidFill>
                <a:srgbClr val="FFFFFF"/>
              </a:solidFill>
            </a:endParaRPr>
          </a:p>
          <a:p>
            <a:pPr marL="0" indent="0">
              <a:buNone/>
            </a:pPr>
            <a:r>
              <a:rPr lang="en-US" b="1" dirty="0">
                <a:solidFill>
                  <a:srgbClr val="FFFFFF"/>
                </a:solidFill>
              </a:rPr>
              <a:t>Objectives</a:t>
            </a:r>
            <a:r>
              <a:rPr lang="en-US" dirty="0">
                <a:solidFill>
                  <a:srgbClr val="FFFFFF"/>
                </a:solidFill>
              </a:rPr>
              <a:t>: </a:t>
            </a:r>
          </a:p>
          <a:p>
            <a:pPr lvl="1"/>
            <a:r>
              <a:rPr lang="en-US" dirty="0">
                <a:solidFill>
                  <a:srgbClr val="FFFFFF"/>
                </a:solidFill>
                <a:ea typeface="+mn-lt"/>
                <a:cs typeface="+mn-lt"/>
              </a:rPr>
              <a:t>Determine the training areas that will enhance knowledge and skills in the targeted areas </a:t>
            </a:r>
          </a:p>
          <a:p>
            <a:pPr lvl="1"/>
            <a:endParaRPr lang="en-US" dirty="0">
              <a:solidFill>
                <a:srgbClr val="FFFFFF"/>
              </a:solidFill>
              <a:ea typeface="+mn-lt"/>
              <a:cs typeface="+mn-lt"/>
            </a:endParaRPr>
          </a:p>
          <a:p>
            <a:pPr lvl="1"/>
            <a:endParaRPr lang="en-US" dirty="0">
              <a:solidFill>
                <a:srgbClr val="FFFFFF"/>
              </a:solidFill>
              <a:ea typeface="+mn-lt"/>
              <a:cs typeface="+mn-lt"/>
            </a:endParaRPr>
          </a:p>
          <a:p>
            <a:pPr lvl="1"/>
            <a:r>
              <a:rPr lang="en-US" dirty="0">
                <a:solidFill>
                  <a:srgbClr val="FFFFFF"/>
                </a:solidFill>
                <a:ea typeface="+mn-lt"/>
                <a:cs typeface="+mn-lt"/>
              </a:rPr>
              <a:t>Align with Name </a:t>
            </a:r>
            <a:r>
              <a:rPr lang="en-US" dirty="0" err="1">
                <a:solidFill>
                  <a:srgbClr val="FFFFFF"/>
                </a:solidFill>
                <a:ea typeface="+mn-lt"/>
                <a:cs typeface="+mn-lt"/>
              </a:rPr>
              <a:t>Withheld’s</a:t>
            </a:r>
            <a:r>
              <a:rPr lang="en-US" dirty="0">
                <a:solidFill>
                  <a:srgbClr val="FFFFFF"/>
                </a:solidFill>
                <a:ea typeface="+mn-lt"/>
                <a:cs typeface="+mn-lt"/>
              </a:rPr>
              <a:t> strategic goals of implementing a CQI and employee-ownership mindset</a:t>
            </a:r>
          </a:p>
          <a:p>
            <a:pPr lvl="1"/>
            <a:endParaRPr lang="en-US" dirty="0">
              <a:solidFill>
                <a:srgbClr val="FFFFFF"/>
              </a:solidFill>
              <a:ea typeface="+mn-lt"/>
              <a:cs typeface="+mn-lt"/>
            </a:endParaRPr>
          </a:p>
          <a:p>
            <a:pPr lvl="1"/>
            <a:endParaRPr lang="en-US" dirty="0">
              <a:solidFill>
                <a:srgbClr val="FFFFFF"/>
              </a:solidFill>
            </a:endParaRPr>
          </a:p>
          <a:p>
            <a:pPr lvl="1"/>
            <a:r>
              <a:rPr lang="en-US" dirty="0">
                <a:solidFill>
                  <a:srgbClr val="FFFFFF"/>
                </a:solidFill>
                <a:ea typeface="+mn-lt"/>
                <a:cs typeface="+mn-lt"/>
              </a:rPr>
              <a:t>Identify and define the applications’ “Superusers” </a:t>
            </a:r>
            <a:endParaRPr lang="en-US" dirty="0">
              <a:solidFill>
                <a:srgbClr val="FFFFFF"/>
              </a:solidFill>
            </a:endParaRPr>
          </a:p>
        </p:txBody>
      </p:sp>
      <p:pic>
        <p:nvPicPr>
          <p:cNvPr id="5" name="Picture 4" descr="Logo&#10;&#10;Description automatically generated">
            <a:extLst>
              <a:ext uri="{FF2B5EF4-FFF2-40B4-BE49-F238E27FC236}">
                <a16:creationId xmlns:a16="http://schemas.microsoft.com/office/drawing/2014/main" id="{EE12F6E3-6584-496D-9F48-ED93EC0C01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85427" y="5464122"/>
            <a:ext cx="1092220" cy="730991"/>
          </a:xfrm>
          <a:prstGeom prst="rect">
            <a:avLst/>
          </a:prstGeom>
        </p:spPr>
      </p:pic>
      <p:pic>
        <p:nvPicPr>
          <p:cNvPr id="7" name="Picture 6" descr="Arrow in a bulls eye">
            <a:extLst>
              <a:ext uri="{FF2B5EF4-FFF2-40B4-BE49-F238E27FC236}">
                <a16:creationId xmlns:a16="http://schemas.microsoft.com/office/drawing/2014/main" id="{E2CCA1E9-4C16-4506-AFF6-6C417B3386E0}"/>
              </a:ext>
            </a:extLst>
          </p:cNvPr>
          <p:cNvPicPr>
            <a:picLocks noChangeAspect="1"/>
          </p:cNvPicPr>
          <p:nvPr/>
        </p:nvPicPr>
        <p:blipFill>
          <a:blip r:embed="rId5"/>
          <a:stretch>
            <a:fillRect/>
          </a:stretch>
        </p:blipFill>
        <p:spPr>
          <a:xfrm>
            <a:off x="3866326" y="2806049"/>
            <a:ext cx="1096754" cy="730991"/>
          </a:xfrm>
          <a:prstGeom prst="rect">
            <a:avLst/>
          </a:prstGeom>
        </p:spPr>
      </p:pic>
      <p:pic>
        <p:nvPicPr>
          <p:cNvPr id="9" name="Picture 8" descr="Checkmate in a chess game">
            <a:extLst>
              <a:ext uri="{FF2B5EF4-FFF2-40B4-BE49-F238E27FC236}">
                <a16:creationId xmlns:a16="http://schemas.microsoft.com/office/drawing/2014/main" id="{C3C64B8B-87B1-47C6-A915-8F532DC5D9D3}"/>
              </a:ext>
            </a:extLst>
          </p:cNvPr>
          <p:cNvPicPr>
            <a:picLocks noChangeAspect="1"/>
          </p:cNvPicPr>
          <p:nvPr/>
        </p:nvPicPr>
        <p:blipFill>
          <a:blip r:embed="rId6"/>
          <a:stretch>
            <a:fillRect/>
          </a:stretch>
        </p:blipFill>
        <p:spPr>
          <a:xfrm>
            <a:off x="3851759" y="4144556"/>
            <a:ext cx="1125888" cy="730991"/>
          </a:xfrm>
          <a:prstGeom prst="rect">
            <a:avLst/>
          </a:prstGeom>
        </p:spPr>
      </p:pic>
    </p:spTree>
    <p:extLst>
      <p:ext uri="{BB962C8B-B14F-4D97-AF65-F5344CB8AC3E}">
        <p14:creationId xmlns:p14="http://schemas.microsoft.com/office/powerpoint/2010/main" val="12544819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Three neatly stacked books">
            <a:extLst>
              <a:ext uri="{FF2B5EF4-FFF2-40B4-BE49-F238E27FC236}">
                <a16:creationId xmlns:a16="http://schemas.microsoft.com/office/drawing/2014/main" id="{2C9E7A9C-2440-48FA-B57D-A5A8CF3D8B49}"/>
              </a:ext>
            </a:extLst>
          </p:cNvPr>
          <p:cNvPicPr>
            <a:picLocks noChangeAspect="1"/>
          </p:cNvPicPr>
          <p:nvPr/>
        </p:nvPicPr>
        <p:blipFill rotWithShape="1">
          <a:blip r:embed="rId2"/>
          <a:srcRect t="34577" r="-1" b="20983"/>
          <a:stretch/>
        </p:blipFill>
        <p:spPr>
          <a:xfrm>
            <a:off x="4485556" y="10"/>
            <a:ext cx="7706444" cy="2285990"/>
          </a:xfrm>
          <a:prstGeom prst="rect">
            <a:avLst/>
          </a:prstGeom>
        </p:spPr>
      </p:pic>
      <p:pic>
        <p:nvPicPr>
          <p:cNvPr id="10" name="Picture 9" descr="A group of people sitting in a room&#10;&#10;Description automatically generated">
            <a:extLst>
              <a:ext uri="{FF2B5EF4-FFF2-40B4-BE49-F238E27FC236}">
                <a16:creationId xmlns:a16="http://schemas.microsoft.com/office/drawing/2014/main" id="{D7A26C28-261F-4BA4-99D5-8FDCAB9E50A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3978" r="-2" b="2405"/>
          <a:stretch/>
        </p:blipFill>
        <p:spPr>
          <a:xfrm>
            <a:off x="6695908" y="4567551"/>
            <a:ext cx="5496091" cy="2286000"/>
          </a:xfrm>
          <a:prstGeom prst="rect">
            <a:avLst/>
          </a:prstGeom>
        </p:spPr>
      </p:pic>
      <p:pic>
        <p:nvPicPr>
          <p:cNvPr id="7" name="Picture 6" descr="A picture containing child, toy, little, small&#10;&#10;Description automatically generated">
            <a:extLst>
              <a:ext uri="{FF2B5EF4-FFF2-40B4-BE49-F238E27FC236}">
                <a16:creationId xmlns:a16="http://schemas.microsoft.com/office/drawing/2014/main" id="{C141E836-62B2-4011-B16B-DC331FDC423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26634" r="-1" b="27016"/>
          <a:stretch/>
        </p:blipFill>
        <p:spPr>
          <a:xfrm>
            <a:off x="5827327" y="2286001"/>
            <a:ext cx="6365289" cy="2270444"/>
          </a:xfrm>
          <a:prstGeom prst="rect">
            <a:avLst/>
          </a:prstGeom>
        </p:spPr>
      </p:pic>
      <p:sp useBgFill="1">
        <p:nvSpPr>
          <p:cNvPr id="59" name="Freeform: Shape 5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29A24E0-3F63-4A09-BF59-DEA1F382E9C0}"/>
              </a:ext>
            </a:extLst>
          </p:cNvPr>
          <p:cNvSpPr>
            <a:spLocks noGrp="1"/>
          </p:cNvSpPr>
          <p:nvPr>
            <p:ph type="title"/>
          </p:nvPr>
        </p:nvSpPr>
        <p:spPr>
          <a:xfrm>
            <a:off x="535525" y="624110"/>
            <a:ext cx="4623955" cy="1280890"/>
          </a:xfrm>
        </p:spPr>
        <p:txBody>
          <a:bodyPr>
            <a:normAutofit/>
          </a:bodyPr>
          <a:lstStyle/>
          <a:p>
            <a:r>
              <a:rPr lang="en-US"/>
              <a:t>Research Questions</a:t>
            </a:r>
          </a:p>
        </p:txBody>
      </p:sp>
      <p:sp>
        <p:nvSpPr>
          <p:cNvPr id="61" name="Rectangle 6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5D9E8EB-F5FB-4899-BF9D-0A66FF11F7BA}"/>
              </a:ext>
            </a:extLst>
          </p:cNvPr>
          <p:cNvSpPr>
            <a:spLocks noGrp="1"/>
          </p:cNvSpPr>
          <p:nvPr>
            <p:ph idx="1"/>
          </p:nvPr>
        </p:nvSpPr>
        <p:spPr>
          <a:xfrm>
            <a:off x="531812" y="2133600"/>
            <a:ext cx="4625882" cy="3777622"/>
          </a:xfrm>
        </p:spPr>
        <p:txBody>
          <a:bodyPr vert="horz" lIns="91440" tIns="45720" rIns="91440" bIns="45720" rtlCol="0">
            <a:normAutofit/>
          </a:bodyPr>
          <a:lstStyle/>
          <a:p>
            <a:pPr>
              <a:lnSpc>
                <a:spcPct val="90000"/>
              </a:lnSpc>
            </a:pPr>
            <a:r>
              <a:rPr lang="en-US" sz="1300" dirty="0">
                <a:ea typeface="+mn-lt"/>
                <a:cs typeface="+mn-lt"/>
              </a:rPr>
              <a:t>Do employees have the knowledge of the system necessary to perform their job duties? </a:t>
            </a:r>
            <a:endParaRPr lang="en-US" sz="1300" dirty="0"/>
          </a:p>
          <a:p>
            <a:pPr>
              <a:lnSpc>
                <a:spcPct val="90000"/>
              </a:lnSpc>
            </a:pPr>
            <a:endParaRPr lang="en-US" sz="1300" dirty="0">
              <a:ea typeface="+mn-lt"/>
              <a:cs typeface="+mn-lt"/>
            </a:endParaRPr>
          </a:p>
          <a:p>
            <a:pPr>
              <a:lnSpc>
                <a:spcPct val="90000"/>
              </a:lnSpc>
            </a:pPr>
            <a:r>
              <a:rPr lang="en-US" sz="1300" dirty="0">
                <a:ea typeface="+mn-lt"/>
                <a:cs typeface="+mn-lt"/>
              </a:rPr>
              <a:t>If not, what are the gaps to be addressed? Which can be identified as training gaps?</a:t>
            </a:r>
          </a:p>
          <a:p>
            <a:pPr marL="0" indent="0">
              <a:lnSpc>
                <a:spcPct val="90000"/>
              </a:lnSpc>
              <a:buNone/>
            </a:pPr>
            <a:endParaRPr lang="en-US" sz="1300" dirty="0"/>
          </a:p>
          <a:p>
            <a:pPr>
              <a:lnSpc>
                <a:spcPct val="90000"/>
              </a:lnSpc>
            </a:pPr>
            <a:r>
              <a:rPr lang="en-US" sz="1300" dirty="0">
                <a:ea typeface="+mn-lt"/>
                <a:cs typeface="+mn-lt"/>
              </a:rPr>
              <a:t>What are the superlative knowledge and skillsets of the Atlassian systems that, when achieved, will translate to optimal job performance?</a:t>
            </a:r>
          </a:p>
          <a:p>
            <a:pPr marL="0" indent="0">
              <a:lnSpc>
                <a:spcPct val="90000"/>
              </a:lnSpc>
              <a:buNone/>
            </a:pPr>
            <a:endParaRPr lang="en-US" sz="1300" dirty="0"/>
          </a:p>
          <a:p>
            <a:pPr>
              <a:lnSpc>
                <a:spcPct val="90000"/>
              </a:lnSpc>
            </a:pPr>
            <a:r>
              <a:rPr lang="en-US" sz="1300" dirty="0">
                <a:ea typeface="+mn-lt"/>
                <a:cs typeface="+mn-lt"/>
              </a:rPr>
              <a:t>How do we design a sustainable training system that provides optimal training to new employees and enables the acumen needed to understand and suggest relevant improvements?</a:t>
            </a:r>
            <a:endParaRPr lang="en-US" sz="1300" dirty="0"/>
          </a:p>
          <a:p>
            <a:pPr>
              <a:lnSpc>
                <a:spcPct val="90000"/>
              </a:lnSpc>
            </a:pPr>
            <a:endParaRPr lang="en-US" sz="1300" dirty="0"/>
          </a:p>
        </p:txBody>
      </p:sp>
    </p:spTree>
    <p:extLst>
      <p:ext uri="{BB962C8B-B14F-4D97-AF65-F5344CB8AC3E}">
        <p14:creationId xmlns:p14="http://schemas.microsoft.com/office/powerpoint/2010/main" val="98741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8673-D04A-43D4-9703-204546449281}"/>
              </a:ext>
            </a:extLst>
          </p:cNvPr>
          <p:cNvSpPr>
            <a:spLocks noGrp="1"/>
          </p:cNvSpPr>
          <p:nvPr>
            <p:ph type="title"/>
          </p:nvPr>
        </p:nvSpPr>
        <p:spPr>
          <a:xfrm>
            <a:off x="652481" y="1382486"/>
            <a:ext cx="4323958" cy="4093028"/>
          </a:xfrm>
        </p:spPr>
        <p:txBody>
          <a:bodyPr anchor="ctr">
            <a:normAutofit/>
          </a:bodyPr>
          <a:lstStyle/>
          <a:p>
            <a:r>
              <a:rPr lang="en-US" sz="4400" dirty="0"/>
              <a:t>Methodology</a:t>
            </a:r>
          </a:p>
        </p:txBody>
      </p:sp>
      <p:graphicFrame>
        <p:nvGraphicFramePr>
          <p:cNvPr id="5" name="Content Placeholder 2">
            <a:extLst>
              <a:ext uri="{FF2B5EF4-FFF2-40B4-BE49-F238E27FC236}">
                <a16:creationId xmlns:a16="http://schemas.microsoft.com/office/drawing/2014/main" id="{277E850D-A5A3-44F5-8978-A63B8C5665E5}"/>
              </a:ext>
            </a:extLst>
          </p:cNvPr>
          <p:cNvGraphicFramePr>
            <a:graphicFrameLocks noGrp="1"/>
          </p:cNvGraphicFramePr>
          <p:nvPr>
            <p:ph idx="1"/>
            <p:extLst>
              <p:ext uri="{D42A27DB-BD31-4B8C-83A1-F6EECF244321}">
                <p14:modId xmlns:p14="http://schemas.microsoft.com/office/powerpoint/2010/main" val="204124034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926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831F7CA-2BAB-4F61-AFBD-DA56A19D6A6A}"/>
                                            </p:graphicEl>
                                          </p:spTgt>
                                        </p:tgtEl>
                                        <p:attrNameLst>
                                          <p:attrName>style.visibility</p:attrName>
                                        </p:attrNameLst>
                                      </p:cBhvr>
                                      <p:to>
                                        <p:strVal val="visible"/>
                                      </p:to>
                                    </p:set>
                                    <p:animEffect transition="in" filter="fade">
                                      <p:cBhvr>
                                        <p:cTn id="7" dur="10000"/>
                                        <p:tgtEl>
                                          <p:spTgt spid="5">
                                            <p:graphicEl>
                                              <a:dgm id="{1831F7CA-2BAB-4F61-AFBD-DA56A19D6A6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C87387F-C356-4693-840B-AAA79EFC6F7B}"/>
                                            </p:graphicEl>
                                          </p:spTgt>
                                        </p:tgtEl>
                                        <p:attrNameLst>
                                          <p:attrName>style.visibility</p:attrName>
                                        </p:attrNameLst>
                                      </p:cBhvr>
                                      <p:to>
                                        <p:strVal val="visible"/>
                                      </p:to>
                                    </p:set>
                                    <p:animEffect transition="in" filter="fade">
                                      <p:cBhvr>
                                        <p:cTn id="12" dur="10000"/>
                                        <p:tgtEl>
                                          <p:spTgt spid="5">
                                            <p:graphicEl>
                                              <a:dgm id="{6C87387F-C356-4693-840B-AAA79EFC6F7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7FD6035-3074-4404-8C78-DD8D0581022D}"/>
                                            </p:graphicEl>
                                          </p:spTgt>
                                        </p:tgtEl>
                                        <p:attrNameLst>
                                          <p:attrName>style.visibility</p:attrName>
                                        </p:attrNameLst>
                                      </p:cBhvr>
                                      <p:to>
                                        <p:strVal val="visible"/>
                                      </p:to>
                                    </p:set>
                                    <p:animEffect transition="in" filter="fade">
                                      <p:cBhvr>
                                        <p:cTn id="17" dur="10000"/>
                                        <p:tgtEl>
                                          <p:spTgt spid="5">
                                            <p:graphicEl>
                                              <a:dgm id="{77FD6035-3074-4404-8C78-DD8D0581022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2C250F51-2A7F-4144-A00F-258F2D27FF2C}"/>
                                            </p:graphicEl>
                                          </p:spTgt>
                                        </p:tgtEl>
                                        <p:attrNameLst>
                                          <p:attrName>style.visibility</p:attrName>
                                        </p:attrNameLst>
                                      </p:cBhvr>
                                      <p:to>
                                        <p:strVal val="visible"/>
                                      </p:to>
                                    </p:set>
                                    <p:animEffect transition="in" filter="fade">
                                      <p:cBhvr>
                                        <p:cTn id="22" dur="10000"/>
                                        <p:tgtEl>
                                          <p:spTgt spid="5">
                                            <p:graphicEl>
                                              <a:dgm id="{2C250F51-2A7F-4144-A00F-258F2D27FF2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79FFFC2F-559E-4680-9EBD-C660F4ECA985}"/>
                                            </p:graphicEl>
                                          </p:spTgt>
                                        </p:tgtEl>
                                        <p:attrNameLst>
                                          <p:attrName>style.visibility</p:attrName>
                                        </p:attrNameLst>
                                      </p:cBhvr>
                                      <p:to>
                                        <p:strVal val="visible"/>
                                      </p:to>
                                    </p:set>
                                    <p:animEffect transition="in" filter="fade">
                                      <p:cBhvr>
                                        <p:cTn id="27" dur="10000"/>
                                        <p:tgtEl>
                                          <p:spTgt spid="5">
                                            <p:graphicEl>
                                              <a:dgm id="{79FFFC2F-559E-4680-9EBD-C660F4ECA9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9CAD-9BCA-4BAB-A526-6667948B88C1}"/>
              </a:ext>
            </a:extLst>
          </p:cNvPr>
          <p:cNvSpPr>
            <a:spLocks noGrp="1"/>
          </p:cNvSpPr>
          <p:nvPr>
            <p:ph type="title"/>
          </p:nvPr>
        </p:nvSpPr>
        <p:spPr>
          <a:xfrm>
            <a:off x="1687670" y="624110"/>
            <a:ext cx="4097302" cy="1280890"/>
          </a:xfrm>
        </p:spPr>
        <p:txBody>
          <a:bodyPr>
            <a:normAutofit/>
          </a:bodyPr>
          <a:lstStyle/>
          <a:p>
            <a:r>
              <a:rPr lang="en-US" sz="3200"/>
              <a:t>Assessment Data &amp; Results</a:t>
            </a:r>
          </a:p>
        </p:txBody>
      </p:sp>
      <p:sp>
        <p:nvSpPr>
          <p:cNvPr id="10" name="TextBox 9">
            <a:extLst>
              <a:ext uri="{FF2B5EF4-FFF2-40B4-BE49-F238E27FC236}">
                <a16:creationId xmlns:a16="http://schemas.microsoft.com/office/drawing/2014/main" id="{4ABE5807-47EE-480C-A54F-0E950B2C8F8F}"/>
              </a:ext>
            </a:extLst>
          </p:cNvPr>
          <p:cNvSpPr txBox="1"/>
          <p:nvPr/>
        </p:nvSpPr>
        <p:spPr>
          <a:xfrm>
            <a:off x="6597053" y="5559018"/>
            <a:ext cx="2104571" cy="369332"/>
          </a:xfrm>
          <a:prstGeom prst="rect">
            <a:avLst/>
          </a:prstGeom>
          <a:noFill/>
        </p:spPr>
        <p:txBody>
          <a:bodyPr wrap="square" rtlCol="0">
            <a:spAutoFit/>
          </a:bodyPr>
          <a:lstStyle/>
          <a:p>
            <a:pPr>
              <a:spcAft>
                <a:spcPts val="600"/>
              </a:spcAft>
            </a:pPr>
            <a:r>
              <a:rPr lang="en-US" dirty="0">
                <a:solidFill>
                  <a:schemeClr val="bg1"/>
                </a:solidFill>
              </a:rPr>
              <a:t>Task Creation</a:t>
            </a:r>
            <a:endParaRPr lang="en-US">
              <a:solidFill>
                <a:schemeClr val="bg1"/>
              </a:solidFill>
            </a:endParaRPr>
          </a:p>
        </p:txBody>
      </p:sp>
      <p:pic>
        <p:nvPicPr>
          <p:cNvPr id="13" name="Picture 12">
            <a:extLst>
              <a:ext uri="{FF2B5EF4-FFF2-40B4-BE49-F238E27FC236}">
                <a16:creationId xmlns:a16="http://schemas.microsoft.com/office/drawing/2014/main" id="{AEB45241-5CFE-45C6-B234-8BB0FF4B5DCF}"/>
              </a:ext>
            </a:extLst>
          </p:cNvPr>
          <p:cNvPicPr>
            <a:picLocks noChangeAspect="1"/>
          </p:cNvPicPr>
          <p:nvPr/>
        </p:nvPicPr>
        <p:blipFill rotWithShape="1">
          <a:blip r:embed="rId3"/>
          <a:srcRect t="71" r="-1" b="2196"/>
          <a:stretch/>
        </p:blipFill>
        <p:spPr>
          <a:xfrm>
            <a:off x="5754328" y="10"/>
            <a:ext cx="6437672" cy="3570504"/>
          </a:xfrm>
          <a:prstGeom prst="rect">
            <a:avLst/>
          </a:prstGeom>
        </p:spPr>
      </p:pic>
      <p:graphicFrame>
        <p:nvGraphicFramePr>
          <p:cNvPr id="24" name="Content Placeholder 2">
            <a:extLst>
              <a:ext uri="{FF2B5EF4-FFF2-40B4-BE49-F238E27FC236}">
                <a16:creationId xmlns:a16="http://schemas.microsoft.com/office/drawing/2014/main" id="{91F189E2-4D77-4B0C-A78C-1D19070800AD}"/>
              </a:ext>
            </a:extLst>
          </p:cNvPr>
          <p:cNvGraphicFramePr>
            <a:graphicFrameLocks noGrp="1"/>
          </p:cNvGraphicFramePr>
          <p:nvPr>
            <p:ph idx="1"/>
            <p:extLst>
              <p:ext uri="{D42A27DB-BD31-4B8C-83A1-F6EECF244321}">
                <p14:modId xmlns:p14="http://schemas.microsoft.com/office/powerpoint/2010/main" val="3799540174"/>
              </p:ext>
            </p:extLst>
          </p:nvPr>
        </p:nvGraphicFramePr>
        <p:xfrm>
          <a:off x="2217381" y="2441754"/>
          <a:ext cx="4692687" cy="3792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43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BAB1-20BA-4F49-8B8E-EC7574CDC8E8}"/>
              </a:ext>
            </a:extLst>
          </p:cNvPr>
          <p:cNvSpPr>
            <a:spLocks noGrp="1"/>
          </p:cNvSpPr>
          <p:nvPr>
            <p:ph type="title"/>
          </p:nvPr>
        </p:nvSpPr>
        <p:spPr>
          <a:xfrm>
            <a:off x="1755636" y="652732"/>
            <a:ext cx="9991271" cy="875102"/>
          </a:xfrm>
        </p:spPr>
        <p:txBody>
          <a:bodyPr/>
          <a:lstStyle/>
          <a:p>
            <a:r>
              <a:rPr lang="en-US">
                <a:solidFill>
                  <a:schemeClr val="accent4">
                    <a:lumMod val="75000"/>
                  </a:schemeClr>
                </a:solidFill>
              </a:rPr>
              <a:t>Job Task Analysis – Key Application Tasks</a:t>
            </a:r>
          </a:p>
        </p:txBody>
      </p:sp>
      <p:graphicFrame>
        <p:nvGraphicFramePr>
          <p:cNvPr id="5" name="Content Placeholder 4">
            <a:extLst>
              <a:ext uri="{FF2B5EF4-FFF2-40B4-BE49-F238E27FC236}">
                <a16:creationId xmlns:a16="http://schemas.microsoft.com/office/drawing/2014/main" id="{622B4974-0C94-4589-9A22-8B0CD88D621A}"/>
              </a:ext>
            </a:extLst>
          </p:cNvPr>
          <p:cNvGraphicFramePr>
            <a:graphicFrameLocks noGrp="1"/>
          </p:cNvGraphicFramePr>
          <p:nvPr>
            <p:ph sz="half" idx="1"/>
            <p:extLst>
              <p:ext uri="{D42A27DB-BD31-4B8C-83A1-F6EECF244321}">
                <p14:modId xmlns:p14="http://schemas.microsoft.com/office/powerpoint/2010/main" val="843724208"/>
              </p:ext>
            </p:extLst>
          </p:nvPr>
        </p:nvGraphicFramePr>
        <p:xfrm>
          <a:off x="669925" y="1704042"/>
          <a:ext cx="5088379" cy="4605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a:extLst>
              <a:ext uri="{FF2B5EF4-FFF2-40B4-BE49-F238E27FC236}">
                <a16:creationId xmlns:a16="http://schemas.microsoft.com/office/drawing/2014/main" id="{7AD44056-1F15-419F-B335-A7224721F90F}"/>
              </a:ext>
            </a:extLst>
          </p:cNvPr>
          <p:cNvGraphicFramePr/>
          <p:nvPr>
            <p:extLst>
              <p:ext uri="{D42A27DB-BD31-4B8C-83A1-F6EECF244321}">
                <p14:modId xmlns:p14="http://schemas.microsoft.com/office/powerpoint/2010/main" val="2064090474"/>
              </p:ext>
            </p:extLst>
          </p:nvPr>
        </p:nvGraphicFramePr>
        <p:xfrm>
          <a:off x="6532775" y="1709720"/>
          <a:ext cx="5088379" cy="4494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8370356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4D6DDB-133E-44E2-B636-39185D690A0D}">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AA5B70-631E-4F47-874A-FBE55E5170D4}">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F1C31AD-A7B7-4945-9E95-3D67796743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278</TotalTime>
  <Words>1883</Words>
  <Application>Microsoft Office PowerPoint</Application>
  <PresentationFormat>Widescreen</PresentationFormat>
  <Paragraphs>118</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Gill Sans MT</vt:lpstr>
      <vt:lpstr>Segoe UI</vt:lpstr>
      <vt:lpstr>Wingdings 3</vt:lpstr>
      <vt:lpstr>Wisp</vt:lpstr>
      <vt:lpstr>Needs Assessment</vt:lpstr>
      <vt:lpstr>Agenda</vt:lpstr>
      <vt:lpstr>Introduction</vt:lpstr>
      <vt:lpstr>Needs Assessment Design Proposal</vt:lpstr>
      <vt:lpstr>Purpose &amp; Objectives</vt:lpstr>
      <vt:lpstr>Research Questions</vt:lpstr>
      <vt:lpstr>Methodology</vt:lpstr>
      <vt:lpstr>Assessment Data &amp; Results</vt:lpstr>
      <vt:lpstr>Job Task Analysis – Key Application Tasks</vt:lpstr>
      <vt:lpstr>Summary &amp;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Assessment</dc:title>
  <dc:creator>Stephanie Corby</dc:creator>
  <cp:lastModifiedBy>Stephanie Corby</cp:lastModifiedBy>
  <cp:revision>2</cp:revision>
  <dcterms:created xsi:type="dcterms:W3CDTF">2020-11-18T18:02:56Z</dcterms:created>
  <dcterms:modified xsi:type="dcterms:W3CDTF">2022-04-16T04:31:33Z</dcterms:modified>
</cp:coreProperties>
</file>