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89" r:id="rId3"/>
    <p:sldId id="298" r:id="rId4"/>
    <p:sldId id="309" r:id="rId5"/>
    <p:sldId id="310" r:id="rId6"/>
    <p:sldId id="312" r:id="rId7"/>
    <p:sldId id="313" r:id="rId8"/>
    <p:sldId id="290" r:id="rId9"/>
    <p:sldId id="302" r:id="rId10"/>
    <p:sldId id="308" r:id="rId11"/>
    <p:sldId id="303" r:id="rId12"/>
    <p:sldId id="304" r:id="rId13"/>
    <p:sldId id="305" r:id="rId14"/>
    <p:sldId id="306" r:id="rId15"/>
    <p:sldId id="307"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5E39061-FDBF-4291-9EE1-CB1F3829006E}" styleName="">
    <a:wholeTbl>
      <a:tcTxStyle>
        <a:font>
          <a:latin typeface="Arial"/>
          <a:ea typeface="Arial"/>
          <a:cs typeface="Arial"/>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8EBF5"/>
          </a:solidFill>
        </a:fill>
      </a:tcStyle>
    </a:wholeTbl>
    <a:band1H>
      <a:tcTxStyle>
        <a:font>
          <a:latin typeface=""/>
          <a:ea typeface=""/>
          <a:cs typeface=""/>
        </a:font>
      </a:tcTxStyle>
      <a:tcStyle>
        <a:tcBdr/>
        <a:fill>
          <a:solidFill>
            <a:srgbClr val="CDD4EA"/>
          </a:solidFill>
        </a:fill>
      </a:tcStyle>
    </a:band1H>
    <a:band2H>
      <a:tcTxStyle>
        <a:font>
          <a:latin typeface=""/>
          <a:ea typeface=""/>
          <a:cs typeface=""/>
        </a:font>
      </a:tcTxStyle>
      <a:tcStyle>
        <a:tcBdr/>
      </a:tcStyle>
    </a:band2H>
    <a:band1V>
      <a:tcTxStyle>
        <a:font>
          <a:latin typeface=""/>
          <a:ea typeface=""/>
          <a:cs typeface=""/>
        </a:font>
      </a:tcTxStyle>
      <a:tcStyle>
        <a:tcBdr/>
        <a:fill>
          <a:solidFill>
            <a:srgbClr val="CDD4EA"/>
          </a:solidFill>
        </a:fill>
      </a:tcStyle>
    </a:band1V>
    <a:band2V>
      <a:tcTxStyle>
        <a:font>
          <a:latin typeface=""/>
          <a:ea typeface=""/>
          <a:cs typeface=""/>
        </a:font>
      </a:tcTxStyle>
      <a:tcStyle>
        <a:tcBdr/>
      </a:tcStyle>
    </a:band2V>
    <a:lastCol>
      <a:tcTxStyle b="on">
        <a:font>
          <a:latin typeface="Arial"/>
          <a:ea typeface="Arial"/>
          <a:cs typeface="Arial"/>
        </a:font>
        <a:srgbClr val="FFFFFF"/>
      </a:tcTxStyle>
      <a:tcStyle>
        <a:tcBdr/>
        <a:fill>
          <a:solidFill>
            <a:srgbClr val="4472C4"/>
          </a:solidFill>
        </a:fill>
      </a:tcStyle>
    </a:lastCol>
    <a:firstCol>
      <a:tcTxStyle b="on">
        <a:font>
          <a:latin typeface="Arial"/>
          <a:ea typeface="Arial"/>
          <a:cs typeface="Arial"/>
        </a:font>
        <a:srgbClr val="FFFFFF"/>
      </a:tcTxStyle>
      <a:tcStyle>
        <a:tcBdr/>
        <a:fill>
          <a:solidFill>
            <a:srgbClr val="4472C4"/>
          </a:solidFill>
        </a:fill>
      </a:tcStyle>
    </a:firstCol>
    <a:lastRow>
      <a:tcTxStyle b="on">
        <a:font>
          <a:latin typeface="Arial"/>
          <a:ea typeface="Arial"/>
          <a:cs typeface="Arial"/>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Arial"/>
          <a:ea typeface="Arial"/>
          <a:cs typeface="Arial"/>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5940675A-B579-460E-94D1-54222C63F5DA}" styleName="">
    <a:wholeTbl>
      <a:tcTxStyle>
        <a:font>
          <a:latin typeface="+mn-lt"/>
          <a:ea typeface="+mn-ea"/>
          <a:cs typeface="+mn-cs"/>
        </a:font>
        <a:srgbClr val="000000"/>
      </a:tcTxStyle>
      <a:tcStyle>
        <a:tcBdr>
          <a:left>
            <a:ln w="12701" cap="flat" cmpd="sng" algn="ctr">
              <a:solidFill>
                <a:srgbClr val="000000"/>
              </a:solidFill>
              <a:prstDash val="solid"/>
              <a:round/>
              <a:headEnd type="none" w="med" len="med"/>
              <a:tailEnd type="none" w="med" len="med"/>
            </a:ln>
          </a:left>
          <a:right>
            <a:ln w="12701" cap="flat" cmpd="sng" algn="ctr">
              <a:solidFill>
                <a:srgbClr val="000000"/>
              </a:solidFill>
              <a:prstDash val="solid"/>
              <a:round/>
              <a:headEnd type="none" w="med" len="med"/>
              <a:tailEnd type="none" w="med" len="med"/>
            </a:ln>
          </a:right>
          <a:top>
            <a:ln w="12701" cap="flat" cmpd="sng" algn="ctr">
              <a:solidFill>
                <a:srgbClr val="000000"/>
              </a:solidFill>
              <a:prstDash val="solid"/>
              <a:round/>
              <a:headEnd type="none" w="med" len="med"/>
              <a:tailEnd type="none" w="med" len="med"/>
            </a:ln>
          </a:top>
          <a:bottom>
            <a:ln w="12701" cap="flat" cmpd="sng" algn="ctr">
              <a:solidFill>
                <a:srgbClr val="000000"/>
              </a:solidFill>
              <a:prstDash val="solid"/>
              <a:round/>
              <a:headEnd type="none" w="med" len="med"/>
              <a:tailEnd type="none" w="med" len="med"/>
            </a:ln>
          </a:bottom>
        </a:tcBdr>
      </a:tcStyle>
    </a:wholeTbl>
  </a:tblStyle>
  <a:tblStyle styleId="{22838BEF-8BB2-4498-84A7-C5851F593DF1}" styleName="">
    <a:wholeTbl>
      <a:tcTxStyle>
        <a:font>
          <a:latin typeface="+mn-lt"/>
          <a:ea typeface="+mn-ea"/>
          <a:cs typeface="+mn-cs"/>
        </a:font>
        <a:srgbClr val="000000"/>
      </a:tcTxStyle>
      <a:tcStyle>
        <a:tcBdr>
          <a:left>
            <a:ln w="12701" cap="flat" cmpd="sng" algn="ctr">
              <a:solidFill>
                <a:srgbClr val="5B9BD5"/>
              </a:solidFill>
              <a:prstDash val="solid"/>
              <a:round/>
              <a:headEnd type="none" w="med" len="med"/>
              <a:tailEnd type="none" w="med" len="med"/>
            </a:ln>
          </a:left>
          <a:right>
            <a:ln w="12701" cap="flat" cmpd="sng" algn="ctr">
              <a:solidFill>
                <a:srgbClr val="5B9BD5"/>
              </a:solidFill>
              <a:prstDash val="solid"/>
              <a:round/>
              <a:headEnd type="none" w="med" len="med"/>
              <a:tailEnd type="none" w="med" len="med"/>
            </a:ln>
          </a:right>
          <a:top>
            <a:ln w="12701" cap="flat" cmpd="sng" algn="ctr">
              <a:solidFill>
                <a:srgbClr val="5B9BD5"/>
              </a:solidFill>
              <a:prstDash val="solid"/>
              <a:round/>
              <a:headEnd type="none" w="med" len="med"/>
              <a:tailEnd type="none" w="med" len="med"/>
            </a:ln>
          </a:top>
          <a:bottom>
            <a:ln w="12701" cap="flat" cmpd="sng" algn="ctr">
              <a:solidFill>
                <a:srgbClr val="5B9BD5"/>
              </a:solidFill>
              <a:prstDash val="solid"/>
              <a:round/>
              <a:headEnd type="none" w="med" len="med"/>
              <a:tailEnd type="none" w="med" len="med"/>
            </a:ln>
          </a:bottom>
        </a:tcBdr>
        <a:fill>
          <a:solidFill>
            <a:srgbClr val="EAEFF7"/>
          </a:solidFill>
        </a:fill>
      </a:tcStyle>
    </a:wholeTbl>
    <a:band1H>
      <a:tcStyle>
        <a:tcBdr/>
        <a:fill>
          <a:solidFill>
            <a:srgbClr val="D2DEEF"/>
          </a:solidFill>
        </a:fill>
      </a:tcStyle>
    </a:band1H>
    <a:band1V>
      <a:tcStyle>
        <a:tcBdr/>
        <a:fill>
          <a:solidFill>
            <a:srgbClr val="D2DEEF"/>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25402" cap="flat" cmpd="sng" algn="ctr">
              <a:solidFill>
                <a:srgbClr val="5B9BD5"/>
              </a:solidFill>
              <a:prstDash val="solid"/>
              <a:round/>
              <a:headEnd type="none" w="med" len="med"/>
              <a:tailEnd type="none" w="med" len="med"/>
            </a:ln>
          </a:top>
        </a:tcBdr>
        <a:fill>
          <a:solidFill>
            <a:srgbClr val="EAEFF7"/>
          </a:solidFill>
        </a:fill>
      </a:tcStyle>
    </a:lastRow>
    <a:firstRow>
      <a:tcTxStyle b="on">
        <a:font>
          <a:latin typeface=""/>
          <a:ea typeface=""/>
          <a:cs typeface=""/>
        </a:font>
      </a:tcTxStyle>
      <a:tcStyle>
        <a:tcBdr/>
        <a:fill>
          <a:solidFill>
            <a:srgbClr val="EAEFF7"/>
          </a:solidFill>
        </a:fill>
      </a:tcStyle>
    </a:firstRow>
  </a:tblStyle>
  <a:tblStyle styleId="{69CF1AB2-1976-4502-BF36-3FF5EA218861}" styleName="">
    <a:wholeTbl>
      <a:tcTxStyle>
        <a:font>
          <a:latin typeface="+mn-lt"/>
          <a:ea typeface="+mn-ea"/>
          <a:cs typeface="+mn-cs"/>
        </a:font>
        <a:srgbClr val="000000"/>
      </a:tcTxStyle>
      <a:tcStyle>
        <a:tcBdr>
          <a:left>
            <a:ln w="12701" cap="flat" cmpd="sng" algn="ctr">
              <a:solidFill>
                <a:srgbClr val="4472C4"/>
              </a:solidFill>
              <a:prstDash val="solid"/>
              <a:round/>
              <a:headEnd type="none" w="med" len="med"/>
              <a:tailEnd type="none" w="med" len="med"/>
            </a:ln>
          </a:left>
          <a:right>
            <a:ln w="12701" cap="flat" cmpd="sng" algn="ctr">
              <a:solidFill>
                <a:srgbClr val="4472C4"/>
              </a:solidFill>
              <a:prstDash val="solid"/>
              <a:round/>
              <a:headEnd type="none" w="med" len="med"/>
              <a:tailEnd type="none" w="med" len="med"/>
            </a:ln>
          </a:right>
          <a:top>
            <a:ln w="12701" cap="flat" cmpd="sng" algn="ctr">
              <a:solidFill>
                <a:srgbClr val="4472C4"/>
              </a:solidFill>
              <a:prstDash val="solid"/>
              <a:round/>
              <a:headEnd type="none" w="med" len="med"/>
              <a:tailEnd type="none" w="med" len="med"/>
            </a:ln>
          </a:top>
          <a:bottom>
            <a:ln w="12701" cap="flat" cmpd="sng" algn="ctr">
              <a:solidFill>
                <a:srgbClr val="4472C4"/>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1V>
      <a:tcStyle>
        <a:tcBdr/>
        <a:fill>
          <a:solidFill>
            <a:srgbClr val="CFD5EA"/>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25402" cap="flat" cmpd="sng" algn="ctr">
              <a:solidFill>
                <a:srgbClr val="4472C4"/>
              </a:solidFill>
              <a:prstDash val="solid"/>
              <a:round/>
              <a:headEnd type="none" w="med" len="med"/>
              <a:tailEnd type="none" w="med" len="med"/>
            </a:ln>
          </a:top>
        </a:tcBdr>
        <a:fill>
          <a:solidFill>
            <a:srgbClr val="E9EBF5"/>
          </a:solidFill>
        </a:fill>
      </a:tcStyle>
    </a:lastRow>
    <a:firstRow>
      <a:tcTxStyle b="on">
        <a:font>
          <a:latin typeface=""/>
          <a:ea typeface=""/>
          <a:cs typeface=""/>
        </a:font>
      </a:tcTxStyle>
      <a:tcStyle>
        <a:tcBdr/>
        <a:fill>
          <a:solidFill>
            <a:srgbClr val="E9EBF5"/>
          </a:solidFill>
        </a:fill>
      </a:tcStyle>
    </a:firstRow>
  </a:tblStyle>
  <a:tblStyle styleId="{D7AC3CCA-C797-4891-BE02-D94E43425B78}" styleName="">
    <a:wholeTbl>
      <a:tcTxStyle>
        <a:font>
          <a:latin typeface="+mn-lt"/>
          <a:ea typeface="+mn-ea"/>
          <a:cs typeface="+mn-cs"/>
        </a:font>
        <a:srgbClr val="000000"/>
      </a:tcTxStyle>
      <a:tcStyle>
        <a:tcBdr>
          <a:left>
            <a:ln w="12701" cap="flat" cmpd="sng" algn="ctr">
              <a:solidFill>
                <a:srgbClr val="000000"/>
              </a:solidFill>
              <a:prstDash val="solid"/>
              <a:round/>
              <a:headEnd type="none" w="med" len="med"/>
              <a:tailEnd type="none" w="med" len="med"/>
            </a:ln>
          </a:left>
          <a:right>
            <a:ln w="12701" cap="flat" cmpd="sng" algn="ctr">
              <a:solidFill>
                <a:srgbClr val="000000"/>
              </a:solidFill>
              <a:prstDash val="solid"/>
              <a:round/>
              <a:headEnd type="none" w="med" len="med"/>
              <a:tailEnd type="none" w="med" len="med"/>
            </a:ln>
          </a:right>
          <a:top>
            <a:ln w="12701" cap="flat" cmpd="sng" algn="ctr">
              <a:solidFill>
                <a:srgbClr val="000000"/>
              </a:solidFill>
              <a:prstDash val="solid"/>
              <a:round/>
              <a:headEnd type="none" w="med" len="med"/>
              <a:tailEnd type="none" w="med" len="med"/>
            </a:ln>
          </a:top>
          <a:bottom>
            <a:ln w="12701" cap="flat" cmpd="sng" algn="ctr">
              <a:solidFill>
                <a:srgbClr val="000000"/>
              </a:solidFill>
              <a:prstDash val="solid"/>
              <a:round/>
              <a:headEnd type="none" w="med" len="med"/>
              <a:tailEnd type="none" w="med" len="med"/>
            </a:ln>
          </a:bottom>
        </a:tcBdr>
        <a:fill>
          <a:solidFill>
            <a:srgbClr val="E7E7E7"/>
          </a:solidFill>
        </a:fill>
      </a:tcStyle>
    </a:wholeTbl>
    <a:band1H>
      <a:tcStyle>
        <a:tcBdr/>
        <a:fill>
          <a:solidFill>
            <a:srgbClr val="CBCBCB"/>
          </a:solidFill>
        </a:fill>
      </a:tcStyle>
    </a:band1H>
    <a:band1V>
      <a:tcStyle>
        <a:tcBdr/>
        <a:fill>
          <a:solidFill>
            <a:srgbClr val="CBCBCB"/>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25402" cap="flat" cmpd="sng" algn="ctr">
              <a:solidFill>
                <a:srgbClr val="000000"/>
              </a:solidFill>
              <a:prstDash val="solid"/>
              <a:round/>
              <a:headEnd type="none" w="med" len="med"/>
              <a:tailEnd type="none" w="med" len="med"/>
            </a:ln>
          </a:top>
        </a:tcBdr>
        <a:fill>
          <a:solidFill>
            <a:srgbClr val="E7E7E7"/>
          </a:solidFill>
        </a:fill>
      </a:tcStyle>
    </a:lastRow>
    <a:firstRow>
      <a:tcTxStyle b="on">
        <a:font>
          <a:latin typeface=""/>
          <a:ea typeface=""/>
          <a:cs typeface=""/>
        </a:font>
      </a:tcTxStyle>
      <a:tcStyle>
        <a:tcBdr/>
        <a:fill>
          <a:solidFill>
            <a:srgbClr val="E7E7E7"/>
          </a:solidFill>
        </a:fill>
      </a:tcStyle>
    </a:firstRow>
  </a:tblStyle>
  <a:tblStyle styleId="{C4B1156A-380E-4F78-BDF5-A606A8083BF9}" styleName="">
    <a:wholeTbl>
      <a:tcTxStyle>
        <a:font>
          <a:latin typeface="+mn-lt"/>
          <a:ea typeface="+mn-ea"/>
          <a:cs typeface="+mn-cs"/>
        </a:font>
        <a:srgbClr val="000000"/>
      </a:tcTxStyle>
      <a:tcStyle>
        <a:tcBdr>
          <a:left>
            <a:ln w="12701" cap="flat" cmpd="sng" algn="ctr">
              <a:solidFill>
                <a:srgbClr val="FFC000"/>
              </a:solidFill>
              <a:prstDash val="solid"/>
              <a:round/>
              <a:headEnd type="none" w="med" len="med"/>
              <a:tailEnd type="none" w="med" len="med"/>
            </a:ln>
          </a:left>
          <a:right>
            <a:ln w="12701" cap="flat" cmpd="sng" algn="ctr">
              <a:solidFill>
                <a:srgbClr val="FFC000"/>
              </a:solidFill>
              <a:prstDash val="solid"/>
              <a:round/>
              <a:headEnd type="none" w="med" len="med"/>
              <a:tailEnd type="none" w="med" len="med"/>
            </a:ln>
          </a:right>
          <a:top>
            <a:ln w="12701" cap="flat" cmpd="sng" algn="ctr">
              <a:solidFill>
                <a:srgbClr val="FFC000"/>
              </a:solidFill>
              <a:prstDash val="solid"/>
              <a:round/>
              <a:headEnd type="none" w="med" len="med"/>
              <a:tailEnd type="none" w="med" len="med"/>
            </a:ln>
          </a:top>
          <a:bottom>
            <a:ln w="12701" cap="flat" cmpd="sng" algn="ctr">
              <a:solidFill>
                <a:srgbClr val="FFC000"/>
              </a:solidFill>
              <a:prstDash val="solid"/>
              <a:round/>
              <a:headEnd type="none" w="med" len="med"/>
              <a:tailEnd type="none" w="med" len="med"/>
            </a:ln>
          </a:bottom>
        </a:tcBdr>
        <a:fill>
          <a:solidFill>
            <a:srgbClr val="FFF4E7"/>
          </a:solidFill>
        </a:fill>
      </a:tcStyle>
    </a:wholeTbl>
    <a:band1H>
      <a:tcStyle>
        <a:tcBdr/>
        <a:fill>
          <a:solidFill>
            <a:srgbClr val="FFE8CB"/>
          </a:solidFill>
        </a:fill>
      </a:tcStyle>
    </a:band1H>
    <a:band1V>
      <a:tcStyle>
        <a:tcBdr/>
        <a:fill>
          <a:solidFill>
            <a:srgbClr val="FFE8CB"/>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25402" cap="flat" cmpd="sng" algn="ctr">
              <a:solidFill>
                <a:srgbClr val="FFC000"/>
              </a:solidFill>
              <a:prstDash val="solid"/>
              <a:round/>
              <a:headEnd type="none" w="med" len="med"/>
              <a:tailEnd type="none" w="med" len="med"/>
            </a:ln>
          </a:top>
        </a:tcBdr>
        <a:fill>
          <a:solidFill>
            <a:srgbClr val="FFF4E7"/>
          </a:solidFill>
        </a:fill>
      </a:tcStyle>
    </a:lastRow>
    <a:firstRow>
      <a:tcTxStyle b="on">
        <a:font>
          <a:latin typeface=""/>
          <a:ea typeface=""/>
          <a:cs typeface=""/>
        </a:font>
      </a:tcTxStyle>
      <a:tcStyle>
        <a:tcBdr/>
        <a:fill>
          <a:solidFill>
            <a:srgbClr val="FFF4E7"/>
          </a:solidFill>
        </a:fill>
      </a:tcStyle>
    </a:firstRow>
  </a:tblStyle>
  <a:tblStyle styleId="{793D81CF-94F2-401A-BA57-92F5A7B2D0C5}" styleName="">
    <a:wholeTbl>
      <a:tcTxStyle>
        <a:font>
          <a:latin typeface="+mn-lt"/>
          <a:ea typeface="+mn-ea"/>
          <a:cs typeface="+mn-cs"/>
        </a:font>
        <a:srgbClr val="000000"/>
      </a:tcTxStyle>
      <a:tcStyle>
        <a:tcBdr>
          <a:left>
            <a:ln w="12701" cap="flat" cmpd="sng" algn="ctr">
              <a:solidFill>
                <a:srgbClr val="000000"/>
              </a:solidFill>
              <a:prstDash val="solid"/>
              <a:round/>
              <a:headEnd type="none" w="med" len="med"/>
              <a:tailEnd type="none" w="med" len="med"/>
            </a:ln>
          </a:left>
          <a:right>
            <a:ln w="12701" cap="flat" cmpd="sng" algn="ctr">
              <a:solidFill>
                <a:srgbClr val="000000"/>
              </a:solidFill>
              <a:prstDash val="solid"/>
              <a:round/>
              <a:headEnd type="none" w="med" len="med"/>
              <a:tailEnd type="none" w="med" len="med"/>
            </a:ln>
          </a:right>
          <a:top>
            <a:ln w="12701" cap="flat" cmpd="sng" algn="ctr">
              <a:solidFill>
                <a:srgbClr val="000000"/>
              </a:solidFill>
              <a:prstDash val="solid"/>
              <a:round/>
              <a:headEnd type="none" w="med" len="med"/>
              <a:tailEnd type="none" w="med" len="med"/>
            </a:ln>
          </a:top>
          <a:bottom>
            <a:ln w="12701" cap="flat" cmpd="sng" algn="ctr">
              <a:solidFill>
                <a:srgbClr val="000000"/>
              </a:solidFill>
              <a:prstDash val="solid"/>
              <a:round/>
              <a:headEnd type="none" w="med" len="med"/>
              <a:tailEnd type="none" w="med" len="med"/>
            </a:ln>
          </a:bottom>
        </a:tcBdr>
        <a:fill>
          <a:solidFill>
            <a:srgbClr val="FFFFFF"/>
          </a:solidFill>
        </a:fill>
      </a:tcStyle>
    </a:wholeTbl>
    <a:band1H>
      <a:tcStyle>
        <a:tcBdr/>
        <a:fill>
          <a:solidFill>
            <a:srgbClr val="E7E7E7"/>
          </a:solidFill>
        </a:fill>
      </a:tcStyle>
    </a:band1H>
    <a:band1V>
      <a:tcStyle>
        <a:tcBdr/>
        <a:fill>
          <a:solidFill>
            <a:srgbClr val="E7E7E7"/>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000000"/>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fill>
          <a:solidFill>
            <a:srgbClr val="000000"/>
          </a:solidFill>
        </a:fill>
      </a:tcStyle>
    </a:firstRow>
  </a:tblStyle>
  <a:tblStyle styleId="{08FB837D-C827-4EFA-A057-4D05807E0F7C}" styleName="">
    <a:wholeTbl>
      <a:tcTxStyle>
        <a:font>
          <a:latin typeface="+mn-lt"/>
          <a:ea typeface="+mn-ea"/>
          <a:cs typeface="+mn-cs"/>
        </a:font>
        <a:srgbClr val="000000"/>
      </a:tcTxStyle>
      <a:tcStyle>
        <a:tcBdr>
          <a:left>
            <a:ln w="3172" cap="flat" cmpd="sng" algn="ctr">
              <a:solidFill>
                <a:srgbClr val="70AD47"/>
              </a:solidFill>
              <a:prstDash val="solid"/>
              <a:round/>
              <a:headEnd type="none" w="med" len="med"/>
              <a:tailEnd type="none" w="med" len="med"/>
            </a:ln>
          </a:left>
          <a:right>
            <a:ln w="3172" cap="flat" cmpd="sng" algn="ctr">
              <a:solidFill>
                <a:srgbClr val="70AD47"/>
              </a:solidFill>
              <a:prstDash val="solid"/>
              <a:round/>
              <a:headEnd type="none" w="med" len="med"/>
              <a:tailEnd type="none" w="med" len="med"/>
            </a:ln>
          </a:right>
          <a:top>
            <a:ln w="3172" cap="flat" cmpd="sng" algn="ctr">
              <a:solidFill>
                <a:srgbClr val="70AD47"/>
              </a:solidFill>
              <a:prstDash val="solid"/>
              <a:round/>
              <a:headEnd type="none" w="med" len="med"/>
              <a:tailEnd type="none" w="med" len="med"/>
            </a:ln>
          </a:top>
          <a:bottom>
            <a:ln w="3172" cap="flat" cmpd="sng" algn="ctr">
              <a:solidFill>
                <a:srgbClr val="70AD47"/>
              </a:solidFill>
              <a:prstDash val="solid"/>
              <a:round/>
              <a:headEnd type="none" w="med" len="med"/>
              <a:tailEnd type="none" w="med" len="med"/>
            </a:ln>
          </a:bottom>
        </a:tcBdr>
        <a:fill>
          <a:solidFill>
            <a:srgbClr val="70AD47"/>
          </a:solidFill>
        </a:fill>
      </a:tcStyle>
    </a:wholeTbl>
    <a:band1H>
      <a:tcStyle>
        <a:tcBdr/>
        <a:fill>
          <a:solidFill>
            <a:srgbClr val="70AD47"/>
          </a:solidFill>
        </a:fill>
      </a:tcStyle>
    </a:band1H>
    <a:band2H>
      <a:tcStyle>
        <a:tcBdr/>
        <a:fill>
          <a:solidFill>
            <a:srgbClr val="70AD47"/>
          </a:solidFill>
        </a:fill>
      </a:tcStyle>
    </a:band2H>
    <a:band1V>
      <a:tcStyle>
        <a:tcBdr>
          <a:top>
            <a:ln w="3172" cap="flat" cmpd="sng" algn="ctr">
              <a:solidFill>
                <a:srgbClr val="70AD47"/>
              </a:solidFill>
              <a:prstDash val="solid"/>
              <a:round/>
              <a:headEnd type="none" w="med" len="med"/>
              <a:tailEnd type="none" w="med" len="med"/>
            </a:ln>
          </a:top>
          <a:bottom>
            <a:ln w="3172" cap="flat" cmpd="sng" algn="ctr">
              <a:solidFill>
                <a:srgbClr val="70AD47"/>
              </a:solidFill>
              <a:prstDash val="solid"/>
              <a:round/>
              <a:headEnd type="none" w="med" len="med"/>
              <a:tailEnd type="none" w="med" len="med"/>
            </a:ln>
          </a:bottom>
        </a:tcBdr>
        <a:fill>
          <a:solidFill>
            <a:srgbClr val="70AD47"/>
          </a:solidFill>
        </a:fill>
      </a:tcStyle>
    </a:band1V>
    <a:band2V>
      <a:tcStyle>
        <a:tcBdr/>
        <a:fill>
          <a:solidFill>
            <a:srgbClr val="70AD47"/>
          </a:solidFill>
        </a:fill>
      </a:tcStyle>
    </a:band2V>
    <a:lastCol>
      <a:tcTxStyle b="on">
        <a:font>
          <a:latin typeface=""/>
          <a:ea typeface=""/>
          <a:cs typeface=""/>
        </a:font>
      </a:tcTxStyle>
      <a:tcStyle>
        <a:tcBdr>
          <a:left>
            <a:ln w="3172" cap="flat" cmpd="sng" algn="ctr">
              <a:solidFill>
                <a:srgbClr val="70AD47"/>
              </a:solidFill>
              <a:prstDash val="solid"/>
              <a:round/>
              <a:headEnd type="none" w="med" len="med"/>
              <a:tailEnd type="none" w="med" len="med"/>
            </a:ln>
          </a:left>
          <a:right>
            <a:ln w="3172" cap="flat" cmpd="sng" algn="ctr">
              <a:solidFill>
                <a:srgbClr val="70AD47"/>
              </a:solidFill>
              <a:prstDash val="solid"/>
              <a:round/>
              <a:headEnd type="none" w="med" len="med"/>
              <a:tailEnd type="none" w="med" len="med"/>
            </a:ln>
          </a:right>
          <a:top>
            <a:ln w="3172" cap="flat" cmpd="sng" algn="ctr">
              <a:solidFill>
                <a:srgbClr val="70AD47"/>
              </a:solidFill>
              <a:prstDash val="solid"/>
              <a:round/>
              <a:headEnd type="none" w="med" len="med"/>
              <a:tailEnd type="none" w="med" len="med"/>
            </a:ln>
          </a:top>
          <a:bottom>
            <a:ln w="3172" cap="flat" cmpd="sng" algn="ctr">
              <a:solidFill>
                <a:srgbClr val="70AD47"/>
              </a:solidFill>
              <a:prstDash val="solid"/>
              <a:round/>
              <a:headEnd type="none" w="med" len="med"/>
              <a:tailEnd type="none" w="med" len="med"/>
            </a:ln>
          </a:bottom>
        </a:tcBdr>
        <a:fill>
          <a:solidFill>
            <a:srgbClr val="70AD47"/>
          </a:solidFill>
        </a:fill>
      </a:tcStyle>
    </a:lastCol>
    <a:firstCol>
      <a:tcTxStyle b="on">
        <a:font>
          <a:latin typeface=""/>
          <a:ea typeface=""/>
          <a:cs typeface=""/>
        </a:font>
      </a:tcTxStyle>
      <a:tcStyle>
        <a:tcBdr>
          <a:left>
            <a:ln w="3172" cap="flat" cmpd="sng" algn="ctr">
              <a:solidFill>
                <a:srgbClr val="70AD47"/>
              </a:solidFill>
              <a:prstDash val="solid"/>
              <a:round/>
              <a:headEnd type="none" w="med" len="med"/>
              <a:tailEnd type="none" w="med" len="med"/>
            </a:ln>
          </a:left>
          <a:right>
            <a:ln w="3172" cap="flat" cmpd="sng" algn="ctr">
              <a:solidFill>
                <a:srgbClr val="70AD47"/>
              </a:solidFill>
              <a:prstDash val="solid"/>
              <a:round/>
              <a:headEnd type="none" w="med" len="med"/>
              <a:tailEnd type="none" w="med" len="med"/>
            </a:ln>
          </a:right>
          <a:top>
            <a:ln w="3172" cap="flat" cmpd="sng" algn="ctr">
              <a:solidFill>
                <a:srgbClr val="70AD47"/>
              </a:solidFill>
              <a:prstDash val="solid"/>
              <a:round/>
              <a:headEnd type="none" w="med" len="med"/>
              <a:tailEnd type="none" w="med" len="med"/>
            </a:ln>
          </a:top>
          <a:bottom>
            <a:ln w="3172" cap="flat" cmpd="sng" algn="ctr">
              <a:solidFill>
                <a:srgbClr val="70AD47"/>
              </a:solidFill>
              <a:prstDash val="solid"/>
              <a:round/>
              <a:headEnd type="none" w="med" len="med"/>
              <a:tailEnd type="none" w="med" len="med"/>
            </a:ln>
          </a:bottom>
        </a:tcBdr>
        <a:fill>
          <a:solidFill>
            <a:srgbClr val="70AD47"/>
          </a:solidFill>
        </a:fill>
      </a:tcStyle>
    </a:firstCol>
    <a:lastRow>
      <a:tcTxStyle b="on">
        <a:font>
          <a:latin typeface=""/>
          <a:ea typeface=""/>
          <a:cs typeface=""/>
        </a:font>
      </a:tcTxStyle>
      <a:tcStyle>
        <a:tcBdr>
          <a:left>
            <a:ln w="3172" cap="flat" cmpd="sng" algn="ctr">
              <a:solidFill>
                <a:srgbClr val="70AD47"/>
              </a:solidFill>
              <a:prstDash val="solid"/>
              <a:round/>
              <a:headEnd type="none" w="med" len="med"/>
              <a:tailEnd type="none" w="med" len="med"/>
            </a:ln>
          </a:left>
          <a:right>
            <a:ln w="3172" cap="flat" cmpd="sng" algn="ctr">
              <a:solidFill>
                <a:srgbClr val="70AD47"/>
              </a:solidFill>
              <a:prstDash val="solid"/>
              <a:round/>
              <a:headEnd type="none" w="med" len="med"/>
              <a:tailEnd type="none" w="med" len="med"/>
            </a:ln>
          </a:right>
          <a:top>
            <a:ln w="3172" cap="flat" cmpd="sng" algn="ctr">
              <a:solidFill>
                <a:srgbClr val="70AD47"/>
              </a:solidFill>
              <a:prstDash val="solid"/>
              <a:round/>
              <a:headEnd type="none" w="med" len="med"/>
              <a:tailEnd type="none" w="med" len="med"/>
            </a:ln>
          </a:top>
          <a:bottom>
            <a:ln w="3172" cap="flat" cmpd="sng" algn="ctr">
              <a:solidFill>
                <a:srgbClr val="70AD47"/>
              </a:solidFill>
              <a:prstDash val="solid"/>
              <a:round/>
              <a:headEnd type="none" w="med" len="med"/>
              <a:tailEnd type="none" w="med" len="med"/>
            </a:ln>
          </a:bottom>
        </a:tcBdr>
        <a:fill>
          <a:solidFill>
            <a:srgbClr val="70AD47"/>
          </a:solidFill>
        </a:fill>
      </a:tcStyle>
    </a:lastRow>
    <a:firstRow>
      <a:tcTxStyle b="on">
        <a:font>
          <a:latin typeface="+mn-lt"/>
          <a:ea typeface="+mn-ea"/>
          <a:cs typeface="+mn-cs"/>
        </a:font>
        <a:srgbClr val="FFFFFF"/>
      </a:tcTxStyle>
      <a:tcStyle>
        <a:tcBdr>
          <a:left>
            <a:ln w="3172" cap="flat" cmpd="sng" algn="ctr">
              <a:solidFill>
                <a:srgbClr val="70AD47"/>
              </a:solidFill>
              <a:prstDash val="solid"/>
              <a:round/>
              <a:headEnd type="none" w="med" len="med"/>
              <a:tailEnd type="none" w="med" len="med"/>
            </a:ln>
          </a:left>
          <a:right>
            <a:ln w="3172" cap="flat" cmpd="sng" algn="ctr">
              <a:solidFill>
                <a:srgbClr val="70AD47"/>
              </a:solidFill>
              <a:prstDash val="solid"/>
              <a:round/>
              <a:headEnd type="none" w="med" len="med"/>
              <a:tailEnd type="none" w="med" len="med"/>
            </a:ln>
          </a:right>
          <a:top>
            <a:ln w="3172" cap="flat" cmpd="sng" algn="ctr">
              <a:solidFill>
                <a:srgbClr val="70AD47"/>
              </a:solidFill>
              <a:prstDash val="solid"/>
              <a:round/>
              <a:headEnd type="none" w="med" len="med"/>
              <a:tailEnd type="none" w="med" len="med"/>
            </a:ln>
          </a:top>
          <a:bottom>
            <a:ln w="3172" cap="flat" cmpd="sng" algn="ctr">
              <a:solidFill>
                <a:srgbClr val="FFFFFF"/>
              </a:solidFill>
              <a:prstDash val="solid"/>
              <a:round/>
              <a:headEnd type="none" w="med" len="med"/>
              <a:tailEnd type="none" w="med" len="med"/>
            </a:ln>
          </a:bottom>
        </a:tcBdr>
        <a:fill>
          <a:solidFill>
            <a:srgbClr val="70AD47"/>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9" d="100"/>
          <a:sy n="119" d="100"/>
        </p:scale>
        <p:origin x="4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lip Cornett" userId="6b4f273a8b7c00ea" providerId="LiveId" clId="{5308261F-9902-4D32-97FD-58640B021BF8}"/>
    <pc:docChg chg="custSel modSld">
      <pc:chgData name="Phillip Cornett" userId="6b4f273a8b7c00ea" providerId="LiveId" clId="{5308261F-9902-4D32-97FD-58640B021BF8}" dt="2024-04-20T15:07:42.170" v="1" actId="1076"/>
      <pc:docMkLst>
        <pc:docMk/>
      </pc:docMkLst>
      <pc:sldChg chg="delSp modSp mod delAnim">
        <pc:chgData name="Phillip Cornett" userId="6b4f273a8b7c00ea" providerId="LiveId" clId="{5308261F-9902-4D32-97FD-58640B021BF8}" dt="2024-04-20T15:07:42.170" v="1" actId="1076"/>
        <pc:sldMkLst>
          <pc:docMk/>
          <pc:sldMk cId="0" sldId="290"/>
        </pc:sldMkLst>
        <pc:picChg chg="del">
          <ac:chgData name="Phillip Cornett" userId="6b4f273a8b7c00ea" providerId="LiveId" clId="{5308261F-9902-4D32-97FD-58640B021BF8}" dt="2024-04-20T15:07:39.968" v="0" actId="478"/>
          <ac:picMkLst>
            <pc:docMk/>
            <pc:sldMk cId="0" sldId="290"/>
            <ac:picMk id="6" creationId="{BBDC7A28-D2A8-4391-C0B2-F35FA863CD66}"/>
          </ac:picMkLst>
        </pc:picChg>
        <pc:picChg chg="mod">
          <ac:chgData name="Phillip Cornett" userId="6b4f273a8b7c00ea" providerId="LiveId" clId="{5308261F-9902-4D32-97FD-58640B021BF8}" dt="2024-04-20T15:07:42.170" v="1" actId="1076"/>
          <ac:picMkLst>
            <pc:docMk/>
            <pc:sldMk cId="0" sldId="290"/>
            <ac:picMk id="7" creationId="{F1CAD305-E515-E411-F963-F901AA30DDD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3;n">
            <a:extLst>
              <a:ext uri="{FF2B5EF4-FFF2-40B4-BE49-F238E27FC236}">
                <a16:creationId xmlns:a16="http://schemas.microsoft.com/office/drawing/2014/main" id="{2208F1EC-0941-7957-D1BF-0344A240D8DD}"/>
              </a:ext>
            </a:extLst>
          </p:cNvPr>
          <p:cNvSpPr txBox="1">
            <a:spLocks noGrp="1"/>
          </p:cNvSpPr>
          <p:nvPr>
            <p:ph type="hdr" sz="quarter"/>
          </p:nvPr>
        </p:nvSpPr>
        <p:spPr>
          <a:xfrm>
            <a:off x="0" y="0"/>
            <a:ext cx="2971800" cy="458791"/>
          </a:xfrm>
          <a:prstGeom prst="rect">
            <a:avLst/>
          </a:prstGeom>
          <a:noFill/>
          <a:ln>
            <a:noFill/>
          </a:ln>
        </p:spPr>
        <p:txBody>
          <a:bodyPr vert="horz" wrap="square" lIns="91421" tIns="45701" rIns="91421" bIns="45701"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latin typeface="Calibri"/>
                <a:ea typeface="Calibri"/>
                <a:cs typeface="Calibri"/>
              </a:defRPr>
            </a:lvl1pPr>
          </a:lstStyle>
          <a:p>
            <a:pPr lvl="0"/>
            <a:endParaRPr lang="en-US"/>
          </a:p>
        </p:txBody>
      </p:sp>
      <p:sp>
        <p:nvSpPr>
          <p:cNvPr id="3" name="Google Shape;4;n">
            <a:extLst>
              <a:ext uri="{FF2B5EF4-FFF2-40B4-BE49-F238E27FC236}">
                <a16:creationId xmlns:a16="http://schemas.microsoft.com/office/drawing/2014/main" id="{C7CA6898-319D-B8AB-9A95-AEFC18850FBD}"/>
              </a:ext>
            </a:extLst>
          </p:cNvPr>
          <p:cNvSpPr txBox="1">
            <a:spLocks noGrp="1"/>
          </p:cNvSpPr>
          <p:nvPr>
            <p:ph type="dt" idx="1"/>
          </p:nvPr>
        </p:nvSpPr>
        <p:spPr>
          <a:xfrm>
            <a:off x="3884608" y="0"/>
            <a:ext cx="2971800" cy="458791"/>
          </a:xfrm>
          <a:prstGeom prst="rect">
            <a:avLst/>
          </a:prstGeom>
          <a:noFill/>
          <a:ln>
            <a:noFill/>
          </a:ln>
        </p:spPr>
        <p:txBody>
          <a:bodyPr vert="horz" wrap="square" lIns="91421" tIns="45701" rIns="91421" bIns="45701"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latin typeface="Calibri"/>
                <a:ea typeface="Calibri"/>
                <a:cs typeface="Calibri"/>
              </a:defRPr>
            </a:lvl1pPr>
          </a:lstStyle>
          <a:p>
            <a:pPr lvl="0"/>
            <a:endParaRPr lang="en-US"/>
          </a:p>
        </p:txBody>
      </p:sp>
      <p:sp>
        <p:nvSpPr>
          <p:cNvPr id="4" name="Google Shape;5;n">
            <a:extLst>
              <a:ext uri="{FF2B5EF4-FFF2-40B4-BE49-F238E27FC236}">
                <a16:creationId xmlns:a16="http://schemas.microsoft.com/office/drawing/2014/main" id="{24E6F95D-CE22-1FEB-2485-2C9CE462ADCF}"/>
              </a:ext>
            </a:extLst>
          </p:cNvPr>
          <p:cNvSpPr>
            <a:spLocks noGrp="1" noRot="1" noChangeAspect="1"/>
          </p:cNvSpPr>
          <p:nvPr>
            <p:ph type="sldImg" idx="2"/>
          </p:nvPr>
        </p:nvSpPr>
        <p:spPr>
          <a:xfrm>
            <a:off x="685800" y="1143000"/>
            <a:ext cx="5486400" cy="3086099"/>
          </a:xfrm>
          <a:prstGeom prst="rect">
            <a:avLst/>
          </a:prstGeom>
          <a:noFill/>
          <a:ln w="12701" cap="flat">
            <a:solidFill>
              <a:srgbClr val="000000"/>
            </a:solidFill>
            <a:prstDash val="solid"/>
            <a:round/>
          </a:ln>
        </p:spPr>
      </p:sp>
      <p:sp>
        <p:nvSpPr>
          <p:cNvPr id="5" name="Google Shape;6;n">
            <a:extLst>
              <a:ext uri="{FF2B5EF4-FFF2-40B4-BE49-F238E27FC236}">
                <a16:creationId xmlns:a16="http://schemas.microsoft.com/office/drawing/2014/main" id="{D8CF3B56-74DB-C6E5-30B6-45DD30D4E666}"/>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21" tIns="45701" rIns="91421" bIns="45701" anchor="t" anchorCtr="0" compatLnSpc="1">
            <a:noAutofit/>
          </a:bodyPr>
          <a:lstStyle/>
          <a:p>
            <a:pPr lvl="0"/>
            <a:endParaRPr lang="en-US"/>
          </a:p>
        </p:txBody>
      </p:sp>
      <p:sp>
        <p:nvSpPr>
          <p:cNvPr id="6" name="Google Shape;7;n">
            <a:extLst>
              <a:ext uri="{FF2B5EF4-FFF2-40B4-BE49-F238E27FC236}">
                <a16:creationId xmlns:a16="http://schemas.microsoft.com/office/drawing/2014/main" id="{542B9F62-623D-7A9A-74EE-DC2876F333EA}"/>
              </a:ext>
            </a:extLst>
          </p:cNvPr>
          <p:cNvSpPr txBox="1">
            <a:spLocks noGrp="1"/>
          </p:cNvSpPr>
          <p:nvPr>
            <p:ph type="ftr" sz="quarter" idx="4"/>
          </p:nvPr>
        </p:nvSpPr>
        <p:spPr>
          <a:xfrm>
            <a:off x="0" y="8685208"/>
            <a:ext cx="2971800" cy="458791"/>
          </a:xfrm>
          <a:prstGeom prst="rect">
            <a:avLst/>
          </a:prstGeom>
          <a:noFill/>
          <a:ln>
            <a:noFill/>
          </a:ln>
        </p:spPr>
        <p:txBody>
          <a:bodyPr vert="horz" wrap="square" lIns="91421" tIns="45701" rIns="91421" bIns="45701"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latin typeface="Calibri"/>
                <a:ea typeface="Calibri"/>
                <a:cs typeface="Calibri"/>
              </a:defRPr>
            </a:lvl1pPr>
          </a:lstStyle>
          <a:p>
            <a:pPr lvl="0"/>
            <a:endParaRPr lang="en-US"/>
          </a:p>
        </p:txBody>
      </p:sp>
      <p:sp>
        <p:nvSpPr>
          <p:cNvPr id="7" name="Google Shape;8;n">
            <a:extLst>
              <a:ext uri="{FF2B5EF4-FFF2-40B4-BE49-F238E27FC236}">
                <a16:creationId xmlns:a16="http://schemas.microsoft.com/office/drawing/2014/main" id="{140AF80D-36E3-05EB-4165-951A516F315D}"/>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21" tIns="45701" rIns="91421" bIns="45701"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latin typeface="Calibri"/>
                <a:ea typeface="Calibri"/>
                <a:cs typeface="Calibri"/>
              </a:defRPr>
            </a:lvl1pPr>
          </a:lstStyle>
          <a:p>
            <a:pPr lvl="0"/>
            <a:fld id="{76830D7C-60F6-4CAD-BF3C-B67B4CBD0963}" type="slidenum">
              <a:t>‹#›</a:t>
            </a:fld>
            <a:endParaRPr lang="en-US"/>
          </a:p>
        </p:txBody>
      </p:sp>
    </p:spTree>
    <p:extLst>
      <p:ext uri="{BB962C8B-B14F-4D97-AF65-F5344CB8AC3E}">
        <p14:creationId xmlns:p14="http://schemas.microsoft.com/office/powerpoint/2010/main" val="2799179878"/>
      </p:ext>
    </p:extLst>
  </p:cSld>
  <p:clrMap bg1="lt1" tx1="dk1" bg2="lt2" tx2="dk2" accent1="accent1" accent2="accent2" accent3="accent3" accent4="accent4" accent5="accent5" accent6="accent6" hlink="hlink" folHlink="folHlink"/>
  <p:notesStyle>
    <a:lvl1pPr marL="457200" marR="0" lvl="0" indent="-228600" algn="l"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latin typeface="Calibri"/>
        <a:ea typeface="Calibri"/>
        <a:cs typeface="Calibri"/>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99;p1:notes">
            <a:extLst>
              <a:ext uri="{FF2B5EF4-FFF2-40B4-BE49-F238E27FC236}">
                <a16:creationId xmlns:a16="http://schemas.microsoft.com/office/drawing/2014/main" id="{363DE227-1B22-5FAE-580C-C19B74C4DC6A}"/>
              </a:ext>
            </a:extLst>
          </p:cNvPr>
          <p:cNvSpPr txBox="1">
            <a:spLocks noGrp="1"/>
          </p:cNvSpPr>
          <p:nvPr>
            <p:ph type="body" sz="quarter" idx="1"/>
          </p:nvPr>
        </p:nvSpPr>
        <p:spPr/>
        <p:txBody>
          <a:bodyPr/>
          <a:lstStyle/>
          <a:p>
            <a:pPr marL="0" lvl="0" indent="0"/>
            <a:r>
              <a:rPr lang="en-US"/>
              <a:t>Fill out the information according you your team </a:t>
            </a:r>
          </a:p>
        </p:txBody>
      </p:sp>
      <p:sp>
        <p:nvSpPr>
          <p:cNvPr id="3" name="Google Shape;100;p1:notes">
            <a:extLst>
              <a:ext uri="{FF2B5EF4-FFF2-40B4-BE49-F238E27FC236}">
                <a16:creationId xmlns:a16="http://schemas.microsoft.com/office/drawing/2014/main" id="{3B6BD49E-35CD-2063-BF32-47C23599E627}"/>
              </a:ext>
            </a:extLst>
          </p:cNvPr>
          <p:cNvSpPr>
            <a:spLocks noGrp="1" noRot="1" noChangeAspect="1"/>
          </p:cNvSpPr>
          <p:nvPr>
            <p:ph type="sldImg"/>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A253DD-59E0-CF42-A222-5B3297C084A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00812CD-9100-5126-41BC-B731DE26024B}"/>
              </a:ext>
            </a:extLst>
          </p:cNvPr>
          <p:cNvSpPr txBox="1">
            <a:spLocks noGrp="1"/>
          </p:cNvSpPr>
          <p:nvPr>
            <p:ph type="body" sz="quarter" idx="1"/>
          </p:nvPr>
        </p:nvSpPr>
        <p:spPr/>
        <p:txBody>
          <a:bodyPr/>
          <a:lstStyle/>
          <a:p>
            <a:pPr lvl="0"/>
            <a:r>
              <a:rPr lang="en-US"/>
              <a:t>Remind everyone what you are trying to accomplish and the requirements that are driving your decisions. </a:t>
            </a:r>
          </a:p>
        </p:txBody>
      </p:sp>
      <p:sp>
        <p:nvSpPr>
          <p:cNvPr id="4" name="Slide Number Placeholder 3">
            <a:extLst>
              <a:ext uri="{FF2B5EF4-FFF2-40B4-BE49-F238E27FC236}">
                <a16:creationId xmlns:a16="http://schemas.microsoft.com/office/drawing/2014/main" id="{A327B5BD-0243-C1C4-FA89-582FD87838EB}"/>
              </a:ext>
            </a:extLst>
          </p:cNvPr>
          <p:cNvSpPr txBox="1">
            <a:spLocks noGrp="1"/>
          </p:cNvSpPr>
          <p:nvPr>
            <p:ph type="sldNum" sz="quarter" idx="8"/>
          </p:nvPr>
        </p:nvSpPr>
        <p:spPr/>
        <p:txBody>
          <a:bodyPr/>
          <a:lstStyle/>
          <a:p>
            <a:pPr lvl="0"/>
            <a:fld id="{BA2B8127-20F1-4BCF-9573-D866FD4CBF75}" type="slidenum">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9DB896-B023-3346-AAA9-BB3D418E9B8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DA25483-9859-72EB-1AF3-792297635632}"/>
              </a:ext>
            </a:extLst>
          </p:cNvPr>
          <p:cNvSpPr txBox="1">
            <a:spLocks noGrp="1"/>
          </p:cNvSpPr>
          <p:nvPr>
            <p:ph type="body" sz="quarter" idx="1"/>
          </p:nvPr>
        </p:nvSpPr>
        <p:spPr/>
        <p:txBody>
          <a:bodyPr/>
          <a:lstStyle/>
          <a:p>
            <a:pPr lvl="0"/>
            <a:r>
              <a:rPr lang="en-US"/>
              <a:t>Any 3D models, schematics, or diagrams are appreciated so add them to demonstrate the progress you are making. Its ok if its not final but let us know what you are doing to meet your requirements. </a:t>
            </a:r>
            <a:r>
              <a:rPr lang="en-US" b="1"/>
              <a:t>Add more slides as needed.</a:t>
            </a:r>
          </a:p>
        </p:txBody>
      </p:sp>
      <p:sp>
        <p:nvSpPr>
          <p:cNvPr id="4" name="Slide Number Placeholder 3">
            <a:extLst>
              <a:ext uri="{FF2B5EF4-FFF2-40B4-BE49-F238E27FC236}">
                <a16:creationId xmlns:a16="http://schemas.microsoft.com/office/drawing/2014/main" id="{710A771E-79C1-387E-CAC6-65AA223F6919}"/>
              </a:ext>
            </a:extLst>
          </p:cNvPr>
          <p:cNvSpPr txBox="1">
            <a:spLocks noGrp="1"/>
          </p:cNvSpPr>
          <p:nvPr>
            <p:ph type="sldNum" sz="quarter" idx="8"/>
          </p:nvPr>
        </p:nvSpPr>
        <p:spPr/>
        <p:txBody>
          <a:bodyPr/>
          <a:lstStyle/>
          <a:p>
            <a:pPr lvl="0"/>
            <a:fld id="{FFD7EC40-4E12-486B-979D-082C04279008}" type="slidenum">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0E125F-8538-CB97-1733-1E1DA1AC2B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2A1614-D33E-FA84-29CA-2A4102F27C09}"/>
              </a:ext>
            </a:extLst>
          </p:cNvPr>
          <p:cNvSpPr txBox="1">
            <a:spLocks noGrp="1"/>
          </p:cNvSpPr>
          <p:nvPr>
            <p:ph type="body" sz="quarter" idx="1"/>
          </p:nvPr>
        </p:nvSpPr>
        <p:spPr/>
        <p:txBody>
          <a:bodyPr/>
          <a:lstStyle/>
          <a:p>
            <a:pPr lvl="0"/>
            <a:r>
              <a:rPr lang="en-US"/>
              <a:t>What did you accomplish this week?! </a:t>
            </a:r>
            <a:r>
              <a:rPr lang="en-US" b="1"/>
              <a:t>Add slides as needed. </a:t>
            </a:r>
          </a:p>
        </p:txBody>
      </p:sp>
      <p:sp>
        <p:nvSpPr>
          <p:cNvPr id="4" name="Slide Number Placeholder 3">
            <a:extLst>
              <a:ext uri="{FF2B5EF4-FFF2-40B4-BE49-F238E27FC236}">
                <a16:creationId xmlns:a16="http://schemas.microsoft.com/office/drawing/2014/main" id="{2BE10428-CC97-5384-87C1-110D8D10FCFC}"/>
              </a:ext>
            </a:extLst>
          </p:cNvPr>
          <p:cNvSpPr txBox="1">
            <a:spLocks noGrp="1"/>
          </p:cNvSpPr>
          <p:nvPr>
            <p:ph type="sldNum" sz="quarter" idx="8"/>
          </p:nvPr>
        </p:nvSpPr>
        <p:spPr/>
        <p:txBody>
          <a:bodyPr/>
          <a:lstStyle/>
          <a:p>
            <a:pPr lvl="0"/>
            <a:fld id="{904D7BC3-AD2B-4AD9-9A63-F9883CFE2CC7}" type="slidenum">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A5935D-015A-0D0D-8262-B038223535C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182028C-18BB-2A7E-1B3A-A35D05415EF5}"/>
              </a:ext>
            </a:extLst>
          </p:cNvPr>
          <p:cNvSpPr txBox="1">
            <a:spLocks noGrp="1"/>
          </p:cNvSpPr>
          <p:nvPr>
            <p:ph type="body" sz="quarter" idx="1"/>
          </p:nvPr>
        </p:nvSpPr>
        <p:spPr/>
        <p:txBody>
          <a:bodyPr/>
          <a:lstStyle/>
          <a:p>
            <a:pPr lvl="0"/>
            <a:r>
              <a:rPr lang="en-US"/>
              <a:t>What did you accomplish this week?! </a:t>
            </a:r>
            <a:r>
              <a:rPr lang="en-US" b="1"/>
              <a:t>Add slides as needed. </a:t>
            </a:r>
          </a:p>
        </p:txBody>
      </p:sp>
      <p:sp>
        <p:nvSpPr>
          <p:cNvPr id="4" name="Slide Number Placeholder 3">
            <a:extLst>
              <a:ext uri="{FF2B5EF4-FFF2-40B4-BE49-F238E27FC236}">
                <a16:creationId xmlns:a16="http://schemas.microsoft.com/office/drawing/2014/main" id="{B1F0C725-AEC6-AE6B-C0E1-E5F834FBC1A3}"/>
              </a:ext>
            </a:extLst>
          </p:cNvPr>
          <p:cNvSpPr txBox="1">
            <a:spLocks noGrp="1"/>
          </p:cNvSpPr>
          <p:nvPr>
            <p:ph type="sldNum" sz="quarter" idx="8"/>
          </p:nvPr>
        </p:nvSpPr>
        <p:spPr/>
        <p:txBody>
          <a:bodyPr/>
          <a:lstStyle/>
          <a:p>
            <a:pPr lvl="0"/>
            <a:fld id="{76FCB9B8-7EFB-4882-B1C1-3B7AE1BF2FF5}" type="slidenum">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98B957-619D-F0B6-BF40-05DDC6A297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79503E-0CFB-D3F7-DCD2-D44A52A9ED84}"/>
              </a:ext>
            </a:extLst>
          </p:cNvPr>
          <p:cNvSpPr txBox="1">
            <a:spLocks noGrp="1"/>
          </p:cNvSpPr>
          <p:nvPr>
            <p:ph type="body" sz="quarter" idx="1"/>
          </p:nvPr>
        </p:nvSpPr>
        <p:spPr/>
        <p:txBody>
          <a:bodyPr/>
          <a:lstStyle/>
          <a:p>
            <a:pPr lvl="0"/>
            <a:r>
              <a:rPr lang="en-US"/>
              <a:t>What will you get done next week?</a:t>
            </a:r>
          </a:p>
        </p:txBody>
      </p:sp>
      <p:sp>
        <p:nvSpPr>
          <p:cNvPr id="4" name="Slide Number Placeholder 3">
            <a:extLst>
              <a:ext uri="{FF2B5EF4-FFF2-40B4-BE49-F238E27FC236}">
                <a16:creationId xmlns:a16="http://schemas.microsoft.com/office/drawing/2014/main" id="{3FC77B8C-6DB5-DC70-BEDD-CBD610C964C6}"/>
              </a:ext>
            </a:extLst>
          </p:cNvPr>
          <p:cNvSpPr txBox="1">
            <a:spLocks noGrp="1"/>
          </p:cNvSpPr>
          <p:nvPr>
            <p:ph type="sldNum" sz="quarter" idx="8"/>
          </p:nvPr>
        </p:nvSpPr>
        <p:spPr/>
        <p:txBody>
          <a:bodyPr/>
          <a:lstStyle/>
          <a:p>
            <a:pPr lvl="0"/>
            <a:fld id="{D6A6E862-5209-4FCC-BD84-43C62FA17682}" type="slidenum">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2">
    <p:bg>
      <p:bgPr>
        <a:blipFill>
          <a:blip r:embed="rId2">
            <a:alphaModFix/>
          </a:blip>
          <a:stretch>
            <a:fillRect/>
          </a:stretch>
        </a:blipFill>
        <a:effectLst/>
      </p:bgPr>
    </p:bg>
    <p:spTree>
      <p:nvGrpSpPr>
        <p:cNvPr id="1" name=""/>
        <p:cNvGrpSpPr/>
        <p:nvPr/>
      </p:nvGrpSpPr>
      <p:grpSpPr>
        <a:xfrm>
          <a:off x="0" y="0"/>
          <a:ext cx="0" cy="0"/>
          <a:chOff x="0" y="0"/>
          <a:chExt cx="0" cy="0"/>
        </a:xfrm>
      </p:grpSpPr>
      <p:sp>
        <p:nvSpPr>
          <p:cNvPr id="2" name="Google Shape;16;p26">
            <a:extLst>
              <a:ext uri="{FF2B5EF4-FFF2-40B4-BE49-F238E27FC236}">
                <a16:creationId xmlns:a16="http://schemas.microsoft.com/office/drawing/2014/main" id="{223DCB77-3B60-09D2-F5B5-90C92A13E0AD}"/>
              </a:ext>
            </a:extLst>
          </p:cNvPr>
          <p:cNvSpPr txBox="1">
            <a:spLocks noGrp="1"/>
          </p:cNvSpPr>
          <p:nvPr>
            <p:ph type="title"/>
          </p:nvPr>
        </p:nvSpPr>
        <p:spPr>
          <a:xfrm>
            <a:off x="623885" y="467358"/>
            <a:ext cx="7886700" cy="1087962"/>
          </a:xfrm>
        </p:spPr>
        <p:txBody>
          <a:bodyPr anchor="b"/>
          <a:lstStyle>
            <a:lvl1pPr algn="r">
              <a:defRPr sz="4500">
                <a:solidFill>
                  <a:srgbClr val="FFFFFF"/>
                </a:solidFill>
              </a:defRPr>
            </a:lvl1pPr>
          </a:lstStyle>
          <a:p>
            <a:pPr lvl="0"/>
            <a:endParaRPr lang="en-US"/>
          </a:p>
        </p:txBody>
      </p:sp>
      <p:sp>
        <p:nvSpPr>
          <p:cNvPr id="3" name="Google Shape;17;p26">
            <a:extLst>
              <a:ext uri="{FF2B5EF4-FFF2-40B4-BE49-F238E27FC236}">
                <a16:creationId xmlns:a16="http://schemas.microsoft.com/office/drawing/2014/main" id="{A0A2DC4E-8CA2-A903-CF41-7B94EC8539A6}"/>
              </a:ext>
            </a:extLst>
          </p:cNvPr>
          <p:cNvSpPr txBox="1">
            <a:spLocks noGrp="1"/>
          </p:cNvSpPr>
          <p:nvPr>
            <p:ph type="body" idx="4294967295"/>
          </p:nvPr>
        </p:nvSpPr>
        <p:spPr>
          <a:xfrm>
            <a:off x="623885" y="1575566"/>
            <a:ext cx="7886700" cy="562566"/>
          </a:xfrm>
        </p:spPr>
        <p:txBody>
          <a:bodyPr/>
          <a:lstStyle>
            <a:lvl1pPr indent="-228600" algn="r">
              <a:buNone/>
              <a:defRPr sz="1600" b="1">
                <a:solidFill>
                  <a:srgbClr val="FFFFFF"/>
                </a:solidFill>
              </a:defRPr>
            </a:lvl1pPr>
          </a:lstStyle>
          <a:p>
            <a:pPr lvl="0"/>
            <a:endParaRPr lang="en-US"/>
          </a:p>
        </p:txBody>
      </p:sp>
      <p:sp>
        <p:nvSpPr>
          <p:cNvPr id="4" name="Google Shape;18;p26">
            <a:extLst>
              <a:ext uri="{FF2B5EF4-FFF2-40B4-BE49-F238E27FC236}">
                <a16:creationId xmlns:a16="http://schemas.microsoft.com/office/drawing/2014/main" id="{D0C44754-013A-7C77-687D-92DD83C4B899}"/>
              </a:ext>
            </a:extLst>
          </p:cNvPr>
          <p:cNvSpPr txBox="1">
            <a:spLocks noGrp="1"/>
          </p:cNvSpPr>
          <p:nvPr>
            <p:ph type="body" idx="4294967295"/>
          </p:nvPr>
        </p:nvSpPr>
        <p:spPr>
          <a:xfrm>
            <a:off x="623885" y="2296351"/>
            <a:ext cx="7886700" cy="297335"/>
          </a:xfrm>
        </p:spPr>
        <p:txBody>
          <a:bodyPr/>
          <a:lstStyle>
            <a:lvl1pPr indent="-228600" algn="r">
              <a:buNone/>
              <a:defRPr sz="1400">
                <a:solidFill>
                  <a:srgbClr val="ECEAD1"/>
                </a:solidFill>
              </a:defRPr>
            </a:lvl1pPr>
          </a:lstStyle>
          <a:p>
            <a:pPr lvl="0"/>
            <a:endParaRPr lang="en-US"/>
          </a:p>
        </p:txBody>
      </p:sp>
    </p:spTree>
    <p:extLst>
      <p:ext uri="{BB962C8B-B14F-4D97-AF65-F5344CB8AC3E}">
        <p14:creationId xmlns:p14="http://schemas.microsoft.com/office/powerpoint/2010/main" val="313363674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Gray">
    <p:bg>
      <p:bgPr>
        <a:solidFill>
          <a:srgbClr val="7E96A0"/>
        </a:solidFill>
        <a:effectLst/>
      </p:bgPr>
    </p:bg>
    <p:spTree>
      <p:nvGrpSpPr>
        <p:cNvPr id="1" name=""/>
        <p:cNvGrpSpPr/>
        <p:nvPr/>
      </p:nvGrpSpPr>
      <p:grpSpPr>
        <a:xfrm>
          <a:off x="0" y="0"/>
          <a:ext cx="0" cy="0"/>
          <a:chOff x="0" y="0"/>
          <a:chExt cx="0" cy="0"/>
        </a:xfrm>
      </p:grpSpPr>
      <p:sp>
        <p:nvSpPr>
          <p:cNvPr id="2" name="Google Shape;68;p37">
            <a:extLst>
              <a:ext uri="{FF2B5EF4-FFF2-40B4-BE49-F238E27FC236}">
                <a16:creationId xmlns:a16="http://schemas.microsoft.com/office/drawing/2014/main" id="{DD3877D0-D0A5-19C3-EFED-D24FCC451210}"/>
              </a:ext>
            </a:extLst>
          </p:cNvPr>
          <p:cNvSpPr txBox="1">
            <a:spLocks noGrp="1"/>
          </p:cNvSpPr>
          <p:nvPr>
            <p:ph type="title"/>
          </p:nvPr>
        </p:nvSpPr>
        <p:spPr>
          <a:xfrm>
            <a:off x="628650" y="2011204"/>
            <a:ext cx="7886700" cy="994172"/>
          </a:xfrm>
        </p:spPr>
        <p:txBody>
          <a:bodyPr anchorCtr="1"/>
          <a:lstStyle>
            <a:lvl1pPr algn="ctr">
              <a:defRPr>
                <a:solidFill>
                  <a:srgbClr val="FFFFFF"/>
                </a:solidFill>
              </a:defRPr>
            </a:lvl1pPr>
          </a:lstStyle>
          <a:p>
            <a:pPr lvl="0"/>
            <a:endParaRPr lang="en-US"/>
          </a:p>
        </p:txBody>
      </p:sp>
    </p:spTree>
    <p:extLst>
      <p:ext uri="{BB962C8B-B14F-4D97-AF65-F5344CB8AC3E}">
        <p14:creationId xmlns:p14="http://schemas.microsoft.com/office/powerpoint/2010/main" val="2400856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hoto">
    <p:bg>
      <p:bgPr>
        <a:blipFill>
          <a:blip r:embed="rId2">
            <a:alphaModFix/>
          </a:blip>
          <a:stretch>
            <a:fillRect/>
          </a:stretch>
        </a:blipFill>
        <a:effectLst/>
      </p:bgPr>
    </p:bg>
    <p:spTree>
      <p:nvGrpSpPr>
        <p:cNvPr id="1" name=""/>
        <p:cNvGrpSpPr/>
        <p:nvPr/>
      </p:nvGrpSpPr>
      <p:grpSpPr>
        <a:xfrm>
          <a:off x="0" y="0"/>
          <a:ext cx="0" cy="0"/>
          <a:chOff x="0" y="0"/>
          <a:chExt cx="0" cy="0"/>
        </a:xfrm>
      </p:grpSpPr>
      <p:sp>
        <p:nvSpPr>
          <p:cNvPr id="2" name="Google Shape;70;p38">
            <a:extLst>
              <a:ext uri="{FF2B5EF4-FFF2-40B4-BE49-F238E27FC236}">
                <a16:creationId xmlns:a16="http://schemas.microsoft.com/office/drawing/2014/main" id="{336B1D87-EF05-8319-31BD-3C91D6BF9312}"/>
              </a:ext>
            </a:extLst>
          </p:cNvPr>
          <p:cNvSpPr/>
          <p:nvPr/>
        </p:nvSpPr>
        <p:spPr>
          <a:xfrm>
            <a:off x="182880" y="219456"/>
            <a:ext cx="8750808" cy="4754880"/>
          </a:xfrm>
          <a:prstGeom prst="rect">
            <a:avLst/>
          </a:prstGeom>
          <a:solidFill>
            <a:srgbClr val="006747">
              <a:alpha val="40000"/>
            </a:srgbClr>
          </a:solidFill>
          <a:ln cap="flat">
            <a:noFill/>
            <a:prstDash val="soli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0" cap="none" spc="0" baseline="0">
              <a:solidFill>
                <a:srgbClr val="FFFFFF"/>
              </a:solidFill>
              <a:uFillTx/>
              <a:latin typeface="Arial"/>
              <a:ea typeface="Arial"/>
              <a:cs typeface="Arial"/>
            </a:endParaRPr>
          </a:p>
        </p:txBody>
      </p:sp>
      <p:sp>
        <p:nvSpPr>
          <p:cNvPr id="3" name="Google Shape;71;p38">
            <a:extLst>
              <a:ext uri="{FF2B5EF4-FFF2-40B4-BE49-F238E27FC236}">
                <a16:creationId xmlns:a16="http://schemas.microsoft.com/office/drawing/2014/main" id="{4BF6D2D8-B3DC-312D-A3F2-A52EC3F5E6DD}"/>
              </a:ext>
            </a:extLst>
          </p:cNvPr>
          <p:cNvSpPr txBox="1">
            <a:spLocks noGrp="1"/>
          </p:cNvSpPr>
          <p:nvPr>
            <p:ph type="title"/>
          </p:nvPr>
        </p:nvSpPr>
        <p:spPr>
          <a:xfrm>
            <a:off x="628650" y="2011204"/>
            <a:ext cx="7886700" cy="994172"/>
          </a:xfrm>
        </p:spPr>
        <p:txBody>
          <a:bodyPr anchorCtr="1"/>
          <a:lstStyle>
            <a:lvl1pPr algn="ctr">
              <a:defRPr>
                <a:solidFill>
                  <a:srgbClr val="FFFFFF"/>
                </a:solidFill>
              </a:defRPr>
            </a:lvl1pPr>
          </a:lstStyle>
          <a:p>
            <a:pPr lvl="0"/>
            <a:endParaRPr lang="en-US"/>
          </a:p>
        </p:txBody>
      </p:sp>
    </p:spTree>
    <p:extLst>
      <p:ext uri="{BB962C8B-B14F-4D97-AF65-F5344CB8AC3E}">
        <p14:creationId xmlns:p14="http://schemas.microsoft.com/office/powerpoint/2010/main" val="3695666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Google Shape;73;p39">
            <a:extLst>
              <a:ext uri="{FF2B5EF4-FFF2-40B4-BE49-F238E27FC236}">
                <a16:creationId xmlns:a16="http://schemas.microsoft.com/office/drawing/2014/main" id="{B855C07E-DF9A-23A8-F72F-7D57E326696F}"/>
              </a:ext>
            </a:extLst>
          </p:cNvPr>
          <p:cNvSpPr/>
          <p:nvPr/>
        </p:nvSpPr>
        <p:spPr>
          <a:xfrm>
            <a:off x="0" y="-34015"/>
            <a:ext cx="3887388" cy="5204389"/>
          </a:xfrm>
          <a:prstGeom prst="rect">
            <a:avLst/>
          </a:prstGeom>
          <a:solidFill>
            <a:srgbClr val="006747"/>
          </a:solidFill>
          <a:ln cap="flat">
            <a:noFill/>
            <a:prstDash val="soli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0" cap="none" spc="0" baseline="0">
              <a:solidFill>
                <a:srgbClr val="FFFFFF"/>
              </a:solidFill>
              <a:uFillTx/>
              <a:latin typeface="Arial"/>
              <a:ea typeface="Arial"/>
              <a:cs typeface="Arial"/>
            </a:endParaRPr>
          </a:p>
        </p:txBody>
      </p:sp>
      <p:sp>
        <p:nvSpPr>
          <p:cNvPr id="3" name="Google Shape;74;p39">
            <a:extLst>
              <a:ext uri="{FF2B5EF4-FFF2-40B4-BE49-F238E27FC236}">
                <a16:creationId xmlns:a16="http://schemas.microsoft.com/office/drawing/2014/main" id="{E9046E31-2E20-6B13-127B-3DFD49A5CB41}"/>
              </a:ext>
            </a:extLst>
          </p:cNvPr>
          <p:cNvSpPr txBox="1">
            <a:spLocks noGrp="1"/>
          </p:cNvSpPr>
          <p:nvPr>
            <p:ph type="title"/>
          </p:nvPr>
        </p:nvSpPr>
        <p:spPr>
          <a:xfrm>
            <a:off x="629838" y="342900"/>
            <a:ext cx="2949177" cy="1200150"/>
          </a:xfrm>
        </p:spPr>
        <p:txBody>
          <a:bodyPr anchor="b"/>
          <a:lstStyle>
            <a:lvl1pPr>
              <a:defRPr sz="2400">
                <a:solidFill>
                  <a:srgbClr val="FFFFFF"/>
                </a:solidFill>
              </a:defRPr>
            </a:lvl1pPr>
          </a:lstStyle>
          <a:p>
            <a:pPr lvl="0"/>
            <a:endParaRPr lang="en-US"/>
          </a:p>
        </p:txBody>
      </p:sp>
      <p:sp>
        <p:nvSpPr>
          <p:cNvPr id="4" name="Google Shape;75;p39">
            <a:extLst>
              <a:ext uri="{FF2B5EF4-FFF2-40B4-BE49-F238E27FC236}">
                <a16:creationId xmlns:a16="http://schemas.microsoft.com/office/drawing/2014/main" id="{0A068FFA-A049-45ED-68DF-62448F2957CD}"/>
              </a:ext>
            </a:extLst>
          </p:cNvPr>
          <p:cNvSpPr txBox="1">
            <a:spLocks noGrp="1"/>
          </p:cNvSpPr>
          <p:nvPr>
            <p:ph type="body" idx="2"/>
          </p:nvPr>
        </p:nvSpPr>
        <p:spPr>
          <a:xfrm>
            <a:off x="4144710" y="740572"/>
            <a:ext cx="4371828" cy="3655222"/>
          </a:xfrm>
        </p:spPr>
        <p:txBody>
          <a:bodyPr/>
          <a:lstStyle>
            <a:lvl1pPr indent="-381003">
              <a:buClr>
                <a:srgbClr val="006747"/>
              </a:buClr>
              <a:buSzPts val="2400"/>
              <a:defRPr sz="2400">
                <a:solidFill>
                  <a:srgbClr val="006747"/>
                </a:solidFill>
              </a:defRPr>
            </a:lvl1pPr>
          </a:lstStyle>
          <a:p>
            <a:pPr lvl="0"/>
            <a:endParaRPr lang="en-US"/>
          </a:p>
        </p:txBody>
      </p:sp>
      <p:sp>
        <p:nvSpPr>
          <p:cNvPr id="5" name="Google Shape;76;p39">
            <a:extLst>
              <a:ext uri="{FF2B5EF4-FFF2-40B4-BE49-F238E27FC236}">
                <a16:creationId xmlns:a16="http://schemas.microsoft.com/office/drawing/2014/main" id="{9CFDF47F-5E55-AAA1-9E0C-A3BBB447CB69}"/>
              </a:ext>
            </a:extLst>
          </p:cNvPr>
          <p:cNvSpPr txBox="1">
            <a:spLocks noGrp="1"/>
          </p:cNvSpPr>
          <p:nvPr>
            <p:ph idx="1"/>
          </p:nvPr>
        </p:nvSpPr>
        <p:spPr>
          <a:xfrm>
            <a:off x="629838" y="1543050"/>
            <a:ext cx="2949177" cy="2858688"/>
          </a:xfrm>
        </p:spPr>
        <p:txBody>
          <a:bodyPr/>
          <a:lstStyle>
            <a:lvl1pPr indent="-228600">
              <a:buNone/>
              <a:defRPr sz="1200">
                <a:solidFill>
                  <a:srgbClr val="FFFFFF"/>
                </a:solidFill>
              </a:defRPr>
            </a:lvl1pPr>
          </a:lstStyle>
          <a:p>
            <a:pPr lvl="0"/>
            <a:endParaRPr lang="en-US"/>
          </a:p>
        </p:txBody>
      </p:sp>
      <p:sp>
        <p:nvSpPr>
          <p:cNvPr id="6" name="Google Shape;77;p39">
            <a:extLst>
              <a:ext uri="{FF2B5EF4-FFF2-40B4-BE49-F238E27FC236}">
                <a16:creationId xmlns:a16="http://schemas.microsoft.com/office/drawing/2014/main" id="{13DE409C-F1D4-DADC-1BD5-0D4243B6E9C9}"/>
              </a:ext>
            </a:extLst>
          </p:cNvPr>
          <p:cNvSpPr txBox="1">
            <a:spLocks noGrp="1"/>
          </p:cNvSpPr>
          <p:nvPr>
            <p:ph type="sldNum" sz="quarter" idx="8"/>
          </p:nvPr>
        </p:nvSpPr>
        <p:spPr/>
        <p:txBody>
          <a:bodyPr/>
          <a:lstStyle>
            <a:lvl1pPr>
              <a:defRPr/>
            </a:lvl1pPr>
          </a:lstStyle>
          <a:p>
            <a:pPr lvl="0"/>
            <a:fld id="{CA192E48-1CBA-4DCC-9F74-77CCB434F907}" type="slidenum">
              <a:t>‹#›</a:t>
            </a:fld>
            <a:endParaRPr lang="en-US"/>
          </a:p>
        </p:txBody>
      </p:sp>
    </p:spTree>
    <p:extLst>
      <p:ext uri="{BB962C8B-B14F-4D97-AF65-F5344CB8AC3E}">
        <p14:creationId xmlns:p14="http://schemas.microsoft.com/office/powerpoint/2010/main" val="4104898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2" name="Google Shape;79;p40">
            <a:extLst>
              <a:ext uri="{FF2B5EF4-FFF2-40B4-BE49-F238E27FC236}">
                <a16:creationId xmlns:a16="http://schemas.microsoft.com/office/drawing/2014/main" id="{CE6724F7-A4FD-2D21-5B73-4CBF8423C2AD}"/>
              </a:ext>
            </a:extLst>
          </p:cNvPr>
          <p:cNvSpPr/>
          <p:nvPr/>
        </p:nvSpPr>
        <p:spPr>
          <a:xfrm>
            <a:off x="0" y="-34015"/>
            <a:ext cx="9144000" cy="2191588"/>
          </a:xfrm>
          <a:prstGeom prst="rect">
            <a:avLst/>
          </a:prstGeom>
          <a:solidFill>
            <a:srgbClr val="006747"/>
          </a:solidFill>
          <a:ln cap="flat">
            <a:noFill/>
            <a:prstDash val="soli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0" cap="none" spc="0" baseline="0">
              <a:solidFill>
                <a:srgbClr val="FFFFFF"/>
              </a:solidFill>
              <a:uFillTx/>
              <a:latin typeface="Arial"/>
              <a:ea typeface="Arial"/>
              <a:cs typeface="Arial"/>
            </a:endParaRPr>
          </a:p>
        </p:txBody>
      </p:sp>
      <p:sp>
        <p:nvSpPr>
          <p:cNvPr id="3" name="Google Shape;80;p40">
            <a:extLst>
              <a:ext uri="{FF2B5EF4-FFF2-40B4-BE49-F238E27FC236}">
                <a16:creationId xmlns:a16="http://schemas.microsoft.com/office/drawing/2014/main" id="{E8EFC0E0-4DE1-1635-2D1D-40E673DBAD38}"/>
              </a:ext>
            </a:extLst>
          </p:cNvPr>
          <p:cNvSpPr txBox="1">
            <a:spLocks noGrp="1"/>
          </p:cNvSpPr>
          <p:nvPr>
            <p:ph type="title"/>
          </p:nvPr>
        </p:nvSpPr>
        <p:spPr>
          <a:xfrm>
            <a:off x="629838" y="342900"/>
            <a:ext cx="3099678" cy="1200150"/>
          </a:xfrm>
        </p:spPr>
        <p:txBody>
          <a:bodyPr anchor="b"/>
          <a:lstStyle>
            <a:lvl1pPr>
              <a:defRPr sz="2400">
                <a:solidFill>
                  <a:srgbClr val="FFFFFF"/>
                </a:solidFill>
              </a:defRPr>
            </a:lvl1pPr>
          </a:lstStyle>
          <a:p>
            <a:pPr lvl="0"/>
            <a:endParaRPr lang="en-US"/>
          </a:p>
        </p:txBody>
      </p:sp>
      <p:sp>
        <p:nvSpPr>
          <p:cNvPr id="4" name="Google Shape;81;p40">
            <a:extLst>
              <a:ext uri="{FF2B5EF4-FFF2-40B4-BE49-F238E27FC236}">
                <a16:creationId xmlns:a16="http://schemas.microsoft.com/office/drawing/2014/main" id="{156BB45E-7678-D859-8194-6928DF044683}"/>
              </a:ext>
            </a:extLst>
          </p:cNvPr>
          <p:cNvSpPr txBox="1">
            <a:spLocks noGrp="1"/>
          </p:cNvSpPr>
          <p:nvPr>
            <p:ph type="body" idx="4294967295"/>
          </p:nvPr>
        </p:nvSpPr>
        <p:spPr>
          <a:xfrm>
            <a:off x="629838" y="2383603"/>
            <a:ext cx="4034625" cy="2208943"/>
          </a:xfrm>
        </p:spPr>
        <p:txBody>
          <a:bodyPr/>
          <a:lstStyle>
            <a:lvl1pPr indent="-228600">
              <a:buNone/>
              <a:defRPr sz="1800">
                <a:solidFill>
                  <a:srgbClr val="466069"/>
                </a:solidFill>
              </a:defRPr>
            </a:lvl1pPr>
          </a:lstStyle>
          <a:p>
            <a:pPr lvl="0"/>
            <a:endParaRPr lang="en-US"/>
          </a:p>
        </p:txBody>
      </p:sp>
      <p:sp>
        <p:nvSpPr>
          <p:cNvPr id="5" name="Google Shape;82;p40">
            <a:extLst>
              <a:ext uri="{FF2B5EF4-FFF2-40B4-BE49-F238E27FC236}">
                <a16:creationId xmlns:a16="http://schemas.microsoft.com/office/drawing/2014/main" id="{CB84B4F5-2FCD-79C4-3D0C-11802DD72218}"/>
              </a:ext>
            </a:extLst>
          </p:cNvPr>
          <p:cNvSpPr txBox="1">
            <a:spLocks noGrp="1"/>
          </p:cNvSpPr>
          <p:nvPr>
            <p:ph type="sldNum" sz="quarter" idx="8"/>
          </p:nvPr>
        </p:nvSpPr>
        <p:spPr/>
        <p:txBody>
          <a:bodyPr/>
          <a:lstStyle>
            <a:lvl1pPr>
              <a:defRPr/>
            </a:lvl1pPr>
          </a:lstStyle>
          <a:p>
            <a:pPr lvl="0"/>
            <a:fld id="{A7DA9F7B-3AD4-443D-99B1-0D7199D8E7B3}" type="slidenum">
              <a:t>‹#›</a:t>
            </a:fld>
            <a:endParaRPr lang="en-US"/>
          </a:p>
        </p:txBody>
      </p:sp>
      <p:sp>
        <p:nvSpPr>
          <p:cNvPr id="6" name="Google Shape;84;p40">
            <a:extLst>
              <a:ext uri="{FF2B5EF4-FFF2-40B4-BE49-F238E27FC236}">
                <a16:creationId xmlns:a16="http://schemas.microsoft.com/office/drawing/2014/main" id="{215A194D-3766-7878-6C34-327F2569B9E8}"/>
              </a:ext>
            </a:extLst>
          </p:cNvPr>
          <p:cNvSpPr txBox="1">
            <a:spLocks noGrp="1"/>
          </p:cNvSpPr>
          <p:nvPr>
            <p:ph type="body" idx="4294967295"/>
          </p:nvPr>
        </p:nvSpPr>
        <p:spPr>
          <a:xfrm>
            <a:off x="5033964" y="3871642"/>
            <a:ext cx="3606795" cy="453780"/>
          </a:xfrm>
        </p:spPr>
        <p:txBody>
          <a:bodyPr anchorCtr="1"/>
          <a:lstStyle>
            <a:lvl1pPr indent="-228600" algn="ctr">
              <a:buNone/>
              <a:defRPr sz="1200">
                <a:solidFill>
                  <a:srgbClr val="466069"/>
                </a:solidFill>
              </a:defRPr>
            </a:lvl1pPr>
          </a:lstStyle>
          <a:p>
            <a:pPr lvl="0"/>
            <a:endParaRPr lang="en-US"/>
          </a:p>
        </p:txBody>
      </p:sp>
    </p:spTree>
    <p:extLst>
      <p:ext uri="{BB962C8B-B14F-4D97-AF65-F5344CB8AC3E}">
        <p14:creationId xmlns:p14="http://schemas.microsoft.com/office/powerpoint/2010/main" val="2911693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Google Shape;86;p41">
            <a:extLst>
              <a:ext uri="{FF2B5EF4-FFF2-40B4-BE49-F238E27FC236}">
                <a16:creationId xmlns:a16="http://schemas.microsoft.com/office/drawing/2014/main" id="{75317838-4CCC-1FCD-87E6-84CF3357DC77}"/>
              </a:ext>
            </a:extLst>
          </p:cNvPr>
          <p:cNvSpPr txBox="1">
            <a:spLocks noGrp="1"/>
          </p:cNvSpPr>
          <p:nvPr>
            <p:ph type="title"/>
          </p:nvPr>
        </p:nvSpPr>
        <p:spPr>
          <a:xfrm>
            <a:off x="629838" y="342900"/>
            <a:ext cx="2949177" cy="1200150"/>
          </a:xfrm>
        </p:spPr>
        <p:txBody>
          <a:bodyPr anchor="b"/>
          <a:lstStyle>
            <a:lvl1pPr>
              <a:defRPr sz="2400">
                <a:solidFill>
                  <a:srgbClr val="006747"/>
                </a:solidFill>
              </a:defRPr>
            </a:lvl1pPr>
          </a:lstStyle>
          <a:p>
            <a:pPr lvl="0"/>
            <a:endParaRPr lang="en-US"/>
          </a:p>
        </p:txBody>
      </p:sp>
      <p:sp>
        <p:nvSpPr>
          <p:cNvPr id="3" name="Google Shape;88;p41">
            <a:extLst>
              <a:ext uri="{FF2B5EF4-FFF2-40B4-BE49-F238E27FC236}">
                <a16:creationId xmlns:a16="http://schemas.microsoft.com/office/drawing/2014/main" id="{F527FF07-339A-5417-2057-9F4697C6EC2B}"/>
              </a:ext>
            </a:extLst>
          </p:cNvPr>
          <p:cNvSpPr txBox="1">
            <a:spLocks noGrp="1"/>
          </p:cNvSpPr>
          <p:nvPr>
            <p:ph type="body" idx="2"/>
          </p:nvPr>
        </p:nvSpPr>
        <p:spPr>
          <a:xfrm>
            <a:off x="629838" y="1543050"/>
            <a:ext cx="2949177" cy="2858688"/>
          </a:xfrm>
        </p:spPr>
        <p:txBody>
          <a:bodyPr/>
          <a:lstStyle>
            <a:lvl1pPr indent="-228600">
              <a:buNone/>
              <a:defRPr sz="1200">
                <a:solidFill>
                  <a:srgbClr val="466069"/>
                </a:solidFill>
              </a:defRPr>
            </a:lvl1pPr>
          </a:lstStyle>
          <a:p>
            <a:pPr lvl="0"/>
            <a:endParaRPr lang="en-US"/>
          </a:p>
        </p:txBody>
      </p:sp>
      <p:sp>
        <p:nvSpPr>
          <p:cNvPr id="4" name="Google Shape;89;p41">
            <a:extLst>
              <a:ext uri="{FF2B5EF4-FFF2-40B4-BE49-F238E27FC236}">
                <a16:creationId xmlns:a16="http://schemas.microsoft.com/office/drawing/2014/main" id="{60F4061D-911A-2BE9-0B68-B35E8E9E65EF}"/>
              </a:ext>
            </a:extLst>
          </p:cNvPr>
          <p:cNvSpPr txBox="1">
            <a:spLocks noGrp="1"/>
          </p:cNvSpPr>
          <p:nvPr>
            <p:ph type="sldNum" sz="quarter" idx="8"/>
          </p:nvPr>
        </p:nvSpPr>
        <p:spPr/>
        <p:txBody>
          <a:bodyPr/>
          <a:lstStyle>
            <a:lvl1pPr>
              <a:defRPr/>
            </a:lvl1pPr>
          </a:lstStyle>
          <a:p>
            <a:pPr lvl="0"/>
            <a:fld id="{3D409ADC-2498-477E-8622-7F0737EFE60C}" type="slidenum">
              <a:t>‹#›</a:t>
            </a:fld>
            <a:endParaRPr lang="en-US"/>
          </a:p>
        </p:txBody>
      </p:sp>
      <p:sp>
        <p:nvSpPr>
          <p:cNvPr id="5" name="Google Shape;90;p41">
            <a:extLst>
              <a:ext uri="{FF2B5EF4-FFF2-40B4-BE49-F238E27FC236}">
                <a16:creationId xmlns:a16="http://schemas.microsoft.com/office/drawing/2014/main" id="{EC0BF9EC-4B85-7D68-D309-5229DD0D3B00}"/>
              </a:ext>
            </a:extLst>
          </p:cNvPr>
          <p:cNvSpPr/>
          <p:nvPr/>
        </p:nvSpPr>
        <p:spPr>
          <a:xfrm>
            <a:off x="0" y="0"/>
            <a:ext cx="9144000" cy="139299"/>
          </a:xfrm>
          <a:prstGeom prst="rect">
            <a:avLst/>
          </a:prstGeom>
          <a:solidFill>
            <a:srgbClr val="006747"/>
          </a:solidFill>
          <a:ln cap="flat">
            <a:noFill/>
            <a:prstDash val="soli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0" cap="none" spc="0" baseline="0">
              <a:solidFill>
                <a:srgbClr val="FFFFFF"/>
              </a:solidFill>
              <a:uFillTx/>
              <a:latin typeface="Arial"/>
              <a:ea typeface="Arial"/>
              <a:cs typeface="Arial"/>
            </a:endParaRPr>
          </a:p>
        </p:txBody>
      </p:sp>
    </p:spTree>
    <p:extLst>
      <p:ext uri="{BB962C8B-B14F-4D97-AF65-F5344CB8AC3E}">
        <p14:creationId xmlns:p14="http://schemas.microsoft.com/office/powerpoint/2010/main" val="191441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hart logo">
    <p:bg>
      <p:bgPr>
        <a:blipFill>
          <a:blip r:embed="rId2">
            <a:alphaModFix/>
          </a:blip>
          <a:stretch>
            <a:fillRect/>
          </a:stretch>
        </a:blipFill>
        <a:effectLst/>
      </p:bgPr>
    </p:bg>
    <p:spTree>
      <p:nvGrpSpPr>
        <p:cNvPr id="1" name=""/>
        <p:cNvGrpSpPr/>
        <p:nvPr/>
      </p:nvGrpSpPr>
      <p:grpSpPr>
        <a:xfrm>
          <a:off x="0" y="0"/>
          <a:ext cx="0" cy="0"/>
          <a:chOff x="0" y="0"/>
          <a:chExt cx="0" cy="0"/>
        </a:xfrm>
      </p:grpSpPr>
      <p:sp>
        <p:nvSpPr>
          <p:cNvPr id="2" name="Google Shape;92;p42">
            <a:extLst>
              <a:ext uri="{FF2B5EF4-FFF2-40B4-BE49-F238E27FC236}">
                <a16:creationId xmlns:a16="http://schemas.microsoft.com/office/drawing/2014/main" id="{D5480A97-EBCB-A4F2-D3AD-E627C174CCB3}"/>
              </a:ext>
            </a:extLst>
          </p:cNvPr>
          <p:cNvSpPr txBox="1">
            <a:spLocks noGrp="1"/>
          </p:cNvSpPr>
          <p:nvPr>
            <p:ph type="title"/>
          </p:nvPr>
        </p:nvSpPr>
        <p:spPr>
          <a:xfrm>
            <a:off x="5566172" y="740572"/>
            <a:ext cx="2949177" cy="802477"/>
          </a:xfrm>
        </p:spPr>
        <p:txBody>
          <a:bodyPr anchor="b"/>
          <a:lstStyle>
            <a:lvl1pPr>
              <a:defRPr sz="2400">
                <a:solidFill>
                  <a:srgbClr val="006747"/>
                </a:solidFill>
              </a:defRPr>
            </a:lvl1pPr>
          </a:lstStyle>
          <a:p>
            <a:pPr lvl="0"/>
            <a:endParaRPr lang="en-US"/>
          </a:p>
        </p:txBody>
      </p:sp>
      <p:sp>
        <p:nvSpPr>
          <p:cNvPr id="3" name="Google Shape;93;p42">
            <a:extLst>
              <a:ext uri="{FF2B5EF4-FFF2-40B4-BE49-F238E27FC236}">
                <a16:creationId xmlns:a16="http://schemas.microsoft.com/office/drawing/2014/main" id="{29F609B8-A730-AF4C-9768-766D37D9FD7E}"/>
              </a:ext>
            </a:extLst>
          </p:cNvPr>
          <p:cNvSpPr txBox="1">
            <a:spLocks noGrp="1"/>
          </p:cNvSpPr>
          <p:nvPr>
            <p:ph type="body" idx="4294967295"/>
          </p:nvPr>
        </p:nvSpPr>
        <p:spPr>
          <a:xfrm>
            <a:off x="5566172" y="1543050"/>
            <a:ext cx="2949177" cy="2858688"/>
          </a:xfrm>
        </p:spPr>
        <p:txBody>
          <a:bodyPr/>
          <a:lstStyle>
            <a:lvl1pPr indent="-228600">
              <a:buNone/>
              <a:defRPr sz="1200">
                <a:solidFill>
                  <a:srgbClr val="466069"/>
                </a:solidFill>
              </a:defRPr>
            </a:lvl1pPr>
          </a:lstStyle>
          <a:p>
            <a:pPr lvl="0"/>
            <a:endParaRPr lang="en-US"/>
          </a:p>
        </p:txBody>
      </p:sp>
      <p:sp>
        <p:nvSpPr>
          <p:cNvPr id="4" name="Google Shape;94;p42">
            <a:extLst>
              <a:ext uri="{FF2B5EF4-FFF2-40B4-BE49-F238E27FC236}">
                <a16:creationId xmlns:a16="http://schemas.microsoft.com/office/drawing/2014/main" id="{93AF50D1-E95D-E04C-3E75-C39DDE927631}"/>
              </a:ext>
            </a:extLst>
          </p:cNvPr>
          <p:cNvSpPr txBox="1">
            <a:spLocks noGrp="1"/>
          </p:cNvSpPr>
          <p:nvPr>
            <p:ph type="sldNum" sz="quarter" idx="8"/>
          </p:nvPr>
        </p:nvSpPr>
        <p:spPr/>
        <p:txBody>
          <a:bodyPr/>
          <a:lstStyle>
            <a:lvl1pPr>
              <a:defRPr/>
            </a:lvl1pPr>
          </a:lstStyle>
          <a:p>
            <a:pPr lvl="0"/>
            <a:fld id="{92766308-FA4F-43C4-B33A-84400FE12080}" type="slidenum">
              <a:t>‹#›</a:t>
            </a:fld>
            <a:endParaRPr lang="en-US"/>
          </a:p>
        </p:txBody>
      </p:sp>
      <p:sp>
        <p:nvSpPr>
          <p:cNvPr id="5" name="Google Shape;95;p42">
            <a:extLst>
              <a:ext uri="{FF2B5EF4-FFF2-40B4-BE49-F238E27FC236}">
                <a16:creationId xmlns:a16="http://schemas.microsoft.com/office/drawing/2014/main" id="{C6401986-87C3-DD9C-FF39-E6A69491AA58}"/>
              </a:ext>
            </a:extLst>
          </p:cNvPr>
          <p:cNvSpPr txBox="1">
            <a:spLocks noGrp="1"/>
          </p:cNvSpPr>
          <p:nvPr>
            <p:ph type="chart" idx="4294967295"/>
          </p:nvPr>
        </p:nvSpPr>
        <p:spPr>
          <a:xfrm>
            <a:off x="660663" y="740572"/>
            <a:ext cx="4627558" cy="3654427"/>
          </a:xfrm>
        </p:spPr>
        <p:txBody>
          <a:bodyPr/>
          <a:lstStyle>
            <a:lvl1pPr>
              <a:defRPr/>
            </a:lvl1pPr>
          </a:lstStyle>
          <a:p>
            <a:pPr lvl="0"/>
            <a:endParaRPr lang="en-US"/>
          </a:p>
        </p:txBody>
      </p:sp>
    </p:spTree>
    <p:extLst>
      <p:ext uri="{BB962C8B-B14F-4D97-AF65-F5344CB8AC3E}">
        <p14:creationId xmlns:p14="http://schemas.microsoft.com/office/powerpoint/2010/main" val="688071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d Slide">
    <p:bg>
      <p:bgPr>
        <a:blipFill>
          <a:blip r:embed="rId2">
            <a:alphaModFix/>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162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End Slide">
    <p:bg>
      <p:bgPr>
        <a:blipFill>
          <a:blip r:embed="rId2">
            <a:alphaModFix/>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387954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4F64180-51A3-DBF2-945A-69FBBC8873CC}"/>
              </a:ext>
            </a:extLst>
          </p:cNvPr>
          <p:cNvGrpSpPr/>
          <p:nvPr/>
        </p:nvGrpSpPr>
        <p:grpSpPr>
          <a:xfrm>
            <a:off x="0" y="4632725"/>
            <a:ext cx="9144000" cy="510774"/>
            <a:chOff x="0" y="4632725"/>
            <a:chExt cx="9144000" cy="510774"/>
          </a:xfrm>
        </p:grpSpPr>
        <p:pic>
          <p:nvPicPr>
            <p:cNvPr id="3" name="Picture 2">
              <a:extLst>
                <a:ext uri="{FF2B5EF4-FFF2-40B4-BE49-F238E27FC236}">
                  <a16:creationId xmlns:a16="http://schemas.microsoft.com/office/drawing/2014/main" id="{45AD5D3E-CBFC-B147-4928-4B706D606F6C}"/>
                </a:ext>
              </a:extLst>
            </p:cNvPr>
            <p:cNvPicPr>
              <a:picLocks noChangeAspect="1"/>
            </p:cNvPicPr>
            <p:nvPr/>
          </p:nvPicPr>
          <p:blipFill>
            <a:blip r:embed="rId2"/>
            <a:stretch>
              <a:fillRect/>
            </a:stretch>
          </p:blipFill>
          <p:spPr>
            <a:xfrm>
              <a:off x="0" y="4632725"/>
              <a:ext cx="9144000" cy="510774"/>
            </a:xfrm>
            <a:prstGeom prst="rect">
              <a:avLst/>
            </a:prstGeom>
            <a:noFill/>
            <a:ln cap="flat">
              <a:noFill/>
            </a:ln>
          </p:spPr>
        </p:pic>
        <p:sp>
          <p:nvSpPr>
            <p:cNvPr id="4" name="Rectangle 3">
              <a:extLst>
                <a:ext uri="{FF2B5EF4-FFF2-40B4-BE49-F238E27FC236}">
                  <a16:creationId xmlns:a16="http://schemas.microsoft.com/office/drawing/2014/main" id="{8689FBED-E0B7-6680-C85C-A113FB1C3B6D}"/>
                </a:ext>
              </a:extLst>
            </p:cNvPr>
            <p:cNvSpPr/>
            <p:nvPr/>
          </p:nvSpPr>
          <p:spPr>
            <a:xfrm>
              <a:off x="172272" y="4739152"/>
              <a:ext cx="3289188" cy="326925"/>
            </a:xfrm>
            <a:prstGeom prst="rect">
              <a:avLst/>
            </a:prstGeom>
            <a:solidFill>
              <a:srgbClr val="8FCC02"/>
            </a:solidFill>
            <a:ln w="25402" cap="flat">
              <a:solidFill>
                <a:srgbClr val="8FCC02"/>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677" b="0" i="0" u="none" strike="noStrike" kern="0" cap="none" spc="0" baseline="0">
                <a:solidFill>
                  <a:srgbClr val="FFFFFF"/>
                </a:solidFill>
                <a:uFillTx/>
                <a:latin typeface="Arial"/>
              </a:endParaRPr>
            </a:p>
          </p:txBody>
        </p:sp>
      </p:grpSp>
      <p:sp>
        <p:nvSpPr>
          <p:cNvPr id="5" name="Google Shape;24;p28">
            <a:extLst>
              <a:ext uri="{FF2B5EF4-FFF2-40B4-BE49-F238E27FC236}">
                <a16:creationId xmlns:a16="http://schemas.microsoft.com/office/drawing/2014/main" id="{7B81B108-7080-55EC-92CF-8EE186CEAB61}"/>
              </a:ext>
            </a:extLst>
          </p:cNvPr>
          <p:cNvSpPr txBox="1">
            <a:spLocks noGrp="1"/>
          </p:cNvSpPr>
          <p:nvPr>
            <p:ph type="title"/>
          </p:nvPr>
        </p:nvSpPr>
        <p:spPr/>
        <p:txBody>
          <a:bodyPr/>
          <a:lstStyle>
            <a:lvl1pPr>
              <a:defRPr>
                <a:solidFill>
                  <a:srgbClr val="006747"/>
                </a:solidFill>
              </a:defRPr>
            </a:lvl1pPr>
          </a:lstStyle>
          <a:p>
            <a:pPr lvl="0"/>
            <a:endParaRPr lang="en-US"/>
          </a:p>
        </p:txBody>
      </p:sp>
      <p:sp>
        <p:nvSpPr>
          <p:cNvPr id="6" name="Google Shape;25;p28">
            <a:extLst>
              <a:ext uri="{FF2B5EF4-FFF2-40B4-BE49-F238E27FC236}">
                <a16:creationId xmlns:a16="http://schemas.microsoft.com/office/drawing/2014/main" id="{94BCB831-CDF4-C324-9789-BF63FA766AF9}"/>
              </a:ext>
            </a:extLst>
          </p:cNvPr>
          <p:cNvSpPr txBox="1">
            <a:spLocks noGrp="1"/>
          </p:cNvSpPr>
          <p:nvPr>
            <p:ph idx="1"/>
          </p:nvPr>
        </p:nvSpPr>
        <p:spPr>
          <a:xfrm>
            <a:off x="628650" y="1369222"/>
            <a:ext cx="3886200" cy="3263502"/>
          </a:xfrm>
        </p:spPr>
        <p:txBody>
          <a:bodyPr/>
          <a:lstStyle>
            <a:lvl1pPr>
              <a:buClr>
                <a:srgbClr val="466069"/>
              </a:buClr>
              <a:defRPr>
                <a:solidFill>
                  <a:srgbClr val="466069"/>
                </a:solidFill>
              </a:defRPr>
            </a:lvl1pPr>
          </a:lstStyle>
          <a:p>
            <a:pPr lvl="0"/>
            <a:endParaRPr lang="en-US"/>
          </a:p>
        </p:txBody>
      </p:sp>
      <p:sp>
        <p:nvSpPr>
          <p:cNvPr id="7" name="Google Shape;26;p28">
            <a:extLst>
              <a:ext uri="{FF2B5EF4-FFF2-40B4-BE49-F238E27FC236}">
                <a16:creationId xmlns:a16="http://schemas.microsoft.com/office/drawing/2014/main" id="{0B6F703A-2900-5D9A-054A-8F0462AE5FEA}"/>
              </a:ext>
            </a:extLst>
          </p:cNvPr>
          <p:cNvSpPr txBox="1">
            <a:spLocks noGrp="1"/>
          </p:cNvSpPr>
          <p:nvPr>
            <p:ph idx="2"/>
          </p:nvPr>
        </p:nvSpPr>
        <p:spPr>
          <a:xfrm>
            <a:off x="4629149" y="1369222"/>
            <a:ext cx="3886200" cy="3263502"/>
          </a:xfrm>
        </p:spPr>
        <p:txBody>
          <a:bodyPr/>
          <a:lstStyle>
            <a:lvl1pPr>
              <a:buClr>
                <a:srgbClr val="466069"/>
              </a:buClr>
              <a:defRPr>
                <a:solidFill>
                  <a:srgbClr val="466069"/>
                </a:solidFill>
              </a:defRPr>
            </a:lvl1pPr>
          </a:lstStyle>
          <a:p>
            <a:pPr lvl="0"/>
            <a:endParaRPr lang="en-US"/>
          </a:p>
        </p:txBody>
      </p:sp>
      <p:sp>
        <p:nvSpPr>
          <p:cNvPr id="8" name="Google Shape;27;p28">
            <a:extLst>
              <a:ext uri="{FF2B5EF4-FFF2-40B4-BE49-F238E27FC236}">
                <a16:creationId xmlns:a16="http://schemas.microsoft.com/office/drawing/2014/main" id="{2A1FEC9E-29C2-D2C2-844E-A4995C67D9BE}"/>
              </a:ext>
            </a:extLst>
          </p:cNvPr>
          <p:cNvSpPr txBox="1">
            <a:spLocks noGrp="1"/>
          </p:cNvSpPr>
          <p:nvPr>
            <p:ph type="sldNum" sz="quarter" idx="8"/>
          </p:nvPr>
        </p:nvSpPr>
        <p:spPr>
          <a:xfrm>
            <a:off x="6957194" y="4732733"/>
            <a:ext cx="2057400" cy="273844"/>
          </a:xfrm>
        </p:spPr>
        <p:txBody>
          <a:bodyPr/>
          <a:lstStyle>
            <a:lvl1pPr>
              <a:defRPr/>
            </a:lvl1pPr>
          </a:lstStyle>
          <a:p>
            <a:pPr lvl="0"/>
            <a:endParaRPr lang="en-US"/>
          </a:p>
        </p:txBody>
      </p:sp>
      <p:pic>
        <p:nvPicPr>
          <p:cNvPr id="9" name="Picture 4">
            <a:extLst>
              <a:ext uri="{FF2B5EF4-FFF2-40B4-BE49-F238E27FC236}">
                <a16:creationId xmlns:a16="http://schemas.microsoft.com/office/drawing/2014/main" id="{40FFC8B2-CC4B-7608-010C-D1ABF38CBAA1}"/>
              </a:ext>
            </a:extLst>
          </p:cNvPr>
          <p:cNvPicPr>
            <a:picLocks noChangeAspect="1"/>
          </p:cNvPicPr>
          <p:nvPr/>
        </p:nvPicPr>
        <p:blipFill>
          <a:blip r:embed="rId3"/>
          <a:stretch>
            <a:fillRect/>
          </a:stretch>
        </p:blipFill>
        <p:spPr>
          <a:xfrm rot="10799991" flipH="1">
            <a:off x="0" y="-10114"/>
            <a:ext cx="9144000" cy="97310"/>
          </a:xfrm>
          <a:prstGeom prst="rect">
            <a:avLst/>
          </a:prstGeom>
          <a:noFill/>
          <a:ln cap="flat">
            <a:noFill/>
          </a:ln>
        </p:spPr>
      </p:pic>
      <p:pic>
        <p:nvPicPr>
          <p:cNvPr id="10" name="Google Shape;130;p5" descr="A picture containing circle, clock, compass, screenshot&#10;&#10;Description automatically generated">
            <a:extLst>
              <a:ext uri="{FF2B5EF4-FFF2-40B4-BE49-F238E27FC236}">
                <a16:creationId xmlns:a16="http://schemas.microsoft.com/office/drawing/2014/main" id="{70655EBD-A8D9-97EB-CE89-0D861E185FC3}"/>
              </a:ext>
            </a:extLst>
          </p:cNvPr>
          <p:cNvPicPr>
            <a:picLocks noChangeAspect="1"/>
          </p:cNvPicPr>
          <p:nvPr/>
        </p:nvPicPr>
        <p:blipFill>
          <a:blip r:embed="rId4">
            <a:alphaModFix/>
          </a:blip>
          <a:srcRect l="32189" t="16886" r="29765" b="16236"/>
          <a:stretch>
            <a:fillRect/>
          </a:stretch>
        </p:blipFill>
        <p:spPr>
          <a:xfrm>
            <a:off x="43004" y="4643250"/>
            <a:ext cx="435208" cy="466828"/>
          </a:xfrm>
          <a:prstGeom prst="rect">
            <a:avLst/>
          </a:prstGeom>
          <a:noFill/>
          <a:ln cap="flat">
            <a:noFill/>
          </a:ln>
        </p:spPr>
      </p:pic>
      <p:sp>
        <p:nvSpPr>
          <p:cNvPr id="11" name="TextBox 6">
            <a:extLst>
              <a:ext uri="{FF2B5EF4-FFF2-40B4-BE49-F238E27FC236}">
                <a16:creationId xmlns:a16="http://schemas.microsoft.com/office/drawing/2014/main" id="{D579BE47-4CD7-673C-EA23-62E6316A504A}"/>
              </a:ext>
            </a:extLst>
          </p:cNvPr>
          <p:cNvSpPr txBox="1"/>
          <p:nvPr/>
        </p:nvSpPr>
        <p:spPr>
          <a:xfrm>
            <a:off x="966950" y="4759351"/>
            <a:ext cx="3662199"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0" cap="none" spc="0" baseline="0">
                <a:solidFill>
                  <a:srgbClr val="FFFFFF"/>
                </a:solidFill>
                <a:uFillTx/>
                <a:latin typeface="Arial"/>
                <a:ea typeface="Arial"/>
                <a:cs typeface="Arial"/>
              </a:rPr>
              <a:t>USF B.I.O.Sat | Subsystem being presented </a:t>
            </a:r>
          </a:p>
        </p:txBody>
      </p:sp>
      <p:pic>
        <p:nvPicPr>
          <p:cNvPr id="12" name="Picture 7" descr="A logo with a globe and sun&#10;&#10;Description automatically generated">
            <a:extLst>
              <a:ext uri="{FF2B5EF4-FFF2-40B4-BE49-F238E27FC236}">
                <a16:creationId xmlns:a16="http://schemas.microsoft.com/office/drawing/2014/main" id="{FDA48570-1C61-CBD4-2ADC-AEFFC3D798E5}"/>
              </a:ext>
            </a:extLst>
          </p:cNvPr>
          <p:cNvPicPr>
            <a:picLocks noChangeAspect="1"/>
          </p:cNvPicPr>
          <p:nvPr/>
        </p:nvPicPr>
        <p:blipFill>
          <a:blip r:embed="rId5"/>
          <a:srcRect l="35388" t="24652" r="35389" b="25824"/>
          <a:stretch>
            <a:fillRect/>
          </a:stretch>
        </p:blipFill>
        <p:spPr>
          <a:xfrm>
            <a:off x="536030" y="4643250"/>
            <a:ext cx="430929" cy="438811"/>
          </a:xfrm>
          <a:prstGeom prst="rect">
            <a:avLst/>
          </a:prstGeom>
          <a:noFill/>
          <a:ln cap="flat">
            <a:noFill/>
          </a:ln>
        </p:spPr>
      </p:pic>
      <p:pic>
        <p:nvPicPr>
          <p:cNvPr id="13" name="Google Shape;130;p5" descr="A picture containing circle, clock, compass, screenshot&#10;&#10;Description automatically generated">
            <a:extLst>
              <a:ext uri="{FF2B5EF4-FFF2-40B4-BE49-F238E27FC236}">
                <a16:creationId xmlns:a16="http://schemas.microsoft.com/office/drawing/2014/main" id="{1CF1222F-1C1D-FAD4-9406-1D104CBD885D}"/>
              </a:ext>
            </a:extLst>
          </p:cNvPr>
          <p:cNvPicPr>
            <a:picLocks noChangeAspect="1"/>
          </p:cNvPicPr>
          <p:nvPr/>
        </p:nvPicPr>
        <p:blipFill>
          <a:blip r:embed="rId4">
            <a:alphaModFix/>
          </a:blip>
          <a:srcRect l="32189" t="16886" r="29765" b="16236"/>
          <a:stretch>
            <a:fillRect/>
          </a:stretch>
        </p:blipFill>
        <p:spPr>
          <a:xfrm>
            <a:off x="531741" y="4648672"/>
            <a:ext cx="435208" cy="466828"/>
          </a:xfrm>
          <a:prstGeom prst="rect">
            <a:avLst/>
          </a:prstGeom>
          <a:noFill/>
          <a:ln cap="flat">
            <a:noFill/>
          </a:ln>
        </p:spPr>
      </p:pic>
      <p:pic>
        <p:nvPicPr>
          <p:cNvPr id="14" name="Picture 9" descr="A logo with a globe and sun&#10;&#10;Description automatically generated">
            <a:extLst>
              <a:ext uri="{FF2B5EF4-FFF2-40B4-BE49-F238E27FC236}">
                <a16:creationId xmlns:a16="http://schemas.microsoft.com/office/drawing/2014/main" id="{690380AD-8E9B-839C-6289-6151E140AF98}"/>
              </a:ext>
            </a:extLst>
          </p:cNvPr>
          <p:cNvPicPr>
            <a:picLocks noChangeAspect="1"/>
          </p:cNvPicPr>
          <p:nvPr/>
        </p:nvPicPr>
        <p:blipFill>
          <a:blip r:embed="rId5"/>
          <a:srcRect l="35388" t="24652" r="35389" b="25824"/>
          <a:stretch>
            <a:fillRect/>
          </a:stretch>
        </p:blipFill>
        <p:spPr>
          <a:xfrm>
            <a:off x="52550" y="4648672"/>
            <a:ext cx="430929" cy="438811"/>
          </a:xfrm>
          <a:prstGeom prst="rect">
            <a:avLst/>
          </a:prstGeom>
          <a:noFill/>
          <a:ln cap="flat">
            <a:noFill/>
          </a:ln>
        </p:spPr>
      </p:pic>
    </p:spTree>
    <p:extLst>
      <p:ext uri="{BB962C8B-B14F-4D97-AF65-F5344CB8AC3E}">
        <p14:creationId xmlns:p14="http://schemas.microsoft.com/office/powerpoint/2010/main" val="276323201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bg>
      <p:bgPr>
        <a:blipFill>
          <a:blip r:embed="rId2">
            <a:alphaModFix/>
          </a:blip>
          <a:stretch>
            <a:fillRect/>
          </a:stretch>
        </a:blipFill>
        <a:effectLst/>
      </p:bgPr>
    </p:bg>
    <p:spTree>
      <p:nvGrpSpPr>
        <p:cNvPr id="1" name=""/>
        <p:cNvGrpSpPr/>
        <p:nvPr/>
      </p:nvGrpSpPr>
      <p:grpSpPr>
        <a:xfrm>
          <a:off x="0" y="0"/>
          <a:ext cx="0" cy="0"/>
          <a:chOff x="0" y="0"/>
          <a:chExt cx="0" cy="0"/>
        </a:xfrm>
      </p:grpSpPr>
      <p:sp>
        <p:nvSpPr>
          <p:cNvPr id="2" name="Google Shape;33;p30">
            <a:extLst>
              <a:ext uri="{FF2B5EF4-FFF2-40B4-BE49-F238E27FC236}">
                <a16:creationId xmlns:a16="http://schemas.microsoft.com/office/drawing/2014/main" id="{24ADAE56-14BF-E62B-B601-7A785E74E005}"/>
              </a:ext>
            </a:extLst>
          </p:cNvPr>
          <p:cNvSpPr txBox="1">
            <a:spLocks noGrp="1"/>
          </p:cNvSpPr>
          <p:nvPr>
            <p:ph type="title"/>
          </p:nvPr>
        </p:nvSpPr>
        <p:spPr>
          <a:xfrm>
            <a:off x="623885" y="470001"/>
            <a:ext cx="7886700" cy="1512033"/>
          </a:xfrm>
        </p:spPr>
        <p:txBody>
          <a:bodyPr anchor="b"/>
          <a:lstStyle>
            <a:lvl1pPr>
              <a:defRPr sz="4500">
                <a:solidFill>
                  <a:srgbClr val="FFFFFF"/>
                </a:solidFill>
              </a:defRPr>
            </a:lvl1pPr>
          </a:lstStyle>
          <a:p>
            <a:pPr lvl="0"/>
            <a:endParaRPr lang="en-US"/>
          </a:p>
        </p:txBody>
      </p:sp>
      <p:sp>
        <p:nvSpPr>
          <p:cNvPr id="3" name="Google Shape;34;p30">
            <a:extLst>
              <a:ext uri="{FF2B5EF4-FFF2-40B4-BE49-F238E27FC236}">
                <a16:creationId xmlns:a16="http://schemas.microsoft.com/office/drawing/2014/main" id="{EAA25A1B-BB0E-D6C8-0F05-0043D9209901}"/>
              </a:ext>
            </a:extLst>
          </p:cNvPr>
          <p:cNvSpPr txBox="1">
            <a:spLocks noGrp="1"/>
          </p:cNvSpPr>
          <p:nvPr>
            <p:ph type="body" idx="4294967295"/>
          </p:nvPr>
        </p:nvSpPr>
        <p:spPr>
          <a:xfrm>
            <a:off x="623885" y="2002289"/>
            <a:ext cx="7886700" cy="562566"/>
          </a:xfrm>
        </p:spPr>
        <p:txBody>
          <a:bodyPr/>
          <a:lstStyle>
            <a:lvl1pPr indent="-228600">
              <a:buNone/>
              <a:defRPr sz="1600" b="1">
                <a:solidFill>
                  <a:srgbClr val="FFFFFF"/>
                </a:solidFill>
              </a:defRPr>
            </a:lvl1pPr>
          </a:lstStyle>
          <a:p>
            <a:pPr lvl="0"/>
            <a:endParaRPr lang="en-US"/>
          </a:p>
        </p:txBody>
      </p:sp>
      <p:sp>
        <p:nvSpPr>
          <p:cNvPr id="4" name="Google Shape;35;p30">
            <a:extLst>
              <a:ext uri="{FF2B5EF4-FFF2-40B4-BE49-F238E27FC236}">
                <a16:creationId xmlns:a16="http://schemas.microsoft.com/office/drawing/2014/main" id="{DC028AA2-3A28-239B-C381-05C4BA63ADCC}"/>
              </a:ext>
            </a:extLst>
          </p:cNvPr>
          <p:cNvSpPr txBox="1">
            <a:spLocks noGrp="1"/>
          </p:cNvSpPr>
          <p:nvPr>
            <p:ph type="body" idx="4294967295"/>
          </p:nvPr>
        </p:nvSpPr>
        <p:spPr>
          <a:xfrm>
            <a:off x="623885" y="4409629"/>
            <a:ext cx="7886700" cy="297335"/>
          </a:xfrm>
        </p:spPr>
        <p:txBody>
          <a:bodyPr/>
          <a:lstStyle>
            <a:lvl1pPr indent="-228600">
              <a:buNone/>
              <a:defRPr sz="1400">
                <a:solidFill>
                  <a:srgbClr val="ECEAD1"/>
                </a:solidFill>
              </a:defRPr>
            </a:lvl1pPr>
          </a:lstStyle>
          <a:p>
            <a:pPr lvl="0"/>
            <a:endParaRPr lang="en-US"/>
          </a:p>
        </p:txBody>
      </p:sp>
    </p:spTree>
    <p:extLst>
      <p:ext uri="{BB962C8B-B14F-4D97-AF65-F5344CB8AC3E}">
        <p14:creationId xmlns:p14="http://schemas.microsoft.com/office/powerpoint/2010/main" val="957977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Logo 1">
    <p:bg>
      <p:bgPr>
        <a:blipFill>
          <a:blip r:embed="rId2">
            <a:alphaModFix/>
          </a:blip>
          <a:stretch>
            <a:fillRect/>
          </a:stretch>
        </a:blipFill>
        <a:effectLst/>
      </p:bgPr>
    </p:bg>
    <p:spTree>
      <p:nvGrpSpPr>
        <p:cNvPr id="1" name=""/>
        <p:cNvGrpSpPr/>
        <p:nvPr/>
      </p:nvGrpSpPr>
      <p:grpSpPr>
        <a:xfrm>
          <a:off x="0" y="0"/>
          <a:ext cx="0" cy="0"/>
          <a:chOff x="0" y="0"/>
          <a:chExt cx="0" cy="0"/>
        </a:xfrm>
      </p:grpSpPr>
      <p:sp>
        <p:nvSpPr>
          <p:cNvPr id="2" name="Google Shape;37;p31">
            <a:extLst>
              <a:ext uri="{FF2B5EF4-FFF2-40B4-BE49-F238E27FC236}">
                <a16:creationId xmlns:a16="http://schemas.microsoft.com/office/drawing/2014/main" id="{05F32794-D6AE-9F19-B550-E747B3BC891F}"/>
              </a:ext>
            </a:extLst>
          </p:cNvPr>
          <p:cNvSpPr txBox="1">
            <a:spLocks noGrp="1"/>
          </p:cNvSpPr>
          <p:nvPr>
            <p:ph type="title"/>
          </p:nvPr>
        </p:nvSpPr>
        <p:spPr>
          <a:xfrm>
            <a:off x="628650" y="575349"/>
            <a:ext cx="7886700" cy="692667"/>
          </a:xfrm>
        </p:spPr>
        <p:txBody>
          <a:bodyPr/>
          <a:lstStyle>
            <a:lvl1pPr>
              <a:defRPr>
                <a:solidFill>
                  <a:srgbClr val="006747"/>
                </a:solidFill>
              </a:defRPr>
            </a:lvl1pPr>
          </a:lstStyle>
          <a:p>
            <a:pPr lvl="0"/>
            <a:endParaRPr lang="en-US"/>
          </a:p>
        </p:txBody>
      </p:sp>
      <p:sp>
        <p:nvSpPr>
          <p:cNvPr id="3" name="Google Shape;38;p31">
            <a:extLst>
              <a:ext uri="{FF2B5EF4-FFF2-40B4-BE49-F238E27FC236}">
                <a16:creationId xmlns:a16="http://schemas.microsoft.com/office/drawing/2014/main" id="{6214679D-5212-811B-5940-03AB2C6515E9}"/>
              </a:ext>
            </a:extLst>
          </p:cNvPr>
          <p:cNvSpPr txBox="1">
            <a:spLocks noGrp="1"/>
          </p:cNvSpPr>
          <p:nvPr>
            <p:ph type="body" idx="4294967295"/>
          </p:nvPr>
        </p:nvSpPr>
        <p:spPr/>
        <p:txBody>
          <a:bodyPr/>
          <a:lstStyle>
            <a:lvl1pPr>
              <a:buClr>
                <a:srgbClr val="466069"/>
              </a:buClr>
              <a:defRPr>
                <a:solidFill>
                  <a:srgbClr val="466069"/>
                </a:solidFill>
              </a:defRPr>
            </a:lvl1pPr>
          </a:lstStyle>
          <a:p>
            <a:pPr lvl="0"/>
            <a:endParaRPr lang="en-US"/>
          </a:p>
        </p:txBody>
      </p:sp>
      <p:sp>
        <p:nvSpPr>
          <p:cNvPr id="4" name="Google Shape;39;p31">
            <a:extLst>
              <a:ext uri="{FF2B5EF4-FFF2-40B4-BE49-F238E27FC236}">
                <a16:creationId xmlns:a16="http://schemas.microsoft.com/office/drawing/2014/main" id="{A68C61C1-5576-3D67-245F-84EB82B39A27}"/>
              </a:ext>
            </a:extLst>
          </p:cNvPr>
          <p:cNvSpPr txBox="1">
            <a:spLocks noGrp="1"/>
          </p:cNvSpPr>
          <p:nvPr>
            <p:ph type="sldNum" sz="quarter" idx="8"/>
          </p:nvPr>
        </p:nvSpPr>
        <p:spPr/>
        <p:txBody>
          <a:bodyPr/>
          <a:lstStyle>
            <a:lvl1pPr>
              <a:defRPr/>
            </a:lvl1pPr>
          </a:lstStyle>
          <a:p>
            <a:pPr lvl="0"/>
            <a:fld id="{1CB9D400-409C-4D54-9FC1-0A5912F5B38C}" type="slidenum">
              <a:t>‹#›</a:t>
            </a:fld>
            <a:endParaRPr lang="en-US"/>
          </a:p>
        </p:txBody>
      </p:sp>
    </p:spTree>
    <p:extLst>
      <p:ext uri="{BB962C8B-B14F-4D97-AF65-F5344CB8AC3E}">
        <p14:creationId xmlns:p14="http://schemas.microsoft.com/office/powerpoint/2010/main" val="183049563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Google Shape;41;p32">
            <a:extLst>
              <a:ext uri="{FF2B5EF4-FFF2-40B4-BE49-F238E27FC236}">
                <a16:creationId xmlns:a16="http://schemas.microsoft.com/office/drawing/2014/main" id="{7C26CA64-B3FE-F87A-F635-B93B858B50F0}"/>
              </a:ext>
            </a:extLst>
          </p:cNvPr>
          <p:cNvSpPr txBox="1">
            <a:spLocks noGrp="1"/>
          </p:cNvSpPr>
          <p:nvPr>
            <p:ph type="title"/>
          </p:nvPr>
        </p:nvSpPr>
        <p:spPr/>
        <p:txBody>
          <a:bodyPr/>
          <a:lstStyle>
            <a:lvl1pPr>
              <a:defRPr>
                <a:solidFill>
                  <a:srgbClr val="006747"/>
                </a:solidFill>
              </a:defRPr>
            </a:lvl1pPr>
          </a:lstStyle>
          <a:p>
            <a:pPr lvl="0"/>
            <a:endParaRPr lang="en-US"/>
          </a:p>
        </p:txBody>
      </p:sp>
      <p:sp>
        <p:nvSpPr>
          <p:cNvPr id="3" name="Google Shape;42;p32">
            <a:extLst>
              <a:ext uri="{FF2B5EF4-FFF2-40B4-BE49-F238E27FC236}">
                <a16:creationId xmlns:a16="http://schemas.microsoft.com/office/drawing/2014/main" id="{AD3EA0B8-F18B-D8B9-A722-52428BBEF16C}"/>
              </a:ext>
            </a:extLst>
          </p:cNvPr>
          <p:cNvSpPr txBox="1">
            <a:spLocks noGrp="1"/>
          </p:cNvSpPr>
          <p:nvPr>
            <p:ph type="body" idx="4294967295"/>
          </p:nvPr>
        </p:nvSpPr>
        <p:spPr/>
        <p:txBody>
          <a:bodyPr/>
          <a:lstStyle>
            <a:lvl1pPr>
              <a:buClr>
                <a:srgbClr val="466069"/>
              </a:buClr>
              <a:defRPr>
                <a:solidFill>
                  <a:srgbClr val="466069"/>
                </a:solidFill>
              </a:defRPr>
            </a:lvl1pPr>
          </a:lstStyle>
          <a:p>
            <a:pPr lvl="0"/>
            <a:endParaRPr lang="en-US"/>
          </a:p>
        </p:txBody>
      </p:sp>
      <p:sp>
        <p:nvSpPr>
          <p:cNvPr id="4" name="Google Shape;43;p32">
            <a:extLst>
              <a:ext uri="{FF2B5EF4-FFF2-40B4-BE49-F238E27FC236}">
                <a16:creationId xmlns:a16="http://schemas.microsoft.com/office/drawing/2014/main" id="{2B74E5F4-C0DC-A52F-B5E1-FFE2A51B4156}"/>
              </a:ext>
            </a:extLst>
          </p:cNvPr>
          <p:cNvSpPr/>
          <p:nvPr/>
        </p:nvSpPr>
        <p:spPr>
          <a:xfrm>
            <a:off x="0" y="0"/>
            <a:ext cx="9144000" cy="139299"/>
          </a:xfrm>
          <a:prstGeom prst="rect">
            <a:avLst/>
          </a:prstGeom>
          <a:solidFill>
            <a:srgbClr val="006747"/>
          </a:solidFill>
          <a:ln cap="flat">
            <a:noFill/>
            <a:prstDash val="soli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0" cap="none" spc="0" baseline="0">
              <a:solidFill>
                <a:srgbClr val="FFFFFF"/>
              </a:solidFill>
              <a:uFillTx/>
              <a:latin typeface="Arial"/>
              <a:ea typeface="Arial"/>
              <a:cs typeface="Arial"/>
            </a:endParaRPr>
          </a:p>
        </p:txBody>
      </p:sp>
      <p:sp>
        <p:nvSpPr>
          <p:cNvPr id="5" name="Google Shape;44;p32">
            <a:extLst>
              <a:ext uri="{FF2B5EF4-FFF2-40B4-BE49-F238E27FC236}">
                <a16:creationId xmlns:a16="http://schemas.microsoft.com/office/drawing/2014/main" id="{2B6946E5-48B0-35E3-78C2-6F953F97895E}"/>
              </a:ext>
            </a:extLst>
          </p:cNvPr>
          <p:cNvSpPr txBox="1">
            <a:spLocks noGrp="1"/>
          </p:cNvSpPr>
          <p:nvPr>
            <p:ph type="sldNum" sz="quarter" idx="8"/>
          </p:nvPr>
        </p:nvSpPr>
        <p:spPr/>
        <p:txBody>
          <a:bodyPr/>
          <a:lstStyle>
            <a:lvl1pPr>
              <a:defRPr/>
            </a:lvl1pPr>
          </a:lstStyle>
          <a:p>
            <a:pPr lvl="0"/>
            <a:fld id="{81AD6AAA-32FC-4372-8458-DA6653A1D612}" type="slidenum">
              <a:t>‹#›</a:t>
            </a:fld>
            <a:endParaRPr lang="en-US"/>
          </a:p>
        </p:txBody>
      </p:sp>
    </p:spTree>
    <p:extLst>
      <p:ext uri="{BB962C8B-B14F-4D97-AF65-F5344CB8AC3E}">
        <p14:creationId xmlns:p14="http://schemas.microsoft.com/office/powerpoint/2010/main" val="388284510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2">
    <p:spTree>
      <p:nvGrpSpPr>
        <p:cNvPr id="1" name=""/>
        <p:cNvGrpSpPr/>
        <p:nvPr/>
      </p:nvGrpSpPr>
      <p:grpSpPr>
        <a:xfrm>
          <a:off x="0" y="0"/>
          <a:ext cx="0" cy="0"/>
          <a:chOff x="0" y="0"/>
          <a:chExt cx="0" cy="0"/>
        </a:xfrm>
      </p:grpSpPr>
      <p:sp>
        <p:nvSpPr>
          <p:cNvPr id="2" name="Google Shape;46;p33">
            <a:extLst>
              <a:ext uri="{FF2B5EF4-FFF2-40B4-BE49-F238E27FC236}">
                <a16:creationId xmlns:a16="http://schemas.microsoft.com/office/drawing/2014/main" id="{152A8AAD-0170-D2F3-8116-A2E5FEC7F83C}"/>
              </a:ext>
            </a:extLst>
          </p:cNvPr>
          <p:cNvSpPr txBox="1">
            <a:spLocks noGrp="1"/>
          </p:cNvSpPr>
          <p:nvPr>
            <p:ph type="title"/>
          </p:nvPr>
        </p:nvSpPr>
        <p:spPr/>
        <p:txBody>
          <a:bodyPr/>
          <a:lstStyle>
            <a:lvl1pPr>
              <a:defRPr>
                <a:solidFill>
                  <a:srgbClr val="006747"/>
                </a:solidFill>
              </a:defRPr>
            </a:lvl1pPr>
          </a:lstStyle>
          <a:p>
            <a:pPr lvl="0"/>
            <a:endParaRPr lang="en-US"/>
          </a:p>
        </p:txBody>
      </p:sp>
      <p:sp>
        <p:nvSpPr>
          <p:cNvPr id="3" name="Google Shape;47;p33">
            <a:extLst>
              <a:ext uri="{FF2B5EF4-FFF2-40B4-BE49-F238E27FC236}">
                <a16:creationId xmlns:a16="http://schemas.microsoft.com/office/drawing/2014/main" id="{2A2E2D2E-39C2-3F6F-826C-7A3C4400B8EA}"/>
              </a:ext>
            </a:extLst>
          </p:cNvPr>
          <p:cNvSpPr/>
          <p:nvPr/>
        </p:nvSpPr>
        <p:spPr>
          <a:xfrm>
            <a:off x="0" y="0"/>
            <a:ext cx="179460" cy="5143499"/>
          </a:xfrm>
          <a:prstGeom prst="rect">
            <a:avLst/>
          </a:prstGeom>
          <a:solidFill>
            <a:srgbClr val="006747"/>
          </a:solidFill>
          <a:ln cap="flat">
            <a:noFill/>
            <a:prstDash val="soli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0" cap="none" spc="0" baseline="0">
              <a:solidFill>
                <a:srgbClr val="FFFFFF"/>
              </a:solidFill>
              <a:uFillTx/>
              <a:latin typeface="Arial"/>
              <a:ea typeface="Arial"/>
              <a:cs typeface="Arial"/>
            </a:endParaRPr>
          </a:p>
        </p:txBody>
      </p:sp>
      <p:sp>
        <p:nvSpPr>
          <p:cNvPr id="4" name="Google Shape;48;p33">
            <a:extLst>
              <a:ext uri="{FF2B5EF4-FFF2-40B4-BE49-F238E27FC236}">
                <a16:creationId xmlns:a16="http://schemas.microsoft.com/office/drawing/2014/main" id="{82A8C62C-9787-2B34-E3A4-4C7524BE1E20}"/>
              </a:ext>
            </a:extLst>
          </p:cNvPr>
          <p:cNvSpPr txBox="1">
            <a:spLocks noGrp="1"/>
          </p:cNvSpPr>
          <p:nvPr>
            <p:ph type="sldNum" sz="quarter" idx="8"/>
          </p:nvPr>
        </p:nvSpPr>
        <p:spPr/>
        <p:txBody>
          <a:bodyPr/>
          <a:lstStyle>
            <a:lvl1pPr>
              <a:defRPr/>
            </a:lvl1pPr>
          </a:lstStyle>
          <a:p>
            <a:pPr lvl="0"/>
            <a:fld id="{EE8E28F8-C3DD-438D-95D8-D193400BFE56}" type="slidenum">
              <a:t>‹#›</a:t>
            </a:fld>
            <a:endParaRPr lang="en-US"/>
          </a:p>
        </p:txBody>
      </p:sp>
      <p:sp>
        <p:nvSpPr>
          <p:cNvPr id="5" name="Google Shape;49;p33">
            <a:extLst>
              <a:ext uri="{FF2B5EF4-FFF2-40B4-BE49-F238E27FC236}">
                <a16:creationId xmlns:a16="http://schemas.microsoft.com/office/drawing/2014/main" id="{762A632F-60D3-1D27-97F7-37FC61F7ACDB}"/>
              </a:ext>
            </a:extLst>
          </p:cNvPr>
          <p:cNvSpPr txBox="1">
            <a:spLocks noGrp="1"/>
          </p:cNvSpPr>
          <p:nvPr>
            <p:ph type="body" idx="4294967295"/>
          </p:nvPr>
        </p:nvSpPr>
        <p:spPr>
          <a:xfrm>
            <a:off x="4629149" y="1369222"/>
            <a:ext cx="3886200" cy="3263502"/>
          </a:xfrm>
        </p:spPr>
        <p:txBody>
          <a:bodyPr/>
          <a:lstStyle>
            <a:lvl1pPr>
              <a:buClr>
                <a:srgbClr val="466069"/>
              </a:buClr>
              <a:defRPr>
                <a:solidFill>
                  <a:srgbClr val="466069"/>
                </a:solidFill>
              </a:defRPr>
            </a:lvl1pPr>
          </a:lstStyle>
          <a:p>
            <a:pPr lvl="0"/>
            <a:endParaRPr lang="en-US"/>
          </a:p>
        </p:txBody>
      </p:sp>
    </p:spTree>
    <p:extLst>
      <p:ext uri="{BB962C8B-B14F-4D97-AF65-F5344CB8AC3E}">
        <p14:creationId xmlns:p14="http://schemas.microsoft.com/office/powerpoint/2010/main" val="76783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3">
    <p:bg>
      <p:bgPr>
        <a:solidFill>
          <a:srgbClr val="ECEAD1"/>
        </a:solidFill>
        <a:effectLst/>
      </p:bgPr>
    </p:bg>
    <p:spTree>
      <p:nvGrpSpPr>
        <p:cNvPr id="1" name=""/>
        <p:cNvGrpSpPr/>
        <p:nvPr/>
      </p:nvGrpSpPr>
      <p:grpSpPr>
        <a:xfrm>
          <a:off x="0" y="0"/>
          <a:ext cx="0" cy="0"/>
          <a:chOff x="0" y="0"/>
          <a:chExt cx="0" cy="0"/>
        </a:xfrm>
      </p:grpSpPr>
      <p:sp>
        <p:nvSpPr>
          <p:cNvPr id="2" name="Google Shape;52;p34">
            <a:extLst>
              <a:ext uri="{FF2B5EF4-FFF2-40B4-BE49-F238E27FC236}">
                <a16:creationId xmlns:a16="http://schemas.microsoft.com/office/drawing/2014/main" id="{574913CA-98A5-860B-021F-F4208477BCCA}"/>
              </a:ext>
            </a:extLst>
          </p:cNvPr>
          <p:cNvSpPr txBox="1">
            <a:spLocks noGrp="1"/>
          </p:cNvSpPr>
          <p:nvPr>
            <p:ph type="title"/>
          </p:nvPr>
        </p:nvSpPr>
        <p:spPr/>
        <p:txBody>
          <a:bodyPr/>
          <a:lstStyle>
            <a:lvl1pPr>
              <a:defRPr>
                <a:solidFill>
                  <a:srgbClr val="006747"/>
                </a:solidFill>
              </a:defRPr>
            </a:lvl1pPr>
          </a:lstStyle>
          <a:p>
            <a:pPr lvl="0"/>
            <a:endParaRPr lang="en-US"/>
          </a:p>
        </p:txBody>
      </p:sp>
      <p:sp>
        <p:nvSpPr>
          <p:cNvPr id="3" name="Google Shape;53;p34">
            <a:extLst>
              <a:ext uri="{FF2B5EF4-FFF2-40B4-BE49-F238E27FC236}">
                <a16:creationId xmlns:a16="http://schemas.microsoft.com/office/drawing/2014/main" id="{5F3B9D7C-E3DF-E3DF-D3BF-07E0742C5089}"/>
              </a:ext>
            </a:extLst>
          </p:cNvPr>
          <p:cNvSpPr txBox="1">
            <a:spLocks noGrp="1"/>
          </p:cNvSpPr>
          <p:nvPr>
            <p:ph type="body" idx="4294967295"/>
          </p:nvPr>
        </p:nvSpPr>
        <p:spPr>
          <a:xfrm>
            <a:off x="628650" y="1369222"/>
            <a:ext cx="3886200" cy="3263502"/>
          </a:xfrm>
        </p:spPr>
        <p:txBody>
          <a:bodyPr/>
          <a:lstStyle>
            <a:lvl1pPr>
              <a:buClr>
                <a:srgbClr val="466069"/>
              </a:buClr>
              <a:defRPr>
                <a:solidFill>
                  <a:srgbClr val="466069"/>
                </a:solidFill>
              </a:defRPr>
            </a:lvl1pPr>
          </a:lstStyle>
          <a:p>
            <a:pPr lvl="0"/>
            <a:endParaRPr lang="en-US"/>
          </a:p>
        </p:txBody>
      </p:sp>
      <p:sp>
        <p:nvSpPr>
          <p:cNvPr id="4" name="Google Shape;54;p34">
            <a:extLst>
              <a:ext uri="{FF2B5EF4-FFF2-40B4-BE49-F238E27FC236}">
                <a16:creationId xmlns:a16="http://schemas.microsoft.com/office/drawing/2014/main" id="{05A6B7EB-3DD4-981D-3BB6-9632A81B4A08}"/>
              </a:ext>
            </a:extLst>
          </p:cNvPr>
          <p:cNvSpPr txBox="1">
            <a:spLocks noGrp="1"/>
          </p:cNvSpPr>
          <p:nvPr>
            <p:ph type="body" idx="4294967295"/>
          </p:nvPr>
        </p:nvSpPr>
        <p:spPr>
          <a:xfrm>
            <a:off x="4629149" y="1369222"/>
            <a:ext cx="3886200" cy="3263502"/>
          </a:xfrm>
        </p:spPr>
        <p:txBody>
          <a:bodyPr/>
          <a:lstStyle>
            <a:lvl1pPr>
              <a:buClr>
                <a:srgbClr val="466069"/>
              </a:buClr>
              <a:defRPr>
                <a:solidFill>
                  <a:srgbClr val="466069"/>
                </a:solidFill>
              </a:defRPr>
            </a:lvl1pPr>
          </a:lstStyle>
          <a:p>
            <a:pPr lvl="0"/>
            <a:endParaRPr lang="en-US"/>
          </a:p>
        </p:txBody>
      </p:sp>
      <p:sp>
        <p:nvSpPr>
          <p:cNvPr id="5" name="Google Shape;55;p34">
            <a:extLst>
              <a:ext uri="{FF2B5EF4-FFF2-40B4-BE49-F238E27FC236}">
                <a16:creationId xmlns:a16="http://schemas.microsoft.com/office/drawing/2014/main" id="{E726CBCE-A407-C6B2-0A8B-195C1D1EEFA0}"/>
              </a:ext>
            </a:extLst>
          </p:cNvPr>
          <p:cNvSpPr txBox="1">
            <a:spLocks noGrp="1"/>
          </p:cNvSpPr>
          <p:nvPr>
            <p:ph type="sldNum" sz="quarter" idx="8"/>
          </p:nvPr>
        </p:nvSpPr>
        <p:spPr/>
        <p:txBody>
          <a:bodyPr/>
          <a:lstStyle>
            <a:lvl1pPr>
              <a:defRPr/>
            </a:lvl1pPr>
          </a:lstStyle>
          <a:p>
            <a:pPr lvl="0"/>
            <a:fld id="{9B5DF966-FA29-480E-8BEE-1FBC5B60F1DB}" type="slidenum">
              <a:t>‹#›</a:t>
            </a:fld>
            <a:endParaRPr lang="en-US"/>
          </a:p>
        </p:txBody>
      </p:sp>
      <p:sp>
        <p:nvSpPr>
          <p:cNvPr id="6" name="Google Shape;56;p34">
            <a:extLst>
              <a:ext uri="{FF2B5EF4-FFF2-40B4-BE49-F238E27FC236}">
                <a16:creationId xmlns:a16="http://schemas.microsoft.com/office/drawing/2014/main" id="{8AD25CA8-2737-E959-0626-7C9E5C40A198}"/>
              </a:ext>
            </a:extLst>
          </p:cNvPr>
          <p:cNvSpPr/>
          <p:nvPr/>
        </p:nvSpPr>
        <p:spPr>
          <a:xfrm>
            <a:off x="0" y="0"/>
            <a:ext cx="9144000" cy="139299"/>
          </a:xfrm>
          <a:prstGeom prst="rect">
            <a:avLst/>
          </a:prstGeom>
          <a:solidFill>
            <a:srgbClr val="006747"/>
          </a:solidFill>
          <a:ln cap="flat">
            <a:noFill/>
            <a:prstDash val="soli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0" cap="none" spc="0" baseline="0">
              <a:solidFill>
                <a:srgbClr val="FFFFFF"/>
              </a:solidFill>
              <a:uFillTx/>
              <a:latin typeface="Arial"/>
              <a:ea typeface="Arial"/>
              <a:cs typeface="Arial"/>
            </a:endParaRPr>
          </a:p>
        </p:txBody>
      </p:sp>
    </p:spTree>
    <p:extLst>
      <p:ext uri="{BB962C8B-B14F-4D97-AF65-F5344CB8AC3E}">
        <p14:creationId xmlns:p14="http://schemas.microsoft.com/office/powerpoint/2010/main" val="1650004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Google Shape;58;p35">
            <a:extLst>
              <a:ext uri="{FF2B5EF4-FFF2-40B4-BE49-F238E27FC236}">
                <a16:creationId xmlns:a16="http://schemas.microsoft.com/office/drawing/2014/main" id="{5745D334-87B4-3556-58E2-27119A7EFD6F}"/>
              </a:ext>
            </a:extLst>
          </p:cNvPr>
          <p:cNvSpPr txBox="1">
            <a:spLocks noGrp="1"/>
          </p:cNvSpPr>
          <p:nvPr>
            <p:ph type="title"/>
          </p:nvPr>
        </p:nvSpPr>
        <p:spPr>
          <a:xfrm>
            <a:off x="629838" y="273844"/>
            <a:ext cx="7886700" cy="994172"/>
          </a:xfrm>
        </p:spPr>
        <p:txBody>
          <a:bodyPr/>
          <a:lstStyle>
            <a:lvl1pPr>
              <a:defRPr>
                <a:solidFill>
                  <a:srgbClr val="006747"/>
                </a:solidFill>
              </a:defRPr>
            </a:lvl1pPr>
          </a:lstStyle>
          <a:p>
            <a:pPr lvl="0"/>
            <a:endParaRPr lang="en-US"/>
          </a:p>
        </p:txBody>
      </p:sp>
      <p:sp>
        <p:nvSpPr>
          <p:cNvPr id="3" name="Google Shape;59;p35">
            <a:extLst>
              <a:ext uri="{FF2B5EF4-FFF2-40B4-BE49-F238E27FC236}">
                <a16:creationId xmlns:a16="http://schemas.microsoft.com/office/drawing/2014/main" id="{8D29DCD6-C64C-A50F-87F9-6FFAB0B7A437}"/>
              </a:ext>
            </a:extLst>
          </p:cNvPr>
          <p:cNvSpPr txBox="1">
            <a:spLocks noGrp="1"/>
          </p:cNvSpPr>
          <p:nvPr>
            <p:ph type="body" idx="1"/>
          </p:nvPr>
        </p:nvSpPr>
        <p:spPr>
          <a:xfrm>
            <a:off x="629838" y="1260875"/>
            <a:ext cx="3868341" cy="617933"/>
          </a:xfrm>
        </p:spPr>
        <p:txBody>
          <a:bodyPr anchor="b"/>
          <a:lstStyle>
            <a:lvl1pPr indent="-228600">
              <a:buNone/>
              <a:defRPr sz="1800" b="1">
                <a:solidFill>
                  <a:srgbClr val="006747"/>
                </a:solidFill>
              </a:defRPr>
            </a:lvl1pPr>
          </a:lstStyle>
          <a:p>
            <a:pPr lvl="0"/>
            <a:endParaRPr lang="en-US"/>
          </a:p>
        </p:txBody>
      </p:sp>
      <p:sp>
        <p:nvSpPr>
          <p:cNvPr id="4" name="Google Shape;60;p35">
            <a:extLst>
              <a:ext uri="{FF2B5EF4-FFF2-40B4-BE49-F238E27FC236}">
                <a16:creationId xmlns:a16="http://schemas.microsoft.com/office/drawing/2014/main" id="{4123DCA1-06ED-BC40-FEB6-6A6496A365C5}"/>
              </a:ext>
            </a:extLst>
          </p:cNvPr>
          <p:cNvSpPr txBox="1">
            <a:spLocks noGrp="1"/>
          </p:cNvSpPr>
          <p:nvPr>
            <p:ph type="body" idx="3"/>
          </p:nvPr>
        </p:nvSpPr>
        <p:spPr>
          <a:xfrm>
            <a:off x="629838" y="1878808"/>
            <a:ext cx="3868341" cy="2763444"/>
          </a:xfrm>
        </p:spPr>
        <p:txBody>
          <a:bodyPr/>
          <a:lstStyle>
            <a:lvl1pPr>
              <a:buClr>
                <a:srgbClr val="466069"/>
              </a:buClr>
              <a:defRPr>
                <a:solidFill>
                  <a:srgbClr val="466069"/>
                </a:solidFill>
              </a:defRPr>
            </a:lvl1pPr>
          </a:lstStyle>
          <a:p>
            <a:pPr lvl="0"/>
            <a:endParaRPr lang="en-US"/>
          </a:p>
        </p:txBody>
      </p:sp>
      <p:sp>
        <p:nvSpPr>
          <p:cNvPr id="5" name="Google Shape;61;p35">
            <a:extLst>
              <a:ext uri="{FF2B5EF4-FFF2-40B4-BE49-F238E27FC236}">
                <a16:creationId xmlns:a16="http://schemas.microsoft.com/office/drawing/2014/main" id="{30BA6A5A-CF38-893A-A542-F61C017719AE}"/>
              </a:ext>
            </a:extLst>
          </p:cNvPr>
          <p:cNvSpPr txBox="1">
            <a:spLocks noGrp="1"/>
          </p:cNvSpPr>
          <p:nvPr>
            <p:ph idx="2"/>
          </p:nvPr>
        </p:nvSpPr>
        <p:spPr>
          <a:xfrm>
            <a:off x="4629149" y="1260875"/>
            <a:ext cx="3887388" cy="617933"/>
          </a:xfrm>
        </p:spPr>
        <p:txBody>
          <a:bodyPr anchor="b"/>
          <a:lstStyle>
            <a:lvl1pPr indent="-228600">
              <a:buNone/>
              <a:defRPr sz="1800" b="1">
                <a:solidFill>
                  <a:srgbClr val="006747"/>
                </a:solidFill>
              </a:defRPr>
            </a:lvl1pPr>
          </a:lstStyle>
          <a:p>
            <a:pPr lvl="0"/>
            <a:endParaRPr lang="en-US"/>
          </a:p>
        </p:txBody>
      </p:sp>
      <p:sp>
        <p:nvSpPr>
          <p:cNvPr id="6" name="Google Shape;62;p35">
            <a:extLst>
              <a:ext uri="{FF2B5EF4-FFF2-40B4-BE49-F238E27FC236}">
                <a16:creationId xmlns:a16="http://schemas.microsoft.com/office/drawing/2014/main" id="{F022CCC8-E29C-5A3E-C338-1EA5C08948A3}"/>
              </a:ext>
            </a:extLst>
          </p:cNvPr>
          <p:cNvSpPr txBox="1">
            <a:spLocks noGrp="1"/>
          </p:cNvSpPr>
          <p:nvPr>
            <p:ph idx="4"/>
          </p:nvPr>
        </p:nvSpPr>
        <p:spPr>
          <a:xfrm>
            <a:off x="4629149" y="1878808"/>
            <a:ext cx="3887388" cy="2763444"/>
          </a:xfrm>
        </p:spPr>
        <p:txBody>
          <a:bodyPr/>
          <a:lstStyle>
            <a:lvl1pPr>
              <a:buClr>
                <a:srgbClr val="466069"/>
              </a:buClr>
              <a:defRPr>
                <a:solidFill>
                  <a:srgbClr val="466069"/>
                </a:solidFill>
              </a:defRPr>
            </a:lvl1pPr>
          </a:lstStyle>
          <a:p>
            <a:pPr lvl="0"/>
            <a:endParaRPr lang="en-US"/>
          </a:p>
        </p:txBody>
      </p:sp>
      <p:sp>
        <p:nvSpPr>
          <p:cNvPr id="7" name="Google Shape;63;p35">
            <a:extLst>
              <a:ext uri="{FF2B5EF4-FFF2-40B4-BE49-F238E27FC236}">
                <a16:creationId xmlns:a16="http://schemas.microsoft.com/office/drawing/2014/main" id="{FD26C39A-601B-2531-006E-B9F0ACB24D18}"/>
              </a:ext>
            </a:extLst>
          </p:cNvPr>
          <p:cNvSpPr txBox="1">
            <a:spLocks noGrp="1"/>
          </p:cNvSpPr>
          <p:nvPr>
            <p:ph type="sldNum" sz="quarter" idx="8"/>
          </p:nvPr>
        </p:nvSpPr>
        <p:spPr/>
        <p:txBody>
          <a:bodyPr/>
          <a:lstStyle>
            <a:lvl1pPr>
              <a:defRPr/>
            </a:lvl1pPr>
          </a:lstStyle>
          <a:p>
            <a:pPr lvl="0"/>
            <a:fld id="{38E268B3-7A1C-4E85-B419-34703D56CABD}" type="slidenum">
              <a:t>‹#›</a:t>
            </a:fld>
            <a:endParaRPr lang="en-US"/>
          </a:p>
        </p:txBody>
      </p:sp>
      <p:sp>
        <p:nvSpPr>
          <p:cNvPr id="8" name="Google Shape;64;p35">
            <a:extLst>
              <a:ext uri="{FF2B5EF4-FFF2-40B4-BE49-F238E27FC236}">
                <a16:creationId xmlns:a16="http://schemas.microsoft.com/office/drawing/2014/main" id="{7B674493-6030-4CA4-7F32-8536E04561CC}"/>
              </a:ext>
            </a:extLst>
          </p:cNvPr>
          <p:cNvSpPr/>
          <p:nvPr/>
        </p:nvSpPr>
        <p:spPr>
          <a:xfrm>
            <a:off x="0" y="0"/>
            <a:ext cx="9144000" cy="139299"/>
          </a:xfrm>
          <a:prstGeom prst="rect">
            <a:avLst/>
          </a:prstGeom>
          <a:solidFill>
            <a:srgbClr val="006747"/>
          </a:solidFill>
          <a:ln cap="flat">
            <a:noFill/>
            <a:prstDash val="soli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0" cap="none" spc="0" baseline="0">
              <a:solidFill>
                <a:srgbClr val="FFFFFF"/>
              </a:solidFill>
              <a:uFillTx/>
              <a:latin typeface="Arial"/>
              <a:ea typeface="Arial"/>
              <a:cs typeface="Arial"/>
            </a:endParaRPr>
          </a:p>
        </p:txBody>
      </p:sp>
    </p:spTree>
    <p:extLst>
      <p:ext uri="{BB962C8B-B14F-4D97-AF65-F5344CB8AC3E}">
        <p14:creationId xmlns:p14="http://schemas.microsoft.com/office/powerpoint/2010/main" val="344467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ection Header Green">
    <p:bg>
      <p:bgPr>
        <a:solidFill>
          <a:srgbClr val="006747"/>
        </a:solidFill>
        <a:effectLst/>
      </p:bgPr>
    </p:bg>
    <p:spTree>
      <p:nvGrpSpPr>
        <p:cNvPr id="1" name=""/>
        <p:cNvGrpSpPr/>
        <p:nvPr/>
      </p:nvGrpSpPr>
      <p:grpSpPr>
        <a:xfrm>
          <a:off x="0" y="0"/>
          <a:ext cx="0" cy="0"/>
          <a:chOff x="0" y="0"/>
          <a:chExt cx="0" cy="0"/>
        </a:xfrm>
      </p:grpSpPr>
      <p:sp>
        <p:nvSpPr>
          <p:cNvPr id="2" name="Google Shape;66;p36">
            <a:extLst>
              <a:ext uri="{FF2B5EF4-FFF2-40B4-BE49-F238E27FC236}">
                <a16:creationId xmlns:a16="http://schemas.microsoft.com/office/drawing/2014/main" id="{8DA2EF63-12B8-A8B9-D989-778F5313AAE3}"/>
              </a:ext>
            </a:extLst>
          </p:cNvPr>
          <p:cNvSpPr txBox="1">
            <a:spLocks noGrp="1"/>
          </p:cNvSpPr>
          <p:nvPr>
            <p:ph type="title"/>
          </p:nvPr>
        </p:nvSpPr>
        <p:spPr>
          <a:xfrm>
            <a:off x="628650" y="2011204"/>
            <a:ext cx="7886700" cy="994172"/>
          </a:xfrm>
        </p:spPr>
        <p:txBody>
          <a:bodyPr anchorCtr="1"/>
          <a:lstStyle>
            <a:lvl1pPr algn="ctr">
              <a:defRPr>
                <a:solidFill>
                  <a:srgbClr val="FFFFFF"/>
                </a:solidFill>
              </a:defRPr>
            </a:lvl1pPr>
          </a:lstStyle>
          <a:p>
            <a:pPr lvl="0"/>
            <a:endParaRPr lang="en-US"/>
          </a:p>
        </p:txBody>
      </p:sp>
    </p:spTree>
    <p:extLst>
      <p:ext uri="{BB962C8B-B14F-4D97-AF65-F5344CB8AC3E}">
        <p14:creationId xmlns:p14="http://schemas.microsoft.com/office/powerpoint/2010/main" val="196722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10;p25">
            <a:extLst>
              <a:ext uri="{FF2B5EF4-FFF2-40B4-BE49-F238E27FC236}">
                <a16:creationId xmlns:a16="http://schemas.microsoft.com/office/drawing/2014/main" id="{088176FF-521E-EC48-475C-7BA0BA542464}"/>
              </a:ext>
            </a:extLst>
          </p:cNvPr>
          <p:cNvSpPr txBox="1">
            <a:spLocks noGrp="1"/>
          </p:cNvSpPr>
          <p:nvPr>
            <p:ph type="title"/>
          </p:nvPr>
        </p:nvSpPr>
        <p:spPr>
          <a:xfrm>
            <a:off x="628650" y="273844"/>
            <a:ext cx="7886700" cy="994172"/>
          </a:xfrm>
          <a:prstGeom prst="rect">
            <a:avLst/>
          </a:prstGeom>
          <a:noFill/>
          <a:ln>
            <a:noFill/>
          </a:ln>
        </p:spPr>
        <p:txBody>
          <a:bodyPr vert="horz" wrap="square" lIns="91421" tIns="45701" rIns="91421" bIns="45701" anchor="ctr" anchorCtr="0" compatLnSpc="1">
            <a:normAutofit/>
          </a:bodyPr>
          <a:lstStyle/>
          <a:p>
            <a:pPr lvl="0"/>
            <a:endParaRPr lang="en-US"/>
          </a:p>
        </p:txBody>
      </p:sp>
      <p:sp>
        <p:nvSpPr>
          <p:cNvPr id="3" name="Google Shape;11;p25">
            <a:extLst>
              <a:ext uri="{FF2B5EF4-FFF2-40B4-BE49-F238E27FC236}">
                <a16:creationId xmlns:a16="http://schemas.microsoft.com/office/drawing/2014/main" id="{597B628E-16FE-9D8B-6442-C0513048C031}"/>
              </a:ext>
            </a:extLst>
          </p:cNvPr>
          <p:cNvSpPr txBox="1">
            <a:spLocks noGrp="1"/>
          </p:cNvSpPr>
          <p:nvPr>
            <p:ph type="body" idx="1"/>
          </p:nvPr>
        </p:nvSpPr>
        <p:spPr>
          <a:xfrm>
            <a:off x="628650" y="1369222"/>
            <a:ext cx="7886700" cy="3263502"/>
          </a:xfrm>
          <a:prstGeom prst="rect">
            <a:avLst/>
          </a:prstGeom>
          <a:noFill/>
          <a:ln>
            <a:noFill/>
          </a:ln>
        </p:spPr>
        <p:txBody>
          <a:bodyPr vert="horz" wrap="square" lIns="91421" tIns="45701" rIns="91421" bIns="45701"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Google Shape;12;p25">
            <a:extLst>
              <a:ext uri="{FF2B5EF4-FFF2-40B4-BE49-F238E27FC236}">
                <a16:creationId xmlns:a16="http://schemas.microsoft.com/office/drawing/2014/main" id="{A1A761AB-ECBF-55B4-77EB-6E3C9A31072E}"/>
              </a:ext>
            </a:extLst>
          </p:cNvPr>
          <p:cNvSpPr txBox="1">
            <a:spLocks noGrp="1"/>
          </p:cNvSpPr>
          <p:nvPr>
            <p:ph type="dt" sz="half" idx="2"/>
          </p:nvPr>
        </p:nvSpPr>
        <p:spPr>
          <a:xfrm>
            <a:off x="628650" y="4767260"/>
            <a:ext cx="2057400" cy="273844"/>
          </a:xfrm>
          <a:prstGeom prst="rect">
            <a:avLst/>
          </a:prstGeom>
          <a:noFill/>
          <a:ln>
            <a:noFill/>
          </a:ln>
        </p:spPr>
        <p:txBody>
          <a:bodyPr vert="horz" wrap="square" lIns="91421" tIns="45701" rIns="91421" bIns="45701" anchor="ctr" anchorCtr="0" compatLnSpc="1">
            <a:noAutofit/>
          </a:bodyPr>
          <a:lstStyle>
            <a:lvl1pPr marL="0" marR="0" lvl="0" indent="0" algn="l" defTabSz="914400" rtl="0" fontAlgn="auto" hangingPunct="1">
              <a:lnSpc>
                <a:spcPct val="100000"/>
              </a:lnSpc>
              <a:spcBef>
                <a:spcPts val="0"/>
              </a:spcBef>
              <a:spcAft>
                <a:spcPts val="0"/>
              </a:spcAft>
              <a:buNone/>
              <a:tabLst/>
              <a:defRPr lang="en-US" sz="900" b="0" i="0" u="none" strike="noStrike" kern="0" cap="none" spc="0" baseline="0">
                <a:solidFill>
                  <a:srgbClr val="888888"/>
                </a:solidFill>
                <a:uFillTx/>
                <a:latin typeface="Arial"/>
                <a:ea typeface="Arial"/>
                <a:cs typeface="Arial"/>
              </a:defRPr>
            </a:lvl1pPr>
          </a:lstStyle>
          <a:p>
            <a:pPr lvl="0"/>
            <a:endParaRPr lang="en-US"/>
          </a:p>
        </p:txBody>
      </p:sp>
      <p:sp>
        <p:nvSpPr>
          <p:cNvPr id="5" name="Google Shape;13;p25">
            <a:extLst>
              <a:ext uri="{FF2B5EF4-FFF2-40B4-BE49-F238E27FC236}">
                <a16:creationId xmlns:a16="http://schemas.microsoft.com/office/drawing/2014/main" id="{A2DA0C05-EAE2-A922-87D8-E07167B5EDC3}"/>
              </a:ext>
            </a:extLst>
          </p:cNvPr>
          <p:cNvSpPr txBox="1">
            <a:spLocks noGrp="1"/>
          </p:cNvSpPr>
          <p:nvPr>
            <p:ph type="ftr" sz="quarter" idx="3"/>
          </p:nvPr>
        </p:nvSpPr>
        <p:spPr>
          <a:xfrm>
            <a:off x="3028949" y="4767260"/>
            <a:ext cx="3086099" cy="273844"/>
          </a:xfrm>
          <a:prstGeom prst="rect">
            <a:avLst/>
          </a:prstGeom>
          <a:noFill/>
          <a:ln>
            <a:noFill/>
          </a:ln>
        </p:spPr>
        <p:txBody>
          <a:bodyPr vert="horz" wrap="square" lIns="91421" tIns="45701" rIns="91421" bIns="45701" anchor="ctr" anchorCtr="1" compatLnSpc="1">
            <a:noAutofit/>
          </a:bodyPr>
          <a:lstStyle>
            <a:lvl1pPr marL="0" marR="0" lvl="0" indent="0" algn="ctr" defTabSz="914400" rtl="0" fontAlgn="auto" hangingPunct="1">
              <a:lnSpc>
                <a:spcPct val="100000"/>
              </a:lnSpc>
              <a:spcBef>
                <a:spcPts val="0"/>
              </a:spcBef>
              <a:spcAft>
                <a:spcPts val="0"/>
              </a:spcAft>
              <a:buNone/>
              <a:tabLst/>
              <a:defRPr lang="en-US" sz="900" b="0" i="0" u="none" strike="noStrike" kern="0" cap="none" spc="0" baseline="0">
                <a:solidFill>
                  <a:srgbClr val="888888"/>
                </a:solidFill>
                <a:uFillTx/>
                <a:latin typeface="Arial"/>
                <a:ea typeface="Arial"/>
                <a:cs typeface="Arial"/>
              </a:defRPr>
            </a:lvl1pPr>
          </a:lstStyle>
          <a:p>
            <a:pPr lvl="0"/>
            <a:endParaRPr lang="en-US"/>
          </a:p>
        </p:txBody>
      </p:sp>
      <p:sp>
        <p:nvSpPr>
          <p:cNvPr id="6" name="Google Shape;14;p25">
            <a:extLst>
              <a:ext uri="{FF2B5EF4-FFF2-40B4-BE49-F238E27FC236}">
                <a16:creationId xmlns:a16="http://schemas.microsoft.com/office/drawing/2014/main" id="{C7E83B97-3C08-D6FD-37A2-D4A8D96EE93F}"/>
              </a:ext>
            </a:extLst>
          </p:cNvPr>
          <p:cNvSpPr txBox="1">
            <a:spLocks noGrp="1"/>
          </p:cNvSpPr>
          <p:nvPr>
            <p:ph type="sldNum" sz="quarter" idx="4"/>
          </p:nvPr>
        </p:nvSpPr>
        <p:spPr>
          <a:xfrm>
            <a:off x="6457949" y="4767260"/>
            <a:ext cx="2057400" cy="273844"/>
          </a:xfrm>
          <a:prstGeom prst="rect">
            <a:avLst/>
          </a:prstGeom>
          <a:noFill/>
          <a:ln>
            <a:noFill/>
          </a:ln>
        </p:spPr>
        <p:txBody>
          <a:bodyPr vert="horz" wrap="square" lIns="91421" tIns="45701" rIns="91421" bIns="45701" anchor="ctr" anchorCtr="0" compatLnSpc="1">
            <a:noAutofit/>
          </a:bodyPr>
          <a:lstStyle>
            <a:lvl1pPr marL="0" marR="0" lvl="0" indent="0" algn="r" defTabSz="914400" rtl="0" fontAlgn="auto" hangingPunct="1">
              <a:lnSpc>
                <a:spcPct val="100000"/>
              </a:lnSpc>
              <a:spcBef>
                <a:spcPts val="0"/>
              </a:spcBef>
              <a:spcAft>
                <a:spcPts val="0"/>
              </a:spcAft>
              <a:buNone/>
              <a:tabLst/>
              <a:defRPr lang="en-US" sz="900" b="0" i="0" u="none" strike="noStrike" kern="0" cap="none" spc="0" baseline="0">
                <a:solidFill>
                  <a:srgbClr val="888888"/>
                </a:solidFill>
                <a:uFillTx/>
                <a:latin typeface="Arial"/>
                <a:ea typeface="Arial"/>
                <a:cs typeface="Arial"/>
              </a:defRPr>
            </a:lvl1pPr>
          </a:lstStyle>
          <a:p>
            <a:pPr lvl="0"/>
            <a:fld id="{B86E9A01-D285-4688-93DA-E6C80273CD2B}"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marL="0" marR="0" lvl="0" indent="0" algn="l" defTabSz="914400" rtl="0" fontAlgn="auto" hangingPunct="1">
        <a:lnSpc>
          <a:spcPct val="90000"/>
        </a:lnSpc>
        <a:spcBef>
          <a:spcPts val="0"/>
        </a:spcBef>
        <a:spcAft>
          <a:spcPts val="0"/>
        </a:spcAft>
        <a:buNone/>
        <a:tabLst/>
        <a:defRPr lang="en-US" sz="3000" b="1" i="0" u="none" strike="noStrike" kern="0" cap="none" spc="0" baseline="0">
          <a:solidFill>
            <a:srgbClr val="000000"/>
          </a:solidFill>
          <a:uFillTx/>
          <a:latin typeface="Arial"/>
          <a:ea typeface="Arial"/>
          <a:cs typeface="Arial"/>
        </a:defRPr>
      </a:lvl1pPr>
    </p:titleStyle>
    <p:bodyStyle>
      <a:lvl1pPr marL="457200" marR="0" lvl="0" indent="-361946" algn="l" defTabSz="914400" rtl="0" fontAlgn="auto" hangingPunct="1">
        <a:lnSpc>
          <a:spcPct val="90000"/>
        </a:lnSpc>
        <a:spcBef>
          <a:spcPts val="750"/>
        </a:spcBef>
        <a:spcAft>
          <a:spcPts val="0"/>
        </a:spcAft>
        <a:buClr>
          <a:srgbClr val="000000"/>
        </a:buClr>
        <a:buSzPts val="2100"/>
        <a:buFont typeface="Arial"/>
        <a:buChar char="•"/>
        <a:tabLst/>
        <a:defRPr lang="en-US" sz="2100" b="0" i="0" u="none" strike="noStrike" kern="0" cap="none" spc="0" baseline="0">
          <a:solidFill>
            <a:srgbClr val="000000"/>
          </a:solidFill>
          <a:uFillTx/>
          <a:latin typeface="Arial"/>
          <a:ea typeface="Arial"/>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Google Shape;102;p1">
            <a:extLst>
              <a:ext uri="{FF2B5EF4-FFF2-40B4-BE49-F238E27FC236}">
                <a16:creationId xmlns:a16="http://schemas.microsoft.com/office/drawing/2014/main" id="{393570DB-9C80-1B38-06BE-67679F86A51D}"/>
              </a:ext>
            </a:extLst>
          </p:cNvPr>
          <p:cNvSpPr txBox="1">
            <a:spLocks noGrp="1"/>
          </p:cNvSpPr>
          <p:nvPr>
            <p:ph type="title"/>
          </p:nvPr>
        </p:nvSpPr>
        <p:spPr>
          <a:xfrm>
            <a:off x="623885" y="467358"/>
            <a:ext cx="7886700" cy="1510268"/>
          </a:xfrm>
        </p:spPr>
        <p:txBody>
          <a:bodyPr>
            <a:noAutofit/>
          </a:bodyPr>
          <a:lstStyle/>
          <a:p>
            <a:pPr lvl="0"/>
            <a:r>
              <a:rPr lang="en-US" sz="3600" dirty="0"/>
              <a:t>University of South Florida</a:t>
            </a:r>
            <a:br>
              <a:rPr lang="en-US" sz="3600" dirty="0"/>
            </a:br>
            <a:r>
              <a:rPr lang="en-US" sz="3600" dirty="0"/>
              <a:t>BIOSat: Botany in Orbit Satellite</a:t>
            </a:r>
            <a:endParaRPr lang="en-US" dirty="0"/>
          </a:p>
        </p:txBody>
      </p:sp>
      <p:sp>
        <p:nvSpPr>
          <p:cNvPr id="3" name="Google Shape;103;p1">
            <a:extLst>
              <a:ext uri="{FF2B5EF4-FFF2-40B4-BE49-F238E27FC236}">
                <a16:creationId xmlns:a16="http://schemas.microsoft.com/office/drawing/2014/main" id="{1108DA63-10AE-F3BC-4735-0DBAE5B4A1CD}"/>
              </a:ext>
            </a:extLst>
          </p:cNvPr>
          <p:cNvSpPr txBox="1">
            <a:spLocks noGrp="1"/>
          </p:cNvSpPr>
          <p:nvPr>
            <p:ph type="body" idx="4294967295"/>
          </p:nvPr>
        </p:nvSpPr>
        <p:spPr>
          <a:xfrm>
            <a:off x="3305903" y="2135882"/>
            <a:ext cx="5199909" cy="562566"/>
          </a:xfrm>
        </p:spPr>
        <p:txBody>
          <a:bodyPr/>
          <a:lstStyle/>
          <a:p>
            <a:pPr marL="0" lvl="0" indent="0">
              <a:spcBef>
                <a:spcPts val="0"/>
              </a:spcBef>
              <a:buNone/>
            </a:pPr>
            <a:r>
              <a:rPr lang="en-US" sz="1600" b="1" dirty="0">
                <a:solidFill>
                  <a:srgbClr val="FFFFFF"/>
                </a:solidFill>
              </a:rPr>
              <a:t>Subsystem: </a:t>
            </a:r>
            <a:r>
              <a:rPr lang="en-US" sz="1600" dirty="0">
                <a:solidFill>
                  <a:srgbClr val="FFFFFF"/>
                </a:solidFill>
              </a:rPr>
              <a:t>Embedded System, Sensors, Wireless Communication, and Environmental Control  </a:t>
            </a:r>
          </a:p>
          <a:p>
            <a:pPr marL="0" lvl="0" indent="0" algn="r">
              <a:buNone/>
            </a:pPr>
            <a:endParaRPr lang="en-US" sz="1600" b="1" dirty="0">
              <a:solidFill>
                <a:srgbClr val="FFFFFF"/>
              </a:solidFill>
            </a:endParaRPr>
          </a:p>
        </p:txBody>
      </p:sp>
      <p:sp>
        <p:nvSpPr>
          <p:cNvPr id="4" name="Google Shape;104;p1">
            <a:extLst>
              <a:ext uri="{FF2B5EF4-FFF2-40B4-BE49-F238E27FC236}">
                <a16:creationId xmlns:a16="http://schemas.microsoft.com/office/drawing/2014/main" id="{FAEC70B8-C831-ED5D-AAF5-4FAE1BB4D877}"/>
              </a:ext>
            </a:extLst>
          </p:cNvPr>
          <p:cNvSpPr txBox="1">
            <a:spLocks noGrp="1"/>
          </p:cNvSpPr>
          <p:nvPr>
            <p:ph type="body" idx="4294967295"/>
          </p:nvPr>
        </p:nvSpPr>
        <p:spPr>
          <a:xfrm>
            <a:off x="3305903" y="2856704"/>
            <a:ext cx="5305421" cy="1216536"/>
          </a:xfrm>
        </p:spPr>
        <p:txBody>
          <a:bodyPr/>
          <a:lstStyle/>
          <a:p>
            <a:pPr marL="0" lvl="0" indent="0">
              <a:spcBef>
                <a:spcPts val="0"/>
              </a:spcBef>
              <a:buNone/>
            </a:pPr>
            <a:r>
              <a:rPr lang="en-US" sz="1400" b="1" dirty="0">
                <a:solidFill>
                  <a:srgbClr val="ECEAD1"/>
                </a:solidFill>
              </a:rPr>
              <a:t>Team Name: </a:t>
            </a:r>
            <a:r>
              <a:rPr lang="en-US" sz="1400" dirty="0" err="1">
                <a:solidFill>
                  <a:srgbClr val="ECEAD1"/>
                </a:solidFill>
              </a:rPr>
              <a:t>Astroflora</a:t>
            </a:r>
            <a:endParaRPr lang="en-US" sz="1400" dirty="0">
              <a:solidFill>
                <a:srgbClr val="ECEAD1"/>
              </a:solidFill>
            </a:endParaRPr>
          </a:p>
          <a:p>
            <a:pPr marL="0" lvl="0" indent="0">
              <a:spcBef>
                <a:spcPts val="0"/>
              </a:spcBef>
              <a:buNone/>
            </a:pPr>
            <a:r>
              <a:rPr lang="en-US" sz="1400" b="1" dirty="0">
                <a:solidFill>
                  <a:srgbClr val="ECEAD1"/>
                </a:solidFill>
              </a:rPr>
              <a:t>Team Members Names: </a:t>
            </a:r>
            <a:r>
              <a:rPr lang="en-US" sz="1400" dirty="0">
                <a:solidFill>
                  <a:srgbClr val="ECEAD1"/>
                </a:solidFill>
              </a:rPr>
              <a:t>Phillip Cornett, Joseph Moore, Christopher Serrano, and Abigail </a:t>
            </a:r>
            <a:r>
              <a:rPr lang="en-US" sz="1400" dirty="0" err="1">
                <a:solidFill>
                  <a:srgbClr val="ECEAD1"/>
                </a:solidFill>
              </a:rPr>
              <a:t>Wittenbrook</a:t>
            </a:r>
            <a:endParaRPr lang="en-US" sz="1400" dirty="0">
              <a:solidFill>
                <a:srgbClr val="ECEAD1"/>
              </a:solidFill>
            </a:endParaRPr>
          </a:p>
          <a:p>
            <a:pPr marL="0" lvl="0" indent="0">
              <a:spcBef>
                <a:spcPts val="0"/>
              </a:spcBef>
              <a:buNone/>
            </a:pPr>
            <a:r>
              <a:rPr lang="en-US" sz="1400" b="1" dirty="0">
                <a:solidFill>
                  <a:srgbClr val="ECEAD1"/>
                </a:solidFill>
              </a:rPr>
              <a:t>Date:</a:t>
            </a:r>
            <a:r>
              <a:rPr lang="en-US" sz="1400" dirty="0">
                <a:solidFill>
                  <a:srgbClr val="ECEAD1"/>
                </a:solidFill>
              </a:rPr>
              <a:t> February 9, 2024</a:t>
            </a:r>
          </a:p>
        </p:txBody>
      </p:sp>
      <p:pic>
        <p:nvPicPr>
          <p:cNvPr id="5" name="Picture 3" descr="A logo with a globe and sun&#10;&#10;Description automatically generated">
            <a:extLst>
              <a:ext uri="{FF2B5EF4-FFF2-40B4-BE49-F238E27FC236}">
                <a16:creationId xmlns:a16="http://schemas.microsoft.com/office/drawing/2014/main" id="{69A6603C-B988-AC5D-8D57-97C0F68DC34C}"/>
              </a:ext>
            </a:extLst>
          </p:cNvPr>
          <p:cNvPicPr>
            <a:picLocks noChangeAspect="1"/>
          </p:cNvPicPr>
          <p:nvPr/>
        </p:nvPicPr>
        <p:blipFill>
          <a:blip r:embed="rId3"/>
          <a:srcRect l="35388" t="24652" r="35389" b="25824"/>
          <a:stretch>
            <a:fillRect/>
          </a:stretch>
        </p:blipFill>
        <p:spPr>
          <a:xfrm>
            <a:off x="532674" y="2077297"/>
            <a:ext cx="2626787" cy="2674857"/>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53">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4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2AE41-D9AC-9D4B-0EF5-DD2897408294}"/>
              </a:ext>
            </a:extLst>
          </p:cNvPr>
          <p:cNvSpPr txBox="1">
            <a:spLocks noGrp="1"/>
          </p:cNvSpPr>
          <p:nvPr>
            <p:ph type="title"/>
          </p:nvPr>
        </p:nvSpPr>
        <p:spPr/>
        <p:txBody>
          <a:bodyPr/>
          <a:lstStyle/>
          <a:p>
            <a:pPr lvl="0"/>
            <a:r>
              <a:rPr lang="en-US"/>
              <a:t>Light Sensor (VEML7700-TR)</a:t>
            </a:r>
          </a:p>
        </p:txBody>
      </p:sp>
      <p:pic>
        <p:nvPicPr>
          <p:cNvPr id="3" name="Picture 4">
            <a:extLst>
              <a:ext uri="{FF2B5EF4-FFF2-40B4-BE49-F238E27FC236}">
                <a16:creationId xmlns:a16="http://schemas.microsoft.com/office/drawing/2014/main" id="{829CD7BE-3774-8844-33FF-495594850A62}"/>
              </a:ext>
            </a:extLst>
          </p:cNvPr>
          <p:cNvPicPr>
            <a:picLocks noChangeAspect="1"/>
          </p:cNvPicPr>
          <p:nvPr/>
        </p:nvPicPr>
        <p:blipFill>
          <a:blip r:embed="rId2"/>
          <a:stretch>
            <a:fillRect/>
          </a:stretch>
        </p:blipFill>
        <p:spPr>
          <a:xfrm>
            <a:off x="2511116" y="1865440"/>
            <a:ext cx="2156219" cy="2218233"/>
          </a:xfrm>
          <a:prstGeom prst="rect">
            <a:avLst/>
          </a:prstGeom>
          <a:noFill/>
          <a:ln cap="flat">
            <a:noFill/>
          </a:ln>
        </p:spPr>
      </p:pic>
      <p:pic>
        <p:nvPicPr>
          <p:cNvPr id="4" name="Picture 5">
            <a:extLst>
              <a:ext uri="{FF2B5EF4-FFF2-40B4-BE49-F238E27FC236}">
                <a16:creationId xmlns:a16="http://schemas.microsoft.com/office/drawing/2014/main" id="{746093F0-CFED-17A9-E334-E7016E603D43}"/>
              </a:ext>
            </a:extLst>
          </p:cNvPr>
          <p:cNvPicPr>
            <a:picLocks noChangeAspect="1"/>
          </p:cNvPicPr>
          <p:nvPr/>
        </p:nvPicPr>
        <p:blipFill>
          <a:blip r:embed="rId3"/>
          <a:stretch>
            <a:fillRect/>
          </a:stretch>
        </p:blipFill>
        <p:spPr>
          <a:xfrm>
            <a:off x="4572000" y="1939597"/>
            <a:ext cx="2733836" cy="2082271"/>
          </a:xfrm>
          <a:prstGeom prst="rect">
            <a:avLst/>
          </a:prstGeom>
          <a:noFill/>
          <a:ln cap="flat">
            <a:noFill/>
          </a:ln>
        </p:spPr>
      </p:pic>
      <p:pic>
        <p:nvPicPr>
          <p:cNvPr id="5" name="Picture 6" descr="A green rectangle with white text&#10;&#10;Description automatically generated">
            <a:extLst>
              <a:ext uri="{FF2B5EF4-FFF2-40B4-BE49-F238E27FC236}">
                <a16:creationId xmlns:a16="http://schemas.microsoft.com/office/drawing/2014/main" id="{0BD29816-F129-3ADE-1BCC-F83FB8B92CF6}"/>
              </a:ext>
            </a:extLst>
          </p:cNvPr>
          <p:cNvPicPr>
            <a:picLocks noChangeAspect="1"/>
          </p:cNvPicPr>
          <p:nvPr/>
        </p:nvPicPr>
        <p:blipFill>
          <a:blip r:embed="rId4"/>
          <a:stretch>
            <a:fillRect/>
          </a:stretch>
        </p:blipFill>
        <p:spPr>
          <a:xfrm>
            <a:off x="0" y="4616028"/>
            <a:ext cx="9144000" cy="524262"/>
          </a:xfrm>
          <a:prstGeom prst="rect">
            <a:avLst/>
          </a:prstGeom>
          <a:noFill/>
          <a:ln cap="flat">
            <a:noFill/>
          </a:ln>
        </p:spPr>
      </p:pic>
      <p:sp>
        <p:nvSpPr>
          <p:cNvPr id="6" name="Slide Number Placeholder 4">
            <a:extLst>
              <a:ext uri="{FF2B5EF4-FFF2-40B4-BE49-F238E27FC236}">
                <a16:creationId xmlns:a16="http://schemas.microsoft.com/office/drawing/2014/main" id="{7873FB30-D456-9C82-4630-838698D04C74}"/>
              </a:ext>
            </a:extLst>
          </p:cNvPr>
          <p:cNvSpPr txBox="1">
            <a:spLocks noGrp="1"/>
          </p:cNvSpPr>
          <p:nvPr>
            <p:ph type="sldNum" sz="quarter" idx="8"/>
          </p:nvPr>
        </p:nvSpPr>
        <p:spPr>
          <a:xfrm>
            <a:off x="6957194" y="4746339"/>
            <a:ext cx="2057400" cy="273844"/>
          </a:xfrm>
        </p:spPr>
        <p:txBody>
          <a:bodyPr/>
          <a:lstStyle/>
          <a:p>
            <a:pPr lvl="0"/>
            <a:r>
              <a:rPr lang="en-US">
                <a:solidFill>
                  <a:srgbClr val="FFFFFF"/>
                </a:solidFill>
              </a:rPr>
              <a:t>11</a:t>
            </a:r>
          </a:p>
        </p:txBody>
      </p:sp>
    </p:spTree>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3CF5-C144-D6EF-F643-9D9CD1EBF9AF}"/>
              </a:ext>
            </a:extLst>
          </p:cNvPr>
          <p:cNvSpPr txBox="1">
            <a:spLocks noGrp="1"/>
          </p:cNvSpPr>
          <p:nvPr>
            <p:ph type="title"/>
          </p:nvPr>
        </p:nvSpPr>
        <p:spPr/>
        <p:txBody>
          <a:bodyPr/>
          <a:lstStyle/>
          <a:p>
            <a:pPr lvl="0"/>
            <a:r>
              <a:rPr lang="en-US"/>
              <a:t>Temperature/Humidity (BME680)</a:t>
            </a:r>
          </a:p>
        </p:txBody>
      </p:sp>
      <p:pic>
        <p:nvPicPr>
          <p:cNvPr id="3" name="Picture 2" descr="Block diagram BME680">
            <a:extLst>
              <a:ext uri="{FF2B5EF4-FFF2-40B4-BE49-F238E27FC236}">
                <a16:creationId xmlns:a16="http://schemas.microsoft.com/office/drawing/2014/main" id="{0EFBA195-5B8E-5AE9-B21A-A2AF61608DA7}"/>
              </a:ext>
            </a:extLst>
          </p:cNvPr>
          <p:cNvPicPr>
            <a:picLocks noChangeAspect="1"/>
          </p:cNvPicPr>
          <p:nvPr/>
        </p:nvPicPr>
        <p:blipFill>
          <a:blip r:embed="rId2"/>
          <a:srcRect/>
          <a:stretch>
            <a:fillRect/>
          </a:stretch>
        </p:blipFill>
        <p:spPr>
          <a:xfrm>
            <a:off x="1663119" y="1698406"/>
            <a:ext cx="3689466" cy="2330384"/>
          </a:xfrm>
          <a:prstGeom prst="rect">
            <a:avLst/>
          </a:prstGeom>
          <a:noFill/>
          <a:ln cap="flat">
            <a:noFill/>
          </a:ln>
        </p:spPr>
      </p:pic>
      <p:pic>
        <p:nvPicPr>
          <p:cNvPr id="4" name="Picture 4" descr="Adafruit BME680 - Temperature, Humidity, Pressure and Gas Sensor [STEMMA  QT] : ID 3660 : $18.95 : Adafruit Industries, Unique &amp; fun DIY electronics  and kits">
            <a:extLst>
              <a:ext uri="{FF2B5EF4-FFF2-40B4-BE49-F238E27FC236}">
                <a16:creationId xmlns:a16="http://schemas.microsoft.com/office/drawing/2014/main" id="{E670499E-1DA7-4B6E-074F-5D9AFC4F11A5}"/>
              </a:ext>
            </a:extLst>
          </p:cNvPr>
          <p:cNvPicPr>
            <a:picLocks noChangeAspect="1"/>
          </p:cNvPicPr>
          <p:nvPr/>
        </p:nvPicPr>
        <p:blipFill>
          <a:blip r:embed="rId3"/>
          <a:srcRect/>
          <a:stretch>
            <a:fillRect/>
          </a:stretch>
        </p:blipFill>
        <p:spPr>
          <a:xfrm>
            <a:off x="5352586" y="1838392"/>
            <a:ext cx="2770613" cy="2079400"/>
          </a:xfrm>
          <a:prstGeom prst="rect">
            <a:avLst/>
          </a:prstGeom>
          <a:noFill/>
          <a:ln cap="flat">
            <a:noFill/>
          </a:ln>
        </p:spPr>
      </p:pic>
      <p:pic>
        <p:nvPicPr>
          <p:cNvPr id="5" name="Picture 5" descr="A green rectangle with white text&#10;&#10;Description automatically generated">
            <a:extLst>
              <a:ext uri="{FF2B5EF4-FFF2-40B4-BE49-F238E27FC236}">
                <a16:creationId xmlns:a16="http://schemas.microsoft.com/office/drawing/2014/main" id="{D6E96CBC-CEF4-9901-A32D-D8C3BC05DE79}"/>
              </a:ext>
            </a:extLst>
          </p:cNvPr>
          <p:cNvPicPr>
            <a:picLocks noChangeAspect="1"/>
          </p:cNvPicPr>
          <p:nvPr/>
        </p:nvPicPr>
        <p:blipFill>
          <a:blip r:embed="rId4"/>
          <a:stretch>
            <a:fillRect/>
          </a:stretch>
        </p:blipFill>
        <p:spPr>
          <a:xfrm>
            <a:off x="0" y="4616028"/>
            <a:ext cx="9144000" cy="524262"/>
          </a:xfrm>
          <a:prstGeom prst="rect">
            <a:avLst/>
          </a:prstGeom>
          <a:noFill/>
          <a:ln cap="flat">
            <a:noFill/>
          </a:ln>
        </p:spPr>
      </p:pic>
      <p:sp>
        <p:nvSpPr>
          <p:cNvPr id="6" name="Slide Number Placeholder 4">
            <a:extLst>
              <a:ext uri="{FF2B5EF4-FFF2-40B4-BE49-F238E27FC236}">
                <a16:creationId xmlns:a16="http://schemas.microsoft.com/office/drawing/2014/main" id="{D1B069E6-D63F-FA67-A7F9-814E8B2B9061}"/>
              </a:ext>
            </a:extLst>
          </p:cNvPr>
          <p:cNvSpPr txBox="1">
            <a:spLocks noGrp="1"/>
          </p:cNvSpPr>
          <p:nvPr>
            <p:ph type="sldNum" sz="quarter" idx="8"/>
          </p:nvPr>
        </p:nvSpPr>
        <p:spPr>
          <a:xfrm>
            <a:off x="6957194" y="4746339"/>
            <a:ext cx="2057400" cy="273844"/>
          </a:xfrm>
        </p:spPr>
        <p:txBody>
          <a:bodyPr/>
          <a:lstStyle/>
          <a:p>
            <a:pPr lvl="0"/>
            <a:r>
              <a:rPr lang="en-US">
                <a:solidFill>
                  <a:srgbClr val="FFFFFF"/>
                </a:solidFill>
              </a:rPr>
              <a:t>12</a:t>
            </a:r>
          </a:p>
        </p:txBody>
      </p:sp>
    </p:spTree>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name="Slide5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923D3-1FBC-B585-0B92-B77AC3D3A0A8}"/>
              </a:ext>
            </a:extLst>
          </p:cNvPr>
          <p:cNvSpPr txBox="1">
            <a:spLocks noGrp="1"/>
          </p:cNvSpPr>
          <p:nvPr>
            <p:ph type="title"/>
          </p:nvPr>
        </p:nvSpPr>
        <p:spPr>
          <a:xfrm>
            <a:off x="621215" y="273844"/>
            <a:ext cx="7886700" cy="994172"/>
          </a:xfrm>
        </p:spPr>
        <p:txBody>
          <a:bodyPr/>
          <a:lstStyle/>
          <a:p>
            <a:pPr lvl="0"/>
            <a:r>
              <a:rPr lang="en-US"/>
              <a:t>Alcohol (ZMOD4510 )</a:t>
            </a:r>
          </a:p>
        </p:txBody>
      </p:sp>
      <p:pic>
        <p:nvPicPr>
          <p:cNvPr id="3" name="Picture 4" descr="ZMOD4510 Outdoor Air Quality Sensors - Renesas | Mouser">
            <a:extLst>
              <a:ext uri="{FF2B5EF4-FFF2-40B4-BE49-F238E27FC236}">
                <a16:creationId xmlns:a16="http://schemas.microsoft.com/office/drawing/2014/main" id="{730EA912-69E2-ECA4-0B80-8E6615226ADC}"/>
              </a:ext>
            </a:extLst>
          </p:cNvPr>
          <p:cNvPicPr>
            <a:picLocks noChangeAspect="1"/>
          </p:cNvPicPr>
          <p:nvPr/>
        </p:nvPicPr>
        <p:blipFill>
          <a:blip r:embed="rId2"/>
          <a:srcRect/>
          <a:stretch>
            <a:fillRect/>
          </a:stretch>
        </p:blipFill>
        <p:spPr>
          <a:xfrm>
            <a:off x="1778215" y="1904759"/>
            <a:ext cx="3324136" cy="2175357"/>
          </a:xfrm>
          <a:prstGeom prst="rect">
            <a:avLst/>
          </a:prstGeom>
          <a:noFill/>
          <a:ln cap="flat">
            <a:noFill/>
          </a:ln>
        </p:spPr>
      </p:pic>
      <p:pic>
        <p:nvPicPr>
          <p:cNvPr id="4" name="Picture 6" descr="ZMOD4410AI1V in Tray by Renesas | Air Quality Sensors | Future Electronics">
            <a:extLst>
              <a:ext uri="{FF2B5EF4-FFF2-40B4-BE49-F238E27FC236}">
                <a16:creationId xmlns:a16="http://schemas.microsoft.com/office/drawing/2014/main" id="{87063470-F188-3AD3-B4A5-3014FFFA8FFB}"/>
              </a:ext>
            </a:extLst>
          </p:cNvPr>
          <p:cNvPicPr>
            <a:picLocks noChangeAspect="1"/>
          </p:cNvPicPr>
          <p:nvPr/>
        </p:nvPicPr>
        <p:blipFill>
          <a:blip r:embed="rId3"/>
          <a:srcRect/>
          <a:stretch>
            <a:fillRect/>
          </a:stretch>
        </p:blipFill>
        <p:spPr>
          <a:xfrm>
            <a:off x="5102352" y="1904759"/>
            <a:ext cx="3066284" cy="2316166"/>
          </a:xfrm>
          <a:prstGeom prst="rect">
            <a:avLst/>
          </a:prstGeom>
          <a:noFill/>
          <a:ln cap="flat">
            <a:noFill/>
          </a:ln>
        </p:spPr>
      </p:pic>
      <p:pic>
        <p:nvPicPr>
          <p:cNvPr id="5" name="Picture 5" descr="A green rectangle with white text&#10;&#10;Description automatically generated">
            <a:extLst>
              <a:ext uri="{FF2B5EF4-FFF2-40B4-BE49-F238E27FC236}">
                <a16:creationId xmlns:a16="http://schemas.microsoft.com/office/drawing/2014/main" id="{72897211-9756-601E-7BEF-372F17D317E0}"/>
              </a:ext>
            </a:extLst>
          </p:cNvPr>
          <p:cNvPicPr>
            <a:picLocks noChangeAspect="1"/>
          </p:cNvPicPr>
          <p:nvPr/>
        </p:nvPicPr>
        <p:blipFill>
          <a:blip r:embed="rId4"/>
          <a:stretch>
            <a:fillRect/>
          </a:stretch>
        </p:blipFill>
        <p:spPr>
          <a:xfrm>
            <a:off x="0" y="4616028"/>
            <a:ext cx="9144000" cy="524262"/>
          </a:xfrm>
          <a:prstGeom prst="rect">
            <a:avLst/>
          </a:prstGeom>
          <a:noFill/>
          <a:ln cap="flat">
            <a:noFill/>
          </a:ln>
        </p:spPr>
      </p:pic>
      <p:sp>
        <p:nvSpPr>
          <p:cNvPr id="6" name="Slide Number Placeholder 4">
            <a:extLst>
              <a:ext uri="{FF2B5EF4-FFF2-40B4-BE49-F238E27FC236}">
                <a16:creationId xmlns:a16="http://schemas.microsoft.com/office/drawing/2014/main" id="{6016C4EF-538A-CDE5-B63E-EE807A7E4E6A}"/>
              </a:ext>
            </a:extLst>
          </p:cNvPr>
          <p:cNvSpPr txBox="1">
            <a:spLocks noGrp="1"/>
          </p:cNvSpPr>
          <p:nvPr>
            <p:ph type="sldNum" sz="quarter" idx="8"/>
          </p:nvPr>
        </p:nvSpPr>
        <p:spPr>
          <a:xfrm>
            <a:off x="6957194" y="4746339"/>
            <a:ext cx="2057400" cy="273844"/>
          </a:xfrm>
        </p:spPr>
        <p:txBody>
          <a:bodyPr/>
          <a:lstStyle/>
          <a:p>
            <a:pPr lvl="0"/>
            <a:r>
              <a:rPr lang="en-US">
                <a:solidFill>
                  <a:srgbClr val="FFFFFF"/>
                </a:solidFill>
              </a:rPr>
              <a:t>13</a:t>
            </a:r>
          </a:p>
        </p:txBody>
      </p:sp>
    </p:spTree>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name="Slide5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FF1A-6EDF-3E15-5D25-E4DB9AC81AAF}"/>
              </a:ext>
            </a:extLst>
          </p:cNvPr>
          <p:cNvSpPr txBox="1">
            <a:spLocks noGrp="1"/>
          </p:cNvSpPr>
          <p:nvPr>
            <p:ph type="title"/>
          </p:nvPr>
        </p:nvSpPr>
        <p:spPr/>
        <p:txBody>
          <a:bodyPr/>
          <a:lstStyle/>
          <a:p>
            <a:pPr lvl="0"/>
            <a:r>
              <a:rPr lang="en-US"/>
              <a:t>Light Sensor (VEML7700-TR)</a:t>
            </a:r>
          </a:p>
        </p:txBody>
      </p:sp>
      <p:pic>
        <p:nvPicPr>
          <p:cNvPr id="3" name="Picture 4">
            <a:extLst>
              <a:ext uri="{FF2B5EF4-FFF2-40B4-BE49-F238E27FC236}">
                <a16:creationId xmlns:a16="http://schemas.microsoft.com/office/drawing/2014/main" id="{37462889-D1B2-A9DF-0739-D8D0DC9090A9}"/>
              </a:ext>
            </a:extLst>
          </p:cNvPr>
          <p:cNvPicPr>
            <a:picLocks noChangeAspect="1"/>
          </p:cNvPicPr>
          <p:nvPr/>
        </p:nvPicPr>
        <p:blipFill>
          <a:blip r:embed="rId2"/>
          <a:stretch>
            <a:fillRect/>
          </a:stretch>
        </p:blipFill>
        <p:spPr>
          <a:xfrm>
            <a:off x="2511116" y="1865440"/>
            <a:ext cx="2156219" cy="2218233"/>
          </a:xfrm>
          <a:prstGeom prst="rect">
            <a:avLst/>
          </a:prstGeom>
          <a:noFill/>
          <a:ln cap="flat">
            <a:noFill/>
          </a:ln>
        </p:spPr>
      </p:pic>
      <p:pic>
        <p:nvPicPr>
          <p:cNvPr id="4" name="Picture 5">
            <a:extLst>
              <a:ext uri="{FF2B5EF4-FFF2-40B4-BE49-F238E27FC236}">
                <a16:creationId xmlns:a16="http://schemas.microsoft.com/office/drawing/2014/main" id="{93256E5A-7F18-6665-740F-27848B52BDD2}"/>
              </a:ext>
            </a:extLst>
          </p:cNvPr>
          <p:cNvPicPr>
            <a:picLocks noChangeAspect="1"/>
          </p:cNvPicPr>
          <p:nvPr/>
        </p:nvPicPr>
        <p:blipFill>
          <a:blip r:embed="rId3"/>
          <a:stretch>
            <a:fillRect/>
          </a:stretch>
        </p:blipFill>
        <p:spPr>
          <a:xfrm>
            <a:off x="4572000" y="1939597"/>
            <a:ext cx="2733836" cy="2082271"/>
          </a:xfrm>
          <a:prstGeom prst="rect">
            <a:avLst/>
          </a:prstGeom>
          <a:noFill/>
          <a:ln cap="flat">
            <a:noFill/>
          </a:ln>
        </p:spPr>
      </p:pic>
      <p:pic>
        <p:nvPicPr>
          <p:cNvPr id="5" name="Picture 6" descr="A green rectangle with white text&#10;&#10;Description automatically generated">
            <a:extLst>
              <a:ext uri="{FF2B5EF4-FFF2-40B4-BE49-F238E27FC236}">
                <a16:creationId xmlns:a16="http://schemas.microsoft.com/office/drawing/2014/main" id="{BF0E48BE-EEC1-E89E-62E9-3D3BD02BA04B}"/>
              </a:ext>
            </a:extLst>
          </p:cNvPr>
          <p:cNvPicPr>
            <a:picLocks noChangeAspect="1"/>
          </p:cNvPicPr>
          <p:nvPr/>
        </p:nvPicPr>
        <p:blipFill>
          <a:blip r:embed="rId4"/>
          <a:stretch>
            <a:fillRect/>
          </a:stretch>
        </p:blipFill>
        <p:spPr>
          <a:xfrm>
            <a:off x="0" y="4616028"/>
            <a:ext cx="9144000" cy="524262"/>
          </a:xfrm>
          <a:prstGeom prst="rect">
            <a:avLst/>
          </a:prstGeom>
          <a:noFill/>
          <a:ln cap="flat">
            <a:noFill/>
          </a:ln>
        </p:spPr>
      </p:pic>
      <p:sp>
        <p:nvSpPr>
          <p:cNvPr id="6" name="Slide Number Placeholder 4">
            <a:extLst>
              <a:ext uri="{FF2B5EF4-FFF2-40B4-BE49-F238E27FC236}">
                <a16:creationId xmlns:a16="http://schemas.microsoft.com/office/drawing/2014/main" id="{D4B339C1-BC42-88DB-B616-CABE75DB1CB8}"/>
              </a:ext>
            </a:extLst>
          </p:cNvPr>
          <p:cNvSpPr txBox="1">
            <a:spLocks noGrp="1"/>
          </p:cNvSpPr>
          <p:nvPr>
            <p:ph type="sldNum" sz="quarter" idx="8"/>
          </p:nvPr>
        </p:nvSpPr>
        <p:spPr>
          <a:xfrm>
            <a:off x="6950390" y="4746339"/>
            <a:ext cx="2057400" cy="273844"/>
          </a:xfrm>
        </p:spPr>
        <p:txBody>
          <a:bodyPr/>
          <a:lstStyle/>
          <a:p>
            <a:pPr lvl="0"/>
            <a:r>
              <a:rPr lang="en-US">
                <a:solidFill>
                  <a:srgbClr val="FFFFFF"/>
                </a:solidFill>
              </a:rPr>
              <a:t>14</a:t>
            </a:r>
          </a:p>
        </p:txBody>
      </p:sp>
    </p:spTree>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name="Slide5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B315F-E03D-94F8-21C2-2CD191C9C25A}"/>
              </a:ext>
            </a:extLst>
          </p:cNvPr>
          <p:cNvSpPr txBox="1">
            <a:spLocks noGrp="1"/>
          </p:cNvSpPr>
          <p:nvPr>
            <p:ph type="title"/>
          </p:nvPr>
        </p:nvSpPr>
        <p:spPr/>
        <p:txBody>
          <a:bodyPr/>
          <a:lstStyle/>
          <a:p>
            <a:pPr lvl="0"/>
            <a:r>
              <a:rPr lang="en-US"/>
              <a:t>SEN053A &amp; SEN0496</a:t>
            </a:r>
          </a:p>
        </p:txBody>
      </p:sp>
      <p:pic>
        <p:nvPicPr>
          <p:cNvPr id="3" name="Picture 2" descr="Gravity: Electrochemical Oxygen / O2 Sensor (0-100%Vol, I2C) - DFRobot">
            <a:extLst>
              <a:ext uri="{FF2B5EF4-FFF2-40B4-BE49-F238E27FC236}">
                <a16:creationId xmlns:a16="http://schemas.microsoft.com/office/drawing/2014/main" id="{5791037D-F769-EF6C-3DBE-01335EEF2584}"/>
              </a:ext>
            </a:extLst>
          </p:cNvPr>
          <p:cNvPicPr>
            <a:picLocks noChangeAspect="1"/>
          </p:cNvPicPr>
          <p:nvPr/>
        </p:nvPicPr>
        <p:blipFill>
          <a:blip r:embed="rId2"/>
          <a:srcRect/>
          <a:stretch>
            <a:fillRect/>
          </a:stretch>
        </p:blipFill>
        <p:spPr>
          <a:xfrm>
            <a:off x="2844862" y="1735622"/>
            <a:ext cx="3330391" cy="2220254"/>
          </a:xfrm>
          <a:prstGeom prst="rect">
            <a:avLst/>
          </a:prstGeom>
          <a:noFill/>
          <a:ln cap="flat">
            <a:noFill/>
          </a:ln>
        </p:spPr>
      </p:pic>
      <p:pic>
        <p:nvPicPr>
          <p:cNvPr id="4" name="Picture 5" descr="A green rectangle with white text&#10;&#10;Description automatically generated">
            <a:extLst>
              <a:ext uri="{FF2B5EF4-FFF2-40B4-BE49-F238E27FC236}">
                <a16:creationId xmlns:a16="http://schemas.microsoft.com/office/drawing/2014/main" id="{5A62AEB7-772E-BAF2-415A-BCB2837863EA}"/>
              </a:ext>
            </a:extLst>
          </p:cNvPr>
          <p:cNvPicPr>
            <a:picLocks noChangeAspect="1"/>
          </p:cNvPicPr>
          <p:nvPr/>
        </p:nvPicPr>
        <p:blipFill>
          <a:blip r:embed="rId3"/>
          <a:stretch>
            <a:fillRect/>
          </a:stretch>
        </p:blipFill>
        <p:spPr>
          <a:xfrm>
            <a:off x="0" y="4616028"/>
            <a:ext cx="9144000" cy="524262"/>
          </a:xfrm>
          <a:prstGeom prst="rect">
            <a:avLst/>
          </a:prstGeom>
          <a:noFill/>
          <a:ln cap="flat">
            <a:noFill/>
          </a:ln>
        </p:spPr>
      </p:pic>
      <p:sp>
        <p:nvSpPr>
          <p:cNvPr id="5" name="Slide Number Placeholder 4">
            <a:extLst>
              <a:ext uri="{FF2B5EF4-FFF2-40B4-BE49-F238E27FC236}">
                <a16:creationId xmlns:a16="http://schemas.microsoft.com/office/drawing/2014/main" id="{E5ED6967-0BC6-00E2-0968-42C983F45DBA}"/>
              </a:ext>
            </a:extLst>
          </p:cNvPr>
          <p:cNvSpPr txBox="1">
            <a:spLocks noGrp="1"/>
          </p:cNvSpPr>
          <p:nvPr>
            <p:ph type="sldNum" sz="quarter" idx="8"/>
          </p:nvPr>
        </p:nvSpPr>
        <p:spPr>
          <a:xfrm>
            <a:off x="6957194" y="4746339"/>
            <a:ext cx="2057400" cy="273844"/>
          </a:xfrm>
        </p:spPr>
        <p:txBody>
          <a:bodyPr/>
          <a:lstStyle/>
          <a:p>
            <a:pPr lvl="0"/>
            <a:r>
              <a:rPr lang="en-US">
                <a:solidFill>
                  <a:srgbClr val="FFFFFF"/>
                </a:solidFill>
              </a:rPr>
              <a:t>15</a:t>
            </a:r>
          </a:p>
        </p:txBody>
      </p:sp>
    </p:spTree>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46B1-279F-08A4-F48C-CAB33D3CBFAF}"/>
              </a:ext>
            </a:extLst>
          </p:cNvPr>
          <p:cNvSpPr txBox="1">
            <a:spLocks noGrp="1"/>
          </p:cNvSpPr>
          <p:nvPr>
            <p:ph type="title"/>
          </p:nvPr>
        </p:nvSpPr>
        <p:spPr/>
        <p:txBody>
          <a:bodyPr/>
          <a:lstStyle/>
          <a:p>
            <a:pPr lvl="0"/>
            <a:r>
              <a:rPr lang="en-US" dirty="0"/>
              <a:t>Subsystem Requirements</a:t>
            </a:r>
          </a:p>
        </p:txBody>
      </p:sp>
      <p:graphicFrame>
        <p:nvGraphicFramePr>
          <p:cNvPr id="3" name="Google Shape;164;g1e5216ca4e7_2_6">
            <a:extLst>
              <a:ext uri="{FF2B5EF4-FFF2-40B4-BE49-F238E27FC236}">
                <a16:creationId xmlns:a16="http://schemas.microsoft.com/office/drawing/2014/main" id="{2E8306FA-C8FA-976B-C493-F2AAB2EACC41}"/>
              </a:ext>
            </a:extLst>
          </p:cNvPr>
          <p:cNvGraphicFramePr>
            <a:graphicFrameLocks noGrp="1"/>
          </p:cNvGraphicFramePr>
          <p:nvPr>
            <p:extLst>
              <p:ext uri="{D42A27DB-BD31-4B8C-83A1-F6EECF244321}">
                <p14:modId xmlns:p14="http://schemas.microsoft.com/office/powerpoint/2010/main" val="1665646855"/>
              </p:ext>
            </p:extLst>
          </p:nvPr>
        </p:nvGraphicFramePr>
        <p:xfrm>
          <a:off x="628640" y="1070341"/>
          <a:ext cx="7886708" cy="3391028"/>
        </p:xfrm>
        <a:graphic>
          <a:graphicData uri="http://schemas.openxmlformats.org/drawingml/2006/table">
            <a:tbl>
              <a:tblPr firstRow="1" bandRow="1">
                <a:effectLst/>
                <a:tableStyleId>{05E39061-FDBF-4291-9EE1-CB1F3829006E}</a:tableStyleId>
              </a:tblPr>
              <a:tblGrid>
                <a:gridCol w="875958">
                  <a:extLst>
                    <a:ext uri="{9D8B030D-6E8A-4147-A177-3AD203B41FA5}">
                      <a16:colId xmlns:a16="http://schemas.microsoft.com/office/drawing/2014/main" val="3038486395"/>
                    </a:ext>
                  </a:extLst>
                </a:gridCol>
                <a:gridCol w="3520851">
                  <a:extLst>
                    <a:ext uri="{9D8B030D-6E8A-4147-A177-3AD203B41FA5}">
                      <a16:colId xmlns:a16="http://schemas.microsoft.com/office/drawing/2014/main" val="1407647762"/>
                    </a:ext>
                  </a:extLst>
                </a:gridCol>
                <a:gridCol w="3489899">
                  <a:extLst>
                    <a:ext uri="{9D8B030D-6E8A-4147-A177-3AD203B41FA5}">
                      <a16:colId xmlns:a16="http://schemas.microsoft.com/office/drawing/2014/main" val="986749908"/>
                    </a:ext>
                  </a:extLst>
                </a:gridCol>
              </a:tblGrid>
              <a:tr h="353168">
                <a:tc>
                  <a:txBody>
                    <a:bodyPr/>
                    <a:lstStyle/>
                    <a:p>
                      <a:pPr marL="0" marR="0" lvl="0" indent="0" algn="ctr" rtl="0">
                        <a:spcBef>
                          <a:spcPts val="0"/>
                        </a:spcBef>
                        <a:spcAft>
                          <a:spcPts val="0"/>
                        </a:spcAft>
                        <a:buNone/>
                      </a:pPr>
                      <a:r>
                        <a:rPr lang="en-US" sz="1100" dirty="0">
                          <a:latin typeface="Arial" panose="020B0604020202020204" pitchFamily="34" charset="0"/>
                          <a:cs typeface="Arial" panose="020B0604020202020204" pitchFamily="34" charset="0"/>
                        </a:rPr>
                        <a:t>ID</a:t>
                      </a:r>
                    </a:p>
                  </a:txBody>
                  <a:tcPr marL="91449" marR="91449" marT="45729" marB="45729" anchor="ctr">
                    <a:lnB w="12701" cap="flat" cmpd="sng" algn="ctr">
                      <a:solidFill>
                        <a:srgbClr val="FFFFFF"/>
                      </a:solidFill>
                      <a:prstDash val="solid"/>
                      <a:round/>
                      <a:headEnd type="none" w="med" len="med"/>
                      <a:tailEnd type="none" w="med" len="med"/>
                    </a:lnB>
                    <a:solidFill>
                      <a:srgbClr val="006747"/>
                    </a:solidFill>
                  </a:tcPr>
                </a:tc>
                <a:tc>
                  <a:txBody>
                    <a:bodyPr/>
                    <a:lstStyle/>
                    <a:p>
                      <a:pPr marL="0" marR="0" lvl="0" indent="0" algn="ctr" rtl="0">
                        <a:spcBef>
                          <a:spcPts val="0"/>
                        </a:spcBef>
                        <a:spcAft>
                          <a:spcPts val="0"/>
                        </a:spcAft>
                        <a:buNone/>
                      </a:pPr>
                      <a:r>
                        <a:rPr lang="en-US" sz="1100">
                          <a:latin typeface="Arial" panose="020B0604020202020204" pitchFamily="34" charset="0"/>
                          <a:cs typeface="Arial" panose="020B0604020202020204" pitchFamily="34" charset="0"/>
                        </a:rPr>
                        <a:t>Requirement</a:t>
                      </a:r>
                    </a:p>
                  </a:txBody>
                  <a:tcPr marL="91449" marR="91449" marT="45729" marB="45729" anchor="ctr">
                    <a:lnB w="12701" cap="flat" cmpd="sng" algn="ctr">
                      <a:solidFill>
                        <a:srgbClr val="FFFFFF"/>
                      </a:solidFill>
                      <a:prstDash val="solid"/>
                      <a:round/>
                      <a:headEnd type="none" w="med" len="med"/>
                      <a:tailEnd type="none" w="med" len="med"/>
                    </a:lnB>
                    <a:solidFill>
                      <a:srgbClr val="006747"/>
                    </a:solidFill>
                  </a:tcPr>
                </a:tc>
                <a:tc>
                  <a:txBody>
                    <a:bodyPr/>
                    <a:lstStyle/>
                    <a:p>
                      <a:pPr marL="0" marR="0" lvl="0" indent="0" algn="ctr" rtl="0">
                        <a:spcBef>
                          <a:spcPts val="0"/>
                        </a:spcBef>
                        <a:spcAft>
                          <a:spcPts val="0"/>
                        </a:spcAft>
                        <a:buNone/>
                      </a:pPr>
                      <a:r>
                        <a:rPr lang="en-US" sz="1100">
                          <a:latin typeface="Arial" panose="020B0604020202020204" pitchFamily="34" charset="0"/>
                          <a:cs typeface="Arial" panose="020B0604020202020204" pitchFamily="34" charset="0"/>
                        </a:rPr>
                        <a:t>Rationale</a:t>
                      </a:r>
                    </a:p>
                  </a:txBody>
                  <a:tcPr marL="91449" marR="91449" marT="45729" marB="45729" anchor="ctr">
                    <a:lnB w="12701" cap="flat" cmpd="sng" algn="ctr">
                      <a:solidFill>
                        <a:srgbClr val="FFFFFF"/>
                      </a:solidFill>
                      <a:prstDash val="solid"/>
                      <a:round/>
                      <a:headEnd type="none" w="med" len="med"/>
                      <a:tailEnd type="none" w="med" len="med"/>
                    </a:lnB>
                    <a:solidFill>
                      <a:srgbClr val="006747"/>
                    </a:solidFill>
                  </a:tcPr>
                </a:tc>
                <a:extLst>
                  <a:ext uri="{0D108BD9-81ED-4DB2-BD59-A6C34878D82A}">
                    <a16:rowId xmlns:a16="http://schemas.microsoft.com/office/drawing/2014/main" val="449249147"/>
                  </a:ext>
                </a:extLst>
              </a:tr>
              <a:tr h="441170">
                <a:tc>
                  <a:txBody>
                    <a:bodyPr/>
                    <a:lstStyle/>
                    <a:p>
                      <a:pPr marL="0" marR="0" lvl="0" indent="0" algn="ctr" rtl="0">
                        <a:spcBef>
                          <a:spcPts val="0"/>
                        </a:spcBef>
                        <a:spcAft>
                          <a:spcPts val="0"/>
                        </a:spcAft>
                        <a:buNone/>
                      </a:pPr>
                      <a:r>
                        <a:rPr lang="en-US" sz="1100" dirty="0">
                          <a:latin typeface="Arial" panose="020B0604020202020204" pitchFamily="34" charset="0"/>
                          <a:cs typeface="Arial" panose="020B0604020202020204" pitchFamily="34" charset="0"/>
                        </a:rPr>
                        <a:t>Payload-1</a:t>
                      </a: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marL="0" marR="0" lvl="0" indent="0" algn="l">
                        <a:spcBef>
                          <a:spcPts val="0"/>
                        </a:spcBef>
                        <a:spcAft>
                          <a:spcPts val="0"/>
                        </a:spcAft>
                        <a:buNone/>
                      </a:pPr>
                      <a:r>
                        <a:rPr lang="en-US" sz="1100" b="0" i="0" u="none" strike="noStrike" cap="none" dirty="0">
                          <a:solidFill>
                            <a:srgbClr val="000000"/>
                          </a:solidFill>
                          <a:latin typeface="Arial" panose="020B0604020202020204" pitchFamily="34" charset="0"/>
                          <a:cs typeface="Arial" panose="020B0604020202020204" pitchFamily="34" charset="0"/>
                        </a:rPr>
                        <a:t>Payload shall be capable of circulating air through the chamber at a velocity of 0.3-0.5 m/s using fans and compression tanks.</a:t>
                      </a:r>
                      <a:endParaRPr lang="en-US" sz="1100" dirty="0">
                        <a:latin typeface="Arial" panose="020B0604020202020204" pitchFamily="34" charset="0"/>
                        <a:cs typeface="Arial" panose="020B0604020202020204" pitchFamily="34" charset="0"/>
                      </a:endParaRP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marL="0" marR="0" lvl="0" indent="0" algn="l">
                        <a:spcBef>
                          <a:spcPts val="0"/>
                        </a:spcBef>
                        <a:spcAft>
                          <a:spcPts val="0"/>
                        </a:spcAft>
                        <a:buNone/>
                      </a:pPr>
                      <a:r>
                        <a:rPr lang="en-US" sz="1100" b="0" i="0" u="none" strike="noStrike">
                          <a:latin typeface="Arial" panose="020B0604020202020204" pitchFamily="34" charset="0"/>
                          <a:cs typeface="Arial" panose="020B0604020202020204" pitchFamily="34" charset="0"/>
                        </a:rPr>
                        <a:t>Proper air circulating is necessary to sustain plant growth.</a:t>
                      </a:r>
                      <a:endParaRPr lang="en-US" sz="1100">
                        <a:latin typeface="Arial" panose="020B0604020202020204" pitchFamily="34" charset="0"/>
                        <a:cs typeface="Arial" panose="020B0604020202020204" pitchFamily="34" charset="0"/>
                      </a:endParaRP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3175319693"/>
                  </a:ext>
                </a:extLst>
              </a:tr>
              <a:tr h="787792">
                <a:tc>
                  <a:txBody>
                    <a:bodyPr/>
                    <a:lstStyle/>
                    <a:p>
                      <a:pPr lvl="0" algn="ctr">
                        <a:lnSpc>
                          <a:spcPct val="100000"/>
                        </a:lnSpc>
                        <a:spcBef>
                          <a:spcPts val="0"/>
                        </a:spcBef>
                        <a:spcAft>
                          <a:spcPts val="0"/>
                        </a:spcAft>
                        <a:buNone/>
                      </a:pPr>
                      <a:r>
                        <a:rPr lang="en-US" sz="1100" b="0" i="0" u="none" strike="noStrike">
                          <a:solidFill>
                            <a:srgbClr val="000000"/>
                          </a:solidFill>
                          <a:latin typeface="Arial" panose="020B0604020202020204" pitchFamily="34" charset="0"/>
                          <a:cs typeface="Arial" panose="020B0604020202020204" pitchFamily="34" charset="0"/>
                        </a:rPr>
                        <a:t>Payload-2</a:t>
                      </a:r>
                      <a:endParaRPr lang="en-US" sz="1100" b="0" i="0" u="none" strike="noStrike">
                        <a:solidFill>
                          <a:srgbClr val="808080"/>
                        </a:solidFill>
                        <a:latin typeface="Arial" panose="020B0604020202020204" pitchFamily="34" charset="0"/>
                        <a:cs typeface="Arial" panose="020B0604020202020204" pitchFamily="34" charset="0"/>
                      </a:endParaRP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marL="0" marR="0" lvl="0" indent="0" algn="l">
                        <a:spcBef>
                          <a:spcPts val="0"/>
                        </a:spcBef>
                        <a:spcAft>
                          <a:spcPts val="0"/>
                        </a:spcAft>
                        <a:buNone/>
                      </a:pPr>
                      <a:r>
                        <a:rPr lang="en-US" sz="1100" b="0" i="0" u="none" strike="noStrike" dirty="0">
                          <a:latin typeface="Arial" panose="020B0604020202020204" pitchFamily="34" charset="0"/>
                          <a:cs typeface="Arial" panose="020B0604020202020204" pitchFamily="34" charset="0"/>
                        </a:rPr>
                        <a:t>The grow light shall provide an intensity of 200-250 umol/m2/s with a light wavelength of 400-700 nm for 16-18 hours daily.</a:t>
                      </a:r>
                      <a:endParaRPr lang="en-US" sz="1100" dirty="0">
                        <a:latin typeface="Arial" panose="020B0604020202020204" pitchFamily="34" charset="0"/>
                        <a:cs typeface="Arial" panose="020B0604020202020204" pitchFamily="34" charset="0"/>
                      </a:endParaRP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marL="0" marR="0" lvl="0" indent="0" algn="l">
                        <a:spcBef>
                          <a:spcPts val="0"/>
                        </a:spcBef>
                        <a:spcAft>
                          <a:spcPts val="0"/>
                        </a:spcAft>
                        <a:buNone/>
                      </a:pPr>
                      <a:r>
                        <a:rPr lang="en-US" sz="1100" b="0" i="0" u="none" strike="noStrike" cap="none">
                          <a:solidFill>
                            <a:srgbClr val="000000"/>
                          </a:solidFill>
                          <a:latin typeface="Arial" panose="020B0604020202020204" pitchFamily="34" charset="0"/>
                          <a:cs typeface="Arial" panose="020B0604020202020204" pitchFamily="34" charset="0"/>
                        </a:rPr>
                        <a:t>To sustain red romaine lettuce growth, specific light intensities and wavelengths for set intervals are necessary.</a:t>
                      </a:r>
                      <a:endParaRPr lang="en-US" sz="1100">
                        <a:latin typeface="Arial" panose="020B0604020202020204" pitchFamily="34" charset="0"/>
                        <a:cs typeface="Arial" panose="020B0604020202020204" pitchFamily="34" charset="0"/>
                      </a:endParaRP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210600958"/>
                  </a:ext>
                </a:extLst>
              </a:tr>
              <a:tr h="614476">
                <a:tc>
                  <a:txBody>
                    <a:bodyPr/>
                    <a:lstStyle/>
                    <a:p>
                      <a:pPr marL="0" marR="0" lvl="0" indent="0" algn="ctr">
                        <a:spcBef>
                          <a:spcPts val="0"/>
                        </a:spcBef>
                        <a:spcAft>
                          <a:spcPts val="0"/>
                        </a:spcAft>
                        <a:buNone/>
                      </a:pPr>
                      <a:r>
                        <a:rPr lang="en-US" sz="1100" b="0" i="0" u="none" strike="noStrike">
                          <a:solidFill>
                            <a:srgbClr val="000000"/>
                          </a:solidFill>
                          <a:latin typeface="Arial" panose="020B0604020202020204" pitchFamily="34" charset="0"/>
                          <a:cs typeface="Arial" panose="020B0604020202020204" pitchFamily="34" charset="0"/>
                        </a:rPr>
                        <a:t>Payload-3</a:t>
                      </a:r>
                      <a:endParaRPr lang="en-US" sz="1100">
                        <a:latin typeface="Arial" panose="020B0604020202020204" pitchFamily="34" charset="0"/>
                        <a:cs typeface="Arial" panose="020B0604020202020204" pitchFamily="34" charset="0"/>
                      </a:endParaRP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marL="0" marR="0" lvl="0" indent="0" algn="l">
                        <a:spcBef>
                          <a:spcPts val="0"/>
                        </a:spcBef>
                        <a:spcAft>
                          <a:spcPts val="0"/>
                        </a:spcAft>
                        <a:buNone/>
                      </a:pPr>
                      <a:r>
                        <a:rPr lang="en-US" sz="1100" b="0" i="0" u="none" strike="noStrike" dirty="0">
                          <a:latin typeface="Arial" panose="020B0604020202020204" pitchFamily="34" charset="0"/>
                          <a:cs typeface="Arial" panose="020B0604020202020204" pitchFamily="34" charset="0"/>
                        </a:rPr>
                        <a:t>Payload shall be capable of collecting data through the sensor array, including humidity, pH, alcohol, ethylene, temperature, CO2, and O2.</a:t>
                      </a:r>
                      <a:endParaRPr lang="en-US" sz="1100" dirty="0">
                        <a:latin typeface="Arial" panose="020B0604020202020204" pitchFamily="34" charset="0"/>
                        <a:cs typeface="Arial" panose="020B0604020202020204" pitchFamily="34" charset="0"/>
                      </a:endParaRP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marL="0" marR="0" lvl="0" indent="0" algn="l">
                        <a:spcBef>
                          <a:spcPts val="0"/>
                        </a:spcBef>
                        <a:spcAft>
                          <a:spcPts val="0"/>
                        </a:spcAft>
                        <a:buNone/>
                      </a:pPr>
                      <a:r>
                        <a:rPr lang="en-US" sz="1100" b="0" i="0" u="none" strike="noStrike" cap="none">
                          <a:solidFill>
                            <a:srgbClr val="000000"/>
                          </a:solidFill>
                          <a:latin typeface="Arial" panose="020B0604020202020204" pitchFamily="34" charset="0"/>
                          <a:cs typeface="Arial" panose="020B0604020202020204" pitchFamily="34" charset="0"/>
                        </a:rPr>
                        <a:t>To analyze red romaine lettuce growth, specific measurements are required, including humidity, pH, alcohol, ethylene, temperature, CO2, and O2</a:t>
                      </a:r>
                      <a:endParaRPr lang="en-US" sz="1100">
                        <a:latin typeface="Arial" panose="020B0604020202020204" pitchFamily="34" charset="0"/>
                        <a:cs typeface="Arial" panose="020B0604020202020204" pitchFamily="34" charset="0"/>
                      </a:endParaRP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1310999066"/>
                  </a:ext>
                </a:extLst>
              </a:tr>
              <a:tr h="614476">
                <a:tc>
                  <a:txBody>
                    <a:bodyPr/>
                    <a:lstStyle/>
                    <a:p>
                      <a:pPr marL="0" marR="0" lvl="0" indent="0" algn="ctr">
                        <a:spcBef>
                          <a:spcPts val="0"/>
                        </a:spcBef>
                        <a:spcAft>
                          <a:spcPts val="0"/>
                        </a:spcAft>
                        <a:buNone/>
                      </a:pPr>
                      <a:r>
                        <a:rPr lang="en-US" sz="1100" b="0" i="0" u="none" strike="noStrike">
                          <a:solidFill>
                            <a:srgbClr val="000000"/>
                          </a:solidFill>
                          <a:latin typeface="Arial" panose="020B0604020202020204" pitchFamily="34" charset="0"/>
                          <a:cs typeface="Arial" panose="020B0604020202020204" pitchFamily="34" charset="0"/>
                        </a:rPr>
                        <a:t>Payload-6</a:t>
                      </a:r>
                      <a:endParaRPr lang="en-US" sz="1100">
                        <a:latin typeface="Arial" panose="020B0604020202020204" pitchFamily="34" charset="0"/>
                        <a:cs typeface="Arial" panose="020B0604020202020204" pitchFamily="34" charset="0"/>
                      </a:endParaRP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marL="0" marR="0" lvl="0" indent="0" algn="l">
                        <a:spcBef>
                          <a:spcPts val="0"/>
                        </a:spcBef>
                        <a:spcAft>
                          <a:spcPts val="0"/>
                        </a:spcAft>
                        <a:buNone/>
                      </a:pPr>
                      <a:r>
                        <a:rPr lang="en-US" sz="1100" b="0" i="0" u="none" strike="noStrike" dirty="0">
                          <a:latin typeface="Arial" panose="020B0604020202020204" pitchFamily="34" charset="0"/>
                          <a:cs typeface="Arial" panose="020B0604020202020204" pitchFamily="34" charset="0"/>
                        </a:rPr>
                        <a:t>Payload shall include optical/fisheye camera imaging on the root and sprout zones.</a:t>
                      </a:r>
                      <a:endParaRPr lang="en-US" sz="1100" dirty="0">
                        <a:latin typeface="Arial" panose="020B0604020202020204" pitchFamily="34" charset="0"/>
                        <a:cs typeface="Arial" panose="020B0604020202020204" pitchFamily="34" charset="0"/>
                      </a:endParaRP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marL="0" marR="0" lvl="0" indent="0" algn="l">
                        <a:spcBef>
                          <a:spcPts val="0"/>
                        </a:spcBef>
                        <a:spcAft>
                          <a:spcPts val="0"/>
                        </a:spcAft>
                        <a:buNone/>
                      </a:pPr>
                      <a:r>
                        <a:rPr lang="en-US" sz="1100" b="0" i="0" u="none" strike="noStrike" dirty="0">
                          <a:latin typeface="Arial" panose="020B0604020202020204" pitchFamily="34" charset="0"/>
                          <a:cs typeface="Arial" panose="020B0604020202020204" pitchFamily="34" charset="0"/>
                        </a:rPr>
                        <a:t>Root and leaf images are required for visual assessment of growth patterns.</a:t>
                      </a:r>
                      <a:endParaRPr lang="en-US" sz="1100" dirty="0">
                        <a:latin typeface="Arial" panose="020B0604020202020204" pitchFamily="34" charset="0"/>
                        <a:cs typeface="Arial" panose="020B0604020202020204" pitchFamily="34" charset="0"/>
                      </a:endParaRP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186994719"/>
                  </a:ext>
                </a:extLst>
              </a:tr>
              <a:tr h="406377">
                <a:tc>
                  <a:txBody>
                    <a:bodyPr/>
                    <a:lstStyle/>
                    <a:p>
                      <a:pPr marL="0" marR="0" lvl="0" indent="0" algn="ctr">
                        <a:spcBef>
                          <a:spcPts val="0"/>
                        </a:spcBef>
                        <a:spcAft>
                          <a:spcPts val="0"/>
                        </a:spcAft>
                        <a:buNone/>
                      </a:pPr>
                      <a:r>
                        <a:rPr lang="en-US" sz="1100" b="0" i="0" u="none" strike="noStrike">
                          <a:solidFill>
                            <a:srgbClr val="000000"/>
                          </a:solidFill>
                          <a:latin typeface="Arial" panose="020B0604020202020204" pitchFamily="34" charset="0"/>
                          <a:cs typeface="Arial" panose="020B0604020202020204" pitchFamily="34" charset="0"/>
                        </a:rPr>
                        <a:t>Payload-8</a:t>
                      </a:r>
                      <a:endParaRPr lang="en-US" sz="1100">
                        <a:latin typeface="Arial" panose="020B0604020202020204" pitchFamily="34" charset="0"/>
                        <a:cs typeface="Arial" panose="020B0604020202020204" pitchFamily="34" charset="0"/>
                      </a:endParaRP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marL="0" marR="0" lvl="0" indent="0" algn="l">
                        <a:spcBef>
                          <a:spcPts val="0"/>
                        </a:spcBef>
                        <a:spcAft>
                          <a:spcPts val="0"/>
                        </a:spcAft>
                        <a:buNone/>
                      </a:pPr>
                      <a:r>
                        <a:rPr lang="en-US" sz="1100" b="0" i="0" u="none" strike="noStrike">
                          <a:latin typeface="Arial" panose="020B0604020202020204" pitchFamily="34" charset="0"/>
                          <a:cs typeface="Arial" panose="020B0604020202020204" pitchFamily="34" charset="0"/>
                        </a:rPr>
                        <a:t>Thermal Insulation and heating shall be capable of always keeping the temperature between 18-22C.</a:t>
                      </a:r>
                      <a:endParaRPr lang="en-US" sz="1100">
                        <a:latin typeface="Arial" panose="020B0604020202020204" pitchFamily="34" charset="0"/>
                        <a:cs typeface="Arial" panose="020B0604020202020204" pitchFamily="34" charset="0"/>
                      </a:endParaRP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marL="0" marR="0" lvl="0" indent="0" algn="l">
                        <a:spcBef>
                          <a:spcPts val="0"/>
                        </a:spcBef>
                        <a:spcAft>
                          <a:spcPts val="0"/>
                        </a:spcAft>
                        <a:buNone/>
                      </a:pPr>
                      <a:r>
                        <a:rPr lang="en-US" sz="1100" b="0" i="0" u="none" strike="noStrike" dirty="0">
                          <a:latin typeface="Arial" panose="020B0604020202020204" pitchFamily="34" charset="0"/>
                          <a:cs typeface="Arial" panose="020B0604020202020204" pitchFamily="34" charset="0"/>
                        </a:rPr>
                        <a:t>Keeping the plant's temperature at a healthy level is crucial for sustaining red romaine lettuce growth. </a:t>
                      </a:r>
                      <a:endParaRPr lang="en-US" sz="1100" dirty="0">
                        <a:latin typeface="Arial" panose="020B0604020202020204" pitchFamily="34" charset="0"/>
                        <a:cs typeface="Arial" panose="020B0604020202020204" pitchFamily="34" charset="0"/>
                      </a:endParaRP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794363985"/>
                  </a:ext>
                </a:extLst>
              </a:tr>
            </a:tbl>
          </a:graphicData>
        </a:graphic>
      </p:graphicFrame>
      <p:pic>
        <p:nvPicPr>
          <p:cNvPr id="4" name="Picture 6" descr="A green rectangle with white text&#10;&#10;Description automatically generated">
            <a:extLst>
              <a:ext uri="{FF2B5EF4-FFF2-40B4-BE49-F238E27FC236}">
                <a16:creationId xmlns:a16="http://schemas.microsoft.com/office/drawing/2014/main" id="{1537254E-9ECF-FFD5-FB6D-63972013EE83}"/>
              </a:ext>
            </a:extLst>
          </p:cNvPr>
          <p:cNvPicPr>
            <a:picLocks noChangeAspect="1"/>
          </p:cNvPicPr>
          <p:nvPr/>
        </p:nvPicPr>
        <p:blipFill>
          <a:blip r:embed="rId3"/>
          <a:stretch>
            <a:fillRect/>
          </a:stretch>
        </p:blipFill>
        <p:spPr>
          <a:xfrm>
            <a:off x="0" y="4616028"/>
            <a:ext cx="9144000" cy="524262"/>
          </a:xfrm>
          <a:prstGeom prst="rect">
            <a:avLst/>
          </a:prstGeom>
          <a:noFill/>
          <a:ln cap="flat">
            <a:noFill/>
          </a:ln>
        </p:spPr>
      </p:pic>
      <p:sp>
        <p:nvSpPr>
          <p:cNvPr id="5" name="Slide Number Placeholder 4">
            <a:extLst>
              <a:ext uri="{FF2B5EF4-FFF2-40B4-BE49-F238E27FC236}">
                <a16:creationId xmlns:a16="http://schemas.microsoft.com/office/drawing/2014/main" id="{61BBAF62-9BA6-708B-5067-7B11F037C5FB}"/>
              </a:ext>
            </a:extLst>
          </p:cNvPr>
          <p:cNvSpPr txBox="1">
            <a:spLocks noGrp="1"/>
          </p:cNvSpPr>
          <p:nvPr>
            <p:ph type="sldNum" sz="quarter" idx="8"/>
          </p:nvPr>
        </p:nvSpPr>
        <p:spPr>
          <a:xfrm>
            <a:off x="6957194" y="4746339"/>
            <a:ext cx="2057400" cy="273844"/>
          </a:xfrm>
        </p:spPr>
        <p:txBody>
          <a:bodyPr/>
          <a:lstStyle/>
          <a:p>
            <a:pPr lvl="0"/>
            <a:r>
              <a:rPr lang="en-US">
                <a:solidFill>
                  <a:srgbClr val="FFFFFF"/>
                </a:solidFill>
              </a:rPr>
              <a:t>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4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ECC74-19EE-F8C8-65B8-1CDD7AA4CFD7}"/>
              </a:ext>
            </a:extLst>
          </p:cNvPr>
          <p:cNvSpPr txBox="1">
            <a:spLocks noGrp="1"/>
          </p:cNvSpPr>
          <p:nvPr>
            <p:ph type="title"/>
          </p:nvPr>
        </p:nvSpPr>
        <p:spPr/>
        <p:txBody>
          <a:bodyPr/>
          <a:lstStyle/>
          <a:p>
            <a:pPr lvl="0"/>
            <a:r>
              <a:rPr lang="en-US" dirty="0"/>
              <a:t>Current Design </a:t>
            </a:r>
          </a:p>
        </p:txBody>
      </p:sp>
      <p:sp>
        <p:nvSpPr>
          <p:cNvPr id="3" name="Google Shape;381;p19">
            <a:extLst>
              <a:ext uri="{FF2B5EF4-FFF2-40B4-BE49-F238E27FC236}">
                <a16:creationId xmlns:a16="http://schemas.microsoft.com/office/drawing/2014/main" id="{14D68D13-28E6-09C2-459A-616CC3758ABF}"/>
              </a:ext>
            </a:extLst>
          </p:cNvPr>
          <p:cNvSpPr txBox="1">
            <a:spLocks noGrp="1"/>
          </p:cNvSpPr>
          <p:nvPr>
            <p:ph idx="1"/>
          </p:nvPr>
        </p:nvSpPr>
        <p:spPr>
          <a:xfrm>
            <a:off x="628650" y="1002630"/>
            <a:ext cx="8170447" cy="3630094"/>
          </a:xfrm>
        </p:spPr>
        <p:txBody>
          <a:bodyPr>
            <a:noAutofit/>
          </a:bodyPr>
          <a:lstStyle/>
          <a:p>
            <a:pPr marL="0" lvl="0" indent="0">
              <a:spcBef>
                <a:spcPts val="0"/>
              </a:spcBef>
              <a:buNone/>
            </a:pPr>
            <a:r>
              <a:rPr lang="en-US" sz="1200" dirty="0">
                <a:solidFill>
                  <a:srgbClr val="000000"/>
                </a:solidFill>
              </a:rPr>
              <a:t>Power Control</a:t>
            </a:r>
            <a:endParaRPr lang="en-US" dirty="0">
              <a:solidFill>
                <a:srgbClr val="000000"/>
              </a:solidFill>
            </a:endParaRPr>
          </a:p>
          <a:p>
            <a:pPr marL="171450" lvl="0" indent="-171450">
              <a:buClr>
                <a:srgbClr val="000000"/>
              </a:buClr>
              <a:buSzPts val="1200"/>
            </a:pPr>
            <a:r>
              <a:rPr lang="en-US" sz="1200" dirty="0">
                <a:solidFill>
                  <a:srgbClr val="000000"/>
                </a:solidFill>
              </a:rPr>
              <a:t>MPPT maximizing solar power efficiency multi-output</a:t>
            </a:r>
            <a:endParaRPr lang="en-US" dirty="0">
              <a:solidFill>
                <a:srgbClr val="000000"/>
              </a:solidFill>
            </a:endParaRPr>
          </a:p>
          <a:p>
            <a:pPr marL="0" lvl="0" indent="0">
              <a:buNone/>
            </a:pPr>
            <a:r>
              <a:rPr lang="en-US" sz="1200" dirty="0">
                <a:solidFill>
                  <a:srgbClr val="000000"/>
                </a:solidFill>
              </a:rPr>
              <a:t>Sensor Array</a:t>
            </a:r>
            <a:endParaRPr lang="en-US" dirty="0">
              <a:solidFill>
                <a:srgbClr val="000000"/>
              </a:solidFill>
            </a:endParaRPr>
          </a:p>
          <a:p>
            <a:pPr marL="171450" lvl="0" indent="-171450">
              <a:buClr>
                <a:srgbClr val="000000"/>
              </a:buClr>
              <a:buSzPts val="1200"/>
            </a:pPr>
            <a:r>
              <a:rPr lang="en-US" sz="1200" dirty="0">
                <a:solidFill>
                  <a:srgbClr val="000000"/>
                </a:solidFill>
              </a:rPr>
              <a:t>5 different sensors: O2, CO2, VOC, Light, Alcohol, and Temp/Humidity</a:t>
            </a:r>
          </a:p>
          <a:p>
            <a:pPr marL="0" lvl="0" indent="0">
              <a:buNone/>
            </a:pPr>
            <a:r>
              <a:rPr lang="en-US" sz="1200" dirty="0">
                <a:solidFill>
                  <a:srgbClr val="000000"/>
                </a:solidFill>
              </a:rPr>
              <a:t>COMM </a:t>
            </a:r>
            <a:endParaRPr lang="en-US" dirty="0">
              <a:solidFill>
                <a:srgbClr val="000000"/>
              </a:solidFill>
            </a:endParaRPr>
          </a:p>
          <a:p>
            <a:pPr marL="171450" lvl="0" indent="-171450">
              <a:buClr>
                <a:srgbClr val="000000"/>
              </a:buClr>
              <a:buSzPts val="1200"/>
            </a:pPr>
            <a:r>
              <a:rPr lang="en-US" sz="1200" dirty="0">
                <a:solidFill>
                  <a:srgbClr val="000000"/>
                </a:solidFill>
              </a:rPr>
              <a:t>DIGI </a:t>
            </a:r>
            <a:r>
              <a:rPr lang="en-US" sz="1200" dirty="0" err="1">
                <a:solidFill>
                  <a:srgbClr val="000000"/>
                </a:solidFill>
              </a:rPr>
              <a:t>XBee</a:t>
            </a:r>
            <a:r>
              <a:rPr lang="en-US" sz="1200" dirty="0">
                <a:solidFill>
                  <a:srgbClr val="000000"/>
                </a:solidFill>
              </a:rPr>
              <a:t> Radio Frequency Module</a:t>
            </a:r>
          </a:p>
          <a:p>
            <a:pPr marL="0" lvl="0" indent="0">
              <a:buNone/>
            </a:pPr>
            <a:r>
              <a:rPr lang="en-US" sz="1200" dirty="0">
                <a:solidFill>
                  <a:srgbClr val="000000"/>
                </a:solidFill>
              </a:rPr>
              <a:t>Data Collection</a:t>
            </a:r>
          </a:p>
          <a:p>
            <a:pPr marL="171450" lvl="0" indent="-171450">
              <a:buClr>
                <a:srgbClr val="000000"/>
              </a:buClr>
              <a:buSzPts val="1200"/>
            </a:pPr>
            <a:r>
              <a:rPr lang="en-US" sz="1200" dirty="0">
                <a:solidFill>
                  <a:srgbClr val="000000"/>
                </a:solidFill>
              </a:rPr>
              <a:t>Microcontroller sent via modules to antennas</a:t>
            </a:r>
          </a:p>
          <a:p>
            <a:pPr marL="0" lvl="0" indent="0">
              <a:buNone/>
            </a:pPr>
            <a:r>
              <a:rPr lang="en-US" sz="1200" dirty="0">
                <a:solidFill>
                  <a:srgbClr val="000000"/>
                </a:solidFill>
              </a:rPr>
              <a:t>Payload/Life Support</a:t>
            </a:r>
            <a:endParaRPr lang="en-US" dirty="0">
              <a:solidFill>
                <a:srgbClr val="000000"/>
              </a:solidFill>
            </a:endParaRPr>
          </a:p>
          <a:p>
            <a:pPr marL="171450" lvl="0" indent="-171450">
              <a:buClr>
                <a:srgbClr val="000000"/>
              </a:buClr>
              <a:buSzPts val="1200"/>
            </a:pPr>
            <a:r>
              <a:rPr lang="en-US" sz="1200" dirty="0">
                <a:solidFill>
                  <a:srgbClr val="000000"/>
                </a:solidFill>
              </a:rPr>
              <a:t>1 Hyperspectral camera</a:t>
            </a:r>
            <a:endParaRPr lang="en-US" dirty="0">
              <a:solidFill>
                <a:srgbClr val="000000"/>
              </a:solidFill>
            </a:endParaRPr>
          </a:p>
          <a:p>
            <a:pPr marL="171450" lvl="0" indent="-171450">
              <a:buClr>
                <a:srgbClr val="000000"/>
              </a:buClr>
              <a:buSzPts val="1200"/>
            </a:pPr>
            <a:r>
              <a:rPr lang="en-US" sz="1200" dirty="0">
                <a:solidFill>
                  <a:srgbClr val="000000"/>
                </a:solidFill>
              </a:rPr>
              <a:t>2 Optical cameras</a:t>
            </a:r>
            <a:endParaRPr lang="en-US" dirty="0">
              <a:solidFill>
                <a:srgbClr val="000000"/>
              </a:solidFill>
            </a:endParaRPr>
          </a:p>
          <a:p>
            <a:pPr marL="171450" lvl="0" indent="-171450">
              <a:buClr>
                <a:srgbClr val="000000"/>
              </a:buClr>
              <a:buSzPts val="1200"/>
            </a:pPr>
            <a:r>
              <a:rPr lang="en-US" sz="1200" dirty="0">
                <a:solidFill>
                  <a:srgbClr val="000000"/>
                </a:solidFill>
              </a:rPr>
              <a:t>Sensor Array</a:t>
            </a:r>
            <a:endParaRPr lang="en-US" dirty="0">
              <a:solidFill>
                <a:srgbClr val="000000"/>
              </a:solidFill>
            </a:endParaRPr>
          </a:p>
        </p:txBody>
      </p:sp>
      <p:pic>
        <p:nvPicPr>
          <p:cNvPr id="4" name="Picture 33">
            <a:extLst>
              <a:ext uri="{FF2B5EF4-FFF2-40B4-BE49-F238E27FC236}">
                <a16:creationId xmlns:a16="http://schemas.microsoft.com/office/drawing/2014/main" id="{3FEEC267-47BB-DDB1-F6B0-AEC322A961F9}"/>
              </a:ext>
            </a:extLst>
          </p:cNvPr>
          <p:cNvPicPr>
            <a:picLocks noChangeAspect="1"/>
          </p:cNvPicPr>
          <p:nvPr/>
        </p:nvPicPr>
        <p:blipFill>
          <a:blip r:embed="rId3"/>
          <a:stretch>
            <a:fillRect/>
          </a:stretch>
        </p:blipFill>
        <p:spPr>
          <a:xfrm>
            <a:off x="4713869" y="1996802"/>
            <a:ext cx="2339199" cy="2404725"/>
          </a:xfrm>
          <a:prstGeom prst="rect">
            <a:avLst/>
          </a:prstGeom>
          <a:noFill/>
          <a:ln cap="flat">
            <a:noFill/>
          </a:ln>
        </p:spPr>
      </p:pic>
      <p:pic>
        <p:nvPicPr>
          <p:cNvPr id="5" name="Picture 3" descr="A green rectangle with white text&#10;&#10;Description automatically generated">
            <a:extLst>
              <a:ext uri="{FF2B5EF4-FFF2-40B4-BE49-F238E27FC236}">
                <a16:creationId xmlns:a16="http://schemas.microsoft.com/office/drawing/2014/main" id="{C5B2BFC3-DCAA-5764-5E98-E63550F5A0EA}"/>
              </a:ext>
            </a:extLst>
          </p:cNvPr>
          <p:cNvPicPr>
            <a:picLocks noChangeAspect="1"/>
          </p:cNvPicPr>
          <p:nvPr/>
        </p:nvPicPr>
        <p:blipFill>
          <a:blip r:embed="rId4"/>
          <a:stretch>
            <a:fillRect/>
          </a:stretch>
        </p:blipFill>
        <p:spPr>
          <a:xfrm>
            <a:off x="0" y="4616028"/>
            <a:ext cx="9144000" cy="524262"/>
          </a:xfrm>
          <a:prstGeom prst="rect">
            <a:avLst/>
          </a:prstGeom>
          <a:noFill/>
          <a:ln cap="flat">
            <a:noFill/>
          </a:ln>
        </p:spPr>
      </p:pic>
      <p:sp>
        <p:nvSpPr>
          <p:cNvPr id="6" name="Slide Number Placeholder 4">
            <a:extLst>
              <a:ext uri="{FF2B5EF4-FFF2-40B4-BE49-F238E27FC236}">
                <a16:creationId xmlns:a16="http://schemas.microsoft.com/office/drawing/2014/main" id="{E71B6A3F-CF72-0061-95FA-C36984B9E015}"/>
              </a:ext>
            </a:extLst>
          </p:cNvPr>
          <p:cNvSpPr txBox="1">
            <a:spLocks noGrp="1"/>
          </p:cNvSpPr>
          <p:nvPr>
            <p:ph type="sldNum" sz="quarter" idx="8"/>
          </p:nvPr>
        </p:nvSpPr>
        <p:spPr>
          <a:xfrm>
            <a:off x="6957194" y="4746339"/>
            <a:ext cx="2057400" cy="273844"/>
          </a:xfrm>
        </p:spPr>
        <p:txBody>
          <a:bodyPr/>
          <a:lstStyle/>
          <a:p>
            <a:pPr lvl="0"/>
            <a:r>
              <a:rPr lang="en-US">
                <a:solidFill>
                  <a:srgbClr val="FFFFFF"/>
                </a:solidFill>
              </a:rPr>
              <a:t>3</a:t>
            </a:r>
          </a:p>
        </p:txBody>
      </p:sp>
      <p:pic>
        <p:nvPicPr>
          <p:cNvPr id="8" name="Picture 7">
            <a:extLst>
              <a:ext uri="{FF2B5EF4-FFF2-40B4-BE49-F238E27FC236}">
                <a16:creationId xmlns:a16="http://schemas.microsoft.com/office/drawing/2014/main" id="{98279B5C-12C7-C39D-21F5-B5C345EF5EB8}"/>
              </a:ext>
            </a:extLst>
          </p:cNvPr>
          <p:cNvPicPr>
            <a:picLocks noChangeAspect="1"/>
          </p:cNvPicPr>
          <p:nvPr/>
        </p:nvPicPr>
        <p:blipFill>
          <a:blip r:embed="rId5"/>
          <a:stretch>
            <a:fillRect/>
          </a:stretch>
        </p:blipFill>
        <p:spPr>
          <a:xfrm>
            <a:off x="2579278" y="3380652"/>
            <a:ext cx="1383912" cy="112176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5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CA269-E3C4-92F0-2764-108B9316D83F}"/>
              </a:ext>
            </a:extLst>
          </p:cNvPr>
          <p:cNvSpPr txBox="1">
            <a:spLocks noGrp="1"/>
          </p:cNvSpPr>
          <p:nvPr>
            <p:ph type="title"/>
          </p:nvPr>
        </p:nvSpPr>
        <p:spPr>
          <a:xfrm>
            <a:off x="496226" y="575349"/>
            <a:ext cx="7886700" cy="692667"/>
          </a:xfrm>
        </p:spPr>
        <p:txBody>
          <a:bodyPr>
            <a:normAutofit/>
          </a:bodyPr>
          <a:lstStyle/>
          <a:p>
            <a:pPr lvl="0"/>
            <a:r>
              <a:rPr lang="en-US" dirty="0"/>
              <a:t>Power Budget</a:t>
            </a:r>
          </a:p>
        </p:txBody>
      </p:sp>
      <p:sp>
        <p:nvSpPr>
          <p:cNvPr id="3" name="Rectangle 1">
            <a:extLst>
              <a:ext uri="{FF2B5EF4-FFF2-40B4-BE49-F238E27FC236}">
                <a16:creationId xmlns:a16="http://schemas.microsoft.com/office/drawing/2014/main" id="{05809BEE-431C-1F73-DEAF-C6A516F71BD2}"/>
              </a:ext>
            </a:extLst>
          </p:cNvPr>
          <p:cNvSpPr/>
          <p:nvPr/>
        </p:nvSpPr>
        <p:spPr>
          <a:xfrm>
            <a:off x="-8953795" y="1307098"/>
            <a:ext cx="23007575" cy="338556"/>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0" cap="none" spc="0" baseline="0">
              <a:solidFill>
                <a:srgbClr val="000000"/>
              </a:solidFill>
              <a:uFillTx/>
              <a:latin typeface="Arial"/>
              <a:ea typeface="Arial"/>
              <a:cs typeface="Arial"/>
            </a:endParaRPr>
          </a:p>
        </p:txBody>
      </p:sp>
      <p:graphicFrame>
        <p:nvGraphicFramePr>
          <p:cNvPr id="4" name="Google Shape;164;g1e5216ca4e7_2_6">
            <a:extLst>
              <a:ext uri="{FF2B5EF4-FFF2-40B4-BE49-F238E27FC236}">
                <a16:creationId xmlns:a16="http://schemas.microsoft.com/office/drawing/2014/main" id="{A56767EB-7945-B654-B242-5E207A0999B5}"/>
              </a:ext>
            </a:extLst>
          </p:cNvPr>
          <p:cNvGraphicFramePr>
            <a:graphicFrameLocks noGrp="1"/>
          </p:cNvGraphicFramePr>
          <p:nvPr/>
        </p:nvGraphicFramePr>
        <p:xfrm>
          <a:off x="494992" y="1268016"/>
          <a:ext cx="8154021" cy="3593788"/>
        </p:xfrm>
        <a:graphic>
          <a:graphicData uri="http://schemas.openxmlformats.org/drawingml/2006/table">
            <a:tbl>
              <a:tblPr firstRow="1" bandRow="1">
                <a:effectLst/>
                <a:tableStyleId>{05E39061-FDBF-4291-9EE1-CB1F3829006E}</a:tableStyleId>
              </a:tblPr>
              <a:tblGrid>
                <a:gridCol w="1734223">
                  <a:extLst>
                    <a:ext uri="{9D8B030D-6E8A-4147-A177-3AD203B41FA5}">
                      <a16:colId xmlns:a16="http://schemas.microsoft.com/office/drawing/2014/main" val="2563527483"/>
                    </a:ext>
                  </a:extLst>
                </a:gridCol>
                <a:gridCol w="1005071">
                  <a:extLst>
                    <a:ext uri="{9D8B030D-6E8A-4147-A177-3AD203B41FA5}">
                      <a16:colId xmlns:a16="http://schemas.microsoft.com/office/drawing/2014/main" val="1576530334"/>
                    </a:ext>
                  </a:extLst>
                </a:gridCol>
                <a:gridCol w="1041602">
                  <a:extLst>
                    <a:ext uri="{9D8B030D-6E8A-4147-A177-3AD203B41FA5}">
                      <a16:colId xmlns:a16="http://schemas.microsoft.com/office/drawing/2014/main" val="1989723106"/>
                    </a:ext>
                  </a:extLst>
                </a:gridCol>
                <a:gridCol w="1266059">
                  <a:extLst>
                    <a:ext uri="{9D8B030D-6E8A-4147-A177-3AD203B41FA5}">
                      <a16:colId xmlns:a16="http://schemas.microsoft.com/office/drawing/2014/main" val="1714791939"/>
                    </a:ext>
                  </a:extLst>
                </a:gridCol>
                <a:gridCol w="1696632">
                  <a:extLst>
                    <a:ext uri="{9D8B030D-6E8A-4147-A177-3AD203B41FA5}">
                      <a16:colId xmlns:a16="http://schemas.microsoft.com/office/drawing/2014/main" val="346337277"/>
                    </a:ext>
                  </a:extLst>
                </a:gridCol>
                <a:gridCol w="1410434">
                  <a:extLst>
                    <a:ext uri="{9D8B030D-6E8A-4147-A177-3AD203B41FA5}">
                      <a16:colId xmlns:a16="http://schemas.microsoft.com/office/drawing/2014/main" val="2481098558"/>
                    </a:ext>
                  </a:extLst>
                </a:gridCol>
              </a:tblGrid>
              <a:tr h="125711">
                <a:tc>
                  <a:txBody>
                    <a:bodyPr/>
                    <a:lstStyle/>
                    <a:p>
                      <a:pPr marL="0" marR="0" lvl="0" indent="0" algn="ctr" rtl="0">
                        <a:spcBef>
                          <a:spcPts val="0"/>
                        </a:spcBef>
                        <a:spcAft>
                          <a:spcPts val="0"/>
                        </a:spcAft>
                        <a:buNone/>
                      </a:pPr>
                      <a:r>
                        <a:rPr lang="en-US" sz="600" dirty="0">
                          <a:latin typeface="Arial"/>
                        </a:rPr>
                        <a:t>Component</a:t>
                      </a:r>
                    </a:p>
                  </a:txBody>
                  <a:tcPr marL="91449" marR="91449" marT="45729" marB="45729" anchor="ctr">
                    <a:lnB w="12701" cap="flat" cmpd="sng" algn="ctr">
                      <a:solidFill>
                        <a:srgbClr val="FFFFFF"/>
                      </a:solidFill>
                      <a:prstDash val="solid"/>
                      <a:round/>
                      <a:headEnd type="none" w="med" len="med"/>
                      <a:tailEnd type="none" w="med" len="med"/>
                    </a:lnB>
                    <a:solidFill>
                      <a:srgbClr val="006747"/>
                    </a:solidFill>
                  </a:tcPr>
                </a:tc>
                <a:tc>
                  <a:txBody>
                    <a:bodyPr/>
                    <a:lstStyle/>
                    <a:p>
                      <a:pPr marL="0" marR="0" lvl="0" indent="0" algn="ctr" rtl="0">
                        <a:spcBef>
                          <a:spcPts val="0"/>
                        </a:spcBef>
                        <a:spcAft>
                          <a:spcPts val="0"/>
                        </a:spcAft>
                        <a:buNone/>
                      </a:pPr>
                      <a:r>
                        <a:rPr lang="en-US" sz="600">
                          <a:latin typeface="Arial"/>
                        </a:rPr>
                        <a:t>Voltage</a:t>
                      </a:r>
                    </a:p>
                  </a:txBody>
                  <a:tcPr marL="91449" marR="91449" marT="45729" marB="45729" anchor="ctr">
                    <a:lnB w="12701" cap="flat" cmpd="sng" algn="ctr">
                      <a:solidFill>
                        <a:srgbClr val="FFFFFF"/>
                      </a:solidFill>
                      <a:prstDash val="solid"/>
                      <a:round/>
                      <a:headEnd type="none" w="med" len="med"/>
                      <a:tailEnd type="none" w="med" len="med"/>
                    </a:lnB>
                    <a:solidFill>
                      <a:srgbClr val="006747"/>
                    </a:solidFill>
                  </a:tcPr>
                </a:tc>
                <a:tc>
                  <a:txBody>
                    <a:bodyPr/>
                    <a:lstStyle/>
                    <a:p>
                      <a:pPr marL="0" marR="0" lvl="0" indent="0" algn="ctr" rtl="0">
                        <a:spcBef>
                          <a:spcPts val="0"/>
                        </a:spcBef>
                        <a:spcAft>
                          <a:spcPts val="0"/>
                        </a:spcAft>
                        <a:buNone/>
                      </a:pPr>
                      <a:r>
                        <a:rPr lang="en-US" sz="600">
                          <a:latin typeface="Arial"/>
                        </a:rPr>
                        <a:t>Current</a:t>
                      </a:r>
                    </a:p>
                  </a:txBody>
                  <a:tcPr marL="91449" marR="91449" marT="45729" marB="45729" anchor="ctr">
                    <a:lnB w="12701" cap="flat" cmpd="sng" algn="ctr">
                      <a:solidFill>
                        <a:srgbClr val="FFFFFF"/>
                      </a:solidFill>
                      <a:prstDash val="solid"/>
                      <a:round/>
                      <a:headEnd type="none" w="med" len="med"/>
                      <a:tailEnd type="none" w="med" len="med"/>
                    </a:lnB>
                    <a:solidFill>
                      <a:srgbClr val="006747"/>
                    </a:solidFill>
                  </a:tcPr>
                </a:tc>
                <a:tc>
                  <a:txBody>
                    <a:bodyPr/>
                    <a:lstStyle/>
                    <a:p>
                      <a:pPr marL="0" marR="0" lvl="0" indent="0" algn="ctr" rtl="0">
                        <a:spcBef>
                          <a:spcPts val="0"/>
                        </a:spcBef>
                        <a:spcAft>
                          <a:spcPts val="0"/>
                        </a:spcAft>
                        <a:buNone/>
                      </a:pPr>
                      <a:r>
                        <a:rPr lang="en-US" sz="600">
                          <a:latin typeface="Arial"/>
                        </a:rPr>
                        <a:t>Time usage</a:t>
                      </a:r>
                    </a:p>
                  </a:txBody>
                  <a:tcPr marL="91449" marR="91449" marT="45729" marB="45729" anchor="ctr">
                    <a:lnB w="12701" cap="flat" cmpd="sng" algn="ctr">
                      <a:solidFill>
                        <a:srgbClr val="FFFFFF"/>
                      </a:solidFill>
                      <a:prstDash val="solid"/>
                      <a:round/>
                      <a:headEnd type="none" w="med" len="med"/>
                      <a:tailEnd type="none" w="med" len="med"/>
                    </a:lnB>
                    <a:solidFill>
                      <a:srgbClr val="006747"/>
                    </a:solidFill>
                  </a:tcPr>
                </a:tc>
                <a:tc>
                  <a:txBody>
                    <a:bodyPr/>
                    <a:lstStyle/>
                    <a:p>
                      <a:pPr marL="0" marR="0" lvl="0" indent="0" algn="ctr" rtl="0">
                        <a:spcBef>
                          <a:spcPts val="0"/>
                        </a:spcBef>
                        <a:spcAft>
                          <a:spcPts val="0"/>
                        </a:spcAft>
                        <a:buNone/>
                      </a:pPr>
                      <a:r>
                        <a:rPr lang="en-US" sz="600">
                          <a:latin typeface="Arial"/>
                        </a:rPr>
                        <a:t>Max Expected Current Draw</a:t>
                      </a:r>
                    </a:p>
                  </a:txBody>
                  <a:tcPr marL="91449" marR="91449" marT="45729" marB="45729" anchor="ctr">
                    <a:lnB w="12701" cap="flat" cmpd="sng" algn="ctr">
                      <a:solidFill>
                        <a:srgbClr val="FFFFFF"/>
                      </a:solidFill>
                      <a:prstDash val="solid"/>
                      <a:round/>
                      <a:headEnd type="none" w="med" len="med"/>
                      <a:tailEnd type="none" w="med" len="med"/>
                    </a:lnB>
                    <a:solidFill>
                      <a:srgbClr val="006747"/>
                    </a:solidFill>
                  </a:tcPr>
                </a:tc>
                <a:tc>
                  <a:txBody>
                    <a:bodyPr/>
                    <a:lstStyle/>
                    <a:p>
                      <a:pPr marL="0" marR="0" lvl="0" indent="0" algn="ctr" rtl="0">
                        <a:spcBef>
                          <a:spcPts val="0"/>
                        </a:spcBef>
                        <a:spcAft>
                          <a:spcPts val="0"/>
                        </a:spcAft>
                        <a:buNone/>
                      </a:pPr>
                      <a:r>
                        <a:rPr lang="en-US" sz="600">
                          <a:latin typeface="Arial"/>
                        </a:rPr>
                        <a:t>Power Draw</a:t>
                      </a:r>
                    </a:p>
                  </a:txBody>
                  <a:tcPr marL="91449" marR="91449" marT="45729" marB="45729" anchor="ctr">
                    <a:lnB w="12701" cap="flat" cmpd="sng" algn="ctr">
                      <a:solidFill>
                        <a:srgbClr val="FFFFFF"/>
                      </a:solidFill>
                      <a:prstDash val="solid"/>
                      <a:round/>
                      <a:headEnd type="none" w="med" len="med"/>
                      <a:tailEnd type="none" w="med" len="med"/>
                    </a:lnB>
                    <a:solidFill>
                      <a:srgbClr val="006747"/>
                    </a:solidFill>
                  </a:tcPr>
                </a:tc>
                <a:extLst>
                  <a:ext uri="{0D108BD9-81ED-4DB2-BD59-A6C34878D82A}">
                    <a16:rowId xmlns:a16="http://schemas.microsoft.com/office/drawing/2014/main" val="3813913174"/>
                  </a:ext>
                </a:extLst>
              </a:tr>
              <a:tr h="125711">
                <a:tc>
                  <a:txBody>
                    <a:bodyPr/>
                    <a:lstStyle/>
                    <a:p>
                      <a:pPr marL="0" marR="0" lvl="0" indent="0" algn="ctr" rtl="0">
                        <a:spcBef>
                          <a:spcPts val="0"/>
                        </a:spcBef>
                        <a:spcAft>
                          <a:spcPts val="0"/>
                        </a:spcAft>
                        <a:buNone/>
                      </a:pPr>
                      <a:r>
                        <a:rPr lang="en-US" sz="600" dirty="0">
                          <a:latin typeface="Arial"/>
                        </a:rPr>
                        <a:t>Solar Panels</a:t>
                      </a: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10V</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2A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N/A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N/A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20W</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3409951857"/>
                  </a:ext>
                </a:extLst>
              </a:tr>
              <a:tr h="125711">
                <a:tc>
                  <a:txBody>
                    <a:bodyPr/>
                    <a:lstStyle/>
                    <a:p>
                      <a:pPr lvl="0" algn="ctr">
                        <a:lnSpc>
                          <a:spcPct val="100000"/>
                        </a:lnSpc>
                        <a:spcBef>
                          <a:spcPts val="0"/>
                        </a:spcBef>
                        <a:spcAft>
                          <a:spcPts val="0"/>
                        </a:spcAft>
                        <a:buNone/>
                      </a:pPr>
                      <a:r>
                        <a:rPr lang="en-US" sz="600" b="0" i="0" u="none" strike="noStrike">
                          <a:solidFill>
                            <a:srgbClr val="000000"/>
                          </a:solidFill>
                          <a:latin typeface="Arial"/>
                        </a:rPr>
                        <a:t>Battery</a:t>
                      </a:r>
                      <a:endParaRPr lang="en-US" sz="600" b="0" i="0" u="none" strike="noStrike">
                        <a:solidFill>
                          <a:srgbClr val="808080"/>
                        </a:solidFill>
                        <a:latin typeface="Arial"/>
                      </a:endParaRP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3.7V</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6Ah</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N/A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N/A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22.2WH</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525707472"/>
                  </a:ext>
                </a:extLst>
              </a:tr>
              <a:tr h="125711">
                <a:tc>
                  <a:txBody>
                    <a:bodyPr/>
                    <a:lstStyle/>
                    <a:p>
                      <a:pPr marL="0" marR="0" lvl="0" indent="0" algn="ctr">
                        <a:spcBef>
                          <a:spcPts val="0"/>
                        </a:spcBef>
                        <a:spcAft>
                          <a:spcPts val="0"/>
                        </a:spcAft>
                        <a:buNone/>
                      </a:pPr>
                      <a:r>
                        <a:rPr lang="en-US" sz="600" b="0" i="0" u="none" strike="noStrike" dirty="0">
                          <a:solidFill>
                            <a:srgbClr val="000000"/>
                          </a:solidFill>
                          <a:latin typeface="Arial"/>
                        </a:rPr>
                        <a:t>Temp and VOC Sensor</a:t>
                      </a:r>
                      <a:endParaRPr lang="en-US" sz="600" dirty="0">
                        <a:latin typeface="Arial"/>
                      </a:endParaRP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3.3V</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2mA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2 ms</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2mA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6.6mW</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2573867248"/>
                  </a:ext>
                </a:extLst>
              </a:tr>
              <a:tr h="125711">
                <a:tc>
                  <a:txBody>
                    <a:bodyPr/>
                    <a:lstStyle/>
                    <a:p>
                      <a:pPr marL="0" marR="0" lvl="0" indent="0" algn="ctr">
                        <a:spcBef>
                          <a:spcPts val="0"/>
                        </a:spcBef>
                        <a:spcAft>
                          <a:spcPts val="0"/>
                        </a:spcAft>
                        <a:buNone/>
                      </a:pPr>
                      <a:r>
                        <a:rPr lang="en-US" sz="600" b="0" i="0" u="none" strike="noStrike" dirty="0">
                          <a:solidFill>
                            <a:srgbClr val="000000"/>
                          </a:solidFill>
                          <a:latin typeface="Arial"/>
                        </a:rPr>
                        <a:t>O2 Sensor</a:t>
                      </a:r>
                      <a:endParaRPr lang="en-US" sz="600" dirty="0">
                        <a:latin typeface="Arial"/>
                      </a:endParaRP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3.3V - 5V</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6.5mA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1 min</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6.5mA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21.45mW</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925125720"/>
                  </a:ext>
                </a:extLst>
              </a:tr>
              <a:tr h="125711">
                <a:tc>
                  <a:txBody>
                    <a:bodyPr/>
                    <a:lstStyle/>
                    <a:p>
                      <a:pPr marL="0" marR="0" lvl="0" indent="0" algn="ctr">
                        <a:spcBef>
                          <a:spcPts val="0"/>
                        </a:spcBef>
                        <a:spcAft>
                          <a:spcPts val="0"/>
                        </a:spcAft>
                        <a:buNone/>
                      </a:pPr>
                      <a:r>
                        <a:rPr lang="en-US" sz="600" b="0" i="0" u="none" strike="noStrike">
                          <a:solidFill>
                            <a:srgbClr val="000000"/>
                          </a:solidFill>
                          <a:latin typeface="Arial"/>
                        </a:rPr>
                        <a:t>CO2 Sensor</a:t>
                      </a:r>
                      <a:endParaRPr lang="en-US" sz="600">
                        <a:latin typeface="Arial"/>
                      </a:endParaRP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3.3V - 5V</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4mA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1 min</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4mA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13.2mW</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943995276"/>
                  </a:ext>
                </a:extLst>
              </a:tr>
              <a:tr h="125711">
                <a:tc>
                  <a:txBody>
                    <a:bodyPr/>
                    <a:lstStyle/>
                    <a:p>
                      <a:pPr marL="0" marR="0" lvl="0" indent="0" algn="ctr" defTabSz="914400" rtl="0" fontAlgn="auto" hangingPunct="1">
                        <a:lnSpc>
                          <a:spcPct val="100000"/>
                        </a:lnSpc>
                        <a:spcBef>
                          <a:spcPts val="0"/>
                        </a:spcBef>
                        <a:spcAft>
                          <a:spcPts val="0"/>
                        </a:spcAft>
                        <a:buNone/>
                        <a:tabLst/>
                      </a:pPr>
                      <a:r>
                        <a:rPr lang="en-US" sz="600" b="0" i="0" u="none" strike="noStrike">
                          <a:solidFill>
                            <a:srgbClr val="000000"/>
                          </a:solidFill>
                          <a:latin typeface="Arial"/>
                        </a:rPr>
                        <a:t>Alcohol Sensor</a:t>
                      </a:r>
                      <a:endParaRPr lang="en-US" sz="600">
                        <a:latin typeface="Arial"/>
                      </a:endParaRP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dirty="0">
                          <a:solidFill>
                            <a:srgbClr val="000000"/>
                          </a:solidFill>
                          <a:latin typeface="Arial"/>
                        </a:rPr>
                        <a:t>3.3V - 5V</a:t>
                      </a:r>
                      <a:endParaRPr lang="en-US" sz="600" dirty="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10mA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5 mins</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10mA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33mW</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1407016036"/>
                  </a:ext>
                </a:extLst>
              </a:tr>
              <a:tr h="125711">
                <a:tc>
                  <a:txBody>
                    <a:bodyPr/>
                    <a:lstStyle/>
                    <a:p>
                      <a:pPr marL="0" marR="0" lvl="0" indent="0" algn="ctr">
                        <a:spcBef>
                          <a:spcPts val="0"/>
                        </a:spcBef>
                        <a:spcAft>
                          <a:spcPts val="0"/>
                        </a:spcAft>
                        <a:buNone/>
                      </a:pPr>
                      <a:r>
                        <a:rPr lang="en-US" sz="600">
                          <a:latin typeface="Arial"/>
                        </a:rPr>
                        <a:t>Light Sensor</a:t>
                      </a: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dirty="0">
                          <a:solidFill>
                            <a:srgbClr val="000000"/>
                          </a:solidFill>
                          <a:latin typeface="Arial"/>
                        </a:rPr>
                        <a:t>3.3V</a:t>
                      </a:r>
                      <a:endParaRPr lang="en-US" sz="600" dirty="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2uA - 45uA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24hr</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45uA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148.5uW</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1106117129"/>
                  </a:ext>
                </a:extLst>
              </a:tr>
              <a:tr h="125711">
                <a:tc>
                  <a:txBody>
                    <a:bodyPr/>
                    <a:lstStyle/>
                    <a:p>
                      <a:pPr marL="0" marR="0" lvl="0" indent="0" algn="ctr">
                        <a:spcBef>
                          <a:spcPts val="0"/>
                        </a:spcBef>
                        <a:spcAft>
                          <a:spcPts val="0"/>
                        </a:spcAft>
                        <a:buNone/>
                      </a:pPr>
                      <a:r>
                        <a:rPr lang="en-US" sz="600">
                          <a:latin typeface="Arial"/>
                        </a:rPr>
                        <a:t>Heater</a:t>
                      </a: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5V</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200mA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As needed</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200mA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1W</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3465801559"/>
                  </a:ext>
                </a:extLst>
              </a:tr>
              <a:tr h="125711">
                <a:tc>
                  <a:txBody>
                    <a:bodyPr/>
                    <a:lstStyle/>
                    <a:p>
                      <a:pPr marL="0" marR="0" lvl="0" indent="0" algn="ctr">
                        <a:spcBef>
                          <a:spcPts val="0"/>
                        </a:spcBef>
                        <a:spcAft>
                          <a:spcPts val="0"/>
                        </a:spcAft>
                        <a:buNone/>
                      </a:pPr>
                      <a:r>
                        <a:rPr lang="en-US" sz="600">
                          <a:latin typeface="Arial"/>
                        </a:rPr>
                        <a:t>Fan</a:t>
                      </a: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5.5V</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dirty="0">
                          <a:solidFill>
                            <a:srgbClr val="000000"/>
                          </a:solidFill>
                          <a:latin typeface="Arial"/>
                        </a:rPr>
                        <a:t>.03A</a:t>
                      </a:r>
                      <a:endParaRPr lang="en-US" sz="600" dirty="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As needed </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73mA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.4W </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3199653949"/>
                  </a:ext>
                </a:extLst>
              </a:tr>
              <a:tr h="125711">
                <a:tc>
                  <a:txBody>
                    <a:bodyPr/>
                    <a:lstStyle/>
                    <a:p>
                      <a:pPr marL="0" marR="0" lvl="0" indent="0" algn="ctr">
                        <a:spcBef>
                          <a:spcPts val="0"/>
                        </a:spcBef>
                        <a:spcAft>
                          <a:spcPts val="0"/>
                        </a:spcAft>
                        <a:buNone/>
                      </a:pPr>
                      <a:r>
                        <a:rPr lang="en-US" sz="600">
                          <a:latin typeface="Arial"/>
                        </a:rPr>
                        <a:t>LED</a:t>
                      </a: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3.3V - 5V</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dirty="0">
                          <a:solidFill>
                            <a:srgbClr val="000000"/>
                          </a:solidFill>
                          <a:latin typeface="Arial"/>
                        </a:rPr>
                        <a:t>16mA(per light)</a:t>
                      </a:r>
                      <a:endParaRPr lang="en-US" sz="600" dirty="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24hr</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320mA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1.056W</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897028695"/>
                  </a:ext>
                </a:extLst>
              </a:tr>
              <a:tr h="0">
                <a:tc>
                  <a:txBody>
                    <a:bodyPr/>
                    <a:lstStyle/>
                    <a:p>
                      <a:pPr marL="0" marR="0" lvl="0" indent="0" algn="ctr">
                        <a:spcBef>
                          <a:spcPts val="0"/>
                        </a:spcBef>
                        <a:spcAft>
                          <a:spcPts val="0"/>
                        </a:spcAft>
                        <a:buNone/>
                      </a:pPr>
                      <a:r>
                        <a:rPr lang="en-US" sz="600">
                          <a:latin typeface="Arial"/>
                        </a:rPr>
                        <a:t>OV2640</a:t>
                      </a: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2.75V</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dirty="0">
                          <a:solidFill>
                            <a:srgbClr val="000000"/>
                          </a:solidFill>
                          <a:latin typeface="Arial"/>
                        </a:rPr>
                        <a:t>50mA</a:t>
                      </a:r>
                      <a:endParaRPr lang="en-US" sz="600" dirty="0">
                        <a:latin typeface="Arial"/>
                      </a:endParaRPr>
                    </a:p>
                    <a:p>
                      <a:pPr lvl="0" rtl="0" fontAlgn="t">
                        <a:spcBef>
                          <a:spcPts val="0"/>
                        </a:spcBef>
                        <a:spcAft>
                          <a:spcPts val="0"/>
                        </a:spcAft>
                      </a:pPr>
                      <a:r>
                        <a:rPr lang="en-US" sz="600" b="0" u="none" strike="noStrike" dirty="0">
                          <a:solidFill>
                            <a:srgbClr val="000000"/>
                          </a:solidFill>
                          <a:latin typeface="Arial"/>
                        </a:rPr>
                        <a:t>600uA (Stand-by)</a:t>
                      </a:r>
                      <a:endParaRPr lang="en-US" sz="600" dirty="0">
                        <a:latin typeface="Arial"/>
                      </a:endParaRPr>
                    </a:p>
                    <a:p>
                      <a:pPr lvl="0" fontAlgn="t"/>
                      <a:br>
                        <a:rPr lang="en-US" sz="600" dirty="0">
                          <a:latin typeface="Arial"/>
                        </a:rPr>
                      </a:br>
                      <a:endParaRPr lang="en-US" sz="600" dirty="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Depends</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20mA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140mW</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1094965674"/>
                  </a:ext>
                </a:extLst>
              </a:tr>
              <a:tr h="154615">
                <a:tc>
                  <a:txBody>
                    <a:bodyPr/>
                    <a:lstStyle/>
                    <a:p>
                      <a:pPr marL="0" marR="0" lvl="0" indent="0" algn="ctr">
                        <a:spcBef>
                          <a:spcPts val="0"/>
                        </a:spcBef>
                        <a:spcAft>
                          <a:spcPts val="0"/>
                        </a:spcAft>
                        <a:buNone/>
                      </a:pPr>
                      <a:r>
                        <a:rPr lang="en-US" sz="600">
                          <a:latin typeface="Arial"/>
                        </a:rPr>
                        <a:t>GPS</a:t>
                      </a: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3.6V</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10mA</a:t>
                      </a:r>
                      <a:endParaRPr lang="en-US" sz="600">
                        <a:latin typeface="Arial"/>
                      </a:endParaRPr>
                    </a:p>
                    <a:p>
                      <a:pPr lvl="0" rtl="0" fontAlgn="t">
                        <a:spcBef>
                          <a:spcPts val="0"/>
                        </a:spcBef>
                        <a:spcAft>
                          <a:spcPts val="0"/>
                        </a:spcAft>
                      </a:pPr>
                      <a:r>
                        <a:rPr lang="en-US" sz="600" b="0" u="none" strike="noStrike">
                          <a:solidFill>
                            <a:srgbClr val="000000"/>
                          </a:solidFill>
                          <a:latin typeface="Arial"/>
                        </a:rPr>
                        <a:t>100mA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dirty="0">
                          <a:solidFill>
                            <a:srgbClr val="000000"/>
                          </a:solidFill>
                          <a:latin typeface="Arial"/>
                        </a:rPr>
                        <a:t>N/A</a:t>
                      </a:r>
                      <a:endParaRPr lang="en-US" sz="600" dirty="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N/A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360mW</a:t>
                      </a:r>
                      <a:endParaRPr lang="en-US" sz="600">
                        <a:latin typeface="Arial"/>
                      </a:endParaRPr>
                    </a:p>
                    <a:p>
                      <a:pPr lvl="0" rtl="0" fontAlgn="t">
                        <a:spcBef>
                          <a:spcPts val="0"/>
                        </a:spcBef>
                        <a:spcAft>
                          <a:spcPts val="0"/>
                        </a:spcAft>
                      </a:pPr>
                      <a:r>
                        <a:rPr lang="en-US" sz="600" b="0" u="none" strike="noStrike">
                          <a:solidFill>
                            <a:srgbClr val="000000"/>
                          </a:solidFill>
                          <a:latin typeface="Arial"/>
                        </a:rPr>
                        <a:t>36mW</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1013633801"/>
                  </a:ext>
                </a:extLst>
              </a:tr>
              <a:tr h="154615">
                <a:tc>
                  <a:txBody>
                    <a:bodyPr/>
                    <a:lstStyle/>
                    <a:p>
                      <a:pPr marL="0" marR="0" lvl="0" indent="0" algn="ctr">
                        <a:spcBef>
                          <a:spcPts val="0"/>
                        </a:spcBef>
                        <a:spcAft>
                          <a:spcPts val="0"/>
                        </a:spcAft>
                        <a:buNone/>
                      </a:pPr>
                      <a:r>
                        <a:rPr lang="en-US" sz="600">
                          <a:latin typeface="Arial"/>
                        </a:rPr>
                        <a:t>Receiver</a:t>
                      </a: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2V </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8mA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fontAlgn="t"/>
                      <a:r>
                        <a:rPr lang="en-US" sz="600" dirty="0">
                          <a:latin typeface="Arial"/>
                        </a:rPr>
                        <a:t>N/A</a:t>
                      </a:r>
                      <a:br>
                        <a:rPr lang="en-US" sz="600" dirty="0">
                          <a:latin typeface="Arial"/>
                        </a:rPr>
                      </a:br>
                      <a:endParaRPr lang="en-US" sz="600" dirty="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fontAlgn="t"/>
                      <a:br>
                        <a:rPr lang="en-US" sz="600">
                          <a:latin typeface="Arial"/>
                        </a:rPr>
                      </a:b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16mW</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3156399956"/>
                  </a:ext>
                </a:extLst>
              </a:tr>
              <a:tr h="343174">
                <a:tc>
                  <a:txBody>
                    <a:bodyPr/>
                    <a:lstStyle/>
                    <a:p>
                      <a:pPr marL="0" marR="0" lvl="0" indent="0" algn="ctr">
                        <a:spcBef>
                          <a:spcPts val="0"/>
                        </a:spcBef>
                        <a:spcAft>
                          <a:spcPts val="0"/>
                        </a:spcAft>
                        <a:buNone/>
                      </a:pPr>
                      <a:r>
                        <a:rPr lang="en-US" sz="600">
                          <a:latin typeface="Arial"/>
                        </a:rPr>
                        <a:t>Wireless Module</a:t>
                      </a: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3.6V</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Transmit (215mA)</a:t>
                      </a:r>
                      <a:endParaRPr lang="en-US" sz="600">
                        <a:latin typeface="Arial"/>
                      </a:endParaRPr>
                    </a:p>
                    <a:p>
                      <a:pPr lvl="0" rtl="0" fontAlgn="t">
                        <a:spcBef>
                          <a:spcPts val="0"/>
                        </a:spcBef>
                        <a:spcAft>
                          <a:spcPts val="0"/>
                        </a:spcAft>
                      </a:pPr>
                      <a:r>
                        <a:rPr lang="en-US" sz="600" b="0" u="none" strike="noStrike">
                          <a:solidFill>
                            <a:srgbClr val="000000"/>
                          </a:solidFill>
                          <a:latin typeface="Arial"/>
                        </a:rPr>
                        <a:t>Receive </a:t>
                      </a:r>
                      <a:endParaRPr lang="en-US" sz="600">
                        <a:latin typeface="Arial"/>
                      </a:endParaRPr>
                    </a:p>
                    <a:p>
                      <a:pPr lvl="0" rtl="0" fontAlgn="t">
                        <a:spcBef>
                          <a:spcPts val="0"/>
                        </a:spcBef>
                        <a:spcAft>
                          <a:spcPts val="0"/>
                        </a:spcAft>
                      </a:pPr>
                      <a:r>
                        <a:rPr lang="en-US" sz="600" b="0" u="none" strike="noStrike">
                          <a:solidFill>
                            <a:srgbClr val="000000"/>
                          </a:solidFill>
                          <a:latin typeface="Arial"/>
                        </a:rPr>
                        <a:t>(29mA)</a:t>
                      </a:r>
                      <a:endParaRPr lang="en-US" sz="600">
                        <a:latin typeface="Arial"/>
                      </a:endParaRPr>
                    </a:p>
                    <a:p>
                      <a:pPr lvl="0" rtl="0" fontAlgn="t">
                        <a:spcBef>
                          <a:spcPts val="0"/>
                        </a:spcBef>
                        <a:spcAft>
                          <a:spcPts val="0"/>
                        </a:spcAft>
                      </a:pPr>
                      <a:r>
                        <a:rPr lang="en-US" sz="600" b="0" u="none" strike="noStrike">
                          <a:solidFill>
                            <a:srgbClr val="000000"/>
                          </a:solidFill>
                          <a:latin typeface="Arial"/>
                        </a:rPr>
                        <a:t>Sleep</a:t>
                      </a:r>
                      <a:endParaRPr lang="en-US" sz="600">
                        <a:latin typeface="Arial"/>
                      </a:endParaRPr>
                    </a:p>
                    <a:p>
                      <a:pPr lvl="0" rtl="0" fontAlgn="t">
                        <a:spcBef>
                          <a:spcPts val="0"/>
                        </a:spcBef>
                        <a:spcAft>
                          <a:spcPts val="0"/>
                        </a:spcAft>
                      </a:pPr>
                      <a:r>
                        <a:rPr lang="en-US" sz="600" b="0" u="none" strike="noStrike">
                          <a:solidFill>
                            <a:srgbClr val="000000"/>
                          </a:solidFill>
                          <a:latin typeface="Arial"/>
                        </a:rPr>
                        <a:t>(2.5uA)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dirty="0">
                          <a:solidFill>
                            <a:srgbClr val="000000"/>
                          </a:solidFill>
                          <a:latin typeface="Arial"/>
                        </a:rPr>
                        <a:t>N/A</a:t>
                      </a:r>
                      <a:endParaRPr lang="en-US" sz="600" dirty="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dirty="0">
                          <a:solidFill>
                            <a:srgbClr val="000000"/>
                          </a:solidFill>
                          <a:latin typeface="Arial"/>
                        </a:rPr>
                        <a:t>N/A</a:t>
                      </a:r>
                      <a:endParaRPr lang="en-US" sz="600" dirty="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dirty="0">
                          <a:solidFill>
                            <a:srgbClr val="000000"/>
                          </a:solidFill>
                          <a:latin typeface="Arial"/>
                        </a:rPr>
                        <a:t>774mW</a:t>
                      </a:r>
                      <a:endParaRPr lang="en-US" sz="600" dirty="0">
                        <a:latin typeface="Arial"/>
                      </a:endParaRPr>
                    </a:p>
                    <a:p>
                      <a:pPr lvl="0" rtl="0" fontAlgn="t">
                        <a:spcBef>
                          <a:spcPts val="0"/>
                        </a:spcBef>
                        <a:spcAft>
                          <a:spcPts val="0"/>
                        </a:spcAft>
                      </a:pPr>
                      <a:r>
                        <a:rPr lang="en-US" sz="600" b="0" u="none" strike="noStrike" dirty="0">
                          <a:solidFill>
                            <a:srgbClr val="000000"/>
                          </a:solidFill>
                          <a:latin typeface="Arial"/>
                        </a:rPr>
                        <a:t>104.4mW</a:t>
                      </a:r>
                      <a:endParaRPr lang="en-US" sz="600" dirty="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2762783753"/>
                  </a:ext>
                </a:extLst>
              </a:tr>
              <a:tr h="154615">
                <a:tc>
                  <a:txBody>
                    <a:bodyPr/>
                    <a:lstStyle/>
                    <a:p>
                      <a:pPr marL="0" marR="0" lvl="0" indent="0" algn="ctr">
                        <a:spcBef>
                          <a:spcPts val="0"/>
                        </a:spcBef>
                        <a:spcAft>
                          <a:spcPts val="0"/>
                        </a:spcAft>
                        <a:buNone/>
                      </a:pPr>
                      <a:r>
                        <a:rPr lang="en-US" sz="600">
                          <a:latin typeface="Arial"/>
                        </a:rPr>
                        <a:t>SD Card Module</a:t>
                      </a: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5V</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.2mA</a:t>
                      </a:r>
                      <a:endParaRPr lang="en-US" sz="600">
                        <a:latin typeface="Arial"/>
                      </a:endParaRPr>
                    </a:p>
                    <a:p>
                      <a:pPr lvl="0" rtl="0" fontAlgn="t">
                        <a:spcBef>
                          <a:spcPts val="0"/>
                        </a:spcBef>
                        <a:spcAft>
                          <a:spcPts val="0"/>
                        </a:spcAft>
                      </a:pPr>
                      <a:r>
                        <a:rPr lang="en-US" sz="600" b="0" u="none" strike="noStrike">
                          <a:solidFill>
                            <a:srgbClr val="000000"/>
                          </a:solidFill>
                          <a:latin typeface="Arial"/>
                        </a:rPr>
                        <a:t>200mA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ECEAD1"/>
                    </a:solidFill>
                  </a:tcPr>
                </a:tc>
                <a:tc>
                  <a:txBody>
                    <a:bodyPr/>
                    <a:lstStyle/>
                    <a:p>
                      <a:pPr lvl="0" fontAlgn="t"/>
                      <a:r>
                        <a:rPr lang="en-US" sz="600">
                          <a:latin typeface="Arial"/>
                        </a:rPr>
                        <a:t>N/A</a:t>
                      </a:r>
                      <a:br>
                        <a:rPr lang="en-US" sz="600">
                          <a:latin typeface="Arial"/>
                        </a:rPr>
                      </a:b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ECEAD1"/>
                    </a:solidFill>
                  </a:tcPr>
                </a:tc>
                <a:tc>
                  <a:txBody>
                    <a:bodyPr/>
                    <a:lstStyle/>
                    <a:p>
                      <a:pPr lvl="0" fontAlgn="t"/>
                      <a:r>
                        <a:rPr lang="en-US" sz="600" dirty="0">
                          <a:latin typeface="Arial"/>
                        </a:rPr>
                        <a:t>N/A</a:t>
                      </a:r>
                      <a:br>
                        <a:rPr lang="en-US" sz="600" dirty="0">
                          <a:latin typeface="Arial"/>
                        </a:rPr>
                      </a:br>
                      <a:endParaRPr lang="en-US" sz="600" dirty="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dirty="0">
                          <a:solidFill>
                            <a:srgbClr val="000000"/>
                          </a:solidFill>
                          <a:latin typeface="Arial"/>
                        </a:rPr>
                        <a:t>1mW</a:t>
                      </a:r>
                      <a:endParaRPr lang="en-US" sz="600" dirty="0">
                        <a:latin typeface="Arial"/>
                      </a:endParaRPr>
                    </a:p>
                    <a:p>
                      <a:pPr lvl="0" rtl="0" fontAlgn="t">
                        <a:spcBef>
                          <a:spcPts val="0"/>
                        </a:spcBef>
                        <a:spcAft>
                          <a:spcPts val="0"/>
                        </a:spcAft>
                      </a:pPr>
                      <a:r>
                        <a:rPr lang="en-US" sz="600" b="0" u="none" strike="noStrike" dirty="0">
                          <a:solidFill>
                            <a:srgbClr val="000000"/>
                          </a:solidFill>
                          <a:latin typeface="Arial"/>
                        </a:rPr>
                        <a:t>1W</a:t>
                      </a:r>
                      <a:endParaRPr lang="en-US" sz="600" dirty="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491944679"/>
                  </a:ext>
                </a:extLst>
              </a:tr>
            </a:tbl>
          </a:graphicData>
        </a:graphic>
      </p:graphicFrame>
      <p:sp>
        <p:nvSpPr>
          <p:cNvPr id="5" name="Slide Number Placeholder 2">
            <a:extLst>
              <a:ext uri="{FF2B5EF4-FFF2-40B4-BE49-F238E27FC236}">
                <a16:creationId xmlns:a16="http://schemas.microsoft.com/office/drawing/2014/main" id="{101C6B93-9D54-FD07-70CF-E53946555EB4}"/>
              </a:ext>
            </a:extLst>
          </p:cNvPr>
          <p:cNvSpPr txBox="1">
            <a:spLocks noGrp="1"/>
          </p:cNvSpPr>
          <p:nvPr>
            <p:ph type="sldNum" sz="quarter" idx="8"/>
          </p:nvPr>
        </p:nvSpPr>
        <p:spPr>
          <a:xfrm>
            <a:off x="6457949" y="4869317"/>
            <a:ext cx="2057400" cy="273844"/>
          </a:xfrm>
        </p:spPr>
        <p:txBody>
          <a:bodyPr/>
          <a:lstStyle/>
          <a:p>
            <a:pPr lvl="0"/>
            <a:fld id="{3831FC36-02FA-413B-8B27-CD33952DB725}" type="slidenum">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5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3B1F8-5593-4D77-BF88-E6842C43D30D}"/>
              </a:ext>
            </a:extLst>
          </p:cNvPr>
          <p:cNvSpPr txBox="1">
            <a:spLocks noGrp="1"/>
          </p:cNvSpPr>
          <p:nvPr>
            <p:ph type="title"/>
          </p:nvPr>
        </p:nvSpPr>
        <p:spPr>
          <a:xfrm>
            <a:off x="551986" y="575349"/>
            <a:ext cx="7886700" cy="692667"/>
          </a:xfrm>
        </p:spPr>
        <p:txBody>
          <a:bodyPr>
            <a:normAutofit/>
          </a:bodyPr>
          <a:lstStyle/>
          <a:p>
            <a:pPr lvl="0"/>
            <a:r>
              <a:rPr lang="en-US" dirty="0"/>
              <a:t>Electric Schematic</a:t>
            </a:r>
          </a:p>
        </p:txBody>
      </p:sp>
      <p:sp>
        <p:nvSpPr>
          <p:cNvPr id="3" name="Rectangle 1">
            <a:extLst>
              <a:ext uri="{FF2B5EF4-FFF2-40B4-BE49-F238E27FC236}">
                <a16:creationId xmlns:a16="http://schemas.microsoft.com/office/drawing/2014/main" id="{1AB52226-14BC-00D4-4BEF-7AC35572083C}"/>
              </a:ext>
            </a:extLst>
          </p:cNvPr>
          <p:cNvSpPr/>
          <p:nvPr/>
        </p:nvSpPr>
        <p:spPr>
          <a:xfrm>
            <a:off x="-8953795" y="1307098"/>
            <a:ext cx="23007575" cy="338556"/>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0" cap="none" spc="0" baseline="0">
              <a:solidFill>
                <a:srgbClr val="000000"/>
              </a:solidFill>
              <a:uFillTx/>
              <a:latin typeface="Arial"/>
              <a:ea typeface="Arial"/>
              <a:cs typeface="Arial"/>
            </a:endParaRPr>
          </a:p>
        </p:txBody>
      </p:sp>
      <p:pic>
        <p:nvPicPr>
          <p:cNvPr id="4" name="Picture 8">
            <a:extLst>
              <a:ext uri="{FF2B5EF4-FFF2-40B4-BE49-F238E27FC236}">
                <a16:creationId xmlns:a16="http://schemas.microsoft.com/office/drawing/2014/main" id="{92186769-ECCC-EFEE-6D11-9518812988B3}"/>
              </a:ext>
            </a:extLst>
          </p:cNvPr>
          <p:cNvPicPr>
            <a:picLocks noChangeAspect="1"/>
          </p:cNvPicPr>
          <p:nvPr/>
        </p:nvPicPr>
        <p:blipFill>
          <a:blip r:embed="rId2"/>
          <a:stretch>
            <a:fillRect/>
          </a:stretch>
        </p:blipFill>
        <p:spPr>
          <a:xfrm>
            <a:off x="549993" y="1268016"/>
            <a:ext cx="8044013" cy="3390229"/>
          </a:xfrm>
          <a:prstGeom prst="rect">
            <a:avLst/>
          </a:prstGeom>
          <a:noFill/>
          <a:ln cap="flat">
            <a:noFill/>
          </a:ln>
        </p:spPr>
      </p:pic>
      <p:pic>
        <p:nvPicPr>
          <p:cNvPr id="5" name="Picture 7" descr="A green rectangle with white text&#10;&#10;Description automatically generated">
            <a:extLst>
              <a:ext uri="{FF2B5EF4-FFF2-40B4-BE49-F238E27FC236}">
                <a16:creationId xmlns:a16="http://schemas.microsoft.com/office/drawing/2014/main" id="{DBE27EF2-443E-D0D8-39D3-9A7E34D5F473}"/>
              </a:ext>
            </a:extLst>
          </p:cNvPr>
          <p:cNvPicPr>
            <a:picLocks noChangeAspect="1"/>
          </p:cNvPicPr>
          <p:nvPr/>
        </p:nvPicPr>
        <p:blipFill>
          <a:blip r:embed="rId3"/>
          <a:stretch>
            <a:fillRect/>
          </a:stretch>
        </p:blipFill>
        <p:spPr>
          <a:xfrm>
            <a:off x="0" y="4616028"/>
            <a:ext cx="9144000" cy="524262"/>
          </a:xfrm>
          <a:prstGeom prst="rect">
            <a:avLst/>
          </a:prstGeom>
          <a:noFill/>
          <a:ln cap="flat">
            <a:noFill/>
          </a:ln>
        </p:spPr>
      </p:pic>
      <p:sp>
        <p:nvSpPr>
          <p:cNvPr id="6" name="Slide Number Placeholder 4">
            <a:extLst>
              <a:ext uri="{FF2B5EF4-FFF2-40B4-BE49-F238E27FC236}">
                <a16:creationId xmlns:a16="http://schemas.microsoft.com/office/drawing/2014/main" id="{268EC4CB-D243-A58E-957D-426331735372}"/>
              </a:ext>
            </a:extLst>
          </p:cNvPr>
          <p:cNvSpPr txBox="1">
            <a:spLocks noGrp="1"/>
          </p:cNvSpPr>
          <p:nvPr>
            <p:ph type="sldNum" sz="quarter" idx="8"/>
          </p:nvPr>
        </p:nvSpPr>
        <p:spPr>
          <a:xfrm>
            <a:off x="6957194" y="4746339"/>
            <a:ext cx="2057400" cy="273844"/>
          </a:xfrm>
        </p:spPr>
        <p:txBody>
          <a:bodyPr/>
          <a:lstStyle/>
          <a:p>
            <a:pPr lvl="0"/>
            <a:r>
              <a:rPr lang="en-US">
                <a:solidFill>
                  <a:srgbClr val="FFFFFF"/>
                </a:solidFill>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5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75C6A-A2E2-972E-9FC5-A35CF4ED89ED}"/>
              </a:ext>
            </a:extLst>
          </p:cNvPr>
          <p:cNvSpPr txBox="1">
            <a:spLocks noGrp="1"/>
          </p:cNvSpPr>
          <p:nvPr>
            <p:ph type="title"/>
          </p:nvPr>
        </p:nvSpPr>
        <p:spPr/>
        <p:txBody>
          <a:bodyPr/>
          <a:lstStyle/>
          <a:p>
            <a:pPr lvl="0"/>
            <a:r>
              <a:rPr lang="en-US" dirty="0"/>
              <a:t>This Week's Tasks</a:t>
            </a:r>
          </a:p>
        </p:txBody>
      </p:sp>
      <p:sp>
        <p:nvSpPr>
          <p:cNvPr id="3" name="Text Placeholder 2">
            <a:extLst>
              <a:ext uri="{FF2B5EF4-FFF2-40B4-BE49-F238E27FC236}">
                <a16:creationId xmlns:a16="http://schemas.microsoft.com/office/drawing/2014/main" id="{C8C1C2C4-C23C-9D58-FBFA-EC631526F366}"/>
              </a:ext>
            </a:extLst>
          </p:cNvPr>
          <p:cNvSpPr txBox="1">
            <a:spLocks noGrp="1"/>
          </p:cNvSpPr>
          <p:nvPr>
            <p:ph idx="1"/>
          </p:nvPr>
        </p:nvSpPr>
        <p:spPr>
          <a:xfrm>
            <a:off x="628650" y="1139223"/>
            <a:ext cx="3886200" cy="3263502"/>
          </a:xfrm>
        </p:spPr>
        <p:txBody>
          <a:bodyPr/>
          <a:lstStyle/>
          <a:p>
            <a:pPr lvl="0"/>
            <a:r>
              <a:rPr lang="en-US" sz="1800" dirty="0"/>
              <a:t>All sensors and environmental devices, other than the alcohol sensor, have been integrated into a single code.</a:t>
            </a:r>
          </a:p>
          <a:p>
            <a:pPr lvl="0"/>
            <a:r>
              <a:rPr lang="en-US" sz="1800" dirty="0"/>
              <a:t>This code waits for user input, then turns on the environmental subsystem, runs through one full measurement cycle, returns all sensors to sleep mode, and turns off the environmental subsystem.</a:t>
            </a:r>
          </a:p>
        </p:txBody>
      </p:sp>
      <p:pic>
        <p:nvPicPr>
          <p:cNvPr id="4" name="Picture 5" descr="A screenshot of a computer&#10;&#10;Description automatically generated">
            <a:extLst>
              <a:ext uri="{FF2B5EF4-FFF2-40B4-BE49-F238E27FC236}">
                <a16:creationId xmlns:a16="http://schemas.microsoft.com/office/drawing/2014/main" id="{757DBA0F-BCEF-620D-AB82-A5A27FFA77B0}"/>
              </a:ext>
            </a:extLst>
          </p:cNvPr>
          <p:cNvPicPr>
            <a:picLocks noChangeAspect="1"/>
          </p:cNvPicPr>
          <p:nvPr/>
        </p:nvPicPr>
        <p:blipFill>
          <a:blip r:embed="rId2"/>
          <a:stretch>
            <a:fillRect/>
          </a:stretch>
        </p:blipFill>
        <p:spPr>
          <a:xfrm>
            <a:off x="5384014" y="1136032"/>
            <a:ext cx="3143112" cy="3268705"/>
          </a:xfrm>
          <a:prstGeom prst="rect">
            <a:avLst/>
          </a:prstGeom>
          <a:noFill/>
          <a:ln cap="flat">
            <a:noFill/>
          </a:ln>
        </p:spPr>
      </p:pic>
      <p:pic>
        <p:nvPicPr>
          <p:cNvPr id="5" name="Picture 7" descr="A green rectangle with white text&#10;&#10;Description automatically generated">
            <a:extLst>
              <a:ext uri="{FF2B5EF4-FFF2-40B4-BE49-F238E27FC236}">
                <a16:creationId xmlns:a16="http://schemas.microsoft.com/office/drawing/2014/main" id="{559707FC-51E8-C9F6-856D-13041F44AB84}"/>
              </a:ext>
            </a:extLst>
          </p:cNvPr>
          <p:cNvPicPr>
            <a:picLocks noChangeAspect="1"/>
          </p:cNvPicPr>
          <p:nvPr/>
        </p:nvPicPr>
        <p:blipFill>
          <a:blip r:embed="rId3"/>
          <a:stretch>
            <a:fillRect/>
          </a:stretch>
        </p:blipFill>
        <p:spPr>
          <a:xfrm>
            <a:off x="0" y="4616028"/>
            <a:ext cx="9144000" cy="524262"/>
          </a:xfrm>
          <a:prstGeom prst="rect">
            <a:avLst/>
          </a:prstGeom>
          <a:noFill/>
          <a:ln cap="flat">
            <a:noFill/>
          </a:ln>
        </p:spPr>
      </p:pic>
      <p:sp>
        <p:nvSpPr>
          <p:cNvPr id="6" name="Slide Number Placeholder 4">
            <a:extLst>
              <a:ext uri="{FF2B5EF4-FFF2-40B4-BE49-F238E27FC236}">
                <a16:creationId xmlns:a16="http://schemas.microsoft.com/office/drawing/2014/main" id="{D4BF865E-2950-8A19-0D06-C581649ABB62}"/>
              </a:ext>
            </a:extLst>
          </p:cNvPr>
          <p:cNvSpPr txBox="1">
            <a:spLocks noGrp="1"/>
          </p:cNvSpPr>
          <p:nvPr>
            <p:ph type="sldNum" sz="quarter" idx="8"/>
          </p:nvPr>
        </p:nvSpPr>
        <p:spPr>
          <a:xfrm>
            <a:off x="6957194" y="4746339"/>
            <a:ext cx="2057400" cy="273844"/>
          </a:xfrm>
        </p:spPr>
        <p:txBody>
          <a:bodyPr/>
          <a:lstStyle/>
          <a:p>
            <a:pPr lvl="0"/>
            <a:r>
              <a:rPr lang="en-US">
                <a:solidFill>
                  <a:srgbClr val="FFFFFF"/>
                </a:solidFill>
              </a:rP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5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2CB81-58EE-5BC9-33A8-775B4F1FE2F7}"/>
              </a:ext>
            </a:extLst>
          </p:cNvPr>
          <p:cNvSpPr txBox="1">
            <a:spLocks noGrp="1"/>
          </p:cNvSpPr>
          <p:nvPr>
            <p:ph type="title"/>
          </p:nvPr>
        </p:nvSpPr>
        <p:spPr/>
        <p:txBody>
          <a:bodyPr/>
          <a:lstStyle/>
          <a:p>
            <a:pPr lvl="0"/>
            <a:r>
              <a:rPr lang="en-US" dirty="0"/>
              <a:t>This Week's Tasks</a:t>
            </a:r>
            <a:endParaRPr lang="en-US" b="0" dirty="0">
              <a:solidFill>
                <a:srgbClr val="000000"/>
              </a:solidFill>
            </a:endParaRPr>
          </a:p>
        </p:txBody>
      </p:sp>
      <p:sp>
        <p:nvSpPr>
          <p:cNvPr id="3" name="Google Shape;200;p11">
            <a:extLst>
              <a:ext uri="{FF2B5EF4-FFF2-40B4-BE49-F238E27FC236}">
                <a16:creationId xmlns:a16="http://schemas.microsoft.com/office/drawing/2014/main" id="{8DCC7292-880E-AAAD-81A0-5D71AC39D3B3}"/>
              </a:ext>
            </a:extLst>
          </p:cNvPr>
          <p:cNvSpPr txBox="1">
            <a:spLocks noGrp="1"/>
          </p:cNvSpPr>
          <p:nvPr>
            <p:ph idx="1"/>
          </p:nvPr>
        </p:nvSpPr>
        <p:spPr>
          <a:xfrm>
            <a:off x="419197" y="1062834"/>
            <a:ext cx="8305038" cy="2935937"/>
          </a:xfrm>
        </p:spPr>
        <p:txBody>
          <a:bodyPr/>
          <a:lstStyle/>
          <a:p>
            <a:pPr marL="285750" lvl="0" indent="-285750">
              <a:spcBef>
                <a:spcPts val="0"/>
              </a:spcBef>
              <a:buSzPct val="100000"/>
            </a:pPr>
            <a:r>
              <a:rPr lang="en-US" sz="1800" dirty="0">
                <a:solidFill>
                  <a:srgbClr val="000000"/>
                </a:solidFill>
              </a:rPr>
              <a:t>Integrated necessary libraries within Java IDE and resolved JDK issues within </a:t>
            </a:r>
            <a:r>
              <a:rPr lang="en-US" sz="1800" dirty="0" err="1">
                <a:solidFill>
                  <a:srgbClr val="000000"/>
                </a:solidFill>
              </a:rPr>
              <a:t>XBee's</a:t>
            </a:r>
            <a:r>
              <a:rPr lang="en-US" sz="1800" dirty="0">
                <a:solidFill>
                  <a:srgbClr val="000000"/>
                </a:solidFill>
              </a:rPr>
              <a:t> RXTX library.</a:t>
            </a:r>
          </a:p>
          <a:p>
            <a:pPr marL="285750" lvl="0" indent="-285750">
              <a:spcBef>
                <a:spcPts val="0"/>
              </a:spcBef>
              <a:buSzPct val="100000"/>
            </a:pPr>
            <a:r>
              <a:rPr lang="en-US" sz="1800" dirty="0">
                <a:solidFill>
                  <a:srgbClr val="000000"/>
                </a:solidFill>
              </a:rPr>
              <a:t>Used API construction to transmit and receive messages, source address information, and data.</a:t>
            </a:r>
          </a:p>
          <a:p>
            <a:pPr marL="285750" lvl="0" indent="-285750">
              <a:spcBef>
                <a:spcPts val="0"/>
              </a:spcBef>
              <a:buSzPct val="100000"/>
            </a:pPr>
            <a:r>
              <a:rPr lang="en-US" sz="1800" dirty="0">
                <a:solidFill>
                  <a:srgbClr val="000000"/>
                </a:solidFill>
              </a:rPr>
              <a:t>Created a network across multiple nodes.</a:t>
            </a:r>
          </a:p>
        </p:txBody>
      </p:sp>
      <p:pic>
        <p:nvPicPr>
          <p:cNvPr id="4" name="Picture 9" descr="A green rectangle with white text&#10;&#10;Description automatically generated">
            <a:extLst>
              <a:ext uri="{FF2B5EF4-FFF2-40B4-BE49-F238E27FC236}">
                <a16:creationId xmlns:a16="http://schemas.microsoft.com/office/drawing/2014/main" id="{D17A5270-B39F-686B-A174-C1FA0724F629}"/>
              </a:ext>
            </a:extLst>
          </p:cNvPr>
          <p:cNvPicPr>
            <a:picLocks noChangeAspect="1"/>
          </p:cNvPicPr>
          <p:nvPr/>
        </p:nvPicPr>
        <p:blipFill>
          <a:blip r:embed="rId3"/>
          <a:stretch>
            <a:fillRect/>
          </a:stretch>
        </p:blipFill>
        <p:spPr>
          <a:xfrm>
            <a:off x="0" y="4616028"/>
            <a:ext cx="9144000" cy="524262"/>
          </a:xfrm>
          <a:prstGeom prst="rect">
            <a:avLst/>
          </a:prstGeom>
          <a:noFill/>
          <a:ln cap="flat">
            <a:noFill/>
          </a:ln>
        </p:spPr>
      </p:pic>
      <p:sp>
        <p:nvSpPr>
          <p:cNvPr id="5" name="Slide Number Placeholder 4">
            <a:extLst>
              <a:ext uri="{FF2B5EF4-FFF2-40B4-BE49-F238E27FC236}">
                <a16:creationId xmlns:a16="http://schemas.microsoft.com/office/drawing/2014/main" id="{B2702636-04C8-4479-3E9E-007ECE130ADB}"/>
              </a:ext>
            </a:extLst>
          </p:cNvPr>
          <p:cNvSpPr txBox="1">
            <a:spLocks noGrp="1"/>
          </p:cNvSpPr>
          <p:nvPr>
            <p:ph type="sldNum" sz="quarter" idx="8"/>
          </p:nvPr>
        </p:nvSpPr>
        <p:spPr>
          <a:xfrm>
            <a:off x="6957194" y="4746339"/>
            <a:ext cx="2057400" cy="273844"/>
          </a:xfrm>
        </p:spPr>
        <p:txBody>
          <a:bodyPr/>
          <a:lstStyle/>
          <a:p>
            <a:pPr lvl="0"/>
            <a:r>
              <a:rPr lang="en-US">
                <a:solidFill>
                  <a:srgbClr val="FFFFFF"/>
                </a:solidFill>
              </a:rPr>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0CB62-C00C-06A3-515D-3EEE5D15BE3C}"/>
              </a:ext>
            </a:extLst>
          </p:cNvPr>
          <p:cNvSpPr txBox="1">
            <a:spLocks noGrp="1"/>
          </p:cNvSpPr>
          <p:nvPr>
            <p:ph type="title"/>
          </p:nvPr>
        </p:nvSpPr>
        <p:spPr/>
        <p:txBody>
          <a:bodyPr/>
          <a:lstStyle/>
          <a:p>
            <a:pPr lvl="0"/>
            <a:r>
              <a:rPr lang="en-US" dirty="0"/>
              <a:t>This Week's Tasks</a:t>
            </a:r>
            <a:endParaRPr lang="en-US" b="0" dirty="0">
              <a:solidFill>
                <a:srgbClr val="000000"/>
              </a:solidFill>
            </a:endParaRPr>
          </a:p>
        </p:txBody>
      </p:sp>
      <p:sp>
        <p:nvSpPr>
          <p:cNvPr id="3" name="Google Shape;200;p11">
            <a:extLst>
              <a:ext uri="{FF2B5EF4-FFF2-40B4-BE49-F238E27FC236}">
                <a16:creationId xmlns:a16="http://schemas.microsoft.com/office/drawing/2014/main" id="{97BE98F9-D365-5AC7-F7BD-F97A18DF572A}"/>
              </a:ext>
            </a:extLst>
          </p:cNvPr>
          <p:cNvSpPr txBox="1">
            <a:spLocks noGrp="1"/>
          </p:cNvSpPr>
          <p:nvPr>
            <p:ph idx="1"/>
          </p:nvPr>
        </p:nvSpPr>
        <p:spPr>
          <a:xfrm>
            <a:off x="419197" y="1062834"/>
            <a:ext cx="8305038" cy="2935937"/>
          </a:xfrm>
        </p:spPr>
        <p:txBody>
          <a:bodyPr/>
          <a:lstStyle/>
          <a:p>
            <a:pPr marL="285750" lvl="0" indent="-285750">
              <a:buClr>
                <a:srgbClr val="000000"/>
              </a:buClr>
              <a:buSzPct val="100000"/>
            </a:pPr>
            <a:r>
              <a:rPr lang="en-US" sz="1800" dirty="0">
                <a:solidFill>
                  <a:srgbClr val="000000"/>
                </a:solidFill>
              </a:rPr>
              <a:t>Begin/Test final coding that will replicate day cycle and assign intervals for data collection, light cycle, and photo capture.</a:t>
            </a:r>
          </a:p>
        </p:txBody>
      </p:sp>
      <p:pic>
        <p:nvPicPr>
          <p:cNvPr id="4" name="Picture 9" descr="A green rectangle with white text&#10;&#10;Description automatically generated">
            <a:extLst>
              <a:ext uri="{FF2B5EF4-FFF2-40B4-BE49-F238E27FC236}">
                <a16:creationId xmlns:a16="http://schemas.microsoft.com/office/drawing/2014/main" id="{C2F7C100-972F-1969-771E-068AA78C2CD5}"/>
              </a:ext>
            </a:extLst>
          </p:cNvPr>
          <p:cNvPicPr>
            <a:picLocks noChangeAspect="1"/>
          </p:cNvPicPr>
          <p:nvPr/>
        </p:nvPicPr>
        <p:blipFill>
          <a:blip r:embed="rId3"/>
          <a:stretch>
            <a:fillRect/>
          </a:stretch>
        </p:blipFill>
        <p:spPr>
          <a:xfrm>
            <a:off x="0" y="4616028"/>
            <a:ext cx="9144000" cy="524262"/>
          </a:xfrm>
          <a:prstGeom prst="rect">
            <a:avLst/>
          </a:prstGeom>
          <a:noFill/>
          <a:ln cap="flat">
            <a:noFill/>
          </a:ln>
        </p:spPr>
      </p:pic>
      <p:sp>
        <p:nvSpPr>
          <p:cNvPr id="5" name="Slide Number Placeholder 4">
            <a:extLst>
              <a:ext uri="{FF2B5EF4-FFF2-40B4-BE49-F238E27FC236}">
                <a16:creationId xmlns:a16="http://schemas.microsoft.com/office/drawing/2014/main" id="{B0012FA4-0050-C1B8-6129-65B401585552}"/>
              </a:ext>
            </a:extLst>
          </p:cNvPr>
          <p:cNvSpPr txBox="1">
            <a:spLocks noGrp="1"/>
          </p:cNvSpPr>
          <p:nvPr>
            <p:ph type="sldNum" sz="quarter" idx="8"/>
          </p:nvPr>
        </p:nvSpPr>
        <p:spPr>
          <a:xfrm>
            <a:off x="6957194" y="4746339"/>
            <a:ext cx="2057400" cy="273844"/>
          </a:xfrm>
        </p:spPr>
        <p:txBody>
          <a:bodyPr/>
          <a:lstStyle/>
          <a:p>
            <a:pPr lvl="0"/>
            <a:r>
              <a:rPr lang="en-US">
                <a:solidFill>
                  <a:srgbClr val="FFFFFF"/>
                </a:solidFill>
              </a:rPr>
              <a:t>8</a:t>
            </a:r>
          </a:p>
        </p:txBody>
      </p:sp>
      <p:pic>
        <p:nvPicPr>
          <p:cNvPr id="7" name="Picture 4" descr="A screen shot of a computer program&#10;&#10;Description automatically generated">
            <a:extLst>
              <a:ext uri="{FF2B5EF4-FFF2-40B4-BE49-F238E27FC236}">
                <a16:creationId xmlns:a16="http://schemas.microsoft.com/office/drawing/2014/main" id="{F1CAD305-E515-E411-F963-F901AA30DDD8}"/>
              </a:ext>
            </a:extLst>
          </p:cNvPr>
          <p:cNvPicPr>
            <a:picLocks noChangeAspect="1"/>
          </p:cNvPicPr>
          <p:nvPr/>
        </p:nvPicPr>
        <p:blipFill>
          <a:blip r:embed="rId4"/>
          <a:stretch>
            <a:fillRect/>
          </a:stretch>
        </p:blipFill>
        <p:spPr>
          <a:xfrm>
            <a:off x="2468680" y="1844372"/>
            <a:ext cx="3541873" cy="2463027"/>
          </a:xfrm>
          <a:prstGeom prst="rect">
            <a:avLst/>
          </a:prstGeom>
          <a:noFill/>
          <a:ln cap="flat">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4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874C9-1C3C-D7DC-FA8F-A8C41942F781}"/>
              </a:ext>
            </a:extLst>
          </p:cNvPr>
          <p:cNvSpPr txBox="1">
            <a:spLocks noGrp="1"/>
          </p:cNvSpPr>
          <p:nvPr>
            <p:ph type="title"/>
          </p:nvPr>
        </p:nvSpPr>
        <p:spPr/>
        <p:txBody>
          <a:bodyPr/>
          <a:lstStyle/>
          <a:p>
            <a:pPr lvl="0"/>
            <a:r>
              <a:rPr lang="en-US" dirty="0"/>
              <a:t>Next Week's Goals</a:t>
            </a:r>
          </a:p>
        </p:txBody>
      </p:sp>
      <p:sp>
        <p:nvSpPr>
          <p:cNvPr id="3" name="Google Shape;426;p23">
            <a:extLst>
              <a:ext uri="{FF2B5EF4-FFF2-40B4-BE49-F238E27FC236}">
                <a16:creationId xmlns:a16="http://schemas.microsoft.com/office/drawing/2014/main" id="{D173A151-4869-35D3-173D-B70B6DA95082}"/>
              </a:ext>
            </a:extLst>
          </p:cNvPr>
          <p:cNvSpPr txBox="1">
            <a:spLocks noGrp="1"/>
          </p:cNvSpPr>
          <p:nvPr>
            <p:ph idx="1"/>
          </p:nvPr>
        </p:nvSpPr>
        <p:spPr>
          <a:xfrm>
            <a:off x="628650" y="1172343"/>
            <a:ext cx="7886700" cy="3263502"/>
          </a:xfrm>
        </p:spPr>
        <p:txBody>
          <a:bodyPr/>
          <a:lstStyle/>
          <a:p>
            <a:pPr marL="171450" lvl="0" indent="-171450">
              <a:lnSpc>
                <a:spcPct val="80000"/>
              </a:lnSpc>
              <a:buClr>
                <a:srgbClr val="000000"/>
              </a:buClr>
            </a:pPr>
            <a:r>
              <a:rPr lang="en-US" sz="1800" dirty="0">
                <a:solidFill>
                  <a:srgbClr val="000000"/>
                </a:solidFill>
              </a:rPr>
              <a:t>Implement cameras into the sensor subroutine. Test physical implementation.</a:t>
            </a:r>
          </a:p>
          <a:p>
            <a:pPr marL="171450" lvl="0" indent="-171450">
              <a:lnSpc>
                <a:spcPct val="80000"/>
              </a:lnSpc>
              <a:buClr>
                <a:srgbClr val="000000"/>
              </a:buClr>
            </a:pPr>
            <a:r>
              <a:rPr lang="en-US" sz="1800" dirty="0">
                <a:solidFill>
                  <a:srgbClr val="000000"/>
                </a:solidFill>
              </a:rPr>
              <a:t>Configure sensors and camera to store data into the SD card for transmission.</a:t>
            </a:r>
          </a:p>
          <a:p>
            <a:pPr marL="171450" lvl="0" indent="-171450">
              <a:lnSpc>
                <a:spcPct val="80000"/>
              </a:lnSpc>
              <a:buClr>
                <a:srgbClr val="000000"/>
              </a:buClr>
            </a:pPr>
            <a:r>
              <a:rPr lang="en-US" sz="1800" dirty="0">
                <a:solidFill>
                  <a:srgbClr val="000000"/>
                </a:solidFill>
              </a:rPr>
              <a:t>Wirelessly transfer packets of data from SD card and module using the basic communication system.</a:t>
            </a:r>
          </a:p>
          <a:p>
            <a:pPr marL="171450" lvl="0" indent="-171450">
              <a:lnSpc>
                <a:spcPct val="80000"/>
              </a:lnSpc>
              <a:buClr>
                <a:srgbClr val="000000"/>
              </a:buClr>
            </a:pPr>
            <a:r>
              <a:rPr lang="en-US" sz="1800" dirty="0">
                <a:solidFill>
                  <a:srgbClr val="000000"/>
                </a:solidFill>
              </a:rPr>
              <a:t>Begin physical test of day cycle code for all sensors.</a:t>
            </a:r>
          </a:p>
          <a:p>
            <a:pPr marL="171450" lvl="0" indent="-171450">
              <a:lnSpc>
                <a:spcPct val="80000"/>
              </a:lnSpc>
              <a:buClr>
                <a:srgbClr val="000000"/>
              </a:buClr>
            </a:pPr>
            <a:r>
              <a:rPr lang="en-US" sz="1800" dirty="0">
                <a:solidFill>
                  <a:srgbClr val="000000"/>
                </a:solidFill>
              </a:rPr>
              <a:t>Order PCB.</a:t>
            </a:r>
          </a:p>
          <a:p>
            <a:pPr marL="171450" lvl="0" indent="-38103">
              <a:buNone/>
            </a:pPr>
            <a:endParaRPr lang="en-US" dirty="0"/>
          </a:p>
        </p:txBody>
      </p:sp>
      <p:pic>
        <p:nvPicPr>
          <p:cNvPr id="4" name="Picture 3" descr="A green rectangle with white text&#10;&#10;Description automatically generated">
            <a:extLst>
              <a:ext uri="{FF2B5EF4-FFF2-40B4-BE49-F238E27FC236}">
                <a16:creationId xmlns:a16="http://schemas.microsoft.com/office/drawing/2014/main" id="{41466B24-BDC2-198C-D0A5-002F5EF072DB}"/>
              </a:ext>
            </a:extLst>
          </p:cNvPr>
          <p:cNvPicPr>
            <a:picLocks noChangeAspect="1"/>
          </p:cNvPicPr>
          <p:nvPr/>
        </p:nvPicPr>
        <p:blipFill>
          <a:blip r:embed="rId3"/>
          <a:stretch>
            <a:fillRect/>
          </a:stretch>
        </p:blipFill>
        <p:spPr>
          <a:xfrm>
            <a:off x="0" y="4616028"/>
            <a:ext cx="9144000" cy="524262"/>
          </a:xfrm>
          <a:prstGeom prst="rect">
            <a:avLst/>
          </a:prstGeom>
          <a:noFill/>
          <a:ln cap="flat">
            <a:noFill/>
          </a:ln>
        </p:spPr>
      </p:pic>
      <p:sp>
        <p:nvSpPr>
          <p:cNvPr id="5" name="Slide Number Placeholder 4">
            <a:extLst>
              <a:ext uri="{FF2B5EF4-FFF2-40B4-BE49-F238E27FC236}">
                <a16:creationId xmlns:a16="http://schemas.microsoft.com/office/drawing/2014/main" id="{57484B1B-09F9-454F-ABA4-95FE9FD693B4}"/>
              </a:ext>
            </a:extLst>
          </p:cNvPr>
          <p:cNvSpPr txBox="1">
            <a:spLocks noGrp="1"/>
          </p:cNvSpPr>
          <p:nvPr>
            <p:ph type="sldNum" sz="quarter" idx="8"/>
          </p:nvPr>
        </p:nvSpPr>
        <p:spPr>
          <a:xfrm>
            <a:off x="6957194" y="4746339"/>
            <a:ext cx="2057400" cy="273844"/>
          </a:xfrm>
        </p:spPr>
        <p:txBody>
          <a:bodyPr/>
          <a:lstStyle/>
          <a:p>
            <a:pPr lvl="0"/>
            <a:r>
              <a:rPr lang="en-US">
                <a:solidFill>
                  <a:srgbClr val="FFFFFF"/>
                </a:solidFill>
              </a:rPr>
              <a:t>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822</Words>
  <Application>Microsoft Office PowerPoint</Application>
  <PresentationFormat>On-screen Show (16:9)</PresentationFormat>
  <Paragraphs>190</Paragraphs>
  <Slides>15</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University of South Florida BIOSat: Botany in Orbit Satellite</vt:lpstr>
      <vt:lpstr>Subsystem Requirements</vt:lpstr>
      <vt:lpstr>Current Design </vt:lpstr>
      <vt:lpstr>Power Budget</vt:lpstr>
      <vt:lpstr>Electric Schematic</vt:lpstr>
      <vt:lpstr>This Week's Tasks</vt:lpstr>
      <vt:lpstr>This Week's Tasks</vt:lpstr>
      <vt:lpstr>This Week's Tasks</vt:lpstr>
      <vt:lpstr>Next Week's Goals</vt:lpstr>
      <vt:lpstr>PowerPoint Presentation</vt:lpstr>
      <vt:lpstr>Light Sensor (VEML7700-TR)</vt:lpstr>
      <vt:lpstr>Temperature/Humidity (BME680)</vt:lpstr>
      <vt:lpstr>Alcohol (ZMOD4510 )</vt:lpstr>
      <vt:lpstr>Light Sensor (VEML7700-TR)</vt:lpstr>
      <vt:lpstr>SEN053A &amp; SEN0496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South Florida BIOSat: Botany in Orbit Satellite</dc:title>
  <dc:creator>DiMercurio, Kyrstin</dc:creator>
  <cp:lastModifiedBy>Phillip Cornett</cp:lastModifiedBy>
  <cp:revision>3</cp:revision>
  <dcterms:created xsi:type="dcterms:W3CDTF">2019-11-06T18:18:56Z</dcterms:created>
  <dcterms:modified xsi:type="dcterms:W3CDTF">2024-04-20T15:07:50Z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0x0101001FC4B2CE1DF17144B4349F198FBE7F70</vt:lpwstr>
  </property>
</Properties>
</file>