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98" r:id="rId4"/>
    <p:sldId id="309" r:id="rId5"/>
    <p:sldId id="310" r:id="rId6"/>
    <p:sldId id="312" r:id="rId7"/>
    <p:sldId id="313" r:id="rId8"/>
    <p:sldId id="290" r:id="rId9"/>
    <p:sldId id="302" r:id="rId10"/>
    <p:sldId id="308" r:id="rId11"/>
    <p:sldId id="303" r:id="rId12"/>
    <p:sldId id="304" r:id="rId13"/>
    <p:sldId id="305" r:id="rId14"/>
    <p:sldId id="306" r:id="rId15"/>
    <p:sldId id="307" r:id="rId16"/>
  </p:sldIdLst>
  <p:sldSz cx="9144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E39061-FDBF-4291-9EE1-CB1F3829006E}" styleName="">
    <a:wholeTbl>
      <a:tcTxStyle>
        <a:font>
          <a:latin typeface="Arial"/>
          <a:ea typeface="Arial"/>
          <a:cs typeface="Arial"/>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8EBF5"/>
          </a:solidFill>
        </a:fill>
      </a:tcStyle>
    </a:wholeTbl>
    <a:band1H>
      <a:tcTxStyle>
        <a:font>
          <a:latin typeface=""/>
          <a:ea typeface=""/>
          <a:cs typeface=""/>
        </a:font>
      </a:tcTxStyle>
      <a:tcStyle>
        <a:tcBdr/>
        <a:fill>
          <a:solidFill>
            <a:srgbClr val="CDD4EA"/>
          </a:solidFill>
        </a:fill>
      </a:tcStyle>
    </a:band1H>
    <a:band2H>
      <a:tcTxStyle>
        <a:font>
          <a:latin typeface=""/>
          <a:ea typeface=""/>
          <a:cs typeface=""/>
        </a:font>
      </a:tcTxStyle>
      <a:tcStyle>
        <a:tcBdr/>
      </a:tcStyle>
    </a:band2H>
    <a:band1V>
      <a:tcTxStyle>
        <a:font>
          <a:latin typeface=""/>
          <a:ea typeface=""/>
          <a:cs typeface=""/>
        </a:font>
      </a:tcTxStyle>
      <a:tcStyle>
        <a:tcBdr/>
        <a:fill>
          <a:solidFill>
            <a:srgbClr val="CDD4EA"/>
          </a:solidFill>
        </a:fill>
      </a:tcStyle>
    </a:band1V>
    <a:band2V>
      <a:tcTxStyle>
        <a:font>
          <a:latin typeface=""/>
          <a:ea typeface=""/>
          <a:cs typeface=""/>
        </a:font>
      </a:tcTxStyle>
      <a:tcStyle>
        <a:tcBdr/>
      </a:tcStyle>
    </a:band2V>
    <a:lastCol>
      <a:tcTxStyle b="on">
        <a:font>
          <a:latin typeface="Arial"/>
          <a:ea typeface="Arial"/>
          <a:cs typeface="Arial"/>
        </a:font>
        <a:srgbClr val="FFFFFF"/>
      </a:tcTxStyle>
      <a:tcStyle>
        <a:tcBdr/>
        <a:fill>
          <a:solidFill>
            <a:srgbClr val="4472C4"/>
          </a:solidFill>
        </a:fill>
      </a:tcStyle>
    </a:lastCol>
    <a:firstCol>
      <a:tcTxStyle b="on">
        <a:font>
          <a:latin typeface="Arial"/>
          <a:ea typeface="Arial"/>
          <a:cs typeface="Arial"/>
        </a:font>
        <a:srgbClr val="FFFFFF"/>
      </a:tcTxStyle>
      <a:tcStyle>
        <a:tcBdr/>
        <a:fill>
          <a:solidFill>
            <a:srgbClr val="4472C4"/>
          </a:solidFill>
        </a:fill>
      </a:tcStyle>
    </a:firstCol>
    <a:lastRow>
      <a:tcTxStyle b="on">
        <a:font>
          <a:latin typeface="Arial"/>
          <a:ea typeface="Arial"/>
          <a:cs typeface="Arial"/>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Arial"/>
          <a:ea typeface="Arial"/>
          <a:cs typeface="Arial"/>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69CF1AB2-1976-4502-BF36-3FF5EA218861}"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1V>
      <a:tcStyle>
        <a:tcBdr/>
        <a:fill>
          <a:solidFill>
            <a:srgbClr val="CFD5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472C4"/>
              </a:solidFill>
              <a:prstDash val="solid"/>
              <a:round/>
              <a:headEnd type="none" w="med" len="med"/>
              <a:tailEnd type="none" w="med" len="med"/>
            </a:ln>
          </a:top>
        </a:tcBdr>
        <a:fill>
          <a:solidFill>
            <a:srgbClr val="E9EBF5"/>
          </a:solidFill>
        </a:fill>
      </a:tcStyle>
    </a:lastRow>
    <a:firstRow>
      <a:tcTxStyle b="on">
        <a:font>
          <a:latin typeface=""/>
          <a:ea typeface=""/>
          <a:cs typeface=""/>
        </a:font>
      </a:tcTxStyle>
      <a:tcStyle>
        <a:tcBdr/>
        <a:fill>
          <a:solidFill>
            <a:srgbClr val="E9EBF5"/>
          </a:solidFill>
        </a:fill>
      </a:tcStyle>
    </a:firstRow>
  </a:tblStyle>
  <a:tblStyle styleId="{22838BEF-8BB2-4498-84A7-C5851F593DF1}" styleName="">
    <a:wholeTbl>
      <a:tcTxStyle>
        <a:font>
          <a:latin typeface="+mn-lt"/>
          <a:ea typeface="+mn-ea"/>
          <a:cs typeface="+mn-cs"/>
        </a:font>
        <a:srgbClr val="000000"/>
      </a:tcTxStyle>
      <a:tcStyle>
        <a:tcBdr>
          <a:left>
            <a:ln w="12701" cap="flat" cmpd="sng" algn="ctr">
              <a:solidFill>
                <a:srgbClr val="5B9BD5"/>
              </a:solidFill>
              <a:prstDash val="solid"/>
              <a:round/>
              <a:headEnd type="none" w="med" len="med"/>
              <a:tailEnd type="none" w="med" len="med"/>
            </a:ln>
          </a:left>
          <a:right>
            <a:ln w="12701" cap="flat" cmpd="sng" algn="ctr">
              <a:solidFill>
                <a:srgbClr val="5B9BD5"/>
              </a:solidFill>
              <a:prstDash val="solid"/>
              <a:round/>
              <a:headEnd type="none" w="med" len="med"/>
              <a:tailEnd type="none" w="med" len="med"/>
            </a:ln>
          </a:right>
          <a:top>
            <a:ln w="12701" cap="flat" cmpd="sng" algn="ctr">
              <a:solidFill>
                <a:srgbClr val="5B9BD5"/>
              </a:solidFill>
              <a:prstDash val="solid"/>
              <a:round/>
              <a:headEnd type="none" w="med" len="med"/>
              <a:tailEnd type="none" w="med" len="med"/>
            </a:ln>
          </a:top>
          <a:bottom>
            <a:ln w="12701" cap="flat" cmpd="sng" algn="ctr">
              <a:solidFill>
                <a:srgbClr val="5B9BD5"/>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1V>
      <a:tcStyle>
        <a:tcBdr/>
        <a:fill>
          <a:solidFill>
            <a:srgbClr val="D2DEE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5B9BD5"/>
              </a:solidFill>
              <a:prstDash val="solid"/>
              <a:round/>
              <a:headEnd type="none" w="med" len="med"/>
              <a:tailEnd type="none" w="med" len="med"/>
            </a:ln>
          </a:top>
        </a:tcBdr>
        <a:fill>
          <a:solidFill>
            <a:srgbClr val="EAEFF7"/>
          </a:solidFill>
        </a:fill>
      </a:tcStyle>
    </a:lastRow>
    <a:firstRow>
      <a:tcTxStyle b="on">
        <a:font>
          <a:latin typeface=""/>
          <a:ea typeface=""/>
          <a:cs typeface=""/>
        </a:font>
      </a:tcTxStyle>
      <a:tcStyle>
        <a:tcBdr/>
        <a:fill>
          <a:solidFill>
            <a:srgbClr val="EAEFF7"/>
          </a:solidFill>
        </a:fill>
      </a:tcStyle>
    </a:firstRow>
  </a:tblStyle>
  <a:tblStyle styleId="{D7AC3CCA-C797-4891-BE02-D94E43425B78}"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1V>
      <a:tcStyle>
        <a:tcBdr/>
        <a:fill>
          <a:solidFill>
            <a:srgbClr val="CBCBCB"/>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000000"/>
              </a:solidFill>
              <a:prstDash val="solid"/>
              <a:round/>
              <a:headEnd type="none" w="med" len="med"/>
              <a:tailEnd type="none" w="med" len="med"/>
            </a:ln>
          </a:top>
        </a:tcBdr>
        <a:fill>
          <a:solidFill>
            <a:srgbClr val="E7E7E7"/>
          </a:solidFill>
        </a:fill>
      </a:tcStyle>
    </a:lastRow>
    <a:firstRow>
      <a:tcTxStyle b="on">
        <a:font>
          <a:latin typeface=""/>
          <a:ea typeface=""/>
          <a:cs typeface=""/>
        </a:font>
      </a:tcTxStyle>
      <a:tcStyle>
        <a:tcBdr/>
        <a:fill>
          <a:solidFill>
            <a:srgbClr val="E7E7E7"/>
          </a:solidFill>
        </a:fill>
      </a:tcStyle>
    </a:firstRow>
  </a:tblStyle>
  <a:tblStyle styleId="{C4B1156A-380E-4F78-BDF5-A606A8083BF9}" styleName="">
    <a:wholeTbl>
      <a:tcTxStyle>
        <a:font>
          <a:latin typeface="+mn-lt"/>
          <a:ea typeface="+mn-ea"/>
          <a:cs typeface="+mn-cs"/>
        </a:font>
        <a:srgbClr val="000000"/>
      </a:tcTxStyle>
      <a:tcStyle>
        <a:tcBdr>
          <a:left>
            <a:ln w="12701" cap="flat" cmpd="sng" algn="ctr">
              <a:solidFill>
                <a:srgbClr val="FFC000"/>
              </a:solidFill>
              <a:prstDash val="solid"/>
              <a:round/>
              <a:headEnd type="none" w="med" len="med"/>
              <a:tailEnd type="none" w="med" len="med"/>
            </a:ln>
          </a:left>
          <a:right>
            <a:ln w="12701" cap="flat" cmpd="sng" algn="ctr">
              <a:solidFill>
                <a:srgbClr val="FFC000"/>
              </a:solidFill>
              <a:prstDash val="solid"/>
              <a:round/>
              <a:headEnd type="none" w="med" len="med"/>
              <a:tailEnd type="none" w="med" len="med"/>
            </a:ln>
          </a:right>
          <a:top>
            <a:ln w="12701" cap="flat" cmpd="sng" algn="ctr">
              <a:solidFill>
                <a:srgbClr val="FFC000"/>
              </a:solidFill>
              <a:prstDash val="solid"/>
              <a:round/>
              <a:headEnd type="none" w="med" len="med"/>
              <a:tailEnd type="none" w="med" len="med"/>
            </a:ln>
          </a:top>
          <a:bottom>
            <a:ln w="12701" cap="flat" cmpd="sng" algn="ctr">
              <a:solidFill>
                <a:srgbClr val="FFC000"/>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1V>
      <a:tcStyle>
        <a:tcBdr/>
        <a:fill>
          <a:solidFill>
            <a:srgbClr val="FFE8CB"/>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FFC000"/>
              </a:solidFill>
              <a:prstDash val="solid"/>
              <a:round/>
              <a:headEnd type="none" w="med" len="med"/>
              <a:tailEnd type="none" w="med" len="med"/>
            </a:ln>
          </a:top>
        </a:tcBdr>
        <a:fill>
          <a:solidFill>
            <a:srgbClr val="FFF4E7"/>
          </a:solidFill>
        </a:fill>
      </a:tcStyle>
    </a:lastRow>
    <a:firstRow>
      <a:tcTxStyle b="on">
        <a:font>
          <a:latin typeface=""/>
          <a:ea typeface=""/>
          <a:cs typeface=""/>
        </a:font>
      </a:tcTxStyle>
      <a:tcStyle>
        <a:tcBdr/>
        <a:fill>
          <a:solidFill>
            <a:srgbClr val="FFF4E7"/>
          </a:solidFill>
        </a:fill>
      </a:tcStyle>
    </a:firstRow>
  </a:tblStyle>
  <a:tblStyle styleId="{793D81CF-94F2-401A-BA57-92F5A7B2D0C5}"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000000"/>
          </a:solidFill>
        </a:fill>
      </a:tcStyle>
    </a:firstRow>
  </a:tblStyle>
  <a:tblStyle styleId="{08FB837D-C827-4EFA-A057-4D05807E0F7C}" styleName="">
    <a:wholeTbl>
      <a:tcTxStyle>
        <a:font>
          <a:latin typeface="+mn-lt"/>
          <a:ea typeface="+mn-ea"/>
          <a:cs typeface="+mn-cs"/>
        </a:font>
        <a:srgbClr val="000000"/>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wholeTbl>
    <a:band1H>
      <a:tcStyle>
        <a:tcBdr/>
        <a:fill>
          <a:solidFill>
            <a:srgbClr val="70AD47"/>
          </a:solidFill>
        </a:fill>
      </a:tcStyle>
    </a:band1H>
    <a:band2H>
      <a:tcStyle>
        <a:tcBdr/>
        <a:fill>
          <a:solidFill>
            <a:srgbClr val="70AD47"/>
          </a:solidFill>
        </a:fill>
      </a:tcStyle>
    </a:band2H>
    <a:band1V>
      <a:tcStyle>
        <a:tcBdr>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band1V>
    <a:band2V>
      <a:tcStyle>
        <a:tcBdr/>
        <a:fill>
          <a:solidFill>
            <a:srgbClr val="70AD47"/>
          </a:solidFill>
        </a:fill>
      </a:tcStyle>
    </a:band2V>
    <a:lastCol>
      <a:tcTxStyle b="on">
        <a:font>
          <a:latin typeface=""/>
          <a:ea typeface=""/>
          <a:cs typeface=""/>
        </a:font>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lastCol>
    <a:firstCol>
      <a:tcTxStyle b="on">
        <a:font>
          <a:latin typeface=""/>
          <a:ea typeface=""/>
          <a:cs typeface=""/>
        </a:font>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firstCol>
    <a:lastRow>
      <a:tcTxStyle b="on">
        <a:font>
          <a:latin typeface=""/>
          <a:ea typeface=""/>
          <a:cs typeface=""/>
        </a:font>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70AD47"/>
              </a:solidFill>
              <a:prstDash val="solid"/>
              <a:round/>
              <a:headEnd type="none" w="med" len="med"/>
              <a:tailEnd type="none" w="med" len="med"/>
            </a:ln>
          </a:bottom>
        </a:tcBdr>
        <a:fill>
          <a:solidFill>
            <a:srgbClr val="70AD47"/>
          </a:solidFill>
        </a:fill>
      </a:tcStyle>
    </a:lastRow>
    <a:firstRow>
      <a:tcTxStyle b="on">
        <a:font>
          <a:latin typeface="+mn-lt"/>
          <a:ea typeface="+mn-ea"/>
          <a:cs typeface="+mn-cs"/>
        </a:font>
        <a:srgbClr val="FFFFFF"/>
      </a:tcTxStyle>
      <a:tcStyle>
        <a:tcBdr>
          <a:left>
            <a:ln w="3172" cap="flat" cmpd="sng" algn="ctr">
              <a:solidFill>
                <a:srgbClr val="70AD47"/>
              </a:solidFill>
              <a:prstDash val="solid"/>
              <a:round/>
              <a:headEnd type="none" w="med" len="med"/>
              <a:tailEnd type="none" w="med" len="med"/>
            </a:ln>
          </a:left>
          <a:right>
            <a:ln w="3172" cap="flat" cmpd="sng" algn="ctr">
              <a:solidFill>
                <a:srgbClr val="70AD47"/>
              </a:solidFill>
              <a:prstDash val="solid"/>
              <a:round/>
              <a:headEnd type="none" w="med" len="med"/>
              <a:tailEnd type="none" w="med" len="med"/>
            </a:ln>
          </a:right>
          <a:top>
            <a:ln w="3172" cap="flat" cmpd="sng" algn="ctr">
              <a:solidFill>
                <a:srgbClr val="70AD47"/>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70AD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383B316A-7D20-DCAC-3ED5-DAE60942F8FA}"/>
              </a:ext>
            </a:extLst>
          </p:cNvPr>
          <p:cNvSpPr txBox="1">
            <a:spLocks noGrp="1"/>
          </p:cNvSpPr>
          <p:nvPr>
            <p:ph type="hdr" sz="quarter"/>
          </p:nvPr>
        </p:nvSpPr>
        <p:spPr>
          <a:xfrm>
            <a:off x="0" y="0"/>
            <a:ext cx="2971800" cy="458791"/>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3" name="Google Shape;4;n">
            <a:extLst>
              <a:ext uri="{FF2B5EF4-FFF2-40B4-BE49-F238E27FC236}">
                <a16:creationId xmlns:a16="http://schemas.microsoft.com/office/drawing/2014/main" id="{B4547EF5-ED23-80A2-CDDC-EF5C54C6A030}"/>
              </a:ext>
            </a:extLst>
          </p:cNvPr>
          <p:cNvSpPr txBox="1">
            <a:spLocks noGrp="1"/>
          </p:cNvSpPr>
          <p:nvPr>
            <p:ph type="dt" idx="1"/>
          </p:nvPr>
        </p:nvSpPr>
        <p:spPr>
          <a:xfrm>
            <a:off x="3884608" y="0"/>
            <a:ext cx="2971800" cy="458791"/>
          </a:xfrm>
          <a:prstGeom prst="rect">
            <a:avLst/>
          </a:prstGeom>
          <a:noFill/>
          <a:ln>
            <a:noFill/>
          </a:ln>
        </p:spPr>
        <p:txBody>
          <a:bodyPr vert="horz" wrap="square" lIns="91421" tIns="45701" rIns="91421" bIns="45701"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4" name="Google Shape;5;n">
            <a:extLst>
              <a:ext uri="{FF2B5EF4-FFF2-40B4-BE49-F238E27FC236}">
                <a16:creationId xmlns:a16="http://schemas.microsoft.com/office/drawing/2014/main" id="{72A14DFD-E2CB-1F10-05A4-DBFB30E45705}"/>
              </a:ext>
            </a:extLst>
          </p:cNvPr>
          <p:cNvSpPr>
            <a:spLocks noGrp="1" noRot="1" noChangeAspect="1"/>
          </p:cNvSpPr>
          <p:nvPr>
            <p:ph type="sldImg" idx="2"/>
          </p:nvPr>
        </p:nvSpPr>
        <p:spPr>
          <a:xfrm>
            <a:off x="685800" y="1143000"/>
            <a:ext cx="5486400" cy="3086099"/>
          </a:xfrm>
          <a:prstGeom prst="rect">
            <a:avLst/>
          </a:prstGeom>
          <a:noFill/>
          <a:ln w="12701" cap="flat">
            <a:solidFill>
              <a:srgbClr val="000000"/>
            </a:solidFill>
            <a:prstDash val="solid"/>
            <a:round/>
          </a:ln>
        </p:spPr>
      </p:sp>
      <p:sp>
        <p:nvSpPr>
          <p:cNvPr id="5" name="Google Shape;6;n">
            <a:extLst>
              <a:ext uri="{FF2B5EF4-FFF2-40B4-BE49-F238E27FC236}">
                <a16:creationId xmlns:a16="http://schemas.microsoft.com/office/drawing/2014/main" id="{0BB2AF73-813F-D9E8-23D9-B0213B4ECE4F}"/>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21" tIns="45701" rIns="91421" bIns="45701" anchor="t" anchorCtr="0" compatLnSpc="1">
            <a:noAutofit/>
          </a:bodyPr>
          <a:lstStyle/>
          <a:p>
            <a:pPr lvl="0"/>
            <a:endParaRPr lang="en-US"/>
          </a:p>
        </p:txBody>
      </p:sp>
      <p:sp>
        <p:nvSpPr>
          <p:cNvPr id="6" name="Google Shape;7;n">
            <a:extLst>
              <a:ext uri="{FF2B5EF4-FFF2-40B4-BE49-F238E27FC236}">
                <a16:creationId xmlns:a16="http://schemas.microsoft.com/office/drawing/2014/main" id="{7D956648-9AFD-2E8B-F1C8-3F186EF7E77B}"/>
              </a:ext>
            </a:extLst>
          </p:cNvPr>
          <p:cNvSpPr txBox="1">
            <a:spLocks noGrp="1"/>
          </p:cNvSpPr>
          <p:nvPr>
            <p:ph type="ftr" sz="quarter" idx="4"/>
          </p:nvPr>
        </p:nvSpPr>
        <p:spPr>
          <a:xfrm>
            <a:off x="0" y="8685208"/>
            <a:ext cx="2971800" cy="458791"/>
          </a:xfrm>
          <a:prstGeom prst="rect">
            <a:avLst/>
          </a:prstGeom>
          <a:noFill/>
          <a:ln>
            <a:noFill/>
          </a:ln>
        </p:spPr>
        <p:txBody>
          <a:bodyPr vert="horz" wrap="square" lIns="91421" tIns="45701" rIns="91421" bIns="45701"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7" name="Google Shape;8;n">
            <a:extLst>
              <a:ext uri="{FF2B5EF4-FFF2-40B4-BE49-F238E27FC236}">
                <a16:creationId xmlns:a16="http://schemas.microsoft.com/office/drawing/2014/main" id="{498CE372-A944-DDC3-90F1-906F554148A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21" tIns="45701" rIns="91421" bIns="45701"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fld id="{BAE9C9DE-3B5C-4D37-8C38-95D532959389}" type="slidenum">
              <a:t>‹#›</a:t>
            </a:fld>
            <a:endParaRPr lang="en-US"/>
          </a:p>
        </p:txBody>
      </p:sp>
    </p:spTree>
    <p:extLst>
      <p:ext uri="{BB962C8B-B14F-4D97-AF65-F5344CB8AC3E}">
        <p14:creationId xmlns:p14="http://schemas.microsoft.com/office/powerpoint/2010/main" val="3990474781"/>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9;p1:notes">
            <a:extLst>
              <a:ext uri="{FF2B5EF4-FFF2-40B4-BE49-F238E27FC236}">
                <a16:creationId xmlns:a16="http://schemas.microsoft.com/office/drawing/2014/main" id="{40190B9E-D1DD-9EE0-82DE-A733A03E4E9D}"/>
              </a:ext>
            </a:extLst>
          </p:cNvPr>
          <p:cNvSpPr txBox="1">
            <a:spLocks noGrp="1"/>
          </p:cNvSpPr>
          <p:nvPr>
            <p:ph type="body" sz="quarter" idx="1"/>
          </p:nvPr>
        </p:nvSpPr>
        <p:spPr/>
        <p:txBody>
          <a:bodyPr/>
          <a:lstStyle/>
          <a:p>
            <a:pPr marL="0" lvl="0" indent="0"/>
            <a:r>
              <a:rPr lang="en-US"/>
              <a:t>Fill out the information according you your team </a:t>
            </a:r>
          </a:p>
        </p:txBody>
      </p:sp>
      <p:sp>
        <p:nvSpPr>
          <p:cNvPr id="3" name="Google Shape;100;p1:notes">
            <a:extLst>
              <a:ext uri="{FF2B5EF4-FFF2-40B4-BE49-F238E27FC236}">
                <a16:creationId xmlns:a16="http://schemas.microsoft.com/office/drawing/2014/main" id="{C00124D0-9213-EF9D-8C24-CCA25E2BA373}"/>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89894-5371-B08A-1E63-C82BDFA51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4C07D-E006-A7B7-C9E2-98A78227E73C}"/>
              </a:ext>
            </a:extLst>
          </p:cNvPr>
          <p:cNvSpPr txBox="1">
            <a:spLocks noGrp="1"/>
          </p:cNvSpPr>
          <p:nvPr>
            <p:ph type="body" sz="quarter" idx="1"/>
          </p:nvPr>
        </p:nvSpPr>
        <p:spPr/>
        <p:txBody>
          <a:bodyPr/>
          <a:lstStyle/>
          <a:p>
            <a:pPr lvl="0"/>
            <a:r>
              <a:rPr lang="en-US"/>
              <a:t>Remind everyone what you are trying to accomplish and the requirements that are driving your decisions. </a:t>
            </a:r>
          </a:p>
        </p:txBody>
      </p:sp>
      <p:sp>
        <p:nvSpPr>
          <p:cNvPr id="4" name="Slide Number Placeholder 3">
            <a:extLst>
              <a:ext uri="{FF2B5EF4-FFF2-40B4-BE49-F238E27FC236}">
                <a16:creationId xmlns:a16="http://schemas.microsoft.com/office/drawing/2014/main" id="{4F2A48F8-AD9F-9F7D-BDE9-F972F1EE03CA}"/>
              </a:ext>
            </a:extLst>
          </p:cNvPr>
          <p:cNvSpPr txBox="1">
            <a:spLocks noGrp="1"/>
          </p:cNvSpPr>
          <p:nvPr>
            <p:ph type="sldNum" sz="quarter" idx="8"/>
          </p:nvPr>
        </p:nvSpPr>
        <p:spPr/>
        <p:txBody>
          <a:bodyPr/>
          <a:lstStyle/>
          <a:p>
            <a:pPr lvl="0"/>
            <a:fld id="{C20D45B3-B333-440B-9777-E4903BA17707}" type="slidenum">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12C05-F898-BF17-383A-F601075EBF5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8EF694-0346-BB2A-3295-28F1D5F95D03}"/>
              </a:ext>
            </a:extLst>
          </p:cNvPr>
          <p:cNvSpPr txBox="1">
            <a:spLocks noGrp="1"/>
          </p:cNvSpPr>
          <p:nvPr>
            <p:ph type="body" sz="quarter" idx="1"/>
          </p:nvPr>
        </p:nvSpPr>
        <p:spPr/>
        <p:txBody>
          <a:bodyPr/>
          <a:lstStyle/>
          <a:p>
            <a:pPr lvl="0"/>
            <a:r>
              <a:rPr lang="en-US"/>
              <a:t>Any 3D models, schematics, or diagrams are appreciated so add them to demonstrate the progress you are making. Its ok if its not final but let us know what you are doing to meet your requirements. </a:t>
            </a:r>
            <a:r>
              <a:rPr lang="en-US" b="1"/>
              <a:t>Add more slides as needed.</a:t>
            </a:r>
          </a:p>
        </p:txBody>
      </p:sp>
      <p:sp>
        <p:nvSpPr>
          <p:cNvPr id="4" name="Slide Number Placeholder 3">
            <a:extLst>
              <a:ext uri="{FF2B5EF4-FFF2-40B4-BE49-F238E27FC236}">
                <a16:creationId xmlns:a16="http://schemas.microsoft.com/office/drawing/2014/main" id="{05508DB4-EF47-67A9-22B6-971DD6DC1CE7}"/>
              </a:ext>
            </a:extLst>
          </p:cNvPr>
          <p:cNvSpPr txBox="1">
            <a:spLocks noGrp="1"/>
          </p:cNvSpPr>
          <p:nvPr>
            <p:ph type="sldNum" sz="quarter" idx="8"/>
          </p:nvPr>
        </p:nvSpPr>
        <p:spPr/>
        <p:txBody>
          <a:bodyPr/>
          <a:lstStyle/>
          <a:p>
            <a:pPr lvl="0"/>
            <a:fld id="{EFC047F0-5F8E-49E5-8471-FE533BF18AEA}" type="slidenum">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229C5-EAB2-4E20-6E0A-90669D7C2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1A0C0-2907-1712-5D8A-EE917545174E}"/>
              </a:ext>
            </a:extLst>
          </p:cNvPr>
          <p:cNvSpPr txBox="1">
            <a:spLocks noGrp="1"/>
          </p:cNvSpPr>
          <p:nvPr>
            <p:ph type="body" sz="quarter" idx="1"/>
          </p:nvPr>
        </p:nvSpPr>
        <p:spPr/>
        <p:txBody>
          <a:bodyPr/>
          <a:lstStyle/>
          <a:p>
            <a:pPr lvl="0"/>
            <a:r>
              <a:rPr lang="en-US"/>
              <a:t>What did you accomplish this week?! </a:t>
            </a:r>
            <a:r>
              <a:rPr lang="en-US" b="1"/>
              <a:t>Add slides as needed. </a:t>
            </a:r>
          </a:p>
        </p:txBody>
      </p:sp>
      <p:sp>
        <p:nvSpPr>
          <p:cNvPr id="4" name="Slide Number Placeholder 3">
            <a:extLst>
              <a:ext uri="{FF2B5EF4-FFF2-40B4-BE49-F238E27FC236}">
                <a16:creationId xmlns:a16="http://schemas.microsoft.com/office/drawing/2014/main" id="{175F1C7E-E7B8-51FC-DCB2-B302257EF328}"/>
              </a:ext>
            </a:extLst>
          </p:cNvPr>
          <p:cNvSpPr txBox="1">
            <a:spLocks noGrp="1"/>
          </p:cNvSpPr>
          <p:nvPr>
            <p:ph type="sldNum" sz="quarter" idx="8"/>
          </p:nvPr>
        </p:nvSpPr>
        <p:spPr/>
        <p:txBody>
          <a:bodyPr/>
          <a:lstStyle/>
          <a:p>
            <a:pPr lvl="0"/>
            <a:fld id="{909D5F8B-EFDF-43A6-AE96-71753619A754}" type="slidenum">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51E8F-D58F-D0B2-5EE2-967DDBC8E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43A09-D0D0-E721-BB54-C42644790424}"/>
              </a:ext>
            </a:extLst>
          </p:cNvPr>
          <p:cNvSpPr txBox="1">
            <a:spLocks noGrp="1"/>
          </p:cNvSpPr>
          <p:nvPr>
            <p:ph type="body" sz="quarter" idx="1"/>
          </p:nvPr>
        </p:nvSpPr>
        <p:spPr/>
        <p:txBody>
          <a:bodyPr/>
          <a:lstStyle/>
          <a:p>
            <a:pPr lvl="0"/>
            <a:r>
              <a:rPr lang="en-US"/>
              <a:t>What did you accomplish this week?! </a:t>
            </a:r>
            <a:r>
              <a:rPr lang="en-US" b="1"/>
              <a:t>Add slides as needed. </a:t>
            </a:r>
          </a:p>
        </p:txBody>
      </p:sp>
      <p:sp>
        <p:nvSpPr>
          <p:cNvPr id="4" name="Slide Number Placeholder 3">
            <a:extLst>
              <a:ext uri="{FF2B5EF4-FFF2-40B4-BE49-F238E27FC236}">
                <a16:creationId xmlns:a16="http://schemas.microsoft.com/office/drawing/2014/main" id="{7BA51D0B-CF4B-9CC5-F8BF-9D521C96C9C6}"/>
              </a:ext>
            </a:extLst>
          </p:cNvPr>
          <p:cNvSpPr txBox="1">
            <a:spLocks noGrp="1"/>
          </p:cNvSpPr>
          <p:nvPr>
            <p:ph type="sldNum" sz="quarter" idx="8"/>
          </p:nvPr>
        </p:nvSpPr>
        <p:spPr/>
        <p:txBody>
          <a:bodyPr/>
          <a:lstStyle/>
          <a:p>
            <a:pPr lvl="0"/>
            <a:fld id="{0211EB81-96B7-4199-BD79-BD16BB4EB025}" type="slidenum">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45619-32A9-7571-86D1-120C34AF6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29AD6-B7CF-885B-2151-8B8BA2795DF9}"/>
              </a:ext>
            </a:extLst>
          </p:cNvPr>
          <p:cNvSpPr txBox="1">
            <a:spLocks noGrp="1"/>
          </p:cNvSpPr>
          <p:nvPr>
            <p:ph type="body" sz="quarter" idx="1"/>
          </p:nvPr>
        </p:nvSpPr>
        <p:spPr/>
        <p:txBody>
          <a:bodyPr/>
          <a:lstStyle/>
          <a:p>
            <a:pPr lvl="0"/>
            <a:r>
              <a:rPr lang="en-US"/>
              <a:t>What will you get done next week?</a:t>
            </a:r>
          </a:p>
        </p:txBody>
      </p:sp>
      <p:sp>
        <p:nvSpPr>
          <p:cNvPr id="4" name="Slide Number Placeholder 3">
            <a:extLst>
              <a:ext uri="{FF2B5EF4-FFF2-40B4-BE49-F238E27FC236}">
                <a16:creationId xmlns:a16="http://schemas.microsoft.com/office/drawing/2014/main" id="{64864F9A-C16F-0F8E-0D5D-3FCE274DC4AF}"/>
              </a:ext>
            </a:extLst>
          </p:cNvPr>
          <p:cNvSpPr txBox="1">
            <a:spLocks noGrp="1"/>
          </p:cNvSpPr>
          <p:nvPr>
            <p:ph type="sldNum" sz="quarter" idx="8"/>
          </p:nvPr>
        </p:nvSpPr>
        <p:spPr/>
        <p:txBody>
          <a:bodyPr/>
          <a:lstStyle/>
          <a:p>
            <a:pPr lvl="0"/>
            <a:fld id="{81185444-8387-489A-B25E-F717F5213EC6}" type="slidenum">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2">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16;p26">
            <a:extLst>
              <a:ext uri="{FF2B5EF4-FFF2-40B4-BE49-F238E27FC236}">
                <a16:creationId xmlns:a16="http://schemas.microsoft.com/office/drawing/2014/main" id="{AB6F331A-5822-58D5-559C-9DF64CFCECE0}"/>
              </a:ext>
            </a:extLst>
          </p:cNvPr>
          <p:cNvSpPr txBox="1">
            <a:spLocks noGrp="1"/>
          </p:cNvSpPr>
          <p:nvPr>
            <p:ph type="title"/>
          </p:nvPr>
        </p:nvSpPr>
        <p:spPr>
          <a:xfrm>
            <a:off x="623885" y="467358"/>
            <a:ext cx="7886700" cy="1087962"/>
          </a:xfrm>
        </p:spPr>
        <p:txBody>
          <a:bodyPr anchor="b"/>
          <a:lstStyle>
            <a:lvl1pPr algn="r">
              <a:defRPr sz="4500">
                <a:solidFill>
                  <a:srgbClr val="FFFFFF"/>
                </a:solidFill>
              </a:defRPr>
            </a:lvl1pPr>
          </a:lstStyle>
          <a:p>
            <a:pPr lvl="0"/>
            <a:endParaRPr lang="en-US"/>
          </a:p>
        </p:txBody>
      </p:sp>
      <p:sp>
        <p:nvSpPr>
          <p:cNvPr id="3" name="Google Shape;17;p26">
            <a:extLst>
              <a:ext uri="{FF2B5EF4-FFF2-40B4-BE49-F238E27FC236}">
                <a16:creationId xmlns:a16="http://schemas.microsoft.com/office/drawing/2014/main" id="{30C39A79-871D-0812-62E9-2269264FE4A0}"/>
              </a:ext>
            </a:extLst>
          </p:cNvPr>
          <p:cNvSpPr txBox="1">
            <a:spLocks noGrp="1"/>
          </p:cNvSpPr>
          <p:nvPr>
            <p:ph type="body" idx="4294967295"/>
          </p:nvPr>
        </p:nvSpPr>
        <p:spPr>
          <a:xfrm>
            <a:off x="623885" y="1575566"/>
            <a:ext cx="7886700" cy="562566"/>
          </a:xfrm>
        </p:spPr>
        <p:txBody>
          <a:bodyPr/>
          <a:lstStyle>
            <a:lvl1pPr indent="-228600" algn="r">
              <a:buNone/>
              <a:defRPr sz="1600" b="1">
                <a:solidFill>
                  <a:srgbClr val="FFFFFF"/>
                </a:solidFill>
              </a:defRPr>
            </a:lvl1pPr>
          </a:lstStyle>
          <a:p>
            <a:pPr lvl="0"/>
            <a:endParaRPr lang="en-US"/>
          </a:p>
        </p:txBody>
      </p:sp>
      <p:sp>
        <p:nvSpPr>
          <p:cNvPr id="4" name="Google Shape;18;p26">
            <a:extLst>
              <a:ext uri="{FF2B5EF4-FFF2-40B4-BE49-F238E27FC236}">
                <a16:creationId xmlns:a16="http://schemas.microsoft.com/office/drawing/2014/main" id="{0683E5D9-DEAB-51A9-3A77-5F042CB6501E}"/>
              </a:ext>
            </a:extLst>
          </p:cNvPr>
          <p:cNvSpPr txBox="1">
            <a:spLocks noGrp="1"/>
          </p:cNvSpPr>
          <p:nvPr>
            <p:ph type="body" idx="4294967295"/>
          </p:nvPr>
        </p:nvSpPr>
        <p:spPr>
          <a:xfrm>
            <a:off x="623885" y="2296351"/>
            <a:ext cx="7886700" cy="297335"/>
          </a:xfrm>
        </p:spPr>
        <p:txBody>
          <a:bodyPr/>
          <a:lstStyle>
            <a:lvl1pPr indent="-228600" algn="r">
              <a:buNone/>
              <a:defRPr sz="1400">
                <a:solidFill>
                  <a:srgbClr val="ECEAD1"/>
                </a:solidFill>
              </a:defRPr>
            </a:lvl1pPr>
          </a:lstStyle>
          <a:p>
            <a:pPr lvl="0"/>
            <a:endParaRPr lang="en-US"/>
          </a:p>
        </p:txBody>
      </p:sp>
    </p:spTree>
    <p:extLst>
      <p:ext uri="{BB962C8B-B14F-4D97-AF65-F5344CB8AC3E}">
        <p14:creationId xmlns:p14="http://schemas.microsoft.com/office/powerpoint/2010/main" val="4152523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Gray">
    <p:bg>
      <p:bgPr>
        <a:solidFill>
          <a:srgbClr val="7E96A0"/>
        </a:solidFill>
        <a:effectLst/>
      </p:bgPr>
    </p:bg>
    <p:spTree>
      <p:nvGrpSpPr>
        <p:cNvPr id="1" name=""/>
        <p:cNvGrpSpPr/>
        <p:nvPr/>
      </p:nvGrpSpPr>
      <p:grpSpPr>
        <a:xfrm>
          <a:off x="0" y="0"/>
          <a:ext cx="0" cy="0"/>
          <a:chOff x="0" y="0"/>
          <a:chExt cx="0" cy="0"/>
        </a:xfrm>
      </p:grpSpPr>
      <p:sp>
        <p:nvSpPr>
          <p:cNvPr id="2" name="Google Shape;68;p37">
            <a:extLst>
              <a:ext uri="{FF2B5EF4-FFF2-40B4-BE49-F238E27FC236}">
                <a16:creationId xmlns:a16="http://schemas.microsoft.com/office/drawing/2014/main" id="{FCA69F4F-830B-E42F-03CF-002A6E0601F2}"/>
              </a:ext>
            </a:extLst>
          </p:cNvPr>
          <p:cNvSpPr txBox="1">
            <a:spLocks noGrp="1"/>
          </p:cNvSpPr>
          <p:nvPr>
            <p:ph type="title"/>
          </p:nvPr>
        </p:nvSpPr>
        <p:spPr>
          <a:xfrm>
            <a:off x="628650" y="2011204"/>
            <a:ext cx="7886700" cy="994172"/>
          </a:xfrm>
        </p:spPr>
        <p:txBody>
          <a:bodyPr anchorCtr="1"/>
          <a:lstStyle>
            <a:lvl1pPr algn="ctr">
              <a:defRPr>
                <a:solidFill>
                  <a:srgbClr val="FFFFFF"/>
                </a:solidFill>
              </a:defRPr>
            </a:lvl1pPr>
          </a:lstStyle>
          <a:p>
            <a:pPr lvl="0"/>
            <a:endParaRPr lang="en-US"/>
          </a:p>
        </p:txBody>
      </p:sp>
    </p:spTree>
    <p:extLst>
      <p:ext uri="{BB962C8B-B14F-4D97-AF65-F5344CB8AC3E}">
        <p14:creationId xmlns:p14="http://schemas.microsoft.com/office/powerpoint/2010/main" val="256437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hoto">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70;p38">
            <a:extLst>
              <a:ext uri="{FF2B5EF4-FFF2-40B4-BE49-F238E27FC236}">
                <a16:creationId xmlns:a16="http://schemas.microsoft.com/office/drawing/2014/main" id="{416EECB4-8D15-87B3-0E4A-3EA280F2E8E5}"/>
              </a:ext>
            </a:extLst>
          </p:cNvPr>
          <p:cNvSpPr/>
          <p:nvPr/>
        </p:nvSpPr>
        <p:spPr>
          <a:xfrm>
            <a:off x="182880" y="219456"/>
            <a:ext cx="8750808" cy="4754880"/>
          </a:xfrm>
          <a:prstGeom prst="rect">
            <a:avLst/>
          </a:prstGeom>
          <a:solidFill>
            <a:srgbClr val="006747">
              <a:alpha val="40000"/>
            </a:srgbClr>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3" name="Google Shape;71;p38">
            <a:extLst>
              <a:ext uri="{FF2B5EF4-FFF2-40B4-BE49-F238E27FC236}">
                <a16:creationId xmlns:a16="http://schemas.microsoft.com/office/drawing/2014/main" id="{7546F89B-A932-2DA1-C4A2-0DB8FCD8FEAE}"/>
              </a:ext>
            </a:extLst>
          </p:cNvPr>
          <p:cNvSpPr txBox="1">
            <a:spLocks noGrp="1"/>
          </p:cNvSpPr>
          <p:nvPr>
            <p:ph type="title"/>
          </p:nvPr>
        </p:nvSpPr>
        <p:spPr>
          <a:xfrm>
            <a:off x="628650" y="2011204"/>
            <a:ext cx="7886700" cy="994172"/>
          </a:xfrm>
        </p:spPr>
        <p:txBody>
          <a:bodyPr anchorCtr="1"/>
          <a:lstStyle>
            <a:lvl1pPr algn="ctr">
              <a:defRPr>
                <a:solidFill>
                  <a:srgbClr val="FFFFFF"/>
                </a:solidFill>
              </a:defRPr>
            </a:lvl1pPr>
          </a:lstStyle>
          <a:p>
            <a:pPr lvl="0"/>
            <a:endParaRPr lang="en-US"/>
          </a:p>
        </p:txBody>
      </p:sp>
    </p:spTree>
    <p:extLst>
      <p:ext uri="{BB962C8B-B14F-4D97-AF65-F5344CB8AC3E}">
        <p14:creationId xmlns:p14="http://schemas.microsoft.com/office/powerpoint/2010/main" val="45360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Google Shape;73;p39">
            <a:extLst>
              <a:ext uri="{FF2B5EF4-FFF2-40B4-BE49-F238E27FC236}">
                <a16:creationId xmlns:a16="http://schemas.microsoft.com/office/drawing/2014/main" id="{601D8EAE-63BB-0636-00BC-96F417D989C9}"/>
              </a:ext>
            </a:extLst>
          </p:cNvPr>
          <p:cNvSpPr/>
          <p:nvPr/>
        </p:nvSpPr>
        <p:spPr>
          <a:xfrm>
            <a:off x="0" y="-34015"/>
            <a:ext cx="3887388" cy="520438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3" name="Google Shape;74;p39">
            <a:extLst>
              <a:ext uri="{FF2B5EF4-FFF2-40B4-BE49-F238E27FC236}">
                <a16:creationId xmlns:a16="http://schemas.microsoft.com/office/drawing/2014/main" id="{E72FCA96-65E5-A75D-2697-5B653298E7BF}"/>
              </a:ext>
            </a:extLst>
          </p:cNvPr>
          <p:cNvSpPr txBox="1">
            <a:spLocks noGrp="1"/>
          </p:cNvSpPr>
          <p:nvPr>
            <p:ph type="title"/>
          </p:nvPr>
        </p:nvSpPr>
        <p:spPr>
          <a:xfrm>
            <a:off x="629838" y="342900"/>
            <a:ext cx="2949177" cy="1200150"/>
          </a:xfrm>
        </p:spPr>
        <p:txBody>
          <a:bodyPr anchor="b"/>
          <a:lstStyle>
            <a:lvl1pPr>
              <a:defRPr sz="2400">
                <a:solidFill>
                  <a:srgbClr val="FFFFFF"/>
                </a:solidFill>
              </a:defRPr>
            </a:lvl1pPr>
          </a:lstStyle>
          <a:p>
            <a:pPr lvl="0"/>
            <a:endParaRPr lang="en-US"/>
          </a:p>
        </p:txBody>
      </p:sp>
      <p:sp>
        <p:nvSpPr>
          <p:cNvPr id="4" name="Google Shape;75;p39">
            <a:extLst>
              <a:ext uri="{FF2B5EF4-FFF2-40B4-BE49-F238E27FC236}">
                <a16:creationId xmlns:a16="http://schemas.microsoft.com/office/drawing/2014/main" id="{D70BBFE0-9E67-A698-F3DC-520F54ABE5C3}"/>
              </a:ext>
            </a:extLst>
          </p:cNvPr>
          <p:cNvSpPr txBox="1">
            <a:spLocks noGrp="1"/>
          </p:cNvSpPr>
          <p:nvPr>
            <p:ph type="body" idx="2"/>
          </p:nvPr>
        </p:nvSpPr>
        <p:spPr>
          <a:xfrm>
            <a:off x="4144710" y="740572"/>
            <a:ext cx="4371828" cy="3655222"/>
          </a:xfrm>
        </p:spPr>
        <p:txBody>
          <a:bodyPr/>
          <a:lstStyle>
            <a:lvl1pPr indent="-381003">
              <a:buClr>
                <a:srgbClr val="006747"/>
              </a:buClr>
              <a:buSzPts val="2400"/>
              <a:defRPr sz="2400">
                <a:solidFill>
                  <a:srgbClr val="006747"/>
                </a:solidFill>
              </a:defRPr>
            </a:lvl1pPr>
          </a:lstStyle>
          <a:p>
            <a:pPr lvl="0"/>
            <a:endParaRPr lang="en-US"/>
          </a:p>
        </p:txBody>
      </p:sp>
      <p:sp>
        <p:nvSpPr>
          <p:cNvPr id="5" name="Google Shape;76;p39">
            <a:extLst>
              <a:ext uri="{FF2B5EF4-FFF2-40B4-BE49-F238E27FC236}">
                <a16:creationId xmlns:a16="http://schemas.microsoft.com/office/drawing/2014/main" id="{242BDBAD-3F60-BE7B-5F1E-B8E59CF7518A}"/>
              </a:ext>
            </a:extLst>
          </p:cNvPr>
          <p:cNvSpPr txBox="1">
            <a:spLocks noGrp="1"/>
          </p:cNvSpPr>
          <p:nvPr>
            <p:ph idx="1"/>
          </p:nvPr>
        </p:nvSpPr>
        <p:spPr>
          <a:xfrm>
            <a:off x="629838" y="1543050"/>
            <a:ext cx="2949177" cy="2858688"/>
          </a:xfrm>
        </p:spPr>
        <p:txBody>
          <a:bodyPr/>
          <a:lstStyle>
            <a:lvl1pPr indent="-228600">
              <a:buNone/>
              <a:defRPr sz="1200">
                <a:solidFill>
                  <a:srgbClr val="FFFFFF"/>
                </a:solidFill>
              </a:defRPr>
            </a:lvl1pPr>
          </a:lstStyle>
          <a:p>
            <a:pPr lvl="0"/>
            <a:endParaRPr lang="en-US"/>
          </a:p>
        </p:txBody>
      </p:sp>
      <p:sp>
        <p:nvSpPr>
          <p:cNvPr id="6" name="Google Shape;77;p39">
            <a:extLst>
              <a:ext uri="{FF2B5EF4-FFF2-40B4-BE49-F238E27FC236}">
                <a16:creationId xmlns:a16="http://schemas.microsoft.com/office/drawing/2014/main" id="{49692FAB-15AF-91F8-9CF4-72E572BDC525}"/>
              </a:ext>
            </a:extLst>
          </p:cNvPr>
          <p:cNvSpPr txBox="1">
            <a:spLocks noGrp="1"/>
          </p:cNvSpPr>
          <p:nvPr>
            <p:ph type="sldNum" sz="quarter" idx="8"/>
          </p:nvPr>
        </p:nvSpPr>
        <p:spPr/>
        <p:txBody>
          <a:bodyPr/>
          <a:lstStyle>
            <a:lvl1pPr>
              <a:defRPr/>
            </a:lvl1pPr>
          </a:lstStyle>
          <a:p>
            <a:pPr lvl="0"/>
            <a:fld id="{C94B6590-13DF-46C6-A545-355EB65818DA}" type="slidenum">
              <a:t>‹#›</a:t>
            </a:fld>
            <a:endParaRPr lang="en-US"/>
          </a:p>
        </p:txBody>
      </p:sp>
    </p:spTree>
    <p:extLst>
      <p:ext uri="{BB962C8B-B14F-4D97-AF65-F5344CB8AC3E}">
        <p14:creationId xmlns:p14="http://schemas.microsoft.com/office/powerpoint/2010/main" val="384712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Google Shape;79;p40">
            <a:extLst>
              <a:ext uri="{FF2B5EF4-FFF2-40B4-BE49-F238E27FC236}">
                <a16:creationId xmlns:a16="http://schemas.microsoft.com/office/drawing/2014/main" id="{23E0B0B6-0677-EEAE-48DF-9B864456AEC3}"/>
              </a:ext>
            </a:extLst>
          </p:cNvPr>
          <p:cNvSpPr/>
          <p:nvPr/>
        </p:nvSpPr>
        <p:spPr>
          <a:xfrm>
            <a:off x="0" y="-34015"/>
            <a:ext cx="9144000" cy="2191588"/>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3" name="Google Shape;80;p40">
            <a:extLst>
              <a:ext uri="{FF2B5EF4-FFF2-40B4-BE49-F238E27FC236}">
                <a16:creationId xmlns:a16="http://schemas.microsoft.com/office/drawing/2014/main" id="{589FA48D-7B2D-79E9-988E-213D7A504917}"/>
              </a:ext>
            </a:extLst>
          </p:cNvPr>
          <p:cNvSpPr txBox="1">
            <a:spLocks noGrp="1"/>
          </p:cNvSpPr>
          <p:nvPr>
            <p:ph type="title"/>
          </p:nvPr>
        </p:nvSpPr>
        <p:spPr>
          <a:xfrm>
            <a:off x="629838" y="342900"/>
            <a:ext cx="3099678" cy="1200150"/>
          </a:xfrm>
        </p:spPr>
        <p:txBody>
          <a:bodyPr anchor="b"/>
          <a:lstStyle>
            <a:lvl1pPr>
              <a:defRPr sz="2400">
                <a:solidFill>
                  <a:srgbClr val="FFFFFF"/>
                </a:solidFill>
              </a:defRPr>
            </a:lvl1pPr>
          </a:lstStyle>
          <a:p>
            <a:pPr lvl="0"/>
            <a:endParaRPr lang="en-US"/>
          </a:p>
        </p:txBody>
      </p:sp>
      <p:sp>
        <p:nvSpPr>
          <p:cNvPr id="4" name="Google Shape;81;p40">
            <a:extLst>
              <a:ext uri="{FF2B5EF4-FFF2-40B4-BE49-F238E27FC236}">
                <a16:creationId xmlns:a16="http://schemas.microsoft.com/office/drawing/2014/main" id="{BB0D2E5C-7155-E36B-919D-7E92609EB9B5}"/>
              </a:ext>
            </a:extLst>
          </p:cNvPr>
          <p:cNvSpPr txBox="1">
            <a:spLocks noGrp="1"/>
          </p:cNvSpPr>
          <p:nvPr>
            <p:ph type="body" idx="4294967295"/>
          </p:nvPr>
        </p:nvSpPr>
        <p:spPr>
          <a:xfrm>
            <a:off x="629838" y="2383603"/>
            <a:ext cx="4034625" cy="2208943"/>
          </a:xfrm>
        </p:spPr>
        <p:txBody>
          <a:bodyPr/>
          <a:lstStyle>
            <a:lvl1pPr indent="-228600">
              <a:buNone/>
              <a:defRPr sz="1800">
                <a:solidFill>
                  <a:srgbClr val="466069"/>
                </a:solidFill>
              </a:defRPr>
            </a:lvl1pPr>
          </a:lstStyle>
          <a:p>
            <a:pPr lvl="0"/>
            <a:endParaRPr lang="en-US"/>
          </a:p>
        </p:txBody>
      </p:sp>
      <p:sp>
        <p:nvSpPr>
          <p:cNvPr id="5" name="Google Shape;82;p40">
            <a:extLst>
              <a:ext uri="{FF2B5EF4-FFF2-40B4-BE49-F238E27FC236}">
                <a16:creationId xmlns:a16="http://schemas.microsoft.com/office/drawing/2014/main" id="{9156AB01-0DF9-05B7-A2A4-68EEBAB227D5}"/>
              </a:ext>
            </a:extLst>
          </p:cNvPr>
          <p:cNvSpPr txBox="1">
            <a:spLocks noGrp="1"/>
          </p:cNvSpPr>
          <p:nvPr>
            <p:ph type="sldNum" sz="quarter" idx="8"/>
          </p:nvPr>
        </p:nvSpPr>
        <p:spPr/>
        <p:txBody>
          <a:bodyPr/>
          <a:lstStyle>
            <a:lvl1pPr>
              <a:defRPr/>
            </a:lvl1pPr>
          </a:lstStyle>
          <a:p>
            <a:pPr lvl="0"/>
            <a:fld id="{4020F372-C314-4AF6-A3CA-628DC382FE38}" type="slidenum">
              <a:t>‹#›</a:t>
            </a:fld>
            <a:endParaRPr lang="en-US"/>
          </a:p>
        </p:txBody>
      </p:sp>
      <p:sp>
        <p:nvSpPr>
          <p:cNvPr id="6" name="Google Shape;84;p40">
            <a:extLst>
              <a:ext uri="{FF2B5EF4-FFF2-40B4-BE49-F238E27FC236}">
                <a16:creationId xmlns:a16="http://schemas.microsoft.com/office/drawing/2014/main" id="{C24F17F2-5F93-C101-A306-3A814A59EC5E}"/>
              </a:ext>
            </a:extLst>
          </p:cNvPr>
          <p:cNvSpPr txBox="1">
            <a:spLocks noGrp="1"/>
          </p:cNvSpPr>
          <p:nvPr>
            <p:ph type="body" idx="4294967295"/>
          </p:nvPr>
        </p:nvSpPr>
        <p:spPr>
          <a:xfrm>
            <a:off x="5033964" y="3871642"/>
            <a:ext cx="3606795" cy="453780"/>
          </a:xfrm>
        </p:spPr>
        <p:txBody>
          <a:bodyPr anchorCtr="1"/>
          <a:lstStyle>
            <a:lvl1pPr indent="-228600" algn="ctr">
              <a:buNone/>
              <a:defRPr sz="1200">
                <a:solidFill>
                  <a:srgbClr val="466069"/>
                </a:solidFill>
              </a:defRPr>
            </a:lvl1pPr>
          </a:lstStyle>
          <a:p>
            <a:pPr lvl="0"/>
            <a:endParaRPr lang="en-US"/>
          </a:p>
        </p:txBody>
      </p:sp>
    </p:spTree>
    <p:extLst>
      <p:ext uri="{BB962C8B-B14F-4D97-AF65-F5344CB8AC3E}">
        <p14:creationId xmlns:p14="http://schemas.microsoft.com/office/powerpoint/2010/main" val="3718575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Google Shape;86;p41">
            <a:extLst>
              <a:ext uri="{FF2B5EF4-FFF2-40B4-BE49-F238E27FC236}">
                <a16:creationId xmlns:a16="http://schemas.microsoft.com/office/drawing/2014/main" id="{371F99FD-F0F4-BD8E-5FE2-FB63EE18098F}"/>
              </a:ext>
            </a:extLst>
          </p:cNvPr>
          <p:cNvSpPr txBox="1">
            <a:spLocks noGrp="1"/>
          </p:cNvSpPr>
          <p:nvPr>
            <p:ph type="title"/>
          </p:nvPr>
        </p:nvSpPr>
        <p:spPr>
          <a:xfrm>
            <a:off x="629838" y="342900"/>
            <a:ext cx="2949177" cy="1200150"/>
          </a:xfrm>
        </p:spPr>
        <p:txBody>
          <a:bodyPr anchor="b"/>
          <a:lstStyle>
            <a:lvl1pPr>
              <a:defRPr sz="2400">
                <a:solidFill>
                  <a:srgbClr val="006747"/>
                </a:solidFill>
              </a:defRPr>
            </a:lvl1pPr>
          </a:lstStyle>
          <a:p>
            <a:pPr lvl="0"/>
            <a:endParaRPr lang="en-US"/>
          </a:p>
        </p:txBody>
      </p:sp>
      <p:sp>
        <p:nvSpPr>
          <p:cNvPr id="3" name="Google Shape;88;p41">
            <a:extLst>
              <a:ext uri="{FF2B5EF4-FFF2-40B4-BE49-F238E27FC236}">
                <a16:creationId xmlns:a16="http://schemas.microsoft.com/office/drawing/2014/main" id="{33BAA289-E7C5-81D1-C296-C2F8DE2B94B8}"/>
              </a:ext>
            </a:extLst>
          </p:cNvPr>
          <p:cNvSpPr txBox="1">
            <a:spLocks noGrp="1"/>
          </p:cNvSpPr>
          <p:nvPr>
            <p:ph type="body" idx="2"/>
          </p:nvPr>
        </p:nvSpPr>
        <p:spPr>
          <a:xfrm>
            <a:off x="629838" y="1543050"/>
            <a:ext cx="2949177" cy="2858688"/>
          </a:xfrm>
        </p:spPr>
        <p:txBody>
          <a:bodyPr/>
          <a:lstStyle>
            <a:lvl1pPr indent="-228600">
              <a:buNone/>
              <a:defRPr sz="1200">
                <a:solidFill>
                  <a:srgbClr val="466069"/>
                </a:solidFill>
              </a:defRPr>
            </a:lvl1pPr>
          </a:lstStyle>
          <a:p>
            <a:pPr lvl="0"/>
            <a:endParaRPr lang="en-US"/>
          </a:p>
        </p:txBody>
      </p:sp>
      <p:sp>
        <p:nvSpPr>
          <p:cNvPr id="4" name="Google Shape;89;p41">
            <a:extLst>
              <a:ext uri="{FF2B5EF4-FFF2-40B4-BE49-F238E27FC236}">
                <a16:creationId xmlns:a16="http://schemas.microsoft.com/office/drawing/2014/main" id="{D0CD8A3C-36C5-75FE-D3F1-E96FB2F535AA}"/>
              </a:ext>
            </a:extLst>
          </p:cNvPr>
          <p:cNvSpPr txBox="1">
            <a:spLocks noGrp="1"/>
          </p:cNvSpPr>
          <p:nvPr>
            <p:ph type="sldNum" sz="quarter" idx="8"/>
          </p:nvPr>
        </p:nvSpPr>
        <p:spPr/>
        <p:txBody>
          <a:bodyPr/>
          <a:lstStyle>
            <a:lvl1pPr>
              <a:defRPr/>
            </a:lvl1pPr>
          </a:lstStyle>
          <a:p>
            <a:pPr lvl="0"/>
            <a:fld id="{85D253A9-1A6F-47AD-9D82-2021C12BD782}" type="slidenum">
              <a:t>‹#›</a:t>
            </a:fld>
            <a:endParaRPr lang="en-US"/>
          </a:p>
        </p:txBody>
      </p:sp>
      <p:sp>
        <p:nvSpPr>
          <p:cNvPr id="5" name="Google Shape;90;p41">
            <a:extLst>
              <a:ext uri="{FF2B5EF4-FFF2-40B4-BE49-F238E27FC236}">
                <a16:creationId xmlns:a16="http://schemas.microsoft.com/office/drawing/2014/main" id="{78C941EC-F6D8-633D-0A30-4DCA83FAC9A2}"/>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Tree>
    <p:extLst>
      <p:ext uri="{BB962C8B-B14F-4D97-AF65-F5344CB8AC3E}">
        <p14:creationId xmlns:p14="http://schemas.microsoft.com/office/powerpoint/2010/main" val="53973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logo">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92;p42">
            <a:extLst>
              <a:ext uri="{FF2B5EF4-FFF2-40B4-BE49-F238E27FC236}">
                <a16:creationId xmlns:a16="http://schemas.microsoft.com/office/drawing/2014/main" id="{6A39B176-B6D0-BD6E-7EBA-6BE5963BEE06}"/>
              </a:ext>
            </a:extLst>
          </p:cNvPr>
          <p:cNvSpPr txBox="1">
            <a:spLocks noGrp="1"/>
          </p:cNvSpPr>
          <p:nvPr>
            <p:ph type="title"/>
          </p:nvPr>
        </p:nvSpPr>
        <p:spPr>
          <a:xfrm>
            <a:off x="5566172" y="740572"/>
            <a:ext cx="2949177" cy="802477"/>
          </a:xfrm>
        </p:spPr>
        <p:txBody>
          <a:bodyPr anchor="b"/>
          <a:lstStyle>
            <a:lvl1pPr>
              <a:defRPr sz="2400">
                <a:solidFill>
                  <a:srgbClr val="006747"/>
                </a:solidFill>
              </a:defRPr>
            </a:lvl1pPr>
          </a:lstStyle>
          <a:p>
            <a:pPr lvl="0"/>
            <a:endParaRPr lang="en-US"/>
          </a:p>
        </p:txBody>
      </p:sp>
      <p:sp>
        <p:nvSpPr>
          <p:cNvPr id="3" name="Google Shape;93;p42">
            <a:extLst>
              <a:ext uri="{FF2B5EF4-FFF2-40B4-BE49-F238E27FC236}">
                <a16:creationId xmlns:a16="http://schemas.microsoft.com/office/drawing/2014/main" id="{0D4D2C7E-A1E2-DC3D-969F-4B65C8EBBE77}"/>
              </a:ext>
            </a:extLst>
          </p:cNvPr>
          <p:cNvSpPr txBox="1">
            <a:spLocks noGrp="1"/>
          </p:cNvSpPr>
          <p:nvPr>
            <p:ph type="body" idx="4294967295"/>
          </p:nvPr>
        </p:nvSpPr>
        <p:spPr>
          <a:xfrm>
            <a:off x="5566172" y="1543050"/>
            <a:ext cx="2949177" cy="2858688"/>
          </a:xfrm>
        </p:spPr>
        <p:txBody>
          <a:bodyPr/>
          <a:lstStyle>
            <a:lvl1pPr indent="-228600">
              <a:buNone/>
              <a:defRPr sz="1200">
                <a:solidFill>
                  <a:srgbClr val="466069"/>
                </a:solidFill>
              </a:defRPr>
            </a:lvl1pPr>
          </a:lstStyle>
          <a:p>
            <a:pPr lvl="0"/>
            <a:endParaRPr lang="en-US"/>
          </a:p>
        </p:txBody>
      </p:sp>
      <p:sp>
        <p:nvSpPr>
          <p:cNvPr id="4" name="Google Shape;94;p42">
            <a:extLst>
              <a:ext uri="{FF2B5EF4-FFF2-40B4-BE49-F238E27FC236}">
                <a16:creationId xmlns:a16="http://schemas.microsoft.com/office/drawing/2014/main" id="{487A2D41-7641-2920-C6A3-695BF5E6A078}"/>
              </a:ext>
            </a:extLst>
          </p:cNvPr>
          <p:cNvSpPr txBox="1">
            <a:spLocks noGrp="1"/>
          </p:cNvSpPr>
          <p:nvPr>
            <p:ph type="sldNum" sz="quarter" idx="8"/>
          </p:nvPr>
        </p:nvSpPr>
        <p:spPr/>
        <p:txBody>
          <a:bodyPr/>
          <a:lstStyle>
            <a:lvl1pPr>
              <a:defRPr/>
            </a:lvl1pPr>
          </a:lstStyle>
          <a:p>
            <a:pPr lvl="0"/>
            <a:fld id="{A24750CF-0FE0-4AA4-8D38-F201B57387E9}" type="slidenum">
              <a:t>‹#›</a:t>
            </a:fld>
            <a:endParaRPr lang="en-US"/>
          </a:p>
        </p:txBody>
      </p:sp>
      <p:sp>
        <p:nvSpPr>
          <p:cNvPr id="5" name="Google Shape;95;p42">
            <a:extLst>
              <a:ext uri="{FF2B5EF4-FFF2-40B4-BE49-F238E27FC236}">
                <a16:creationId xmlns:a16="http://schemas.microsoft.com/office/drawing/2014/main" id="{DB8754EA-B68C-3C38-9957-29300B021717}"/>
              </a:ext>
            </a:extLst>
          </p:cNvPr>
          <p:cNvSpPr txBox="1">
            <a:spLocks noGrp="1"/>
          </p:cNvSpPr>
          <p:nvPr>
            <p:ph type="chart" idx="4294967295"/>
          </p:nvPr>
        </p:nvSpPr>
        <p:spPr>
          <a:xfrm>
            <a:off x="660663" y="740572"/>
            <a:ext cx="4627558" cy="3654427"/>
          </a:xfrm>
        </p:spPr>
        <p:txBody>
          <a:bodyPr/>
          <a:lstStyle>
            <a:lvl1pPr>
              <a:defRPr/>
            </a:lvl1pPr>
          </a:lstStyle>
          <a:p>
            <a:pPr lvl="0"/>
            <a:endParaRPr lang="en-US"/>
          </a:p>
        </p:txBody>
      </p:sp>
    </p:spTree>
    <p:extLst>
      <p:ext uri="{BB962C8B-B14F-4D97-AF65-F5344CB8AC3E}">
        <p14:creationId xmlns:p14="http://schemas.microsoft.com/office/powerpoint/2010/main" val="153147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bg>
      <p:bgPr>
        <a:blipFill>
          <a:blip r:embed="rId2">
            <a:alphaModFix/>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08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d Slide">
    <p:bg>
      <p:bgPr>
        <a:blipFill>
          <a:blip r:embed="rId2">
            <a:alphaModFix/>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2672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EA2CE7-1896-0798-65F9-44FFC93D5DB2}"/>
              </a:ext>
            </a:extLst>
          </p:cNvPr>
          <p:cNvGrpSpPr/>
          <p:nvPr/>
        </p:nvGrpSpPr>
        <p:grpSpPr>
          <a:xfrm>
            <a:off x="0" y="4632725"/>
            <a:ext cx="9144000" cy="510774"/>
            <a:chOff x="0" y="4632725"/>
            <a:chExt cx="9144000" cy="510774"/>
          </a:xfrm>
        </p:grpSpPr>
        <p:pic>
          <p:nvPicPr>
            <p:cNvPr id="3" name="Picture 2">
              <a:extLst>
                <a:ext uri="{FF2B5EF4-FFF2-40B4-BE49-F238E27FC236}">
                  <a16:creationId xmlns:a16="http://schemas.microsoft.com/office/drawing/2014/main" id="{DED5E864-0117-0B94-DC4D-6B29DBF95103}"/>
                </a:ext>
              </a:extLst>
            </p:cNvPr>
            <p:cNvPicPr>
              <a:picLocks noChangeAspect="1"/>
            </p:cNvPicPr>
            <p:nvPr/>
          </p:nvPicPr>
          <p:blipFill>
            <a:blip r:embed="rId2"/>
            <a:stretch>
              <a:fillRect/>
            </a:stretch>
          </p:blipFill>
          <p:spPr>
            <a:xfrm>
              <a:off x="0" y="4632725"/>
              <a:ext cx="9144000" cy="510774"/>
            </a:xfrm>
            <a:prstGeom prst="rect">
              <a:avLst/>
            </a:prstGeom>
            <a:noFill/>
            <a:ln cap="flat">
              <a:noFill/>
            </a:ln>
          </p:spPr>
        </p:pic>
        <p:sp>
          <p:nvSpPr>
            <p:cNvPr id="4" name="Rectangle 3">
              <a:extLst>
                <a:ext uri="{FF2B5EF4-FFF2-40B4-BE49-F238E27FC236}">
                  <a16:creationId xmlns:a16="http://schemas.microsoft.com/office/drawing/2014/main" id="{3D53CF41-F7E6-6A17-67F6-0A89A47E0ACF}"/>
                </a:ext>
              </a:extLst>
            </p:cNvPr>
            <p:cNvSpPr/>
            <p:nvPr/>
          </p:nvSpPr>
          <p:spPr>
            <a:xfrm>
              <a:off x="172272" y="4739152"/>
              <a:ext cx="3289188" cy="326925"/>
            </a:xfrm>
            <a:prstGeom prst="rect">
              <a:avLst/>
            </a:prstGeom>
            <a:solidFill>
              <a:srgbClr val="8FCC02"/>
            </a:solidFill>
            <a:ln w="25402" cap="flat">
              <a:solidFill>
                <a:srgbClr val="8FCC0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677" b="0" i="0" u="none" strike="noStrike" kern="0" cap="none" spc="0" baseline="0">
                <a:solidFill>
                  <a:srgbClr val="FFFFFF"/>
                </a:solidFill>
                <a:uFillTx/>
                <a:latin typeface="Arial"/>
              </a:endParaRPr>
            </a:p>
          </p:txBody>
        </p:sp>
      </p:grpSp>
      <p:sp>
        <p:nvSpPr>
          <p:cNvPr id="5" name="Google Shape;24;p28">
            <a:extLst>
              <a:ext uri="{FF2B5EF4-FFF2-40B4-BE49-F238E27FC236}">
                <a16:creationId xmlns:a16="http://schemas.microsoft.com/office/drawing/2014/main" id="{1F16F336-9D4B-63BF-CC0E-5B83FE0A7774}"/>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6" name="Google Shape;25;p28">
            <a:extLst>
              <a:ext uri="{FF2B5EF4-FFF2-40B4-BE49-F238E27FC236}">
                <a16:creationId xmlns:a16="http://schemas.microsoft.com/office/drawing/2014/main" id="{7A8A1C0E-6699-A0B9-1641-E9C6196BB56B}"/>
              </a:ext>
            </a:extLst>
          </p:cNvPr>
          <p:cNvSpPr txBox="1">
            <a:spLocks noGrp="1"/>
          </p:cNvSpPr>
          <p:nvPr>
            <p:ph idx="1"/>
          </p:nvPr>
        </p:nvSpPr>
        <p:spPr>
          <a:xfrm>
            <a:off x="628650" y="1369222"/>
            <a:ext cx="3886200" cy="3263502"/>
          </a:xfrm>
        </p:spPr>
        <p:txBody>
          <a:bodyPr/>
          <a:lstStyle>
            <a:lvl1pPr>
              <a:buClr>
                <a:srgbClr val="466069"/>
              </a:buClr>
              <a:defRPr>
                <a:solidFill>
                  <a:srgbClr val="466069"/>
                </a:solidFill>
              </a:defRPr>
            </a:lvl1pPr>
          </a:lstStyle>
          <a:p>
            <a:pPr lvl="0"/>
            <a:endParaRPr lang="en-US"/>
          </a:p>
        </p:txBody>
      </p:sp>
      <p:sp>
        <p:nvSpPr>
          <p:cNvPr id="7" name="Google Shape;26;p28">
            <a:extLst>
              <a:ext uri="{FF2B5EF4-FFF2-40B4-BE49-F238E27FC236}">
                <a16:creationId xmlns:a16="http://schemas.microsoft.com/office/drawing/2014/main" id="{D014904F-4613-168A-76AC-8AD2D87C6C03}"/>
              </a:ext>
            </a:extLst>
          </p:cNvPr>
          <p:cNvSpPr txBox="1">
            <a:spLocks noGrp="1"/>
          </p:cNvSpPr>
          <p:nvPr>
            <p:ph idx="2"/>
          </p:nvPr>
        </p:nvSpPr>
        <p:spPr>
          <a:xfrm>
            <a:off x="4629149" y="1369222"/>
            <a:ext cx="3886200" cy="3263502"/>
          </a:xfrm>
        </p:spPr>
        <p:txBody>
          <a:bodyPr/>
          <a:lstStyle>
            <a:lvl1pPr>
              <a:buClr>
                <a:srgbClr val="466069"/>
              </a:buClr>
              <a:defRPr>
                <a:solidFill>
                  <a:srgbClr val="466069"/>
                </a:solidFill>
              </a:defRPr>
            </a:lvl1pPr>
          </a:lstStyle>
          <a:p>
            <a:pPr lvl="0"/>
            <a:endParaRPr lang="en-US"/>
          </a:p>
        </p:txBody>
      </p:sp>
      <p:sp>
        <p:nvSpPr>
          <p:cNvPr id="8" name="Google Shape;27;p28">
            <a:extLst>
              <a:ext uri="{FF2B5EF4-FFF2-40B4-BE49-F238E27FC236}">
                <a16:creationId xmlns:a16="http://schemas.microsoft.com/office/drawing/2014/main" id="{385BB357-46C1-EE79-16A6-9939AE8DBD49}"/>
              </a:ext>
            </a:extLst>
          </p:cNvPr>
          <p:cNvSpPr txBox="1">
            <a:spLocks noGrp="1"/>
          </p:cNvSpPr>
          <p:nvPr>
            <p:ph type="sldNum" sz="quarter" idx="8"/>
          </p:nvPr>
        </p:nvSpPr>
        <p:spPr>
          <a:xfrm>
            <a:off x="6957194" y="4732733"/>
            <a:ext cx="2057400" cy="273844"/>
          </a:xfrm>
        </p:spPr>
        <p:txBody>
          <a:bodyPr/>
          <a:lstStyle>
            <a:lvl1pPr>
              <a:defRPr/>
            </a:lvl1pPr>
          </a:lstStyle>
          <a:p>
            <a:pPr lvl="0"/>
            <a:endParaRPr lang="en-US"/>
          </a:p>
        </p:txBody>
      </p:sp>
      <p:pic>
        <p:nvPicPr>
          <p:cNvPr id="9" name="Picture 4">
            <a:extLst>
              <a:ext uri="{FF2B5EF4-FFF2-40B4-BE49-F238E27FC236}">
                <a16:creationId xmlns:a16="http://schemas.microsoft.com/office/drawing/2014/main" id="{EC035AB9-A739-958D-E02B-590A37B2F027}"/>
              </a:ext>
            </a:extLst>
          </p:cNvPr>
          <p:cNvPicPr>
            <a:picLocks noChangeAspect="1"/>
          </p:cNvPicPr>
          <p:nvPr/>
        </p:nvPicPr>
        <p:blipFill>
          <a:blip r:embed="rId3"/>
          <a:stretch>
            <a:fillRect/>
          </a:stretch>
        </p:blipFill>
        <p:spPr>
          <a:xfrm rot="10799991" flipH="1">
            <a:off x="0" y="-10114"/>
            <a:ext cx="9144000" cy="97310"/>
          </a:xfrm>
          <a:prstGeom prst="rect">
            <a:avLst/>
          </a:prstGeom>
          <a:noFill/>
          <a:ln cap="flat">
            <a:noFill/>
          </a:ln>
        </p:spPr>
      </p:pic>
      <p:pic>
        <p:nvPicPr>
          <p:cNvPr id="10" name="Google Shape;130;p5" descr="A picture containing circle, clock, compass, screenshot&#10;&#10;Description automatically generated">
            <a:extLst>
              <a:ext uri="{FF2B5EF4-FFF2-40B4-BE49-F238E27FC236}">
                <a16:creationId xmlns:a16="http://schemas.microsoft.com/office/drawing/2014/main" id="{4EE24288-F5F0-76DB-6BEC-ACC4C41A004F}"/>
              </a:ext>
            </a:extLst>
          </p:cNvPr>
          <p:cNvPicPr>
            <a:picLocks noChangeAspect="1"/>
          </p:cNvPicPr>
          <p:nvPr/>
        </p:nvPicPr>
        <p:blipFill>
          <a:blip r:embed="rId4">
            <a:alphaModFix/>
          </a:blip>
          <a:srcRect l="32189" t="16886" r="29765" b="16236"/>
          <a:stretch>
            <a:fillRect/>
          </a:stretch>
        </p:blipFill>
        <p:spPr>
          <a:xfrm>
            <a:off x="43004" y="4643250"/>
            <a:ext cx="435208" cy="466828"/>
          </a:xfrm>
          <a:prstGeom prst="rect">
            <a:avLst/>
          </a:prstGeom>
          <a:noFill/>
          <a:ln cap="flat">
            <a:noFill/>
          </a:ln>
        </p:spPr>
      </p:pic>
      <p:sp>
        <p:nvSpPr>
          <p:cNvPr id="11" name="TextBox 6">
            <a:extLst>
              <a:ext uri="{FF2B5EF4-FFF2-40B4-BE49-F238E27FC236}">
                <a16:creationId xmlns:a16="http://schemas.microsoft.com/office/drawing/2014/main" id="{758318E6-5E74-511D-BBB6-376CA40D946B}"/>
              </a:ext>
            </a:extLst>
          </p:cNvPr>
          <p:cNvSpPr txBox="1"/>
          <p:nvPr/>
        </p:nvSpPr>
        <p:spPr>
          <a:xfrm>
            <a:off x="966950" y="4759351"/>
            <a:ext cx="3662199"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Arial"/>
                <a:ea typeface="Arial"/>
                <a:cs typeface="Arial"/>
              </a:rPr>
              <a:t>USF B.I.O.Sat | Subsystem being presented </a:t>
            </a:r>
          </a:p>
        </p:txBody>
      </p:sp>
      <p:pic>
        <p:nvPicPr>
          <p:cNvPr id="12" name="Picture 7" descr="A logo with a globe and sun&#10;&#10;Description automatically generated">
            <a:extLst>
              <a:ext uri="{FF2B5EF4-FFF2-40B4-BE49-F238E27FC236}">
                <a16:creationId xmlns:a16="http://schemas.microsoft.com/office/drawing/2014/main" id="{EA245CD1-E4FB-7D7D-BEDE-F5096302EEAE}"/>
              </a:ext>
            </a:extLst>
          </p:cNvPr>
          <p:cNvPicPr>
            <a:picLocks noChangeAspect="1"/>
          </p:cNvPicPr>
          <p:nvPr/>
        </p:nvPicPr>
        <p:blipFill>
          <a:blip r:embed="rId5"/>
          <a:srcRect l="35388" t="24652" r="35389" b="25824"/>
          <a:stretch>
            <a:fillRect/>
          </a:stretch>
        </p:blipFill>
        <p:spPr>
          <a:xfrm>
            <a:off x="536030" y="4643250"/>
            <a:ext cx="430929" cy="438811"/>
          </a:xfrm>
          <a:prstGeom prst="rect">
            <a:avLst/>
          </a:prstGeom>
          <a:noFill/>
          <a:ln cap="flat">
            <a:noFill/>
          </a:ln>
        </p:spPr>
      </p:pic>
      <p:pic>
        <p:nvPicPr>
          <p:cNvPr id="13" name="Google Shape;130;p5" descr="A picture containing circle, clock, compass, screenshot&#10;&#10;Description automatically generated">
            <a:extLst>
              <a:ext uri="{FF2B5EF4-FFF2-40B4-BE49-F238E27FC236}">
                <a16:creationId xmlns:a16="http://schemas.microsoft.com/office/drawing/2014/main" id="{B27B665D-B4E6-3AC6-0200-7C94A036B5C5}"/>
              </a:ext>
            </a:extLst>
          </p:cNvPr>
          <p:cNvPicPr>
            <a:picLocks noChangeAspect="1"/>
          </p:cNvPicPr>
          <p:nvPr/>
        </p:nvPicPr>
        <p:blipFill>
          <a:blip r:embed="rId4">
            <a:alphaModFix/>
          </a:blip>
          <a:srcRect l="32189" t="16886" r="29765" b="16236"/>
          <a:stretch>
            <a:fillRect/>
          </a:stretch>
        </p:blipFill>
        <p:spPr>
          <a:xfrm>
            <a:off x="531741" y="4648672"/>
            <a:ext cx="435208" cy="466828"/>
          </a:xfrm>
          <a:prstGeom prst="rect">
            <a:avLst/>
          </a:prstGeom>
          <a:noFill/>
          <a:ln cap="flat">
            <a:noFill/>
          </a:ln>
        </p:spPr>
      </p:pic>
      <p:pic>
        <p:nvPicPr>
          <p:cNvPr id="14" name="Picture 9" descr="A logo with a globe and sun&#10;&#10;Description automatically generated">
            <a:extLst>
              <a:ext uri="{FF2B5EF4-FFF2-40B4-BE49-F238E27FC236}">
                <a16:creationId xmlns:a16="http://schemas.microsoft.com/office/drawing/2014/main" id="{C86AC77C-92DC-6B47-33BF-6AF4771E5F07}"/>
              </a:ext>
            </a:extLst>
          </p:cNvPr>
          <p:cNvPicPr>
            <a:picLocks noChangeAspect="1"/>
          </p:cNvPicPr>
          <p:nvPr/>
        </p:nvPicPr>
        <p:blipFill>
          <a:blip r:embed="rId5"/>
          <a:srcRect l="35388" t="24652" r="35389" b="25824"/>
          <a:stretch>
            <a:fillRect/>
          </a:stretch>
        </p:blipFill>
        <p:spPr>
          <a:xfrm>
            <a:off x="52550" y="4648672"/>
            <a:ext cx="430929" cy="438811"/>
          </a:xfrm>
          <a:prstGeom prst="rect">
            <a:avLst/>
          </a:prstGeom>
          <a:noFill/>
          <a:ln cap="flat">
            <a:noFill/>
          </a:ln>
        </p:spPr>
      </p:pic>
    </p:spTree>
    <p:extLst>
      <p:ext uri="{BB962C8B-B14F-4D97-AF65-F5344CB8AC3E}">
        <p14:creationId xmlns:p14="http://schemas.microsoft.com/office/powerpoint/2010/main" val="8375684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33;p30">
            <a:extLst>
              <a:ext uri="{FF2B5EF4-FFF2-40B4-BE49-F238E27FC236}">
                <a16:creationId xmlns:a16="http://schemas.microsoft.com/office/drawing/2014/main" id="{2075EBA5-534E-0EA7-7F93-39BF4E7D864D}"/>
              </a:ext>
            </a:extLst>
          </p:cNvPr>
          <p:cNvSpPr txBox="1">
            <a:spLocks noGrp="1"/>
          </p:cNvSpPr>
          <p:nvPr>
            <p:ph type="title"/>
          </p:nvPr>
        </p:nvSpPr>
        <p:spPr>
          <a:xfrm>
            <a:off x="623885" y="470001"/>
            <a:ext cx="7886700" cy="1512033"/>
          </a:xfrm>
        </p:spPr>
        <p:txBody>
          <a:bodyPr anchor="b"/>
          <a:lstStyle>
            <a:lvl1pPr>
              <a:defRPr sz="4500">
                <a:solidFill>
                  <a:srgbClr val="FFFFFF"/>
                </a:solidFill>
              </a:defRPr>
            </a:lvl1pPr>
          </a:lstStyle>
          <a:p>
            <a:pPr lvl="0"/>
            <a:endParaRPr lang="en-US"/>
          </a:p>
        </p:txBody>
      </p:sp>
      <p:sp>
        <p:nvSpPr>
          <p:cNvPr id="3" name="Google Shape;34;p30">
            <a:extLst>
              <a:ext uri="{FF2B5EF4-FFF2-40B4-BE49-F238E27FC236}">
                <a16:creationId xmlns:a16="http://schemas.microsoft.com/office/drawing/2014/main" id="{C31FEC79-BCAC-9263-33D3-EE2AD2143E6D}"/>
              </a:ext>
            </a:extLst>
          </p:cNvPr>
          <p:cNvSpPr txBox="1">
            <a:spLocks noGrp="1"/>
          </p:cNvSpPr>
          <p:nvPr>
            <p:ph type="body" idx="4294967295"/>
          </p:nvPr>
        </p:nvSpPr>
        <p:spPr>
          <a:xfrm>
            <a:off x="623885" y="2002289"/>
            <a:ext cx="7886700" cy="562566"/>
          </a:xfrm>
        </p:spPr>
        <p:txBody>
          <a:bodyPr/>
          <a:lstStyle>
            <a:lvl1pPr indent="-228600">
              <a:buNone/>
              <a:defRPr sz="1600" b="1">
                <a:solidFill>
                  <a:srgbClr val="FFFFFF"/>
                </a:solidFill>
              </a:defRPr>
            </a:lvl1pPr>
          </a:lstStyle>
          <a:p>
            <a:pPr lvl="0"/>
            <a:endParaRPr lang="en-US"/>
          </a:p>
        </p:txBody>
      </p:sp>
      <p:sp>
        <p:nvSpPr>
          <p:cNvPr id="4" name="Google Shape;35;p30">
            <a:extLst>
              <a:ext uri="{FF2B5EF4-FFF2-40B4-BE49-F238E27FC236}">
                <a16:creationId xmlns:a16="http://schemas.microsoft.com/office/drawing/2014/main" id="{B28E2133-E06C-BCFB-3B86-BD811329F73D}"/>
              </a:ext>
            </a:extLst>
          </p:cNvPr>
          <p:cNvSpPr txBox="1">
            <a:spLocks noGrp="1"/>
          </p:cNvSpPr>
          <p:nvPr>
            <p:ph type="body" idx="4294967295"/>
          </p:nvPr>
        </p:nvSpPr>
        <p:spPr>
          <a:xfrm>
            <a:off x="623885" y="4409629"/>
            <a:ext cx="7886700" cy="297335"/>
          </a:xfrm>
        </p:spPr>
        <p:txBody>
          <a:bodyPr/>
          <a:lstStyle>
            <a:lvl1pPr indent="-228600">
              <a:buNone/>
              <a:defRPr sz="1400">
                <a:solidFill>
                  <a:srgbClr val="ECEAD1"/>
                </a:solidFill>
              </a:defRPr>
            </a:lvl1pPr>
          </a:lstStyle>
          <a:p>
            <a:pPr lvl="0"/>
            <a:endParaRPr lang="en-US"/>
          </a:p>
        </p:txBody>
      </p:sp>
    </p:spTree>
    <p:extLst>
      <p:ext uri="{BB962C8B-B14F-4D97-AF65-F5344CB8AC3E}">
        <p14:creationId xmlns:p14="http://schemas.microsoft.com/office/powerpoint/2010/main" val="99491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ogo 1">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37;p31">
            <a:extLst>
              <a:ext uri="{FF2B5EF4-FFF2-40B4-BE49-F238E27FC236}">
                <a16:creationId xmlns:a16="http://schemas.microsoft.com/office/drawing/2014/main" id="{4813E5D6-2925-9DB2-9051-2B8B619713AE}"/>
              </a:ext>
            </a:extLst>
          </p:cNvPr>
          <p:cNvSpPr txBox="1">
            <a:spLocks noGrp="1"/>
          </p:cNvSpPr>
          <p:nvPr>
            <p:ph type="title"/>
          </p:nvPr>
        </p:nvSpPr>
        <p:spPr>
          <a:xfrm>
            <a:off x="628650" y="575349"/>
            <a:ext cx="7886700" cy="692667"/>
          </a:xfrm>
        </p:spPr>
        <p:txBody>
          <a:bodyPr/>
          <a:lstStyle>
            <a:lvl1pPr>
              <a:defRPr>
                <a:solidFill>
                  <a:srgbClr val="006747"/>
                </a:solidFill>
              </a:defRPr>
            </a:lvl1pPr>
          </a:lstStyle>
          <a:p>
            <a:pPr lvl="0"/>
            <a:endParaRPr lang="en-US"/>
          </a:p>
        </p:txBody>
      </p:sp>
      <p:sp>
        <p:nvSpPr>
          <p:cNvPr id="3" name="Google Shape;38;p31">
            <a:extLst>
              <a:ext uri="{FF2B5EF4-FFF2-40B4-BE49-F238E27FC236}">
                <a16:creationId xmlns:a16="http://schemas.microsoft.com/office/drawing/2014/main" id="{5E1EFA95-A7B4-8A88-EF60-E1496824AD6E}"/>
              </a:ext>
            </a:extLst>
          </p:cNvPr>
          <p:cNvSpPr txBox="1">
            <a:spLocks noGrp="1"/>
          </p:cNvSpPr>
          <p:nvPr>
            <p:ph type="body" idx="4294967295"/>
          </p:nvPr>
        </p:nvSpPr>
        <p:spPr/>
        <p:txBody>
          <a:bodyPr/>
          <a:lstStyle>
            <a:lvl1pPr>
              <a:buClr>
                <a:srgbClr val="466069"/>
              </a:buClr>
              <a:defRPr>
                <a:solidFill>
                  <a:srgbClr val="466069"/>
                </a:solidFill>
              </a:defRPr>
            </a:lvl1pPr>
          </a:lstStyle>
          <a:p>
            <a:pPr lvl="0"/>
            <a:endParaRPr lang="en-US"/>
          </a:p>
        </p:txBody>
      </p:sp>
      <p:sp>
        <p:nvSpPr>
          <p:cNvPr id="4" name="Google Shape;39;p31">
            <a:extLst>
              <a:ext uri="{FF2B5EF4-FFF2-40B4-BE49-F238E27FC236}">
                <a16:creationId xmlns:a16="http://schemas.microsoft.com/office/drawing/2014/main" id="{C2DBC7D5-F870-3A0E-E098-3F1C2F2C431E}"/>
              </a:ext>
            </a:extLst>
          </p:cNvPr>
          <p:cNvSpPr txBox="1">
            <a:spLocks noGrp="1"/>
          </p:cNvSpPr>
          <p:nvPr>
            <p:ph type="sldNum" sz="quarter" idx="8"/>
          </p:nvPr>
        </p:nvSpPr>
        <p:spPr/>
        <p:txBody>
          <a:bodyPr/>
          <a:lstStyle>
            <a:lvl1pPr>
              <a:defRPr/>
            </a:lvl1pPr>
          </a:lstStyle>
          <a:p>
            <a:pPr lvl="0"/>
            <a:fld id="{436AACE6-22B3-45CA-A6A2-4DF14AB55332}" type="slidenum">
              <a:t>‹#›</a:t>
            </a:fld>
            <a:endParaRPr lang="en-US"/>
          </a:p>
        </p:txBody>
      </p:sp>
    </p:spTree>
    <p:extLst>
      <p:ext uri="{BB962C8B-B14F-4D97-AF65-F5344CB8AC3E}">
        <p14:creationId xmlns:p14="http://schemas.microsoft.com/office/powerpoint/2010/main" val="4353034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Google Shape;41;p32">
            <a:extLst>
              <a:ext uri="{FF2B5EF4-FFF2-40B4-BE49-F238E27FC236}">
                <a16:creationId xmlns:a16="http://schemas.microsoft.com/office/drawing/2014/main" id="{4B890A45-A2E2-CD16-507E-4024D096F4B4}"/>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3" name="Google Shape;42;p32">
            <a:extLst>
              <a:ext uri="{FF2B5EF4-FFF2-40B4-BE49-F238E27FC236}">
                <a16:creationId xmlns:a16="http://schemas.microsoft.com/office/drawing/2014/main" id="{18A58B63-B2CC-4871-BAEB-8C0A9662B021}"/>
              </a:ext>
            </a:extLst>
          </p:cNvPr>
          <p:cNvSpPr txBox="1">
            <a:spLocks noGrp="1"/>
          </p:cNvSpPr>
          <p:nvPr>
            <p:ph type="body" idx="4294967295"/>
          </p:nvPr>
        </p:nvSpPr>
        <p:spPr/>
        <p:txBody>
          <a:bodyPr/>
          <a:lstStyle>
            <a:lvl1pPr>
              <a:buClr>
                <a:srgbClr val="466069"/>
              </a:buClr>
              <a:defRPr>
                <a:solidFill>
                  <a:srgbClr val="466069"/>
                </a:solidFill>
              </a:defRPr>
            </a:lvl1pPr>
          </a:lstStyle>
          <a:p>
            <a:pPr lvl="0"/>
            <a:endParaRPr lang="en-US"/>
          </a:p>
        </p:txBody>
      </p:sp>
      <p:sp>
        <p:nvSpPr>
          <p:cNvPr id="4" name="Google Shape;43;p32">
            <a:extLst>
              <a:ext uri="{FF2B5EF4-FFF2-40B4-BE49-F238E27FC236}">
                <a16:creationId xmlns:a16="http://schemas.microsoft.com/office/drawing/2014/main" id="{4AFAE454-C050-C8FB-7149-03EACBAEBD05}"/>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5" name="Google Shape;44;p32">
            <a:extLst>
              <a:ext uri="{FF2B5EF4-FFF2-40B4-BE49-F238E27FC236}">
                <a16:creationId xmlns:a16="http://schemas.microsoft.com/office/drawing/2014/main" id="{D88CCE35-7F62-51A9-A3D9-2C18C059CABE}"/>
              </a:ext>
            </a:extLst>
          </p:cNvPr>
          <p:cNvSpPr txBox="1">
            <a:spLocks noGrp="1"/>
          </p:cNvSpPr>
          <p:nvPr>
            <p:ph type="sldNum" sz="quarter" idx="8"/>
          </p:nvPr>
        </p:nvSpPr>
        <p:spPr/>
        <p:txBody>
          <a:bodyPr/>
          <a:lstStyle>
            <a:lvl1pPr>
              <a:defRPr/>
            </a:lvl1pPr>
          </a:lstStyle>
          <a:p>
            <a:pPr lvl="0"/>
            <a:fld id="{C9C31C23-0FD9-4E78-8614-D04C2DDBE130}" type="slidenum">
              <a:t>‹#›</a:t>
            </a:fld>
            <a:endParaRPr lang="en-US"/>
          </a:p>
        </p:txBody>
      </p:sp>
    </p:spTree>
    <p:extLst>
      <p:ext uri="{BB962C8B-B14F-4D97-AF65-F5344CB8AC3E}">
        <p14:creationId xmlns:p14="http://schemas.microsoft.com/office/powerpoint/2010/main" val="35407979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2" name="Google Shape;46;p33">
            <a:extLst>
              <a:ext uri="{FF2B5EF4-FFF2-40B4-BE49-F238E27FC236}">
                <a16:creationId xmlns:a16="http://schemas.microsoft.com/office/drawing/2014/main" id="{EC10F28D-31AA-0A22-698E-C0D0FB4AA198}"/>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3" name="Google Shape;47;p33">
            <a:extLst>
              <a:ext uri="{FF2B5EF4-FFF2-40B4-BE49-F238E27FC236}">
                <a16:creationId xmlns:a16="http://schemas.microsoft.com/office/drawing/2014/main" id="{6CB67EA1-2348-5FA8-E5E1-949B22D0CDD1}"/>
              </a:ext>
            </a:extLst>
          </p:cNvPr>
          <p:cNvSpPr/>
          <p:nvPr/>
        </p:nvSpPr>
        <p:spPr>
          <a:xfrm>
            <a:off x="0" y="0"/>
            <a:ext cx="179460" cy="51434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
        <p:nvSpPr>
          <p:cNvPr id="4" name="Google Shape;48;p33">
            <a:extLst>
              <a:ext uri="{FF2B5EF4-FFF2-40B4-BE49-F238E27FC236}">
                <a16:creationId xmlns:a16="http://schemas.microsoft.com/office/drawing/2014/main" id="{8A7F3241-0614-FAB4-599D-D485FC32DA67}"/>
              </a:ext>
            </a:extLst>
          </p:cNvPr>
          <p:cNvSpPr txBox="1">
            <a:spLocks noGrp="1"/>
          </p:cNvSpPr>
          <p:nvPr>
            <p:ph type="sldNum" sz="quarter" idx="8"/>
          </p:nvPr>
        </p:nvSpPr>
        <p:spPr/>
        <p:txBody>
          <a:bodyPr/>
          <a:lstStyle>
            <a:lvl1pPr>
              <a:defRPr/>
            </a:lvl1pPr>
          </a:lstStyle>
          <a:p>
            <a:pPr lvl="0"/>
            <a:fld id="{AD432B50-DAED-48B0-87B2-3E4234FAF02D}" type="slidenum">
              <a:t>‹#›</a:t>
            </a:fld>
            <a:endParaRPr lang="en-US"/>
          </a:p>
        </p:txBody>
      </p:sp>
      <p:sp>
        <p:nvSpPr>
          <p:cNvPr id="5" name="Google Shape;49;p33">
            <a:extLst>
              <a:ext uri="{FF2B5EF4-FFF2-40B4-BE49-F238E27FC236}">
                <a16:creationId xmlns:a16="http://schemas.microsoft.com/office/drawing/2014/main" id="{3695A4E8-6E98-D45F-6AEA-D1CEE123506C}"/>
              </a:ext>
            </a:extLst>
          </p:cNvPr>
          <p:cNvSpPr txBox="1">
            <a:spLocks noGrp="1"/>
          </p:cNvSpPr>
          <p:nvPr>
            <p:ph type="body" idx="4294967295"/>
          </p:nvPr>
        </p:nvSpPr>
        <p:spPr>
          <a:xfrm>
            <a:off x="4629149" y="1369222"/>
            <a:ext cx="3886200" cy="3263502"/>
          </a:xfrm>
        </p:spPr>
        <p:txBody>
          <a:bodyPr/>
          <a:lstStyle>
            <a:lvl1pPr>
              <a:buClr>
                <a:srgbClr val="466069"/>
              </a:buClr>
              <a:defRPr>
                <a:solidFill>
                  <a:srgbClr val="466069"/>
                </a:solidFill>
              </a:defRPr>
            </a:lvl1pPr>
          </a:lstStyle>
          <a:p>
            <a:pPr lvl="0"/>
            <a:endParaRPr lang="en-US"/>
          </a:p>
        </p:txBody>
      </p:sp>
    </p:spTree>
    <p:extLst>
      <p:ext uri="{BB962C8B-B14F-4D97-AF65-F5344CB8AC3E}">
        <p14:creationId xmlns:p14="http://schemas.microsoft.com/office/powerpoint/2010/main" val="126589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3">
    <p:bg>
      <p:bgPr>
        <a:solidFill>
          <a:srgbClr val="ECEAD1"/>
        </a:solidFill>
        <a:effectLst/>
      </p:bgPr>
    </p:bg>
    <p:spTree>
      <p:nvGrpSpPr>
        <p:cNvPr id="1" name=""/>
        <p:cNvGrpSpPr/>
        <p:nvPr/>
      </p:nvGrpSpPr>
      <p:grpSpPr>
        <a:xfrm>
          <a:off x="0" y="0"/>
          <a:ext cx="0" cy="0"/>
          <a:chOff x="0" y="0"/>
          <a:chExt cx="0" cy="0"/>
        </a:xfrm>
      </p:grpSpPr>
      <p:sp>
        <p:nvSpPr>
          <p:cNvPr id="2" name="Google Shape;52;p34">
            <a:extLst>
              <a:ext uri="{FF2B5EF4-FFF2-40B4-BE49-F238E27FC236}">
                <a16:creationId xmlns:a16="http://schemas.microsoft.com/office/drawing/2014/main" id="{5305AF03-2E72-62F7-697D-B062945C1A68}"/>
              </a:ext>
            </a:extLst>
          </p:cNvPr>
          <p:cNvSpPr txBox="1">
            <a:spLocks noGrp="1"/>
          </p:cNvSpPr>
          <p:nvPr>
            <p:ph type="title"/>
          </p:nvPr>
        </p:nvSpPr>
        <p:spPr/>
        <p:txBody>
          <a:bodyPr/>
          <a:lstStyle>
            <a:lvl1pPr>
              <a:defRPr>
                <a:solidFill>
                  <a:srgbClr val="006747"/>
                </a:solidFill>
              </a:defRPr>
            </a:lvl1pPr>
          </a:lstStyle>
          <a:p>
            <a:pPr lvl="0"/>
            <a:endParaRPr lang="en-US"/>
          </a:p>
        </p:txBody>
      </p:sp>
      <p:sp>
        <p:nvSpPr>
          <p:cNvPr id="3" name="Google Shape;53;p34">
            <a:extLst>
              <a:ext uri="{FF2B5EF4-FFF2-40B4-BE49-F238E27FC236}">
                <a16:creationId xmlns:a16="http://schemas.microsoft.com/office/drawing/2014/main" id="{13485750-0C0C-AFBD-6245-8594471250ED}"/>
              </a:ext>
            </a:extLst>
          </p:cNvPr>
          <p:cNvSpPr txBox="1">
            <a:spLocks noGrp="1"/>
          </p:cNvSpPr>
          <p:nvPr>
            <p:ph type="body" idx="4294967295"/>
          </p:nvPr>
        </p:nvSpPr>
        <p:spPr>
          <a:xfrm>
            <a:off x="628650" y="1369222"/>
            <a:ext cx="3886200" cy="3263502"/>
          </a:xfrm>
        </p:spPr>
        <p:txBody>
          <a:bodyPr/>
          <a:lstStyle>
            <a:lvl1pPr>
              <a:buClr>
                <a:srgbClr val="466069"/>
              </a:buClr>
              <a:defRPr>
                <a:solidFill>
                  <a:srgbClr val="466069"/>
                </a:solidFill>
              </a:defRPr>
            </a:lvl1pPr>
          </a:lstStyle>
          <a:p>
            <a:pPr lvl="0"/>
            <a:endParaRPr lang="en-US"/>
          </a:p>
        </p:txBody>
      </p:sp>
      <p:sp>
        <p:nvSpPr>
          <p:cNvPr id="4" name="Google Shape;54;p34">
            <a:extLst>
              <a:ext uri="{FF2B5EF4-FFF2-40B4-BE49-F238E27FC236}">
                <a16:creationId xmlns:a16="http://schemas.microsoft.com/office/drawing/2014/main" id="{5258295A-9C1D-3D09-5510-996976BAC816}"/>
              </a:ext>
            </a:extLst>
          </p:cNvPr>
          <p:cNvSpPr txBox="1">
            <a:spLocks noGrp="1"/>
          </p:cNvSpPr>
          <p:nvPr>
            <p:ph type="body" idx="4294967295"/>
          </p:nvPr>
        </p:nvSpPr>
        <p:spPr>
          <a:xfrm>
            <a:off x="4629149" y="1369222"/>
            <a:ext cx="3886200" cy="3263502"/>
          </a:xfrm>
        </p:spPr>
        <p:txBody>
          <a:bodyPr/>
          <a:lstStyle>
            <a:lvl1pPr>
              <a:buClr>
                <a:srgbClr val="466069"/>
              </a:buClr>
              <a:defRPr>
                <a:solidFill>
                  <a:srgbClr val="466069"/>
                </a:solidFill>
              </a:defRPr>
            </a:lvl1pPr>
          </a:lstStyle>
          <a:p>
            <a:pPr lvl="0"/>
            <a:endParaRPr lang="en-US"/>
          </a:p>
        </p:txBody>
      </p:sp>
      <p:sp>
        <p:nvSpPr>
          <p:cNvPr id="5" name="Google Shape;55;p34">
            <a:extLst>
              <a:ext uri="{FF2B5EF4-FFF2-40B4-BE49-F238E27FC236}">
                <a16:creationId xmlns:a16="http://schemas.microsoft.com/office/drawing/2014/main" id="{909C0A31-1387-845E-5D3F-892D7768F9AB}"/>
              </a:ext>
            </a:extLst>
          </p:cNvPr>
          <p:cNvSpPr txBox="1">
            <a:spLocks noGrp="1"/>
          </p:cNvSpPr>
          <p:nvPr>
            <p:ph type="sldNum" sz="quarter" idx="8"/>
          </p:nvPr>
        </p:nvSpPr>
        <p:spPr/>
        <p:txBody>
          <a:bodyPr/>
          <a:lstStyle>
            <a:lvl1pPr>
              <a:defRPr/>
            </a:lvl1pPr>
          </a:lstStyle>
          <a:p>
            <a:pPr lvl="0"/>
            <a:fld id="{DC9A0749-DAC1-4E53-9A82-DA6355145E51}" type="slidenum">
              <a:t>‹#›</a:t>
            </a:fld>
            <a:endParaRPr lang="en-US"/>
          </a:p>
        </p:txBody>
      </p:sp>
      <p:sp>
        <p:nvSpPr>
          <p:cNvPr id="6" name="Google Shape;56;p34">
            <a:extLst>
              <a:ext uri="{FF2B5EF4-FFF2-40B4-BE49-F238E27FC236}">
                <a16:creationId xmlns:a16="http://schemas.microsoft.com/office/drawing/2014/main" id="{C051EF09-A220-CBDA-04C1-509C83207ED3}"/>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Tree>
    <p:extLst>
      <p:ext uri="{BB962C8B-B14F-4D97-AF65-F5344CB8AC3E}">
        <p14:creationId xmlns:p14="http://schemas.microsoft.com/office/powerpoint/2010/main" val="379167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Google Shape;58;p35">
            <a:extLst>
              <a:ext uri="{FF2B5EF4-FFF2-40B4-BE49-F238E27FC236}">
                <a16:creationId xmlns:a16="http://schemas.microsoft.com/office/drawing/2014/main" id="{F765725A-8BF2-9F5E-6220-B5217D641934}"/>
              </a:ext>
            </a:extLst>
          </p:cNvPr>
          <p:cNvSpPr txBox="1">
            <a:spLocks noGrp="1"/>
          </p:cNvSpPr>
          <p:nvPr>
            <p:ph type="title"/>
          </p:nvPr>
        </p:nvSpPr>
        <p:spPr>
          <a:xfrm>
            <a:off x="629838" y="273844"/>
            <a:ext cx="7886700" cy="994172"/>
          </a:xfrm>
        </p:spPr>
        <p:txBody>
          <a:bodyPr/>
          <a:lstStyle>
            <a:lvl1pPr>
              <a:defRPr>
                <a:solidFill>
                  <a:srgbClr val="006747"/>
                </a:solidFill>
              </a:defRPr>
            </a:lvl1pPr>
          </a:lstStyle>
          <a:p>
            <a:pPr lvl="0"/>
            <a:endParaRPr lang="en-US"/>
          </a:p>
        </p:txBody>
      </p:sp>
      <p:sp>
        <p:nvSpPr>
          <p:cNvPr id="3" name="Google Shape;59;p35">
            <a:extLst>
              <a:ext uri="{FF2B5EF4-FFF2-40B4-BE49-F238E27FC236}">
                <a16:creationId xmlns:a16="http://schemas.microsoft.com/office/drawing/2014/main" id="{064BDFA1-91DF-3F63-8B92-C7A87850DEF7}"/>
              </a:ext>
            </a:extLst>
          </p:cNvPr>
          <p:cNvSpPr txBox="1">
            <a:spLocks noGrp="1"/>
          </p:cNvSpPr>
          <p:nvPr>
            <p:ph type="body" idx="1"/>
          </p:nvPr>
        </p:nvSpPr>
        <p:spPr>
          <a:xfrm>
            <a:off x="629838" y="1260875"/>
            <a:ext cx="3868341" cy="617933"/>
          </a:xfrm>
        </p:spPr>
        <p:txBody>
          <a:bodyPr anchor="b"/>
          <a:lstStyle>
            <a:lvl1pPr indent="-228600">
              <a:buNone/>
              <a:defRPr sz="1800" b="1">
                <a:solidFill>
                  <a:srgbClr val="006747"/>
                </a:solidFill>
              </a:defRPr>
            </a:lvl1pPr>
          </a:lstStyle>
          <a:p>
            <a:pPr lvl="0"/>
            <a:endParaRPr lang="en-US"/>
          </a:p>
        </p:txBody>
      </p:sp>
      <p:sp>
        <p:nvSpPr>
          <p:cNvPr id="4" name="Google Shape;60;p35">
            <a:extLst>
              <a:ext uri="{FF2B5EF4-FFF2-40B4-BE49-F238E27FC236}">
                <a16:creationId xmlns:a16="http://schemas.microsoft.com/office/drawing/2014/main" id="{34317E9F-AA94-E648-F5F2-6F6C14B6761E}"/>
              </a:ext>
            </a:extLst>
          </p:cNvPr>
          <p:cNvSpPr txBox="1">
            <a:spLocks noGrp="1"/>
          </p:cNvSpPr>
          <p:nvPr>
            <p:ph type="body" idx="3"/>
          </p:nvPr>
        </p:nvSpPr>
        <p:spPr>
          <a:xfrm>
            <a:off x="629838" y="1878808"/>
            <a:ext cx="3868341" cy="2763444"/>
          </a:xfrm>
        </p:spPr>
        <p:txBody>
          <a:bodyPr/>
          <a:lstStyle>
            <a:lvl1pPr>
              <a:buClr>
                <a:srgbClr val="466069"/>
              </a:buClr>
              <a:defRPr>
                <a:solidFill>
                  <a:srgbClr val="466069"/>
                </a:solidFill>
              </a:defRPr>
            </a:lvl1pPr>
          </a:lstStyle>
          <a:p>
            <a:pPr lvl="0"/>
            <a:endParaRPr lang="en-US"/>
          </a:p>
        </p:txBody>
      </p:sp>
      <p:sp>
        <p:nvSpPr>
          <p:cNvPr id="5" name="Google Shape;61;p35">
            <a:extLst>
              <a:ext uri="{FF2B5EF4-FFF2-40B4-BE49-F238E27FC236}">
                <a16:creationId xmlns:a16="http://schemas.microsoft.com/office/drawing/2014/main" id="{7DB2D2C9-BD13-9978-E2A5-B8F3E9087F91}"/>
              </a:ext>
            </a:extLst>
          </p:cNvPr>
          <p:cNvSpPr txBox="1">
            <a:spLocks noGrp="1"/>
          </p:cNvSpPr>
          <p:nvPr>
            <p:ph idx="2"/>
          </p:nvPr>
        </p:nvSpPr>
        <p:spPr>
          <a:xfrm>
            <a:off x="4629149" y="1260875"/>
            <a:ext cx="3887388" cy="617933"/>
          </a:xfrm>
        </p:spPr>
        <p:txBody>
          <a:bodyPr anchor="b"/>
          <a:lstStyle>
            <a:lvl1pPr indent="-228600">
              <a:buNone/>
              <a:defRPr sz="1800" b="1">
                <a:solidFill>
                  <a:srgbClr val="006747"/>
                </a:solidFill>
              </a:defRPr>
            </a:lvl1pPr>
          </a:lstStyle>
          <a:p>
            <a:pPr lvl="0"/>
            <a:endParaRPr lang="en-US"/>
          </a:p>
        </p:txBody>
      </p:sp>
      <p:sp>
        <p:nvSpPr>
          <p:cNvPr id="6" name="Google Shape;62;p35">
            <a:extLst>
              <a:ext uri="{FF2B5EF4-FFF2-40B4-BE49-F238E27FC236}">
                <a16:creationId xmlns:a16="http://schemas.microsoft.com/office/drawing/2014/main" id="{CDB87421-726D-9FC1-0F33-C53E88A0AD34}"/>
              </a:ext>
            </a:extLst>
          </p:cNvPr>
          <p:cNvSpPr txBox="1">
            <a:spLocks noGrp="1"/>
          </p:cNvSpPr>
          <p:nvPr>
            <p:ph idx="4"/>
          </p:nvPr>
        </p:nvSpPr>
        <p:spPr>
          <a:xfrm>
            <a:off x="4629149" y="1878808"/>
            <a:ext cx="3887388" cy="2763444"/>
          </a:xfrm>
        </p:spPr>
        <p:txBody>
          <a:bodyPr/>
          <a:lstStyle>
            <a:lvl1pPr>
              <a:buClr>
                <a:srgbClr val="466069"/>
              </a:buClr>
              <a:defRPr>
                <a:solidFill>
                  <a:srgbClr val="466069"/>
                </a:solidFill>
              </a:defRPr>
            </a:lvl1pPr>
          </a:lstStyle>
          <a:p>
            <a:pPr lvl="0"/>
            <a:endParaRPr lang="en-US"/>
          </a:p>
        </p:txBody>
      </p:sp>
      <p:sp>
        <p:nvSpPr>
          <p:cNvPr id="7" name="Google Shape;63;p35">
            <a:extLst>
              <a:ext uri="{FF2B5EF4-FFF2-40B4-BE49-F238E27FC236}">
                <a16:creationId xmlns:a16="http://schemas.microsoft.com/office/drawing/2014/main" id="{D95C3F7D-3B00-306F-6B7B-F13CC3EB3E08}"/>
              </a:ext>
            </a:extLst>
          </p:cNvPr>
          <p:cNvSpPr txBox="1">
            <a:spLocks noGrp="1"/>
          </p:cNvSpPr>
          <p:nvPr>
            <p:ph type="sldNum" sz="quarter" idx="8"/>
          </p:nvPr>
        </p:nvSpPr>
        <p:spPr/>
        <p:txBody>
          <a:bodyPr/>
          <a:lstStyle>
            <a:lvl1pPr>
              <a:defRPr/>
            </a:lvl1pPr>
          </a:lstStyle>
          <a:p>
            <a:pPr lvl="0"/>
            <a:fld id="{CA2EACB7-BF68-40D5-B94D-FB180514F472}" type="slidenum">
              <a:t>‹#›</a:t>
            </a:fld>
            <a:endParaRPr lang="en-US"/>
          </a:p>
        </p:txBody>
      </p:sp>
      <p:sp>
        <p:nvSpPr>
          <p:cNvPr id="8" name="Google Shape;64;p35">
            <a:extLst>
              <a:ext uri="{FF2B5EF4-FFF2-40B4-BE49-F238E27FC236}">
                <a16:creationId xmlns:a16="http://schemas.microsoft.com/office/drawing/2014/main" id="{0D306D49-55D9-5341-7B22-C3B793AA16E3}"/>
              </a:ext>
            </a:extLst>
          </p:cNvPr>
          <p:cNvSpPr/>
          <p:nvPr/>
        </p:nvSpPr>
        <p:spPr>
          <a:xfrm>
            <a:off x="0" y="0"/>
            <a:ext cx="9144000" cy="139299"/>
          </a:xfrm>
          <a:prstGeom prst="rect">
            <a:avLst/>
          </a:prstGeom>
          <a:solidFill>
            <a:srgbClr val="006747"/>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Arial"/>
              <a:cs typeface="Arial"/>
            </a:endParaRPr>
          </a:p>
        </p:txBody>
      </p:sp>
    </p:spTree>
    <p:extLst>
      <p:ext uri="{BB962C8B-B14F-4D97-AF65-F5344CB8AC3E}">
        <p14:creationId xmlns:p14="http://schemas.microsoft.com/office/powerpoint/2010/main" val="316379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ection Header Green">
    <p:bg>
      <p:bgPr>
        <a:solidFill>
          <a:srgbClr val="006747"/>
        </a:solidFill>
        <a:effectLst/>
      </p:bgPr>
    </p:bg>
    <p:spTree>
      <p:nvGrpSpPr>
        <p:cNvPr id="1" name=""/>
        <p:cNvGrpSpPr/>
        <p:nvPr/>
      </p:nvGrpSpPr>
      <p:grpSpPr>
        <a:xfrm>
          <a:off x="0" y="0"/>
          <a:ext cx="0" cy="0"/>
          <a:chOff x="0" y="0"/>
          <a:chExt cx="0" cy="0"/>
        </a:xfrm>
      </p:grpSpPr>
      <p:sp>
        <p:nvSpPr>
          <p:cNvPr id="2" name="Google Shape;66;p36">
            <a:extLst>
              <a:ext uri="{FF2B5EF4-FFF2-40B4-BE49-F238E27FC236}">
                <a16:creationId xmlns:a16="http://schemas.microsoft.com/office/drawing/2014/main" id="{FCF4F67D-C45F-5BC5-BE2B-DD7CBF8F9E13}"/>
              </a:ext>
            </a:extLst>
          </p:cNvPr>
          <p:cNvSpPr txBox="1">
            <a:spLocks noGrp="1"/>
          </p:cNvSpPr>
          <p:nvPr>
            <p:ph type="title"/>
          </p:nvPr>
        </p:nvSpPr>
        <p:spPr>
          <a:xfrm>
            <a:off x="628650" y="2011204"/>
            <a:ext cx="7886700" cy="994172"/>
          </a:xfrm>
        </p:spPr>
        <p:txBody>
          <a:bodyPr anchorCtr="1"/>
          <a:lstStyle>
            <a:lvl1pPr algn="ctr">
              <a:defRPr>
                <a:solidFill>
                  <a:srgbClr val="FFFFFF"/>
                </a:solidFill>
              </a:defRPr>
            </a:lvl1pPr>
          </a:lstStyle>
          <a:p>
            <a:pPr lvl="0"/>
            <a:endParaRPr lang="en-US"/>
          </a:p>
        </p:txBody>
      </p:sp>
    </p:spTree>
    <p:extLst>
      <p:ext uri="{BB962C8B-B14F-4D97-AF65-F5344CB8AC3E}">
        <p14:creationId xmlns:p14="http://schemas.microsoft.com/office/powerpoint/2010/main" val="117813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25">
            <a:extLst>
              <a:ext uri="{FF2B5EF4-FFF2-40B4-BE49-F238E27FC236}">
                <a16:creationId xmlns:a16="http://schemas.microsoft.com/office/drawing/2014/main" id="{D5434D4E-1CE6-5AAE-92EB-49B981533E29}"/>
              </a:ext>
            </a:extLst>
          </p:cNvPr>
          <p:cNvSpPr txBox="1">
            <a:spLocks noGrp="1"/>
          </p:cNvSpPr>
          <p:nvPr>
            <p:ph type="title"/>
          </p:nvPr>
        </p:nvSpPr>
        <p:spPr>
          <a:xfrm>
            <a:off x="628650" y="273844"/>
            <a:ext cx="7886700" cy="994172"/>
          </a:xfrm>
          <a:prstGeom prst="rect">
            <a:avLst/>
          </a:prstGeom>
          <a:noFill/>
          <a:ln>
            <a:noFill/>
          </a:ln>
        </p:spPr>
        <p:txBody>
          <a:bodyPr vert="horz" wrap="square" lIns="91421" tIns="45701" rIns="91421" bIns="45701" anchor="ctr" anchorCtr="0" compatLnSpc="1">
            <a:normAutofit/>
          </a:bodyPr>
          <a:lstStyle/>
          <a:p>
            <a:pPr lvl="0"/>
            <a:endParaRPr lang="en-US"/>
          </a:p>
        </p:txBody>
      </p:sp>
      <p:sp>
        <p:nvSpPr>
          <p:cNvPr id="3" name="Google Shape;11;p25">
            <a:extLst>
              <a:ext uri="{FF2B5EF4-FFF2-40B4-BE49-F238E27FC236}">
                <a16:creationId xmlns:a16="http://schemas.microsoft.com/office/drawing/2014/main" id="{28EE44EA-EC60-284D-0119-F096E73D65B4}"/>
              </a:ext>
            </a:extLst>
          </p:cNvPr>
          <p:cNvSpPr txBox="1">
            <a:spLocks noGrp="1"/>
          </p:cNvSpPr>
          <p:nvPr>
            <p:ph type="body" idx="1"/>
          </p:nvPr>
        </p:nvSpPr>
        <p:spPr>
          <a:xfrm>
            <a:off x="628650" y="1369222"/>
            <a:ext cx="7886700" cy="3263502"/>
          </a:xfrm>
          <a:prstGeom prst="rect">
            <a:avLst/>
          </a:prstGeom>
          <a:noFill/>
          <a:ln>
            <a:noFill/>
          </a:ln>
        </p:spPr>
        <p:txBody>
          <a:bodyPr vert="horz" wrap="square" lIns="91421" tIns="45701" rIns="91421"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2;p25">
            <a:extLst>
              <a:ext uri="{FF2B5EF4-FFF2-40B4-BE49-F238E27FC236}">
                <a16:creationId xmlns:a16="http://schemas.microsoft.com/office/drawing/2014/main" id="{26968351-B089-54A6-D12A-CAB4CF3219C6}"/>
              </a:ext>
            </a:extLst>
          </p:cNvPr>
          <p:cNvSpPr txBox="1">
            <a:spLocks noGrp="1"/>
          </p:cNvSpPr>
          <p:nvPr>
            <p:ph type="dt" sz="half" idx="2"/>
          </p:nvPr>
        </p:nvSpPr>
        <p:spPr>
          <a:xfrm>
            <a:off x="628650" y="4767260"/>
            <a:ext cx="2057400" cy="273844"/>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0" cap="none" spc="0" baseline="0">
                <a:solidFill>
                  <a:srgbClr val="888888"/>
                </a:solidFill>
                <a:uFillTx/>
                <a:latin typeface="Arial"/>
                <a:ea typeface="Arial"/>
                <a:cs typeface="Arial"/>
              </a:defRPr>
            </a:lvl1pPr>
          </a:lstStyle>
          <a:p>
            <a:pPr lvl="0"/>
            <a:endParaRPr lang="en-US"/>
          </a:p>
        </p:txBody>
      </p:sp>
      <p:sp>
        <p:nvSpPr>
          <p:cNvPr id="5" name="Google Shape;13;p25">
            <a:extLst>
              <a:ext uri="{FF2B5EF4-FFF2-40B4-BE49-F238E27FC236}">
                <a16:creationId xmlns:a16="http://schemas.microsoft.com/office/drawing/2014/main" id="{E0BEEECE-5EFD-B24B-8606-6C299B88556F}"/>
              </a:ext>
            </a:extLst>
          </p:cNvPr>
          <p:cNvSpPr txBox="1">
            <a:spLocks noGrp="1"/>
          </p:cNvSpPr>
          <p:nvPr>
            <p:ph type="ftr" sz="quarter" idx="3"/>
          </p:nvPr>
        </p:nvSpPr>
        <p:spPr>
          <a:xfrm>
            <a:off x="3028949" y="4767260"/>
            <a:ext cx="3086099" cy="273844"/>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0" cap="none" spc="0" baseline="0">
                <a:solidFill>
                  <a:srgbClr val="888888"/>
                </a:solidFill>
                <a:uFillTx/>
                <a:latin typeface="Arial"/>
                <a:ea typeface="Arial"/>
                <a:cs typeface="Arial"/>
              </a:defRPr>
            </a:lvl1pPr>
          </a:lstStyle>
          <a:p>
            <a:pPr lvl="0"/>
            <a:endParaRPr lang="en-US"/>
          </a:p>
        </p:txBody>
      </p:sp>
      <p:sp>
        <p:nvSpPr>
          <p:cNvPr id="6" name="Google Shape;14;p25">
            <a:extLst>
              <a:ext uri="{FF2B5EF4-FFF2-40B4-BE49-F238E27FC236}">
                <a16:creationId xmlns:a16="http://schemas.microsoft.com/office/drawing/2014/main" id="{2C55D8EA-6A66-D27A-F85B-1E4C63900786}"/>
              </a:ext>
            </a:extLst>
          </p:cNvPr>
          <p:cNvSpPr txBox="1">
            <a:spLocks noGrp="1"/>
          </p:cNvSpPr>
          <p:nvPr>
            <p:ph type="sldNum" sz="quarter" idx="4"/>
          </p:nvPr>
        </p:nvSpPr>
        <p:spPr>
          <a:xfrm>
            <a:off x="6457949" y="4767260"/>
            <a:ext cx="2057400" cy="273844"/>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0" cap="none" spc="0" baseline="0">
                <a:solidFill>
                  <a:srgbClr val="888888"/>
                </a:solidFill>
                <a:uFillTx/>
                <a:latin typeface="Arial"/>
                <a:ea typeface="Arial"/>
                <a:cs typeface="Arial"/>
              </a:defRPr>
            </a:lvl1pPr>
          </a:lstStyle>
          <a:p>
            <a:pPr lvl="0"/>
            <a:fld id="{ECCD492C-E754-4EDB-B611-C87E93CD861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914400" rtl="0" fontAlgn="auto" hangingPunct="1">
        <a:lnSpc>
          <a:spcPct val="90000"/>
        </a:lnSpc>
        <a:spcBef>
          <a:spcPts val="0"/>
        </a:spcBef>
        <a:spcAft>
          <a:spcPts val="0"/>
        </a:spcAft>
        <a:buNone/>
        <a:tabLst/>
        <a:defRPr lang="en-US" sz="3000" b="1" i="0" u="none" strike="noStrike" kern="0" cap="none" spc="0" baseline="0">
          <a:solidFill>
            <a:srgbClr val="000000"/>
          </a:solidFill>
          <a:uFillTx/>
          <a:latin typeface="Arial"/>
          <a:ea typeface="Arial"/>
          <a:cs typeface="Arial"/>
        </a:defRPr>
      </a:lvl1pPr>
    </p:titleStyle>
    <p:bodyStyle>
      <a:lvl1pPr marL="457200" marR="0" lvl="0" indent="-361946" algn="l" defTabSz="914400" rtl="0" fontAlgn="auto" hangingPunct="1">
        <a:lnSpc>
          <a:spcPct val="90000"/>
        </a:lnSpc>
        <a:spcBef>
          <a:spcPts val="750"/>
        </a:spcBef>
        <a:spcAft>
          <a:spcPts val="0"/>
        </a:spcAft>
        <a:buClr>
          <a:srgbClr val="000000"/>
        </a:buClr>
        <a:buSzPts val="2100"/>
        <a:buFont typeface="Arial"/>
        <a:buChar char="•"/>
        <a:tabLst/>
        <a:defRPr lang="en-US" sz="2100" b="0" i="0" u="none" strike="noStrike" kern="0" cap="none" spc="0" baseline="0">
          <a:solidFill>
            <a:srgbClr val="000000"/>
          </a:solidFill>
          <a:uFillTx/>
          <a:latin typeface="Arial"/>
          <a:ea typeface="Arial"/>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Google Shape;102;p1">
            <a:extLst>
              <a:ext uri="{FF2B5EF4-FFF2-40B4-BE49-F238E27FC236}">
                <a16:creationId xmlns:a16="http://schemas.microsoft.com/office/drawing/2014/main" id="{3DAE3DBB-8DF4-13A0-D17F-34678F44B369}"/>
              </a:ext>
            </a:extLst>
          </p:cNvPr>
          <p:cNvSpPr txBox="1">
            <a:spLocks noGrp="1"/>
          </p:cNvSpPr>
          <p:nvPr>
            <p:ph type="title"/>
          </p:nvPr>
        </p:nvSpPr>
        <p:spPr>
          <a:xfrm>
            <a:off x="623885" y="467358"/>
            <a:ext cx="7886700" cy="1510268"/>
          </a:xfrm>
        </p:spPr>
        <p:txBody>
          <a:bodyPr>
            <a:noAutofit/>
          </a:bodyPr>
          <a:lstStyle/>
          <a:p>
            <a:pPr lvl="0"/>
            <a:r>
              <a:rPr lang="en-US" sz="3600"/>
              <a:t>University of South Florida</a:t>
            </a:r>
            <a:br>
              <a:rPr lang="en-US" sz="3600"/>
            </a:br>
            <a:r>
              <a:rPr lang="en-US" sz="3600"/>
              <a:t>BIOSat: Botany in Orbit Satellite</a:t>
            </a:r>
            <a:endParaRPr lang="en-US"/>
          </a:p>
        </p:txBody>
      </p:sp>
      <p:sp>
        <p:nvSpPr>
          <p:cNvPr id="3" name="Google Shape;103;p1">
            <a:extLst>
              <a:ext uri="{FF2B5EF4-FFF2-40B4-BE49-F238E27FC236}">
                <a16:creationId xmlns:a16="http://schemas.microsoft.com/office/drawing/2014/main" id="{9597A689-D793-ACFF-9BA6-3CA5AAF006A7}"/>
              </a:ext>
            </a:extLst>
          </p:cNvPr>
          <p:cNvSpPr txBox="1">
            <a:spLocks noGrp="1"/>
          </p:cNvSpPr>
          <p:nvPr>
            <p:ph type="body" idx="4294967295"/>
          </p:nvPr>
        </p:nvSpPr>
        <p:spPr>
          <a:xfrm>
            <a:off x="3305903" y="2135882"/>
            <a:ext cx="5199909" cy="562566"/>
          </a:xfrm>
        </p:spPr>
        <p:txBody>
          <a:bodyPr/>
          <a:lstStyle/>
          <a:p>
            <a:pPr marL="0" lvl="0" indent="0">
              <a:spcBef>
                <a:spcPts val="0"/>
              </a:spcBef>
              <a:buNone/>
            </a:pPr>
            <a:r>
              <a:rPr lang="en-US" sz="1600" b="1">
                <a:solidFill>
                  <a:srgbClr val="FFFFFF"/>
                </a:solidFill>
              </a:rPr>
              <a:t>Subsystem: </a:t>
            </a:r>
            <a:r>
              <a:rPr lang="en-US" sz="1600">
                <a:solidFill>
                  <a:srgbClr val="FFFFFF"/>
                </a:solidFill>
              </a:rPr>
              <a:t>Embedded System, Sensors, Wireless Communication, and Environmental Control  </a:t>
            </a:r>
          </a:p>
          <a:p>
            <a:pPr marL="0" lvl="0" indent="0" algn="r">
              <a:buNone/>
            </a:pPr>
            <a:endParaRPr lang="en-US" sz="1600" b="1">
              <a:solidFill>
                <a:srgbClr val="FFFFFF"/>
              </a:solidFill>
            </a:endParaRPr>
          </a:p>
        </p:txBody>
      </p:sp>
      <p:sp>
        <p:nvSpPr>
          <p:cNvPr id="4" name="Google Shape;104;p1">
            <a:extLst>
              <a:ext uri="{FF2B5EF4-FFF2-40B4-BE49-F238E27FC236}">
                <a16:creationId xmlns:a16="http://schemas.microsoft.com/office/drawing/2014/main" id="{C4C0D4EC-7238-A757-B2BA-2022BCB12166}"/>
              </a:ext>
            </a:extLst>
          </p:cNvPr>
          <p:cNvSpPr txBox="1">
            <a:spLocks noGrp="1"/>
          </p:cNvSpPr>
          <p:nvPr>
            <p:ph type="body" idx="4294967295"/>
          </p:nvPr>
        </p:nvSpPr>
        <p:spPr>
          <a:xfrm>
            <a:off x="3305903" y="2856704"/>
            <a:ext cx="5305421" cy="1216536"/>
          </a:xfrm>
        </p:spPr>
        <p:txBody>
          <a:bodyPr/>
          <a:lstStyle/>
          <a:p>
            <a:pPr marL="0" lvl="0" indent="0">
              <a:spcBef>
                <a:spcPts val="0"/>
              </a:spcBef>
              <a:buNone/>
            </a:pPr>
            <a:r>
              <a:rPr lang="en-US" sz="1400" b="1">
                <a:solidFill>
                  <a:srgbClr val="ECEAD1"/>
                </a:solidFill>
              </a:rPr>
              <a:t>Team Name: </a:t>
            </a:r>
            <a:r>
              <a:rPr lang="en-US" sz="1400">
                <a:solidFill>
                  <a:srgbClr val="ECEAD1"/>
                </a:solidFill>
              </a:rPr>
              <a:t>Astroflora</a:t>
            </a:r>
          </a:p>
          <a:p>
            <a:pPr marL="0" lvl="0" indent="0">
              <a:spcBef>
                <a:spcPts val="0"/>
              </a:spcBef>
              <a:buNone/>
            </a:pPr>
            <a:r>
              <a:rPr lang="en-US" sz="1400" b="1">
                <a:solidFill>
                  <a:srgbClr val="ECEAD1"/>
                </a:solidFill>
              </a:rPr>
              <a:t>Team Members Names: </a:t>
            </a:r>
            <a:r>
              <a:rPr lang="en-US" sz="1400">
                <a:solidFill>
                  <a:srgbClr val="ECEAD1"/>
                </a:solidFill>
              </a:rPr>
              <a:t>Phillip Cornett, Joseph Moore, Christopher Serrano, and Abigail Wittenbrook</a:t>
            </a:r>
          </a:p>
          <a:p>
            <a:pPr marL="0" lvl="0" indent="0">
              <a:spcBef>
                <a:spcPts val="0"/>
              </a:spcBef>
              <a:buNone/>
            </a:pPr>
            <a:r>
              <a:rPr lang="en-US" sz="1400" b="1">
                <a:solidFill>
                  <a:srgbClr val="ECEAD1"/>
                </a:solidFill>
              </a:rPr>
              <a:t>Date:</a:t>
            </a:r>
            <a:r>
              <a:rPr lang="en-US" sz="1400">
                <a:solidFill>
                  <a:srgbClr val="ECEAD1"/>
                </a:solidFill>
              </a:rPr>
              <a:t> February 23, 2024</a:t>
            </a:r>
          </a:p>
        </p:txBody>
      </p:sp>
      <p:pic>
        <p:nvPicPr>
          <p:cNvPr id="5" name="Picture 3" descr="A logo with a globe and sun&#10;&#10;Description automatically generated">
            <a:extLst>
              <a:ext uri="{FF2B5EF4-FFF2-40B4-BE49-F238E27FC236}">
                <a16:creationId xmlns:a16="http://schemas.microsoft.com/office/drawing/2014/main" id="{F6D829FA-216F-4FD5-3BE7-D2959B51245E}"/>
              </a:ext>
            </a:extLst>
          </p:cNvPr>
          <p:cNvPicPr>
            <a:picLocks noChangeAspect="1"/>
          </p:cNvPicPr>
          <p:nvPr/>
        </p:nvPicPr>
        <p:blipFill>
          <a:blip r:embed="rId3"/>
          <a:srcRect l="35388" t="24652" r="35389" b="25824"/>
          <a:stretch>
            <a:fillRect/>
          </a:stretch>
        </p:blipFill>
        <p:spPr>
          <a:xfrm>
            <a:off x="532674" y="2077297"/>
            <a:ext cx="2626787" cy="2674857"/>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8D3A-F334-4A49-1269-04CD901BF2C7}"/>
              </a:ext>
            </a:extLst>
          </p:cNvPr>
          <p:cNvSpPr txBox="1">
            <a:spLocks noGrp="1"/>
          </p:cNvSpPr>
          <p:nvPr>
            <p:ph type="title"/>
          </p:nvPr>
        </p:nvSpPr>
        <p:spPr/>
        <p:txBody>
          <a:bodyPr/>
          <a:lstStyle/>
          <a:p>
            <a:pPr lvl="0"/>
            <a:r>
              <a:rPr lang="en-US"/>
              <a:t>Light Sensor (VEML7700-TR)</a:t>
            </a:r>
          </a:p>
        </p:txBody>
      </p:sp>
      <p:pic>
        <p:nvPicPr>
          <p:cNvPr id="3" name="Picture 4">
            <a:extLst>
              <a:ext uri="{FF2B5EF4-FFF2-40B4-BE49-F238E27FC236}">
                <a16:creationId xmlns:a16="http://schemas.microsoft.com/office/drawing/2014/main" id="{4A7DB216-840F-2EDA-1328-5F2686B5D35C}"/>
              </a:ext>
            </a:extLst>
          </p:cNvPr>
          <p:cNvPicPr>
            <a:picLocks noChangeAspect="1"/>
          </p:cNvPicPr>
          <p:nvPr/>
        </p:nvPicPr>
        <p:blipFill>
          <a:blip r:embed="rId2"/>
          <a:stretch>
            <a:fillRect/>
          </a:stretch>
        </p:blipFill>
        <p:spPr>
          <a:xfrm>
            <a:off x="2511116" y="1865440"/>
            <a:ext cx="2156219" cy="2218233"/>
          </a:xfrm>
          <a:prstGeom prst="rect">
            <a:avLst/>
          </a:prstGeom>
          <a:noFill/>
          <a:ln cap="flat">
            <a:noFill/>
          </a:ln>
        </p:spPr>
      </p:pic>
      <p:pic>
        <p:nvPicPr>
          <p:cNvPr id="4" name="Picture 5">
            <a:extLst>
              <a:ext uri="{FF2B5EF4-FFF2-40B4-BE49-F238E27FC236}">
                <a16:creationId xmlns:a16="http://schemas.microsoft.com/office/drawing/2014/main" id="{211E04CA-D075-8516-C63E-4BE5F863AB7F}"/>
              </a:ext>
            </a:extLst>
          </p:cNvPr>
          <p:cNvPicPr>
            <a:picLocks noChangeAspect="1"/>
          </p:cNvPicPr>
          <p:nvPr/>
        </p:nvPicPr>
        <p:blipFill>
          <a:blip r:embed="rId3"/>
          <a:stretch>
            <a:fillRect/>
          </a:stretch>
        </p:blipFill>
        <p:spPr>
          <a:xfrm>
            <a:off x="4572000" y="1939597"/>
            <a:ext cx="2733836" cy="2082271"/>
          </a:xfrm>
          <a:prstGeom prst="rect">
            <a:avLst/>
          </a:prstGeom>
          <a:noFill/>
          <a:ln cap="flat">
            <a:noFill/>
          </a:ln>
        </p:spPr>
      </p:pic>
      <p:pic>
        <p:nvPicPr>
          <p:cNvPr id="5" name="Picture 6" descr="A green rectangle with white text&#10;&#10;Description automatically generated">
            <a:extLst>
              <a:ext uri="{FF2B5EF4-FFF2-40B4-BE49-F238E27FC236}">
                <a16:creationId xmlns:a16="http://schemas.microsoft.com/office/drawing/2014/main" id="{93314F64-A422-AF06-B5C8-7ABF2A7C7BBD}"/>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5F2F0E64-ADCB-812C-B859-72412CCB3D85}"/>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11</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7962-9EFB-1AB8-A1CA-7052FA937CE0}"/>
              </a:ext>
            </a:extLst>
          </p:cNvPr>
          <p:cNvSpPr txBox="1">
            <a:spLocks noGrp="1"/>
          </p:cNvSpPr>
          <p:nvPr>
            <p:ph type="title"/>
          </p:nvPr>
        </p:nvSpPr>
        <p:spPr/>
        <p:txBody>
          <a:bodyPr/>
          <a:lstStyle/>
          <a:p>
            <a:pPr lvl="0"/>
            <a:r>
              <a:rPr lang="en-US"/>
              <a:t>Temperature/Humidity (BME680)</a:t>
            </a:r>
          </a:p>
        </p:txBody>
      </p:sp>
      <p:pic>
        <p:nvPicPr>
          <p:cNvPr id="3" name="Picture 2" descr="Block diagram BME680">
            <a:extLst>
              <a:ext uri="{FF2B5EF4-FFF2-40B4-BE49-F238E27FC236}">
                <a16:creationId xmlns:a16="http://schemas.microsoft.com/office/drawing/2014/main" id="{6F092BF2-7CBF-BC8B-A6BB-EC43A469065D}"/>
              </a:ext>
            </a:extLst>
          </p:cNvPr>
          <p:cNvPicPr>
            <a:picLocks noChangeAspect="1"/>
          </p:cNvPicPr>
          <p:nvPr/>
        </p:nvPicPr>
        <p:blipFill>
          <a:blip r:embed="rId2"/>
          <a:srcRect/>
          <a:stretch>
            <a:fillRect/>
          </a:stretch>
        </p:blipFill>
        <p:spPr>
          <a:xfrm>
            <a:off x="1663119" y="1698406"/>
            <a:ext cx="3689466" cy="2330384"/>
          </a:xfrm>
          <a:prstGeom prst="rect">
            <a:avLst/>
          </a:prstGeom>
          <a:noFill/>
          <a:ln cap="flat">
            <a:noFill/>
          </a:ln>
        </p:spPr>
      </p:pic>
      <p:pic>
        <p:nvPicPr>
          <p:cNvPr id="4" name="Picture 4" descr="Adafruit BME680 - Temperature, Humidity, Pressure and Gas Sensor [STEMMA  QT] : ID 3660 : $18.95 : Adafruit Industries, Unique &amp; fun DIY electronics  and kits">
            <a:extLst>
              <a:ext uri="{FF2B5EF4-FFF2-40B4-BE49-F238E27FC236}">
                <a16:creationId xmlns:a16="http://schemas.microsoft.com/office/drawing/2014/main" id="{02BD99AA-0E00-1B73-54B5-0151B8AD9274}"/>
              </a:ext>
            </a:extLst>
          </p:cNvPr>
          <p:cNvPicPr>
            <a:picLocks noChangeAspect="1"/>
          </p:cNvPicPr>
          <p:nvPr/>
        </p:nvPicPr>
        <p:blipFill>
          <a:blip r:embed="rId3"/>
          <a:srcRect/>
          <a:stretch>
            <a:fillRect/>
          </a:stretch>
        </p:blipFill>
        <p:spPr>
          <a:xfrm>
            <a:off x="5352586" y="1838392"/>
            <a:ext cx="2770613" cy="2079400"/>
          </a:xfrm>
          <a:prstGeom prst="rect">
            <a:avLst/>
          </a:prstGeom>
          <a:noFill/>
          <a:ln cap="flat">
            <a:noFill/>
          </a:ln>
        </p:spPr>
      </p:pic>
      <p:pic>
        <p:nvPicPr>
          <p:cNvPr id="5" name="Picture 5" descr="A green rectangle with white text&#10;&#10;Description automatically generated">
            <a:extLst>
              <a:ext uri="{FF2B5EF4-FFF2-40B4-BE49-F238E27FC236}">
                <a16:creationId xmlns:a16="http://schemas.microsoft.com/office/drawing/2014/main" id="{9C12ABFC-46C2-EE7C-B6C1-F6A66B24CBF9}"/>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B4E065BA-7C88-191C-A4C5-69275827BDA3}"/>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12</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FCD7-287C-DE92-0E5B-D576B8B5499F}"/>
              </a:ext>
            </a:extLst>
          </p:cNvPr>
          <p:cNvSpPr txBox="1">
            <a:spLocks noGrp="1"/>
          </p:cNvSpPr>
          <p:nvPr>
            <p:ph type="title"/>
          </p:nvPr>
        </p:nvSpPr>
        <p:spPr>
          <a:xfrm>
            <a:off x="621215" y="273844"/>
            <a:ext cx="7886700" cy="994172"/>
          </a:xfrm>
        </p:spPr>
        <p:txBody>
          <a:bodyPr/>
          <a:lstStyle/>
          <a:p>
            <a:pPr lvl="0"/>
            <a:r>
              <a:rPr lang="en-US"/>
              <a:t>Alcohol (ZMOD4510 )</a:t>
            </a:r>
          </a:p>
        </p:txBody>
      </p:sp>
      <p:pic>
        <p:nvPicPr>
          <p:cNvPr id="3" name="Picture 4" descr="ZMOD4510 Outdoor Air Quality Sensors - Renesas | Mouser">
            <a:extLst>
              <a:ext uri="{FF2B5EF4-FFF2-40B4-BE49-F238E27FC236}">
                <a16:creationId xmlns:a16="http://schemas.microsoft.com/office/drawing/2014/main" id="{F91D261E-C89A-B2CA-E1A5-D8FE11FEF44D}"/>
              </a:ext>
            </a:extLst>
          </p:cNvPr>
          <p:cNvPicPr>
            <a:picLocks noChangeAspect="1"/>
          </p:cNvPicPr>
          <p:nvPr/>
        </p:nvPicPr>
        <p:blipFill>
          <a:blip r:embed="rId2"/>
          <a:srcRect/>
          <a:stretch>
            <a:fillRect/>
          </a:stretch>
        </p:blipFill>
        <p:spPr>
          <a:xfrm>
            <a:off x="1778215" y="1904759"/>
            <a:ext cx="3324136" cy="2175357"/>
          </a:xfrm>
          <a:prstGeom prst="rect">
            <a:avLst/>
          </a:prstGeom>
          <a:noFill/>
          <a:ln cap="flat">
            <a:noFill/>
          </a:ln>
        </p:spPr>
      </p:pic>
      <p:pic>
        <p:nvPicPr>
          <p:cNvPr id="4" name="Picture 6" descr="ZMOD4410AI1V in Tray by Renesas | Air Quality Sensors | Future Electronics">
            <a:extLst>
              <a:ext uri="{FF2B5EF4-FFF2-40B4-BE49-F238E27FC236}">
                <a16:creationId xmlns:a16="http://schemas.microsoft.com/office/drawing/2014/main" id="{E2835FBB-AF1C-FF72-3398-8B8A393C1859}"/>
              </a:ext>
            </a:extLst>
          </p:cNvPr>
          <p:cNvPicPr>
            <a:picLocks noChangeAspect="1"/>
          </p:cNvPicPr>
          <p:nvPr/>
        </p:nvPicPr>
        <p:blipFill>
          <a:blip r:embed="rId3"/>
          <a:srcRect/>
          <a:stretch>
            <a:fillRect/>
          </a:stretch>
        </p:blipFill>
        <p:spPr>
          <a:xfrm>
            <a:off x="5102352" y="1904759"/>
            <a:ext cx="3066284" cy="2316166"/>
          </a:xfrm>
          <a:prstGeom prst="rect">
            <a:avLst/>
          </a:prstGeom>
          <a:noFill/>
          <a:ln cap="flat">
            <a:noFill/>
          </a:ln>
        </p:spPr>
      </p:pic>
      <p:pic>
        <p:nvPicPr>
          <p:cNvPr id="5" name="Picture 5" descr="A green rectangle with white text&#10;&#10;Description automatically generated">
            <a:extLst>
              <a:ext uri="{FF2B5EF4-FFF2-40B4-BE49-F238E27FC236}">
                <a16:creationId xmlns:a16="http://schemas.microsoft.com/office/drawing/2014/main" id="{0A01BBBA-D078-53BD-55C9-79CF2E965FBB}"/>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B33A4F24-D1C0-0661-DE4F-C8F9A815FFC0}"/>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13</a:t>
            </a: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24F9-2A6E-2691-6E33-2A2418CE251D}"/>
              </a:ext>
            </a:extLst>
          </p:cNvPr>
          <p:cNvSpPr txBox="1">
            <a:spLocks noGrp="1"/>
          </p:cNvSpPr>
          <p:nvPr>
            <p:ph type="title"/>
          </p:nvPr>
        </p:nvSpPr>
        <p:spPr/>
        <p:txBody>
          <a:bodyPr/>
          <a:lstStyle/>
          <a:p>
            <a:pPr lvl="0"/>
            <a:r>
              <a:rPr lang="en-US"/>
              <a:t>Light Sensor (VEML7700-TR)</a:t>
            </a:r>
          </a:p>
        </p:txBody>
      </p:sp>
      <p:pic>
        <p:nvPicPr>
          <p:cNvPr id="3" name="Picture 4">
            <a:extLst>
              <a:ext uri="{FF2B5EF4-FFF2-40B4-BE49-F238E27FC236}">
                <a16:creationId xmlns:a16="http://schemas.microsoft.com/office/drawing/2014/main" id="{E3A3386B-DE61-EC57-F722-AB3F14B35695}"/>
              </a:ext>
            </a:extLst>
          </p:cNvPr>
          <p:cNvPicPr>
            <a:picLocks noChangeAspect="1"/>
          </p:cNvPicPr>
          <p:nvPr/>
        </p:nvPicPr>
        <p:blipFill>
          <a:blip r:embed="rId2"/>
          <a:stretch>
            <a:fillRect/>
          </a:stretch>
        </p:blipFill>
        <p:spPr>
          <a:xfrm>
            <a:off x="2511116" y="1865440"/>
            <a:ext cx="2156219" cy="2218233"/>
          </a:xfrm>
          <a:prstGeom prst="rect">
            <a:avLst/>
          </a:prstGeom>
          <a:noFill/>
          <a:ln cap="flat">
            <a:noFill/>
          </a:ln>
        </p:spPr>
      </p:pic>
      <p:pic>
        <p:nvPicPr>
          <p:cNvPr id="4" name="Picture 5">
            <a:extLst>
              <a:ext uri="{FF2B5EF4-FFF2-40B4-BE49-F238E27FC236}">
                <a16:creationId xmlns:a16="http://schemas.microsoft.com/office/drawing/2014/main" id="{CA83838F-74ED-7D0D-F78C-280CBF3CF194}"/>
              </a:ext>
            </a:extLst>
          </p:cNvPr>
          <p:cNvPicPr>
            <a:picLocks noChangeAspect="1"/>
          </p:cNvPicPr>
          <p:nvPr/>
        </p:nvPicPr>
        <p:blipFill>
          <a:blip r:embed="rId3"/>
          <a:stretch>
            <a:fillRect/>
          </a:stretch>
        </p:blipFill>
        <p:spPr>
          <a:xfrm>
            <a:off x="4572000" y="1939597"/>
            <a:ext cx="2733836" cy="2082271"/>
          </a:xfrm>
          <a:prstGeom prst="rect">
            <a:avLst/>
          </a:prstGeom>
          <a:noFill/>
          <a:ln cap="flat">
            <a:noFill/>
          </a:ln>
        </p:spPr>
      </p:pic>
      <p:pic>
        <p:nvPicPr>
          <p:cNvPr id="5" name="Picture 6" descr="A green rectangle with white text&#10;&#10;Description automatically generated">
            <a:extLst>
              <a:ext uri="{FF2B5EF4-FFF2-40B4-BE49-F238E27FC236}">
                <a16:creationId xmlns:a16="http://schemas.microsoft.com/office/drawing/2014/main" id="{4FC595ED-E417-FD0B-80BD-FCC454C4D988}"/>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F4C77B08-4320-4DAE-4DAB-BAC48639A206}"/>
              </a:ext>
            </a:extLst>
          </p:cNvPr>
          <p:cNvSpPr txBox="1">
            <a:spLocks noGrp="1"/>
          </p:cNvSpPr>
          <p:nvPr>
            <p:ph type="sldNum" sz="quarter" idx="8"/>
          </p:nvPr>
        </p:nvSpPr>
        <p:spPr>
          <a:xfrm>
            <a:off x="6950390" y="4746339"/>
            <a:ext cx="2057400" cy="273844"/>
          </a:xfrm>
        </p:spPr>
        <p:txBody>
          <a:bodyPr/>
          <a:lstStyle/>
          <a:p>
            <a:pPr lvl="0"/>
            <a:r>
              <a:rPr lang="en-US">
                <a:solidFill>
                  <a:srgbClr val="FFFFFF"/>
                </a:solidFill>
              </a:rPr>
              <a:t>14</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10B7-3F89-982F-D75E-AA2E1BE89D8D}"/>
              </a:ext>
            </a:extLst>
          </p:cNvPr>
          <p:cNvSpPr txBox="1">
            <a:spLocks noGrp="1"/>
          </p:cNvSpPr>
          <p:nvPr>
            <p:ph type="title"/>
          </p:nvPr>
        </p:nvSpPr>
        <p:spPr/>
        <p:txBody>
          <a:bodyPr/>
          <a:lstStyle/>
          <a:p>
            <a:pPr lvl="0"/>
            <a:r>
              <a:rPr lang="en-US"/>
              <a:t>SEN053A &amp; SEN0496</a:t>
            </a:r>
          </a:p>
        </p:txBody>
      </p:sp>
      <p:pic>
        <p:nvPicPr>
          <p:cNvPr id="3" name="Picture 2" descr="Gravity: Electrochemical Oxygen / O2 Sensor (0-100%Vol, I2C) - DFRobot">
            <a:extLst>
              <a:ext uri="{FF2B5EF4-FFF2-40B4-BE49-F238E27FC236}">
                <a16:creationId xmlns:a16="http://schemas.microsoft.com/office/drawing/2014/main" id="{2C883BFF-CEC8-84E6-3358-11094FFF9BFD}"/>
              </a:ext>
            </a:extLst>
          </p:cNvPr>
          <p:cNvPicPr>
            <a:picLocks noChangeAspect="1"/>
          </p:cNvPicPr>
          <p:nvPr/>
        </p:nvPicPr>
        <p:blipFill>
          <a:blip r:embed="rId2"/>
          <a:srcRect/>
          <a:stretch>
            <a:fillRect/>
          </a:stretch>
        </p:blipFill>
        <p:spPr>
          <a:xfrm>
            <a:off x="2844862" y="1735622"/>
            <a:ext cx="3330391" cy="2220254"/>
          </a:xfrm>
          <a:prstGeom prst="rect">
            <a:avLst/>
          </a:prstGeom>
          <a:noFill/>
          <a:ln cap="flat">
            <a:noFill/>
          </a:ln>
        </p:spPr>
      </p:pic>
      <p:pic>
        <p:nvPicPr>
          <p:cNvPr id="4" name="Picture 5" descr="A green rectangle with white text&#10;&#10;Description automatically generated">
            <a:extLst>
              <a:ext uri="{FF2B5EF4-FFF2-40B4-BE49-F238E27FC236}">
                <a16:creationId xmlns:a16="http://schemas.microsoft.com/office/drawing/2014/main" id="{CF1C6B72-D0F0-D24B-4D97-A7168CD388A9}"/>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C24171D1-7F9A-8CB7-AE49-4DA847B425AE}"/>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15</a:t>
            </a: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62BB-706F-4C80-9981-B9A6E1D61AA8}"/>
              </a:ext>
            </a:extLst>
          </p:cNvPr>
          <p:cNvSpPr txBox="1">
            <a:spLocks noGrp="1"/>
          </p:cNvSpPr>
          <p:nvPr>
            <p:ph type="title"/>
          </p:nvPr>
        </p:nvSpPr>
        <p:spPr/>
        <p:txBody>
          <a:bodyPr/>
          <a:lstStyle/>
          <a:p>
            <a:pPr lvl="0"/>
            <a:r>
              <a:rPr lang="en-US"/>
              <a:t>Subsystem Requirements</a:t>
            </a:r>
          </a:p>
        </p:txBody>
      </p:sp>
      <p:graphicFrame>
        <p:nvGraphicFramePr>
          <p:cNvPr id="3" name="Google Shape;164;g1e5216ca4e7_2_6">
            <a:extLst>
              <a:ext uri="{FF2B5EF4-FFF2-40B4-BE49-F238E27FC236}">
                <a16:creationId xmlns:a16="http://schemas.microsoft.com/office/drawing/2014/main" id="{FA8453A9-1DFE-8D40-60F6-D415F4BDF941}"/>
              </a:ext>
            </a:extLst>
          </p:cNvPr>
          <p:cNvGraphicFramePr>
            <a:graphicFrameLocks noGrp="1"/>
          </p:cNvGraphicFramePr>
          <p:nvPr/>
        </p:nvGraphicFramePr>
        <p:xfrm>
          <a:off x="628640" y="1070341"/>
          <a:ext cx="7886709" cy="3391006"/>
        </p:xfrm>
        <a:graphic>
          <a:graphicData uri="http://schemas.openxmlformats.org/drawingml/2006/table">
            <a:tbl>
              <a:tblPr firstRow="1" bandRow="1">
                <a:effectLst/>
                <a:tableStyleId>{05E39061-FDBF-4291-9EE1-CB1F3829006E}</a:tableStyleId>
              </a:tblPr>
              <a:tblGrid>
                <a:gridCol w="875958">
                  <a:extLst>
                    <a:ext uri="{9D8B030D-6E8A-4147-A177-3AD203B41FA5}">
                      <a16:colId xmlns:a16="http://schemas.microsoft.com/office/drawing/2014/main" val="2375372081"/>
                    </a:ext>
                  </a:extLst>
                </a:gridCol>
                <a:gridCol w="3520851">
                  <a:extLst>
                    <a:ext uri="{9D8B030D-6E8A-4147-A177-3AD203B41FA5}">
                      <a16:colId xmlns:a16="http://schemas.microsoft.com/office/drawing/2014/main" val="2654795997"/>
                    </a:ext>
                  </a:extLst>
                </a:gridCol>
                <a:gridCol w="3489899">
                  <a:extLst>
                    <a:ext uri="{9D8B030D-6E8A-4147-A177-3AD203B41FA5}">
                      <a16:colId xmlns:a16="http://schemas.microsoft.com/office/drawing/2014/main" val="1630366302"/>
                    </a:ext>
                  </a:extLst>
                </a:gridCol>
              </a:tblGrid>
              <a:tr h="353168">
                <a:tc>
                  <a:txBody>
                    <a:bodyPr/>
                    <a:lstStyle/>
                    <a:p>
                      <a:pPr marL="0" marR="0" lvl="0" indent="0" algn="ctr" rtl="0">
                        <a:spcBef>
                          <a:spcPts val="0"/>
                        </a:spcBef>
                        <a:spcAft>
                          <a:spcPts val="0"/>
                        </a:spcAft>
                        <a:buNone/>
                      </a:pPr>
                      <a:r>
                        <a:rPr lang="en-US" sz="1100"/>
                        <a:t>ID</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1100"/>
                        <a:t>Requirement</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1100"/>
                        <a:t>Rationale</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extLst>
                  <a:ext uri="{0D108BD9-81ED-4DB2-BD59-A6C34878D82A}">
                    <a16:rowId xmlns:a16="http://schemas.microsoft.com/office/drawing/2014/main" val="3490823092"/>
                  </a:ext>
                </a:extLst>
              </a:tr>
              <a:tr h="441170">
                <a:tc>
                  <a:txBody>
                    <a:bodyPr/>
                    <a:lstStyle/>
                    <a:p>
                      <a:pPr marL="0" marR="0" lvl="0" indent="0" algn="ctr" rtl="0">
                        <a:spcBef>
                          <a:spcPts val="0"/>
                        </a:spcBef>
                        <a:spcAft>
                          <a:spcPts val="0"/>
                        </a:spcAft>
                        <a:buNone/>
                      </a:pPr>
                      <a:r>
                        <a:rPr lang="en-US" sz="1100"/>
                        <a:t>Payload-1</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cap="none">
                          <a:solidFill>
                            <a:srgbClr val="000000"/>
                          </a:solidFill>
                        </a:rPr>
                        <a:t>Payload shall be capable of circulating air through the chamber at a velocity of 0.3-0.5 m/s using fans and compression tanks.</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Proper air circulating is necessary to sustain plant growth.</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156885270"/>
                  </a:ext>
                </a:extLst>
              </a:tr>
              <a:tr h="787792">
                <a:tc>
                  <a:txBody>
                    <a:bodyPr/>
                    <a:lstStyle/>
                    <a:p>
                      <a:pPr lvl="0" algn="ctr">
                        <a:lnSpc>
                          <a:spcPct val="100000"/>
                        </a:lnSpc>
                        <a:spcBef>
                          <a:spcPts val="0"/>
                        </a:spcBef>
                        <a:spcAft>
                          <a:spcPts val="0"/>
                        </a:spcAft>
                        <a:buNone/>
                      </a:pPr>
                      <a:r>
                        <a:rPr lang="en-US" sz="1100" b="0" i="0" u="none" strike="noStrike">
                          <a:solidFill>
                            <a:srgbClr val="000000"/>
                          </a:solidFill>
                          <a:latin typeface="Arial"/>
                        </a:rPr>
                        <a:t>Payload-2</a:t>
                      </a:r>
                      <a:endParaRPr lang="en-US" sz="1100" b="0" i="0" u="none" strike="noStrike">
                        <a:solidFill>
                          <a:srgbClr val="808080"/>
                        </a:solidFill>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The grow light shall provide an intensity of 200-250 umol/m2/s with a light wavelength of 400-700 nm for 16-18 hours daily.</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cap="none">
                          <a:solidFill>
                            <a:srgbClr val="000000"/>
                          </a:solidFill>
                        </a:rPr>
                        <a:t>To sustain red romaine lettuce growth, specific light intensities and wavelengths for set intervals are necessary.</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801301620"/>
                  </a:ext>
                </a:extLst>
              </a:tr>
              <a:tr h="614476">
                <a:tc>
                  <a:txBody>
                    <a:bodyPr/>
                    <a:lstStyle/>
                    <a:p>
                      <a:pPr marL="0" marR="0" lvl="0" indent="0" algn="ctr">
                        <a:spcBef>
                          <a:spcPts val="0"/>
                        </a:spcBef>
                        <a:spcAft>
                          <a:spcPts val="0"/>
                        </a:spcAft>
                        <a:buNone/>
                      </a:pPr>
                      <a:r>
                        <a:rPr lang="en-US" sz="1100" b="0" i="0" u="none" strike="noStrike">
                          <a:solidFill>
                            <a:srgbClr val="000000"/>
                          </a:solidFill>
                          <a:latin typeface="Arial"/>
                        </a:rPr>
                        <a:t>Payload-3</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Payload shall be capable of collecting data through the sensor array, including humidity, pH, alcohol, ethylene, temperature, CO2, and O2.</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cap="none">
                          <a:solidFill>
                            <a:srgbClr val="000000"/>
                          </a:solidFill>
                        </a:rPr>
                        <a:t>To analyze red romaine lettuce growth, specific measurements are required, including humidity, pH, alcohol, ethylene, temperature, CO2, and O2</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481770411"/>
                  </a:ext>
                </a:extLst>
              </a:tr>
              <a:tr h="614476">
                <a:tc>
                  <a:txBody>
                    <a:bodyPr/>
                    <a:lstStyle/>
                    <a:p>
                      <a:pPr marL="0" marR="0" lvl="0" indent="0" algn="ctr">
                        <a:spcBef>
                          <a:spcPts val="0"/>
                        </a:spcBef>
                        <a:spcAft>
                          <a:spcPts val="0"/>
                        </a:spcAft>
                        <a:buNone/>
                      </a:pPr>
                      <a:r>
                        <a:rPr lang="en-US" sz="1100" b="0" i="0" u="none" strike="noStrike">
                          <a:solidFill>
                            <a:srgbClr val="000000"/>
                          </a:solidFill>
                          <a:latin typeface="Arial"/>
                        </a:rPr>
                        <a:t>Payload-6</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Payload shall include optical/fisheye camera imaging on the root and sprout zones.</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Root and leaf images are required for visual assessment of growth patterns.</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2216166799"/>
                  </a:ext>
                </a:extLst>
              </a:tr>
              <a:tr h="406377">
                <a:tc>
                  <a:txBody>
                    <a:bodyPr/>
                    <a:lstStyle/>
                    <a:p>
                      <a:pPr marL="0" marR="0" lvl="0" indent="0" algn="ctr">
                        <a:spcBef>
                          <a:spcPts val="0"/>
                        </a:spcBef>
                        <a:spcAft>
                          <a:spcPts val="0"/>
                        </a:spcAft>
                        <a:buNone/>
                      </a:pPr>
                      <a:r>
                        <a:rPr lang="en-US" sz="1100" b="0" i="0" u="none" strike="noStrike">
                          <a:solidFill>
                            <a:srgbClr val="000000"/>
                          </a:solidFill>
                          <a:latin typeface="Arial"/>
                        </a:rPr>
                        <a:t>Payload-8</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Thermal Insulation and heating shall be capable of always keeping the temperature between 18-22C.</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marL="0" marR="0" lvl="0" indent="0" algn="l">
                        <a:spcBef>
                          <a:spcPts val="0"/>
                        </a:spcBef>
                        <a:spcAft>
                          <a:spcPts val="0"/>
                        </a:spcAft>
                        <a:buNone/>
                      </a:pPr>
                      <a:r>
                        <a:rPr lang="en-US" sz="1100" b="0" i="0" u="none" strike="noStrike">
                          <a:latin typeface="Arial"/>
                        </a:rPr>
                        <a:t>Keeping the plant's temperature at a healthy level is crucial for sustaining red romaine lettuce growth. </a:t>
                      </a:r>
                      <a:endParaRPr lang="en-US" sz="1100"/>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964371816"/>
                  </a:ext>
                </a:extLst>
              </a:tr>
            </a:tbl>
          </a:graphicData>
        </a:graphic>
      </p:graphicFrame>
      <p:pic>
        <p:nvPicPr>
          <p:cNvPr id="4" name="Picture 6" descr="A green rectangle with white text&#10;&#10;Description automatically generated">
            <a:extLst>
              <a:ext uri="{FF2B5EF4-FFF2-40B4-BE49-F238E27FC236}">
                <a16:creationId xmlns:a16="http://schemas.microsoft.com/office/drawing/2014/main" id="{B1D6BFC0-B861-9BFB-24C8-BD317C13EDA1}"/>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C01BF7A3-E4E5-F4B5-7CFF-98A664F57038}"/>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0B00-F8B2-277E-977B-D98C23C5B5A2}"/>
              </a:ext>
            </a:extLst>
          </p:cNvPr>
          <p:cNvSpPr txBox="1">
            <a:spLocks noGrp="1"/>
          </p:cNvSpPr>
          <p:nvPr>
            <p:ph type="title"/>
          </p:nvPr>
        </p:nvSpPr>
        <p:spPr/>
        <p:txBody>
          <a:bodyPr/>
          <a:lstStyle/>
          <a:p>
            <a:pPr lvl="0"/>
            <a:r>
              <a:rPr lang="en-US" dirty="0"/>
              <a:t>Current Design </a:t>
            </a:r>
          </a:p>
        </p:txBody>
      </p:sp>
      <p:sp>
        <p:nvSpPr>
          <p:cNvPr id="3" name="Google Shape;381;p19">
            <a:extLst>
              <a:ext uri="{FF2B5EF4-FFF2-40B4-BE49-F238E27FC236}">
                <a16:creationId xmlns:a16="http://schemas.microsoft.com/office/drawing/2014/main" id="{A4CBB0EB-1A2E-42FF-6C9F-693A9BE43A5C}"/>
              </a:ext>
            </a:extLst>
          </p:cNvPr>
          <p:cNvSpPr txBox="1">
            <a:spLocks noGrp="1"/>
          </p:cNvSpPr>
          <p:nvPr>
            <p:ph idx="1"/>
          </p:nvPr>
        </p:nvSpPr>
        <p:spPr>
          <a:xfrm>
            <a:off x="628650" y="1002630"/>
            <a:ext cx="8170447" cy="3630094"/>
          </a:xfrm>
        </p:spPr>
        <p:txBody>
          <a:bodyPr>
            <a:noAutofit/>
          </a:bodyPr>
          <a:lstStyle/>
          <a:p>
            <a:pPr marL="0" lvl="0" indent="0">
              <a:spcBef>
                <a:spcPts val="0"/>
              </a:spcBef>
              <a:buNone/>
            </a:pPr>
            <a:r>
              <a:rPr lang="en-US" sz="1200" dirty="0">
                <a:solidFill>
                  <a:srgbClr val="000000"/>
                </a:solidFill>
              </a:rPr>
              <a:t>Power Control</a:t>
            </a:r>
            <a:endParaRPr lang="en-US" dirty="0">
              <a:solidFill>
                <a:srgbClr val="000000"/>
              </a:solidFill>
            </a:endParaRPr>
          </a:p>
          <a:p>
            <a:pPr marL="171450" lvl="0" indent="-171450">
              <a:buClr>
                <a:srgbClr val="000000"/>
              </a:buClr>
              <a:buSzPts val="1200"/>
            </a:pPr>
            <a:r>
              <a:rPr lang="en-US" sz="1200" dirty="0">
                <a:solidFill>
                  <a:srgbClr val="000000"/>
                </a:solidFill>
              </a:rPr>
              <a:t>MPPT maximizing solar power efficiency multi-output</a:t>
            </a:r>
            <a:endParaRPr lang="en-US" dirty="0">
              <a:solidFill>
                <a:srgbClr val="000000"/>
              </a:solidFill>
            </a:endParaRPr>
          </a:p>
          <a:p>
            <a:pPr marL="0" lvl="0" indent="0">
              <a:buNone/>
            </a:pPr>
            <a:r>
              <a:rPr lang="en-US" sz="1200" dirty="0">
                <a:solidFill>
                  <a:srgbClr val="000000"/>
                </a:solidFill>
              </a:rPr>
              <a:t>Sensor Array</a:t>
            </a:r>
            <a:endParaRPr lang="en-US" dirty="0">
              <a:solidFill>
                <a:srgbClr val="000000"/>
              </a:solidFill>
            </a:endParaRPr>
          </a:p>
          <a:p>
            <a:pPr marL="171450" lvl="0" indent="-171450">
              <a:buClr>
                <a:srgbClr val="000000"/>
              </a:buClr>
              <a:buSzPts val="1200"/>
            </a:pPr>
            <a:r>
              <a:rPr lang="en-US" sz="1200" dirty="0">
                <a:solidFill>
                  <a:srgbClr val="000000"/>
                </a:solidFill>
              </a:rPr>
              <a:t>5 different sensors: O2, CO2, VOC, Light, Alcohol, and Temp/Humidity</a:t>
            </a:r>
          </a:p>
          <a:p>
            <a:pPr marL="0" lvl="0" indent="0">
              <a:buNone/>
            </a:pPr>
            <a:r>
              <a:rPr lang="en-US" sz="1200" dirty="0">
                <a:solidFill>
                  <a:srgbClr val="000000"/>
                </a:solidFill>
              </a:rPr>
              <a:t>COMM </a:t>
            </a:r>
            <a:endParaRPr lang="en-US" dirty="0">
              <a:solidFill>
                <a:srgbClr val="000000"/>
              </a:solidFill>
            </a:endParaRPr>
          </a:p>
          <a:p>
            <a:pPr marL="171450" lvl="0" indent="-171450">
              <a:buClr>
                <a:srgbClr val="000000"/>
              </a:buClr>
              <a:buSzPts val="1200"/>
            </a:pPr>
            <a:r>
              <a:rPr lang="en-US" sz="1200" dirty="0">
                <a:solidFill>
                  <a:srgbClr val="000000"/>
                </a:solidFill>
              </a:rPr>
              <a:t>DIGI </a:t>
            </a:r>
            <a:r>
              <a:rPr lang="en-US" sz="1200" dirty="0" err="1">
                <a:solidFill>
                  <a:srgbClr val="000000"/>
                </a:solidFill>
              </a:rPr>
              <a:t>XBee</a:t>
            </a:r>
            <a:r>
              <a:rPr lang="en-US" sz="1200" dirty="0">
                <a:solidFill>
                  <a:srgbClr val="000000"/>
                </a:solidFill>
              </a:rPr>
              <a:t> Radio Frequency Module</a:t>
            </a:r>
          </a:p>
          <a:p>
            <a:pPr marL="0" lvl="0" indent="0">
              <a:buNone/>
            </a:pPr>
            <a:r>
              <a:rPr lang="en-US" sz="1200" dirty="0">
                <a:solidFill>
                  <a:srgbClr val="000000"/>
                </a:solidFill>
              </a:rPr>
              <a:t>Data Collection</a:t>
            </a:r>
          </a:p>
          <a:p>
            <a:pPr marL="171450" lvl="0" indent="-171450">
              <a:buClr>
                <a:srgbClr val="000000"/>
              </a:buClr>
              <a:buSzPts val="1200"/>
            </a:pPr>
            <a:r>
              <a:rPr lang="en-US" sz="1200" dirty="0">
                <a:solidFill>
                  <a:srgbClr val="000000"/>
                </a:solidFill>
              </a:rPr>
              <a:t>Microcontroller sent via modules to antennas</a:t>
            </a:r>
          </a:p>
          <a:p>
            <a:pPr marL="0" lvl="0" indent="0">
              <a:buNone/>
            </a:pPr>
            <a:r>
              <a:rPr lang="en-US" sz="1200" dirty="0">
                <a:solidFill>
                  <a:srgbClr val="000000"/>
                </a:solidFill>
              </a:rPr>
              <a:t>Payload/Life Support</a:t>
            </a:r>
            <a:endParaRPr lang="en-US" dirty="0">
              <a:solidFill>
                <a:srgbClr val="000000"/>
              </a:solidFill>
            </a:endParaRPr>
          </a:p>
          <a:p>
            <a:pPr marL="171450" lvl="0" indent="-171450">
              <a:buClr>
                <a:srgbClr val="000000"/>
              </a:buClr>
              <a:buSzPts val="1200"/>
            </a:pPr>
            <a:r>
              <a:rPr lang="en-US" sz="1200" dirty="0">
                <a:solidFill>
                  <a:srgbClr val="000000"/>
                </a:solidFill>
              </a:rPr>
              <a:t>1 Hyperspectral camera</a:t>
            </a:r>
            <a:endParaRPr lang="en-US" dirty="0">
              <a:solidFill>
                <a:srgbClr val="000000"/>
              </a:solidFill>
            </a:endParaRPr>
          </a:p>
          <a:p>
            <a:pPr marL="171450" lvl="0" indent="-171450">
              <a:buClr>
                <a:srgbClr val="000000"/>
              </a:buClr>
              <a:buSzPts val="1200"/>
            </a:pPr>
            <a:r>
              <a:rPr lang="en-US" sz="1200" dirty="0">
                <a:solidFill>
                  <a:srgbClr val="000000"/>
                </a:solidFill>
              </a:rPr>
              <a:t>2 Optical cameras</a:t>
            </a:r>
            <a:endParaRPr lang="en-US" dirty="0">
              <a:solidFill>
                <a:srgbClr val="000000"/>
              </a:solidFill>
            </a:endParaRPr>
          </a:p>
          <a:p>
            <a:pPr marL="171450" lvl="0" indent="-171450">
              <a:buClr>
                <a:srgbClr val="000000"/>
              </a:buClr>
              <a:buSzPts val="1200"/>
            </a:pPr>
            <a:r>
              <a:rPr lang="en-US" sz="1200" dirty="0">
                <a:solidFill>
                  <a:srgbClr val="000000"/>
                </a:solidFill>
              </a:rPr>
              <a:t>Sensor Array</a:t>
            </a:r>
            <a:endParaRPr lang="en-US" dirty="0">
              <a:solidFill>
                <a:srgbClr val="000000"/>
              </a:solidFill>
            </a:endParaRPr>
          </a:p>
        </p:txBody>
      </p:sp>
      <p:pic>
        <p:nvPicPr>
          <p:cNvPr id="4" name="Picture 33">
            <a:extLst>
              <a:ext uri="{FF2B5EF4-FFF2-40B4-BE49-F238E27FC236}">
                <a16:creationId xmlns:a16="http://schemas.microsoft.com/office/drawing/2014/main" id="{F2DCEC54-D154-D2CA-EB7A-2FBA6604A44A}"/>
              </a:ext>
            </a:extLst>
          </p:cNvPr>
          <p:cNvPicPr>
            <a:picLocks noChangeAspect="1"/>
          </p:cNvPicPr>
          <p:nvPr/>
        </p:nvPicPr>
        <p:blipFill>
          <a:blip r:embed="rId3"/>
          <a:stretch>
            <a:fillRect/>
          </a:stretch>
        </p:blipFill>
        <p:spPr>
          <a:xfrm>
            <a:off x="4713869" y="1996802"/>
            <a:ext cx="2339199" cy="2404725"/>
          </a:xfrm>
          <a:prstGeom prst="rect">
            <a:avLst/>
          </a:prstGeom>
          <a:noFill/>
          <a:ln cap="flat">
            <a:noFill/>
          </a:ln>
        </p:spPr>
      </p:pic>
      <p:pic>
        <p:nvPicPr>
          <p:cNvPr id="5" name="Picture 3" descr="A green rectangle with white text&#10;&#10;Description automatically generated">
            <a:extLst>
              <a:ext uri="{FF2B5EF4-FFF2-40B4-BE49-F238E27FC236}">
                <a16:creationId xmlns:a16="http://schemas.microsoft.com/office/drawing/2014/main" id="{F769ECC5-E048-641B-D23E-4DB168CF2EC4}"/>
              </a:ext>
            </a:extLst>
          </p:cNvPr>
          <p:cNvPicPr>
            <a:picLocks noChangeAspect="1"/>
          </p:cNvPicPr>
          <p:nvPr/>
        </p:nvPicPr>
        <p:blipFill>
          <a:blip r:embed="rId4"/>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D76FA0F1-95DC-A82B-90F1-292124730FF0}"/>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3</a:t>
            </a:r>
          </a:p>
        </p:txBody>
      </p:sp>
      <p:pic>
        <p:nvPicPr>
          <p:cNvPr id="8" name="Picture 7">
            <a:extLst>
              <a:ext uri="{FF2B5EF4-FFF2-40B4-BE49-F238E27FC236}">
                <a16:creationId xmlns:a16="http://schemas.microsoft.com/office/drawing/2014/main" id="{7ABAFD9F-8F65-FCAB-29F7-C82B60970918}"/>
              </a:ext>
            </a:extLst>
          </p:cNvPr>
          <p:cNvPicPr>
            <a:picLocks noChangeAspect="1"/>
          </p:cNvPicPr>
          <p:nvPr/>
        </p:nvPicPr>
        <p:blipFill>
          <a:blip r:embed="rId5"/>
          <a:stretch>
            <a:fillRect/>
          </a:stretch>
        </p:blipFill>
        <p:spPr>
          <a:xfrm>
            <a:off x="2662991" y="3387016"/>
            <a:ext cx="1383912" cy="11217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EFD2-F71A-43AA-0F00-1888D3259D01}"/>
              </a:ext>
            </a:extLst>
          </p:cNvPr>
          <p:cNvSpPr txBox="1">
            <a:spLocks noGrp="1"/>
          </p:cNvSpPr>
          <p:nvPr>
            <p:ph type="title"/>
          </p:nvPr>
        </p:nvSpPr>
        <p:spPr>
          <a:xfrm>
            <a:off x="496226" y="575349"/>
            <a:ext cx="7886700" cy="692667"/>
          </a:xfrm>
        </p:spPr>
        <p:txBody>
          <a:bodyPr/>
          <a:lstStyle/>
          <a:p>
            <a:pPr lvl="0"/>
            <a:r>
              <a:rPr lang="en-US" sz="2800"/>
              <a:t>Power Budget</a:t>
            </a:r>
          </a:p>
        </p:txBody>
      </p:sp>
      <p:sp>
        <p:nvSpPr>
          <p:cNvPr id="3" name="Rectangle 1">
            <a:extLst>
              <a:ext uri="{FF2B5EF4-FFF2-40B4-BE49-F238E27FC236}">
                <a16:creationId xmlns:a16="http://schemas.microsoft.com/office/drawing/2014/main" id="{57E7CC48-A3B8-678D-4E43-46360C53742E}"/>
              </a:ext>
            </a:extLst>
          </p:cNvPr>
          <p:cNvSpPr/>
          <p:nvPr/>
        </p:nvSpPr>
        <p:spPr>
          <a:xfrm>
            <a:off x="-8953795" y="1307098"/>
            <a:ext cx="23007575" cy="33855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Arial"/>
              <a:ea typeface="Arial"/>
              <a:cs typeface="Arial"/>
            </a:endParaRPr>
          </a:p>
        </p:txBody>
      </p:sp>
      <p:graphicFrame>
        <p:nvGraphicFramePr>
          <p:cNvPr id="4" name="Google Shape;164;g1e5216ca4e7_2_6">
            <a:extLst>
              <a:ext uri="{FF2B5EF4-FFF2-40B4-BE49-F238E27FC236}">
                <a16:creationId xmlns:a16="http://schemas.microsoft.com/office/drawing/2014/main" id="{D9646EF0-D599-6D0C-52A6-2935AE1181A3}"/>
              </a:ext>
            </a:extLst>
          </p:cNvPr>
          <p:cNvGraphicFramePr>
            <a:graphicFrameLocks noGrp="1"/>
          </p:cNvGraphicFramePr>
          <p:nvPr/>
        </p:nvGraphicFramePr>
        <p:xfrm>
          <a:off x="494992" y="1268016"/>
          <a:ext cx="8154015" cy="3593701"/>
        </p:xfrm>
        <a:graphic>
          <a:graphicData uri="http://schemas.openxmlformats.org/drawingml/2006/table">
            <a:tbl>
              <a:tblPr firstRow="1" bandRow="1">
                <a:effectLst/>
                <a:tableStyleId>{05E39061-FDBF-4291-9EE1-CB1F3829006E}</a:tableStyleId>
              </a:tblPr>
              <a:tblGrid>
                <a:gridCol w="1734223">
                  <a:extLst>
                    <a:ext uri="{9D8B030D-6E8A-4147-A177-3AD203B41FA5}">
                      <a16:colId xmlns:a16="http://schemas.microsoft.com/office/drawing/2014/main" val="229438876"/>
                    </a:ext>
                  </a:extLst>
                </a:gridCol>
                <a:gridCol w="1005071">
                  <a:extLst>
                    <a:ext uri="{9D8B030D-6E8A-4147-A177-3AD203B41FA5}">
                      <a16:colId xmlns:a16="http://schemas.microsoft.com/office/drawing/2014/main" val="1488484294"/>
                    </a:ext>
                  </a:extLst>
                </a:gridCol>
                <a:gridCol w="1041602">
                  <a:extLst>
                    <a:ext uri="{9D8B030D-6E8A-4147-A177-3AD203B41FA5}">
                      <a16:colId xmlns:a16="http://schemas.microsoft.com/office/drawing/2014/main" val="1309598492"/>
                    </a:ext>
                  </a:extLst>
                </a:gridCol>
                <a:gridCol w="1266059">
                  <a:extLst>
                    <a:ext uri="{9D8B030D-6E8A-4147-A177-3AD203B41FA5}">
                      <a16:colId xmlns:a16="http://schemas.microsoft.com/office/drawing/2014/main" val="3139691397"/>
                    </a:ext>
                  </a:extLst>
                </a:gridCol>
                <a:gridCol w="1696632">
                  <a:extLst>
                    <a:ext uri="{9D8B030D-6E8A-4147-A177-3AD203B41FA5}">
                      <a16:colId xmlns:a16="http://schemas.microsoft.com/office/drawing/2014/main" val="1389332429"/>
                    </a:ext>
                  </a:extLst>
                </a:gridCol>
                <a:gridCol w="1410434">
                  <a:extLst>
                    <a:ext uri="{9D8B030D-6E8A-4147-A177-3AD203B41FA5}">
                      <a16:colId xmlns:a16="http://schemas.microsoft.com/office/drawing/2014/main" val="883270639"/>
                    </a:ext>
                  </a:extLst>
                </a:gridCol>
              </a:tblGrid>
              <a:tr h="125711">
                <a:tc>
                  <a:txBody>
                    <a:bodyPr/>
                    <a:lstStyle/>
                    <a:p>
                      <a:pPr marL="0" marR="0" lvl="0" indent="0" algn="ctr" rtl="0">
                        <a:spcBef>
                          <a:spcPts val="0"/>
                        </a:spcBef>
                        <a:spcAft>
                          <a:spcPts val="0"/>
                        </a:spcAft>
                        <a:buNone/>
                      </a:pPr>
                      <a:r>
                        <a:rPr lang="en-US" sz="600">
                          <a:latin typeface="Arial"/>
                        </a:rPr>
                        <a:t>Component</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Voltage</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Current</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Time usage</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Max Expected Current Draw</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tc>
                  <a:txBody>
                    <a:bodyPr/>
                    <a:lstStyle/>
                    <a:p>
                      <a:pPr marL="0" marR="0" lvl="0" indent="0" algn="ctr" rtl="0">
                        <a:spcBef>
                          <a:spcPts val="0"/>
                        </a:spcBef>
                        <a:spcAft>
                          <a:spcPts val="0"/>
                        </a:spcAft>
                        <a:buNone/>
                      </a:pPr>
                      <a:r>
                        <a:rPr lang="en-US" sz="600">
                          <a:latin typeface="Arial"/>
                        </a:rPr>
                        <a:t>Power Draw</a:t>
                      </a:r>
                    </a:p>
                  </a:txBody>
                  <a:tcPr marL="91449" marR="91449" marT="45729" marB="45729" anchor="ctr">
                    <a:lnB w="12701" cap="flat" cmpd="sng" algn="ctr">
                      <a:solidFill>
                        <a:srgbClr val="FFFFFF"/>
                      </a:solidFill>
                      <a:prstDash val="solid"/>
                      <a:round/>
                      <a:headEnd type="none" w="med" len="med"/>
                      <a:tailEnd type="none" w="med" len="med"/>
                    </a:lnB>
                    <a:solidFill>
                      <a:srgbClr val="006747"/>
                    </a:solidFill>
                  </a:tcPr>
                </a:tc>
                <a:extLst>
                  <a:ext uri="{0D108BD9-81ED-4DB2-BD59-A6C34878D82A}">
                    <a16:rowId xmlns:a16="http://schemas.microsoft.com/office/drawing/2014/main" val="732658038"/>
                  </a:ext>
                </a:extLst>
              </a:tr>
              <a:tr h="125711">
                <a:tc>
                  <a:txBody>
                    <a:bodyPr/>
                    <a:lstStyle/>
                    <a:p>
                      <a:pPr marL="0" marR="0" lvl="0" indent="0" algn="ctr" rtl="0">
                        <a:spcBef>
                          <a:spcPts val="0"/>
                        </a:spcBef>
                        <a:spcAft>
                          <a:spcPts val="0"/>
                        </a:spcAft>
                        <a:buNone/>
                      </a:pPr>
                      <a:r>
                        <a:rPr lang="en-US" sz="600">
                          <a:latin typeface="Arial"/>
                        </a:rPr>
                        <a:t>Solar Panels</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487685652"/>
                  </a:ext>
                </a:extLst>
              </a:tr>
              <a:tr h="125711">
                <a:tc>
                  <a:txBody>
                    <a:bodyPr/>
                    <a:lstStyle/>
                    <a:p>
                      <a:pPr lvl="0" algn="ctr">
                        <a:lnSpc>
                          <a:spcPct val="100000"/>
                        </a:lnSpc>
                        <a:spcBef>
                          <a:spcPts val="0"/>
                        </a:spcBef>
                        <a:spcAft>
                          <a:spcPts val="0"/>
                        </a:spcAft>
                        <a:buNone/>
                      </a:pPr>
                      <a:r>
                        <a:rPr lang="en-US" sz="600" b="0" i="0" u="none" strike="noStrike">
                          <a:solidFill>
                            <a:srgbClr val="000000"/>
                          </a:solidFill>
                          <a:latin typeface="Arial"/>
                        </a:rPr>
                        <a:t>Battery</a:t>
                      </a:r>
                      <a:endParaRPr lang="en-US" sz="600" b="0" i="0" u="none" strike="noStrike">
                        <a:solidFill>
                          <a:srgbClr val="808080"/>
                        </a:solidFill>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3.7V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6Ah</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22.2WH</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999743080"/>
                  </a:ext>
                </a:extLst>
              </a:tr>
              <a:tr h="125711">
                <a:tc>
                  <a:txBody>
                    <a:bodyPr/>
                    <a:lstStyle/>
                    <a:p>
                      <a:pPr marL="0" marR="0" lvl="0" indent="0" algn="ctr">
                        <a:spcBef>
                          <a:spcPts val="0"/>
                        </a:spcBef>
                        <a:spcAft>
                          <a:spcPts val="0"/>
                        </a:spcAft>
                        <a:buNone/>
                      </a:pPr>
                      <a:r>
                        <a:rPr lang="en-US" sz="600" b="0" i="0" u="none" strike="noStrike">
                          <a:solidFill>
                            <a:srgbClr val="000000"/>
                          </a:solidFill>
                          <a:latin typeface="Arial"/>
                        </a:rPr>
                        <a:t>Temp and VOC Sensor</a:t>
                      </a:r>
                      <a:endParaRPr lang="en-US" sz="60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 ms</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6.6mW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2839887207"/>
                  </a:ext>
                </a:extLst>
              </a:tr>
              <a:tr h="125711">
                <a:tc>
                  <a:txBody>
                    <a:bodyPr/>
                    <a:lstStyle/>
                    <a:p>
                      <a:pPr marL="0" marR="0" lvl="0" indent="0" algn="ctr">
                        <a:spcBef>
                          <a:spcPts val="0"/>
                        </a:spcBef>
                        <a:spcAft>
                          <a:spcPts val="0"/>
                        </a:spcAft>
                        <a:buNone/>
                      </a:pPr>
                      <a:r>
                        <a:rPr lang="en-US" sz="600" b="0" i="0" u="none" strike="noStrike">
                          <a:solidFill>
                            <a:srgbClr val="000000"/>
                          </a:solidFill>
                          <a:latin typeface="Arial"/>
                        </a:rPr>
                        <a:t>O2 Sensor</a:t>
                      </a:r>
                      <a:endParaRPr lang="en-US" sz="60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6.5mA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 min</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6.5mA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21.45mW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498591258"/>
                  </a:ext>
                </a:extLst>
              </a:tr>
              <a:tr h="125711">
                <a:tc>
                  <a:txBody>
                    <a:bodyPr/>
                    <a:lstStyle/>
                    <a:p>
                      <a:pPr marL="0" marR="0" lvl="0" indent="0" algn="ctr">
                        <a:spcBef>
                          <a:spcPts val="0"/>
                        </a:spcBef>
                        <a:spcAft>
                          <a:spcPts val="0"/>
                        </a:spcAft>
                        <a:buNone/>
                      </a:pPr>
                      <a:r>
                        <a:rPr lang="en-US" sz="600" b="0" i="0" u="none" strike="noStrike">
                          <a:solidFill>
                            <a:srgbClr val="000000"/>
                          </a:solidFill>
                          <a:latin typeface="Arial"/>
                        </a:rPr>
                        <a:t>CO2 Sensor</a:t>
                      </a:r>
                      <a:endParaRPr lang="en-US" sz="60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 min</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13.2mW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758104464"/>
                  </a:ext>
                </a:extLst>
              </a:tr>
              <a:tr h="125711">
                <a:tc>
                  <a:txBody>
                    <a:bodyPr/>
                    <a:lstStyle/>
                    <a:p>
                      <a:pPr marL="0" marR="0" lvl="0" indent="0" algn="ctr" defTabSz="914400" rtl="0" fontAlgn="auto" hangingPunct="1">
                        <a:lnSpc>
                          <a:spcPct val="100000"/>
                        </a:lnSpc>
                        <a:spcBef>
                          <a:spcPts val="0"/>
                        </a:spcBef>
                        <a:spcAft>
                          <a:spcPts val="0"/>
                        </a:spcAft>
                        <a:buNone/>
                        <a:tabLst/>
                      </a:pPr>
                      <a:r>
                        <a:rPr lang="en-US" sz="600" b="0" i="0" u="none" strike="noStrike">
                          <a:solidFill>
                            <a:srgbClr val="000000"/>
                          </a:solidFill>
                          <a:latin typeface="Arial"/>
                        </a:rPr>
                        <a:t>Alcohol Sensor</a:t>
                      </a:r>
                      <a:endParaRPr lang="en-US" sz="600">
                        <a:latin typeface="Arial"/>
                      </a:endParaRP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 mins</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524351442"/>
                  </a:ext>
                </a:extLst>
              </a:tr>
              <a:tr h="125711">
                <a:tc>
                  <a:txBody>
                    <a:bodyPr/>
                    <a:lstStyle/>
                    <a:p>
                      <a:pPr marL="0" marR="0" lvl="0" indent="0" algn="ctr">
                        <a:spcBef>
                          <a:spcPts val="0"/>
                        </a:spcBef>
                        <a:spcAft>
                          <a:spcPts val="0"/>
                        </a:spcAft>
                        <a:buNone/>
                      </a:pPr>
                      <a:r>
                        <a:rPr lang="en-US" sz="600">
                          <a:latin typeface="Arial"/>
                        </a:rPr>
                        <a:t>Light Sensor</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2uA - 45uA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24hr</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45uA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148.5uW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863342558"/>
                  </a:ext>
                </a:extLst>
              </a:tr>
              <a:tr h="125711">
                <a:tc>
                  <a:txBody>
                    <a:bodyPr/>
                    <a:lstStyle/>
                    <a:p>
                      <a:pPr marL="0" marR="0" lvl="0" indent="0" algn="ctr">
                        <a:spcBef>
                          <a:spcPts val="0"/>
                        </a:spcBef>
                        <a:spcAft>
                          <a:spcPts val="0"/>
                        </a:spcAft>
                        <a:buNone/>
                      </a:pPr>
                      <a:r>
                        <a:rPr lang="en-US" sz="600">
                          <a:latin typeface="Arial"/>
                        </a:rPr>
                        <a:t>Heater</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As needed</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520785859"/>
                  </a:ext>
                </a:extLst>
              </a:tr>
              <a:tr h="125711">
                <a:tc>
                  <a:txBody>
                    <a:bodyPr/>
                    <a:lstStyle/>
                    <a:p>
                      <a:pPr marL="0" marR="0" lvl="0" indent="0" algn="ctr">
                        <a:spcBef>
                          <a:spcPts val="0"/>
                        </a:spcBef>
                        <a:spcAft>
                          <a:spcPts val="0"/>
                        </a:spcAft>
                        <a:buNone/>
                      </a:pPr>
                      <a:r>
                        <a:rPr lang="en-US" sz="600">
                          <a:latin typeface="Arial"/>
                        </a:rPr>
                        <a:t>Fan</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.03A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As needed </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73mA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.4W </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138756356"/>
                  </a:ext>
                </a:extLst>
              </a:tr>
              <a:tr h="125711">
                <a:tc>
                  <a:txBody>
                    <a:bodyPr/>
                    <a:lstStyle/>
                    <a:p>
                      <a:pPr marL="0" marR="0" lvl="0" indent="0" algn="ctr">
                        <a:spcBef>
                          <a:spcPts val="0"/>
                        </a:spcBef>
                        <a:spcAft>
                          <a:spcPts val="0"/>
                        </a:spcAft>
                        <a:buNone/>
                      </a:pPr>
                      <a:r>
                        <a:rPr lang="en-US" sz="600">
                          <a:latin typeface="Arial"/>
                        </a:rPr>
                        <a:t>LED</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3.3V - 5V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16mA(per light)</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24hr</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320mA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1.056W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4125278976"/>
                  </a:ext>
                </a:extLst>
              </a:tr>
              <a:tr h="0">
                <a:tc>
                  <a:txBody>
                    <a:bodyPr/>
                    <a:lstStyle/>
                    <a:p>
                      <a:pPr marL="0" marR="0" lvl="0" indent="0" algn="ctr">
                        <a:spcBef>
                          <a:spcPts val="0"/>
                        </a:spcBef>
                        <a:spcAft>
                          <a:spcPts val="0"/>
                        </a:spcAft>
                        <a:buNone/>
                      </a:pPr>
                      <a:r>
                        <a:rPr lang="en-US" sz="600">
                          <a:latin typeface="Arial"/>
                        </a:rPr>
                        <a:t>OV2640</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2.75V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50mA</a:t>
                      </a:r>
                      <a:endParaRPr lang="en-US" sz="600">
                        <a:latin typeface="Arial"/>
                      </a:endParaRPr>
                    </a:p>
                    <a:p>
                      <a:pPr lvl="0" rtl="0" fontAlgn="t">
                        <a:spcBef>
                          <a:spcPts val="0"/>
                        </a:spcBef>
                        <a:spcAft>
                          <a:spcPts val="0"/>
                        </a:spcAft>
                      </a:pPr>
                      <a:r>
                        <a:rPr lang="en-US" sz="600" b="0" u="none" strike="noStrike">
                          <a:solidFill>
                            <a:srgbClr val="000000"/>
                          </a:solidFill>
                          <a:latin typeface="Arial"/>
                        </a:rPr>
                        <a:t>600uA (Stand-by)</a:t>
                      </a:r>
                      <a:endParaRPr lang="en-US" sz="600">
                        <a:latin typeface="Arial"/>
                      </a:endParaRPr>
                    </a:p>
                    <a:p>
                      <a:pPr lvl="0" fontAlgn="t"/>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Depends</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140mW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136422574"/>
                  </a:ext>
                </a:extLst>
              </a:tr>
              <a:tr h="154615">
                <a:tc>
                  <a:txBody>
                    <a:bodyPr/>
                    <a:lstStyle/>
                    <a:p>
                      <a:pPr marL="0" marR="0" lvl="0" indent="0" algn="ctr">
                        <a:spcBef>
                          <a:spcPts val="0"/>
                        </a:spcBef>
                        <a:spcAft>
                          <a:spcPts val="0"/>
                        </a:spcAft>
                        <a:buNone/>
                      </a:pPr>
                      <a:r>
                        <a:rPr lang="en-US" sz="600">
                          <a:latin typeface="Arial"/>
                        </a:rPr>
                        <a:t>GPS</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3.6V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10mA</a:t>
                      </a:r>
                      <a:endParaRPr lang="en-US" sz="600">
                        <a:latin typeface="Arial"/>
                      </a:endParaRPr>
                    </a:p>
                    <a:p>
                      <a:pPr lvl="0" rtl="0" fontAlgn="t">
                        <a:spcBef>
                          <a:spcPts val="0"/>
                        </a:spcBef>
                        <a:spcAft>
                          <a:spcPts val="0"/>
                        </a:spcAft>
                      </a:pPr>
                      <a:r>
                        <a:rPr lang="en-US" sz="600" b="0" u="none" strike="noStrike">
                          <a:solidFill>
                            <a:srgbClr val="000000"/>
                          </a:solidFill>
                          <a:latin typeface="Arial"/>
                        </a:rPr>
                        <a:t>100mA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360mW</a:t>
                      </a:r>
                      <a:endParaRPr lang="en-US" sz="600">
                        <a:latin typeface="Arial"/>
                      </a:endParaRPr>
                    </a:p>
                    <a:p>
                      <a:pPr lvl="0" rtl="0" fontAlgn="t">
                        <a:spcBef>
                          <a:spcPts val="0"/>
                        </a:spcBef>
                        <a:spcAft>
                          <a:spcPts val="0"/>
                        </a:spcAft>
                      </a:pPr>
                      <a:r>
                        <a:rPr lang="en-US" sz="600" b="0" u="none" strike="noStrike">
                          <a:solidFill>
                            <a:srgbClr val="000000"/>
                          </a:solidFill>
                          <a:latin typeface="Arial"/>
                        </a:rPr>
                        <a:t>36mW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4046102621"/>
                  </a:ext>
                </a:extLst>
              </a:tr>
              <a:tr h="154615">
                <a:tc>
                  <a:txBody>
                    <a:bodyPr/>
                    <a:lstStyle/>
                    <a:p>
                      <a:pPr marL="0" marR="0" lvl="0" indent="0" algn="ctr">
                        <a:spcBef>
                          <a:spcPts val="0"/>
                        </a:spcBef>
                        <a:spcAft>
                          <a:spcPts val="0"/>
                        </a:spcAft>
                        <a:buNone/>
                      </a:pPr>
                      <a:r>
                        <a:rPr lang="en-US" sz="600">
                          <a:latin typeface="Arial"/>
                        </a:rPr>
                        <a:t>Receiver</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2V </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8mA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fontAlgn="t"/>
                      <a:r>
                        <a:rPr lang="en-US" sz="600">
                          <a:latin typeface="Arial"/>
                        </a:rPr>
                        <a:t>N/A</a:t>
                      </a:r>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fontAlgn="t"/>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16mW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3271895410"/>
                  </a:ext>
                </a:extLst>
              </a:tr>
              <a:tr h="343174">
                <a:tc>
                  <a:txBody>
                    <a:bodyPr/>
                    <a:lstStyle/>
                    <a:p>
                      <a:pPr marL="0" marR="0" lvl="0" indent="0" algn="ctr">
                        <a:spcBef>
                          <a:spcPts val="0"/>
                        </a:spcBef>
                        <a:spcAft>
                          <a:spcPts val="0"/>
                        </a:spcAft>
                        <a:buNone/>
                      </a:pPr>
                      <a:r>
                        <a:rPr lang="en-US" sz="600">
                          <a:latin typeface="Arial"/>
                        </a:rPr>
                        <a:t>Wireless Module</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3.6V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Transmit (215mA)</a:t>
                      </a:r>
                      <a:endParaRPr lang="en-US" sz="600">
                        <a:latin typeface="Arial"/>
                      </a:endParaRPr>
                    </a:p>
                    <a:p>
                      <a:pPr lvl="0" rtl="0" fontAlgn="t">
                        <a:spcBef>
                          <a:spcPts val="0"/>
                        </a:spcBef>
                        <a:spcAft>
                          <a:spcPts val="0"/>
                        </a:spcAft>
                      </a:pPr>
                      <a:r>
                        <a:rPr lang="en-US" sz="600" b="0" u="none" strike="noStrike">
                          <a:solidFill>
                            <a:srgbClr val="000000"/>
                          </a:solidFill>
                          <a:latin typeface="Arial"/>
                        </a:rPr>
                        <a:t>Receive </a:t>
                      </a:r>
                      <a:endParaRPr lang="en-US" sz="600">
                        <a:latin typeface="Arial"/>
                      </a:endParaRPr>
                    </a:p>
                    <a:p>
                      <a:pPr lvl="0" rtl="0" fontAlgn="t">
                        <a:spcBef>
                          <a:spcPts val="0"/>
                        </a:spcBef>
                        <a:spcAft>
                          <a:spcPts val="0"/>
                        </a:spcAft>
                      </a:pPr>
                      <a:r>
                        <a:rPr lang="en-US" sz="600" b="0" u="none" strike="noStrike">
                          <a:solidFill>
                            <a:srgbClr val="000000"/>
                          </a:solidFill>
                          <a:latin typeface="Arial"/>
                        </a:rPr>
                        <a:t>(29mA)</a:t>
                      </a:r>
                      <a:endParaRPr lang="en-US" sz="600">
                        <a:latin typeface="Arial"/>
                      </a:endParaRPr>
                    </a:p>
                    <a:p>
                      <a:pPr lvl="0" rtl="0" fontAlgn="t">
                        <a:spcBef>
                          <a:spcPts val="0"/>
                        </a:spcBef>
                        <a:spcAft>
                          <a:spcPts val="0"/>
                        </a:spcAft>
                      </a:pPr>
                      <a:r>
                        <a:rPr lang="en-US" sz="600" b="0" u="none" strike="noStrike">
                          <a:solidFill>
                            <a:srgbClr val="000000"/>
                          </a:solidFill>
                          <a:latin typeface="Arial"/>
                        </a:rPr>
                        <a:t>Sleep</a:t>
                      </a:r>
                      <a:endParaRPr lang="en-US" sz="600">
                        <a:latin typeface="Arial"/>
                      </a:endParaRPr>
                    </a:p>
                    <a:p>
                      <a:pPr lvl="0" rtl="0" fontAlgn="t">
                        <a:spcBef>
                          <a:spcPts val="0"/>
                        </a:spcBef>
                        <a:spcAft>
                          <a:spcPts val="0"/>
                        </a:spcAft>
                      </a:pPr>
                      <a:r>
                        <a:rPr lang="en-US" sz="600" b="0" u="none" strike="noStrike">
                          <a:solidFill>
                            <a:srgbClr val="000000"/>
                          </a:solidFill>
                          <a:latin typeface="Arial"/>
                        </a:rPr>
                        <a:t>(2.5uA)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N/A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774mW</a:t>
                      </a:r>
                      <a:endParaRPr lang="en-US" sz="600">
                        <a:latin typeface="Arial"/>
                      </a:endParaRPr>
                    </a:p>
                    <a:p>
                      <a:pPr lvl="0" rtl="0" fontAlgn="t">
                        <a:spcBef>
                          <a:spcPts val="0"/>
                        </a:spcBef>
                        <a:spcAft>
                          <a:spcPts val="0"/>
                        </a:spcAft>
                      </a:pPr>
                      <a:r>
                        <a:rPr lang="en-US" sz="600" b="0" u="none" strike="noStrike">
                          <a:solidFill>
                            <a:srgbClr val="000000"/>
                          </a:solidFill>
                          <a:latin typeface="Arial"/>
                        </a:rPr>
                        <a:t>104.4mW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1783479518"/>
                  </a:ext>
                </a:extLst>
              </a:tr>
              <a:tr h="154615">
                <a:tc>
                  <a:txBody>
                    <a:bodyPr/>
                    <a:lstStyle/>
                    <a:p>
                      <a:pPr marL="0" marR="0" lvl="0" indent="0" algn="ctr">
                        <a:spcBef>
                          <a:spcPts val="0"/>
                        </a:spcBef>
                        <a:spcAft>
                          <a:spcPts val="0"/>
                        </a:spcAft>
                        <a:buNone/>
                      </a:pPr>
                      <a:r>
                        <a:rPr lang="en-US" sz="600">
                          <a:latin typeface="Arial"/>
                        </a:rPr>
                        <a:t>SD Card Module</a:t>
                      </a:r>
                    </a:p>
                  </a:txBody>
                  <a:tcPr marL="91449" marR="91449" marT="45729" marB="45729"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5V</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.2mA</a:t>
                      </a:r>
                      <a:endParaRPr lang="en-US" sz="600">
                        <a:latin typeface="Arial"/>
                      </a:endParaRPr>
                    </a:p>
                    <a:p>
                      <a:pPr lvl="0" rtl="0" fontAlgn="t">
                        <a:spcBef>
                          <a:spcPts val="0"/>
                        </a:spcBef>
                        <a:spcAft>
                          <a:spcPts val="0"/>
                        </a:spcAft>
                      </a:pPr>
                      <a:r>
                        <a:rPr lang="en-US" sz="600" b="0" u="none" strike="noStrike">
                          <a:solidFill>
                            <a:srgbClr val="000000"/>
                          </a:solidFill>
                          <a:latin typeface="Arial"/>
                        </a:rPr>
                        <a:t>200mA</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tc>
                  <a:txBody>
                    <a:bodyPr/>
                    <a:lstStyle/>
                    <a:p>
                      <a:pPr lvl="0" fontAlgn="t"/>
                      <a:r>
                        <a:rPr lang="en-US" sz="600">
                          <a:latin typeface="Arial"/>
                        </a:rPr>
                        <a:t>N/A</a:t>
                      </a:r>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tc>
                  <a:txBody>
                    <a:bodyPr/>
                    <a:lstStyle/>
                    <a:p>
                      <a:pPr lvl="0" fontAlgn="t"/>
                      <a:r>
                        <a:rPr lang="en-US" sz="600">
                          <a:latin typeface="Arial"/>
                        </a:rPr>
                        <a:t>N/A</a:t>
                      </a:r>
                      <a:br>
                        <a:rPr lang="en-US" sz="600">
                          <a:latin typeface="Arial"/>
                        </a:rPr>
                      </a:b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tc>
                  <a:txBody>
                    <a:bodyPr/>
                    <a:lstStyle/>
                    <a:p>
                      <a:pPr lvl="0" rtl="0" fontAlgn="t">
                        <a:spcBef>
                          <a:spcPts val="0"/>
                        </a:spcBef>
                        <a:spcAft>
                          <a:spcPts val="0"/>
                        </a:spcAft>
                      </a:pPr>
                      <a:r>
                        <a:rPr lang="en-US" sz="600" b="0" u="none" strike="noStrike">
                          <a:solidFill>
                            <a:srgbClr val="000000"/>
                          </a:solidFill>
                          <a:latin typeface="Arial"/>
                        </a:rPr>
                        <a:t>1mW</a:t>
                      </a:r>
                      <a:endParaRPr lang="en-US" sz="600">
                        <a:latin typeface="Arial"/>
                      </a:endParaRPr>
                    </a:p>
                    <a:p>
                      <a:pPr lvl="0" rtl="0" fontAlgn="t">
                        <a:spcBef>
                          <a:spcPts val="0"/>
                        </a:spcBef>
                        <a:spcAft>
                          <a:spcPts val="0"/>
                        </a:spcAft>
                      </a:pPr>
                      <a:r>
                        <a:rPr lang="en-US" sz="600" b="0" u="none" strike="noStrike">
                          <a:solidFill>
                            <a:srgbClr val="000000"/>
                          </a:solidFill>
                          <a:latin typeface="Arial"/>
                        </a:rPr>
                        <a:t>1W</a:t>
                      </a:r>
                      <a:endParaRPr lang="en-US" sz="600">
                        <a:latin typeface="Arial"/>
                      </a:endParaRPr>
                    </a:p>
                  </a:txBody>
                  <a:tcPr marL="21031" marR="21031" marT="21031" marB="21031">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ECEAD1"/>
                    </a:solidFill>
                  </a:tcPr>
                </a:tc>
                <a:extLst>
                  <a:ext uri="{0D108BD9-81ED-4DB2-BD59-A6C34878D82A}">
                    <a16:rowId xmlns:a16="http://schemas.microsoft.com/office/drawing/2014/main" val="86744273"/>
                  </a:ext>
                </a:extLst>
              </a:tr>
            </a:tbl>
          </a:graphicData>
        </a:graphic>
      </p:graphicFrame>
      <p:sp>
        <p:nvSpPr>
          <p:cNvPr id="5" name="Slide Number Placeholder 2">
            <a:extLst>
              <a:ext uri="{FF2B5EF4-FFF2-40B4-BE49-F238E27FC236}">
                <a16:creationId xmlns:a16="http://schemas.microsoft.com/office/drawing/2014/main" id="{B76A094B-6A68-1A31-4F71-A6768D7DBC7D}"/>
              </a:ext>
            </a:extLst>
          </p:cNvPr>
          <p:cNvSpPr txBox="1">
            <a:spLocks noGrp="1"/>
          </p:cNvSpPr>
          <p:nvPr>
            <p:ph type="sldNum" sz="quarter" idx="8"/>
          </p:nvPr>
        </p:nvSpPr>
        <p:spPr>
          <a:xfrm>
            <a:off x="6457949" y="4869317"/>
            <a:ext cx="2057400" cy="273844"/>
          </a:xfrm>
        </p:spPr>
        <p:txBody>
          <a:bodyPr/>
          <a:lstStyle/>
          <a:p>
            <a:pPr lvl="0"/>
            <a:fld id="{664650F6-3BE1-4A48-970A-99B4267836B9}" type="slidenum">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BD06-926C-BDDD-A315-1CA240F0A18A}"/>
              </a:ext>
            </a:extLst>
          </p:cNvPr>
          <p:cNvSpPr txBox="1">
            <a:spLocks noGrp="1"/>
          </p:cNvSpPr>
          <p:nvPr>
            <p:ph type="title"/>
          </p:nvPr>
        </p:nvSpPr>
        <p:spPr>
          <a:xfrm>
            <a:off x="551986" y="575349"/>
            <a:ext cx="7886700" cy="692667"/>
          </a:xfrm>
        </p:spPr>
        <p:txBody>
          <a:bodyPr/>
          <a:lstStyle/>
          <a:p>
            <a:pPr lvl="0"/>
            <a:r>
              <a:rPr lang="en-US" sz="2800"/>
              <a:t>Electric Schematic</a:t>
            </a:r>
          </a:p>
        </p:txBody>
      </p:sp>
      <p:sp>
        <p:nvSpPr>
          <p:cNvPr id="3" name="Rectangle 1">
            <a:extLst>
              <a:ext uri="{FF2B5EF4-FFF2-40B4-BE49-F238E27FC236}">
                <a16:creationId xmlns:a16="http://schemas.microsoft.com/office/drawing/2014/main" id="{5AA671C5-7B4D-AAC6-5BA8-58262C086B25}"/>
              </a:ext>
            </a:extLst>
          </p:cNvPr>
          <p:cNvSpPr/>
          <p:nvPr/>
        </p:nvSpPr>
        <p:spPr>
          <a:xfrm>
            <a:off x="-8953795" y="1307098"/>
            <a:ext cx="23007575" cy="33855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0" cap="none" spc="0" baseline="0">
              <a:solidFill>
                <a:srgbClr val="000000"/>
              </a:solidFill>
              <a:uFillTx/>
              <a:latin typeface="Arial"/>
              <a:ea typeface="Arial"/>
              <a:cs typeface="Arial"/>
            </a:endParaRPr>
          </a:p>
        </p:txBody>
      </p:sp>
      <p:pic>
        <p:nvPicPr>
          <p:cNvPr id="4" name="Picture 8">
            <a:extLst>
              <a:ext uri="{FF2B5EF4-FFF2-40B4-BE49-F238E27FC236}">
                <a16:creationId xmlns:a16="http://schemas.microsoft.com/office/drawing/2014/main" id="{BFF2173B-3621-62CC-BBCF-126807FF5F9B}"/>
              </a:ext>
            </a:extLst>
          </p:cNvPr>
          <p:cNvPicPr>
            <a:picLocks noChangeAspect="1"/>
          </p:cNvPicPr>
          <p:nvPr/>
        </p:nvPicPr>
        <p:blipFill>
          <a:blip r:embed="rId2"/>
          <a:stretch>
            <a:fillRect/>
          </a:stretch>
        </p:blipFill>
        <p:spPr>
          <a:xfrm>
            <a:off x="549993" y="1268016"/>
            <a:ext cx="8044013" cy="3390229"/>
          </a:xfrm>
          <a:prstGeom prst="rect">
            <a:avLst/>
          </a:prstGeom>
          <a:noFill/>
          <a:ln cap="flat">
            <a:noFill/>
          </a:ln>
        </p:spPr>
      </p:pic>
      <p:pic>
        <p:nvPicPr>
          <p:cNvPr id="5" name="Picture 7" descr="A green rectangle with white text&#10;&#10;Description automatically generated">
            <a:extLst>
              <a:ext uri="{FF2B5EF4-FFF2-40B4-BE49-F238E27FC236}">
                <a16:creationId xmlns:a16="http://schemas.microsoft.com/office/drawing/2014/main" id="{CE3371C5-94C6-852C-434A-7A9FE596AFE9}"/>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6" name="Slide Number Placeholder 4">
            <a:extLst>
              <a:ext uri="{FF2B5EF4-FFF2-40B4-BE49-F238E27FC236}">
                <a16:creationId xmlns:a16="http://schemas.microsoft.com/office/drawing/2014/main" id="{3D95489D-6AA9-BE4D-8DBD-D0417E5F8C94}"/>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4CAB-9236-314E-B594-4164B05F81D8}"/>
              </a:ext>
            </a:extLst>
          </p:cNvPr>
          <p:cNvSpPr txBox="1">
            <a:spLocks noGrp="1"/>
          </p:cNvSpPr>
          <p:nvPr>
            <p:ph type="title"/>
          </p:nvPr>
        </p:nvSpPr>
        <p:spPr/>
        <p:txBody>
          <a:bodyPr/>
          <a:lstStyle/>
          <a:p>
            <a:pPr lvl="0"/>
            <a:r>
              <a:rPr lang="en-US" dirty="0"/>
              <a:t>This Week's Tasks</a:t>
            </a:r>
          </a:p>
        </p:txBody>
      </p:sp>
      <p:sp>
        <p:nvSpPr>
          <p:cNvPr id="3" name="Text Placeholder 2">
            <a:extLst>
              <a:ext uri="{FF2B5EF4-FFF2-40B4-BE49-F238E27FC236}">
                <a16:creationId xmlns:a16="http://schemas.microsoft.com/office/drawing/2014/main" id="{96B91870-8711-D8C0-3EB9-D065F88C8A24}"/>
              </a:ext>
            </a:extLst>
          </p:cNvPr>
          <p:cNvSpPr txBox="1">
            <a:spLocks noGrp="1"/>
          </p:cNvSpPr>
          <p:nvPr>
            <p:ph idx="1"/>
          </p:nvPr>
        </p:nvSpPr>
        <p:spPr>
          <a:xfrm>
            <a:off x="628650" y="1139223"/>
            <a:ext cx="3886200" cy="3263502"/>
          </a:xfrm>
        </p:spPr>
        <p:txBody>
          <a:bodyPr/>
          <a:lstStyle/>
          <a:p>
            <a:pPr lvl="0"/>
            <a:r>
              <a:rPr lang="en-US" sz="1800" dirty="0"/>
              <a:t>The code for the camera has been compiled and tested.</a:t>
            </a:r>
          </a:p>
          <a:p>
            <a:pPr lvl="0"/>
            <a:r>
              <a:rPr lang="en-US" sz="1800" dirty="0"/>
              <a:t>This image was captured after adjusting the focus and resolution to take a close-up.</a:t>
            </a:r>
          </a:p>
        </p:txBody>
      </p:sp>
      <p:pic>
        <p:nvPicPr>
          <p:cNvPr id="4" name="Picture 7" descr="A green rectangle with white text&#10;&#10;Description automatically generated">
            <a:extLst>
              <a:ext uri="{FF2B5EF4-FFF2-40B4-BE49-F238E27FC236}">
                <a16:creationId xmlns:a16="http://schemas.microsoft.com/office/drawing/2014/main" id="{8DEBF80A-4092-0334-C312-84C9813F39B8}"/>
              </a:ext>
            </a:extLst>
          </p:cNvPr>
          <p:cNvPicPr>
            <a:picLocks noChangeAspect="1"/>
          </p:cNvPicPr>
          <p:nvPr/>
        </p:nvPicPr>
        <p:blipFill>
          <a:blip r:embed="rId2"/>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D35A911E-5A86-18F4-0E59-5C53605B0FFB}"/>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6</a:t>
            </a:r>
          </a:p>
        </p:txBody>
      </p:sp>
      <p:pic>
        <p:nvPicPr>
          <p:cNvPr id="6" name="Picture 3" descr="A group of pink roses&#10;&#10;Description automatically generated">
            <a:extLst>
              <a:ext uri="{FF2B5EF4-FFF2-40B4-BE49-F238E27FC236}">
                <a16:creationId xmlns:a16="http://schemas.microsoft.com/office/drawing/2014/main" id="{E3E4C06F-3705-1FB9-0491-DE77FA7BEEE2}"/>
              </a:ext>
            </a:extLst>
          </p:cNvPr>
          <p:cNvPicPr>
            <a:picLocks noChangeAspect="1"/>
          </p:cNvPicPr>
          <p:nvPr/>
        </p:nvPicPr>
        <p:blipFill>
          <a:blip r:embed="rId3"/>
          <a:stretch>
            <a:fillRect/>
          </a:stretch>
        </p:blipFill>
        <p:spPr>
          <a:xfrm>
            <a:off x="4816117" y="1136032"/>
            <a:ext cx="3888614" cy="2704173"/>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C88F-9F56-2D80-14B8-9D5FD4EA1D7E}"/>
              </a:ext>
            </a:extLst>
          </p:cNvPr>
          <p:cNvSpPr txBox="1">
            <a:spLocks noGrp="1"/>
          </p:cNvSpPr>
          <p:nvPr>
            <p:ph type="title"/>
          </p:nvPr>
        </p:nvSpPr>
        <p:spPr/>
        <p:txBody>
          <a:bodyPr/>
          <a:lstStyle/>
          <a:p>
            <a:pPr lvl="0"/>
            <a:r>
              <a:rPr lang="en-US" dirty="0"/>
              <a:t>This Week's Tasks</a:t>
            </a:r>
            <a:endParaRPr lang="en-US" b="0" dirty="0">
              <a:solidFill>
                <a:srgbClr val="000000"/>
              </a:solidFill>
            </a:endParaRPr>
          </a:p>
        </p:txBody>
      </p:sp>
      <p:sp>
        <p:nvSpPr>
          <p:cNvPr id="3" name="Google Shape;200;p11">
            <a:extLst>
              <a:ext uri="{FF2B5EF4-FFF2-40B4-BE49-F238E27FC236}">
                <a16:creationId xmlns:a16="http://schemas.microsoft.com/office/drawing/2014/main" id="{8DEA9FD2-847C-0EBE-8538-DB97A7A634C5}"/>
              </a:ext>
            </a:extLst>
          </p:cNvPr>
          <p:cNvSpPr txBox="1">
            <a:spLocks noGrp="1"/>
          </p:cNvSpPr>
          <p:nvPr>
            <p:ph idx="1"/>
          </p:nvPr>
        </p:nvSpPr>
        <p:spPr>
          <a:xfrm>
            <a:off x="419197" y="1062834"/>
            <a:ext cx="4520784" cy="2935937"/>
          </a:xfrm>
        </p:spPr>
        <p:txBody>
          <a:bodyPr/>
          <a:lstStyle/>
          <a:p>
            <a:pPr marL="285750" lvl="0" indent="-285750">
              <a:spcBef>
                <a:spcPts val="0"/>
              </a:spcBef>
              <a:buSzPct val="100000"/>
            </a:pPr>
            <a:r>
              <a:rPr lang="en-US" sz="1800" dirty="0">
                <a:solidFill>
                  <a:srgbClr val="0D0D0D"/>
                </a:solidFill>
              </a:rPr>
              <a:t>Moved on from sending simple messages to transmitting actual sensor data.</a:t>
            </a:r>
            <a:endParaRPr lang="en-US" sz="1800" dirty="0">
              <a:solidFill>
                <a:srgbClr val="000000"/>
              </a:solidFill>
            </a:endParaRPr>
          </a:p>
          <a:p>
            <a:pPr marL="285750" lvl="0" indent="-285750">
              <a:spcBef>
                <a:spcPts val="0"/>
              </a:spcBef>
              <a:buSzPct val="100000"/>
            </a:pPr>
            <a:r>
              <a:rPr lang="en-US" sz="1800" dirty="0">
                <a:solidFill>
                  <a:srgbClr val="000000"/>
                </a:solidFill>
              </a:rPr>
              <a:t>Began exploring how to log sensor data onto an SD card. Aimed to save the data for </a:t>
            </a:r>
            <a:r>
              <a:rPr lang="en-US" sz="1800" dirty="0" err="1">
                <a:solidFill>
                  <a:srgbClr val="000000"/>
                </a:solidFill>
              </a:rPr>
              <a:t>XBee</a:t>
            </a:r>
            <a:r>
              <a:rPr lang="en-US" sz="1800" dirty="0">
                <a:solidFill>
                  <a:srgbClr val="000000"/>
                </a:solidFill>
              </a:rPr>
              <a:t> transmission.</a:t>
            </a:r>
            <a:endParaRPr lang="en-US" dirty="0">
              <a:solidFill>
                <a:srgbClr val="000000"/>
              </a:solidFill>
            </a:endParaRPr>
          </a:p>
          <a:p>
            <a:pPr marL="285750" lvl="0" indent="-285750">
              <a:spcBef>
                <a:spcPts val="0"/>
              </a:spcBef>
              <a:buSzPct val="100000"/>
            </a:pPr>
            <a:r>
              <a:rPr lang="en-US" sz="1800" dirty="0">
                <a:solidFill>
                  <a:srgbClr val="000000"/>
                </a:solidFill>
              </a:rPr>
              <a:t>Soldered pins to my </a:t>
            </a:r>
            <a:r>
              <a:rPr lang="en-US" sz="1800" dirty="0" err="1">
                <a:solidFill>
                  <a:srgbClr val="000000"/>
                </a:solidFill>
              </a:rPr>
              <a:t>XBee</a:t>
            </a:r>
            <a:r>
              <a:rPr lang="en-US" sz="1800" dirty="0">
                <a:solidFill>
                  <a:srgbClr val="000000"/>
                </a:solidFill>
              </a:rPr>
              <a:t> development board to transmit a clearer signal.</a:t>
            </a:r>
          </a:p>
        </p:txBody>
      </p:sp>
      <p:pic>
        <p:nvPicPr>
          <p:cNvPr id="4" name="Picture 9" descr="A green rectangle with white text&#10;&#10;Description automatically generated">
            <a:extLst>
              <a:ext uri="{FF2B5EF4-FFF2-40B4-BE49-F238E27FC236}">
                <a16:creationId xmlns:a16="http://schemas.microsoft.com/office/drawing/2014/main" id="{90F6A73B-EE81-55B4-990A-F80EAAA64E83}"/>
              </a:ext>
            </a:extLst>
          </p:cNvPr>
          <p:cNvPicPr>
            <a:picLocks noChangeAspect="1"/>
          </p:cNvPicPr>
          <p:nvPr/>
        </p:nvPicPr>
        <p:blipFill>
          <a:blip r:embed="rId5"/>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23E8188E-21A9-9B0D-4EC6-740EB33B8ECB}"/>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7</a:t>
            </a:r>
          </a:p>
        </p:txBody>
      </p:sp>
      <p:pic>
        <p:nvPicPr>
          <p:cNvPr id="6" name="trim.1CD146FD-975D-466E-9306-524AA75D0438.MOV">
            <a:extLst>
              <a:ext uri="{FF2B5EF4-FFF2-40B4-BE49-F238E27FC236}">
                <a16:creationId xmlns:a16="http://schemas.microsoft.com/office/drawing/2014/main" id="{772229FB-E534-C690-C3CC-2AFC98ADC09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81564" y="548173"/>
            <a:ext cx="1980681" cy="349992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p:stCondLst>
                    <p:cond delay="indefinite"/>
                  </p:stCondLst>
                  <p:endCondLst>
                    <p:cond evt="onNext" delay="0">
                      <p:tgtEl>
                        <p:sldTgt/>
                      </p:tgtEl>
                    </p:cond>
                    <p:cond evt="onPrev" delay="0">
                      <p:tgtEl>
                        <p:sldTgt/>
                      </p:tgtEl>
                    </p:cond>
                  </p:endCondLst>
                </p:cTn>
                <p:tgtEl>
                  <p:spTgt spid="6"/>
                </p:tgtEl>
              </p:cMediaNode>
            </p:video>
            <p:seq concurrent="1" nextAc="seek">
              <p:cTn id="8" dur="indefinite" nodeType="interactiveSeq">
                <p:stCondLst>
                  <p:cond evt="onClick" delay="0">
                    <p:tgtEl>
                      <p:spTgt spid="6"/>
                    </p:tgtEl>
                  </p:cond>
                </p:stCondLst>
                <p:childTnLst>
                  <p:par>
                    <p:cTn id="9" fill="hold">
                      <p:stCondLst>
                        <p:cond evt="onBegin" delay="0">
                          <p:tn val="8"/>
                        </p:cond>
                      </p:stCondLst>
                      <p:childTnLst>
                        <p:par>
                          <p:cTn id="10" fill="hold">
                            <p:stCondLst>
                              <p:cond delay="0"/>
                            </p:stCondLst>
                            <p:childTnLst>
                              <p:par>
                                <p:cTn id="11" presetID="2" presetClass="mediacall" presetSubtype="0" fill="hold" nodeType="clickEffect">
                                  <p:stCondLst>
                                    <p:cond delay="0"/>
                                  </p:stCondLst>
                                  <p:childTnLst>
                                    <p:cmd type="call" cmd="togglePause">
                                      <p:cBhvr>
                                        <p:cTn id="12"/>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B889-EB61-6527-0ADA-6255F821FB24}"/>
              </a:ext>
            </a:extLst>
          </p:cNvPr>
          <p:cNvSpPr txBox="1">
            <a:spLocks noGrp="1"/>
          </p:cNvSpPr>
          <p:nvPr>
            <p:ph type="title"/>
          </p:nvPr>
        </p:nvSpPr>
        <p:spPr/>
        <p:txBody>
          <a:bodyPr/>
          <a:lstStyle/>
          <a:p>
            <a:pPr lvl="0"/>
            <a:r>
              <a:rPr lang="en-US" dirty="0"/>
              <a:t>This Week's Tasks</a:t>
            </a:r>
            <a:endParaRPr lang="en-US" b="0" dirty="0">
              <a:solidFill>
                <a:srgbClr val="000000"/>
              </a:solidFill>
            </a:endParaRPr>
          </a:p>
        </p:txBody>
      </p:sp>
      <p:sp>
        <p:nvSpPr>
          <p:cNvPr id="3" name="Google Shape;200;p11">
            <a:extLst>
              <a:ext uri="{FF2B5EF4-FFF2-40B4-BE49-F238E27FC236}">
                <a16:creationId xmlns:a16="http://schemas.microsoft.com/office/drawing/2014/main" id="{52D2C10A-90D5-620E-28FF-0A20BEC590A8}"/>
              </a:ext>
            </a:extLst>
          </p:cNvPr>
          <p:cNvSpPr txBox="1">
            <a:spLocks noGrp="1"/>
          </p:cNvSpPr>
          <p:nvPr>
            <p:ph idx="1"/>
          </p:nvPr>
        </p:nvSpPr>
        <p:spPr>
          <a:xfrm>
            <a:off x="419197" y="1062834"/>
            <a:ext cx="8305038" cy="2935937"/>
          </a:xfrm>
        </p:spPr>
        <p:txBody>
          <a:bodyPr/>
          <a:lstStyle/>
          <a:p>
            <a:pPr marL="285750" lvl="0" indent="-285750">
              <a:buClr>
                <a:srgbClr val="000000"/>
              </a:buClr>
              <a:buSzPct val="100000"/>
            </a:pPr>
            <a:r>
              <a:rPr lang="en-US" sz="1800" dirty="0">
                <a:solidFill>
                  <a:srgbClr val="000000"/>
                </a:solidFill>
              </a:rPr>
              <a:t>Implementation of sensors into day cycle code worked, was able to successfully capture sensor data at given intervals.</a:t>
            </a:r>
          </a:p>
        </p:txBody>
      </p:sp>
      <p:pic>
        <p:nvPicPr>
          <p:cNvPr id="4" name="Picture 9" descr="A green rectangle with white text&#10;&#10;Description automatically generated">
            <a:extLst>
              <a:ext uri="{FF2B5EF4-FFF2-40B4-BE49-F238E27FC236}">
                <a16:creationId xmlns:a16="http://schemas.microsoft.com/office/drawing/2014/main" id="{C27FE5C9-2EA4-9D22-E9F1-D448D119D621}"/>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638674A1-8F2F-A6FD-AAA6-93A5E9C0E954}"/>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8</a:t>
            </a:r>
          </a:p>
        </p:txBody>
      </p:sp>
      <p:pic>
        <p:nvPicPr>
          <p:cNvPr id="6" name="Picture 6">
            <a:extLst>
              <a:ext uri="{FF2B5EF4-FFF2-40B4-BE49-F238E27FC236}">
                <a16:creationId xmlns:a16="http://schemas.microsoft.com/office/drawing/2014/main" id="{3DC1BAD2-D2D7-123F-F2D0-084C2599C34F}"/>
              </a:ext>
            </a:extLst>
          </p:cNvPr>
          <p:cNvPicPr>
            <a:picLocks noChangeAspect="1"/>
          </p:cNvPicPr>
          <p:nvPr/>
        </p:nvPicPr>
        <p:blipFill>
          <a:blip r:embed="rId4"/>
          <a:stretch>
            <a:fillRect/>
          </a:stretch>
        </p:blipFill>
        <p:spPr>
          <a:xfrm>
            <a:off x="377967" y="1755044"/>
            <a:ext cx="3032708" cy="2615357"/>
          </a:xfrm>
          <a:prstGeom prst="rect">
            <a:avLst/>
          </a:prstGeom>
          <a:noFill/>
          <a:ln cap="flat">
            <a:noFill/>
          </a:ln>
        </p:spPr>
      </p:pic>
      <p:pic>
        <p:nvPicPr>
          <p:cNvPr id="7" name="Picture 8">
            <a:extLst>
              <a:ext uri="{FF2B5EF4-FFF2-40B4-BE49-F238E27FC236}">
                <a16:creationId xmlns:a16="http://schemas.microsoft.com/office/drawing/2014/main" id="{0C3AB595-6E3F-96BB-66F5-54B9B73102C5}"/>
              </a:ext>
            </a:extLst>
          </p:cNvPr>
          <p:cNvPicPr>
            <a:picLocks noChangeAspect="1"/>
          </p:cNvPicPr>
          <p:nvPr/>
        </p:nvPicPr>
        <p:blipFill>
          <a:blip r:embed="rId5"/>
          <a:stretch>
            <a:fillRect/>
          </a:stretch>
        </p:blipFill>
        <p:spPr>
          <a:xfrm>
            <a:off x="3836346" y="1755044"/>
            <a:ext cx="2214027" cy="2615357"/>
          </a:xfrm>
          <a:prstGeom prst="rect">
            <a:avLst/>
          </a:prstGeom>
          <a:noFill/>
          <a:ln cap="flat">
            <a:noFill/>
          </a:ln>
        </p:spPr>
      </p:pic>
      <p:pic>
        <p:nvPicPr>
          <p:cNvPr id="8" name="Picture 12">
            <a:extLst>
              <a:ext uri="{FF2B5EF4-FFF2-40B4-BE49-F238E27FC236}">
                <a16:creationId xmlns:a16="http://schemas.microsoft.com/office/drawing/2014/main" id="{33FC4349-2C95-BD77-3BBE-F39318A84D59}"/>
              </a:ext>
            </a:extLst>
          </p:cNvPr>
          <p:cNvPicPr>
            <a:picLocks noChangeAspect="1"/>
          </p:cNvPicPr>
          <p:nvPr/>
        </p:nvPicPr>
        <p:blipFill>
          <a:blip r:embed="rId6"/>
          <a:stretch>
            <a:fillRect/>
          </a:stretch>
        </p:blipFill>
        <p:spPr>
          <a:xfrm>
            <a:off x="6421117" y="1755044"/>
            <a:ext cx="2303547" cy="261535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B590-E2F1-8573-E90D-8C086562B885}"/>
              </a:ext>
            </a:extLst>
          </p:cNvPr>
          <p:cNvSpPr txBox="1">
            <a:spLocks noGrp="1"/>
          </p:cNvSpPr>
          <p:nvPr>
            <p:ph type="title"/>
          </p:nvPr>
        </p:nvSpPr>
        <p:spPr/>
        <p:txBody>
          <a:bodyPr/>
          <a:lstStyle/>
          <a:p>
            <a:pPr lvl="0"/>
            <a:r>
              <a:rPr lang="en-US" dirty="0"/>
              <a:t>Next Week's Goals</a:t>
            </a:r>
          </a:p>
        </p:txBody>
      </p:sp>
      <p:sp>
        <p:nvSpPr>
          <p:cNvPr id="3" name="Google Shape;426;p23">
            <a:extLst>
              <a:ext uri="{FF2B5EF4-FFF2-40B4-BE49-F238E27FC236}">
                <a16:creationId xmlns:a16="http://schemas.microsoft.com/office/drawing/2014/main" id="{C057903D-AD0E-B7EF-1E59-9A1855A0FB09}"/>
              </a:ext>
            </a:extLst>
          </p:cNvPr>
          <p:cNvSpPr txBox="1">
            <a:spLocks noGrp="1"/>
          </p:cNvSpPr>
          <p:nvPr>
            <p:ph idx="1"/>
          </p:nvPr>
        </p:nvSpPr>
        <p:spPr>
          <a:xfrm>
            <a:off x="628650" y="1172343"/>
            <a:ext cx="7886700" cy="3263502"/>
          </a:xfrm>
        </p:spPr>
        <p:txBody>
          <a:bodyPr/>
          <a:lstStyle/>
          <a:p>
            <a:pPr marL="285750" lvl="0" indent="-285750">
              <a:lnSpc>
                <a:spcPct val="80000"/>
              </a:lnSpc>
              <a:buClr>
                <a:srgbClr val="000000"/>
              </a:buClr>
            </a:pPr>
            <a:r>
              <a:rPr lang="en-US" sz="1800" dirty="0">
                <a:solidFill>
                  <a:srgbClr val="000000"/>
                </a:solidFill>
              </a:rPr>
              <a:t>Configure sensors and cameras to store data into the SD card for transmission.</a:t>
            </a:r>
          </a:p>
          <a:p>
            <a:pPr marL="285750" lvl="0" indent="-285750">
              <a:lnSpc>
                <a:spcPct val="80000"/>
              </a:lnSpc>
              <a:buClr>
                <a:srgbClr val="000000"/>
              </a:buClr>
            </a:pPr>
            <a:r>
              <a:rPr lang="en-US" sz="1800" dirty="0">
                <a:solidFill>
                  <a:srgbClr val="000000"/>
                </a:solidFill>
              </a:rPr>
              <a:t>Add the new alcohol sensor to the design.</a:t>
            </a:r>
          </a:p>
          <a:p>
            <a:pPr marL="285750" lvl="0" indent="-285750">
              <a:lnSpc>
                <a:spcPct val="80000"/>
              </a:lnSpc>
              <a:buClr>
                <a:srgbClr val="000000"/>
              </a:buClr>
            </a:pPr>
            <a:r>
              <a:rPr lang="en-US" sz="1800" dirty="0">
                <a:solidFill>
                  <a:srgbClr val="000000"/>
                </a:solidFill>
              </a:rPr>
              <a:t>Refine Arduino script to successfully transmit and receive data from the SD card and not just the sensor. Solder RP-SMA connector to </a:t>
            </a:r>
            <a:r>
              <a:rPr lang="en-US" sz="1800" dirty="0" err="1">
                <a:solidFill>
                  <a:srgbClr val="000000"/>
                </a:solidFill>
              </a:rPr>
              <a:t>XBee</a:t>
            </a:r>
            <a:r>
              <a:rPr lang="en-US" sz="1800" dirty="0">
                <a:solidFill>
                  <a:srgbClr val="000000"/>
                </a:solidFill>
              </a:rPr>
              <a:t> module to begin testing with the purchased antenna. </a:t>
            </a:r>
            <a:endParaRPr lang="en-US" dirty="0">
              <a:solidFill>
                <a:srgbClr val="000000"/>
              </a:solidFill>
            </a:endParaRPr>
          </a:p>
          <a:p>
            <a:pPr marL="285750" lvl="0" indent="-285750">
              <a:lnSpc>
                <a:spcPct val="80000"/>
              </a:lnSpc>
              <a:buClr>
                <a:srgbClr val="000000"/>
              </a:buClr>
            </a:pPr>
            <a:r>
              <a:rPr lang="en-US" sz="1800" dirty="0">
                <a:solidFill>
                  <a:srgbClr val="000000"/>
                </a:solidFill>
              </a:rPr>
              <a:t>Finalize implementing initiating a round of measurements with the day/night cycle along with Implementing control systems such as fans, lights, and heaters.</a:t>
            </a:r>
          </a:p>
          <a:p>
            <a:pPr marL="171450" lvl="0" indent="-38103">
              <a:buNone/>
            </a:pPr>
            <a:endParaRPr lang="en-US" dirty="0"/>
          </a:p>
        </p:txBody>
      </p:sp>
      <p:pic>
        <p:nvPicPr>
          <p:cNvPr id="4" name="Picture 3" descr="A green rectangle with white text&#10;&#10;Description automatically generated">
            <a:extLst>
              <a:ext uri="{FF2B5EF4-FFF2-40B4-BE49-F238E27FC236}">
                <a16:creationId xmlns:a16="http://schemas.microsoft.com/office/drawing/2014/main" id="{5C71ECCE-5C18-D444-1BE2-9E3A92319ABF}"/>
              </a:ext>
            </a:extLst>
          </p:cNvPr>
          <p:cNvPicPr>
            <a:picLocks noChangeAspect="1"/>
          </p:cNvPicPr>
          <p:nvPr/>
        </p:nvPicPr>
        <p:blipFill>
          <a:blip r:embed="rId3"/>
          <a:stretch>
            <a:fillRect/>
          </a:stretch>
        </p:blipFill>
        <p:spPr>
          <a:xfrm>
            <a:off x="0" y="4616028"/>
            <a:ext cx="9144000" cy="524262"/>
          </a:xfrm>
          <a:prstGeom prst="rect">
            <a:avLst/>
          </a:prstGeom>
          <a:noFill/>
          <a:ln cap="flat">
            <a:noFill/>
          </a:ln>
        </p:spPr>
      </p:pic>
      <p:sp>
        <p:nvSpPr>
          <p:cNvPr id="5" name="Slide Number Placeholder 4">
            <a:extLst>
              <a:ext uri="{FF2B5EF4-FFF2-40B4-BE49-F238E27FC236}">
                <a16:creationId xmlns:a16="http://schemas.microsoft.com/office/drawing/2014/main" id="{6CC1DD95-20EB-FE38-A81C-142A7AD927A1}"/>
              </a:ext>
            </a:extLst>
          </p:cNvPr>
          <p:cNvSpPr txBox="1">
            <a:spLocks noGrp="1"/>
          </p:cNvSpPr>
          <p:nvPr>
            <p:ph type="sldNum" sz="quarter" idx="8"/>
          </p:nvPr>
        </p:nvSpPr>
        <p:spPr>
          <a:xfrm>
            <a:off x="6957194" y="4746339"/>
            <a:ext cx="2057400" cy="273844"/>
          </a:xfrm>
        </p:spPr>
        <p:txBody>
          <a:bodyPr/>
          <a:lstStyle/>
          <a:p>
            <a:pPr lvl="0"/>
            <a:r>
              <a:rPr lang="en-US">
                <a:solidFill>
                  <a:srgbClr val="FFFFFF"/>
                </a:solidFill>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Widescreen</PresentationFormat>
  <Paragraphs>189</Paragraphs>
  <Slides>15</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University of South Florida BIOSat: Botany in Orbit Satellite</vt:lpstr>
      <vt:lpstr>Subsystem Requirements</vt:lpstr>
      <vt:lpstr>Current Design </vt:lpstr>
      <vt:lpstr>Power Budget</vt:lpstr>
      <vt:lpstr>Electric Schematic</vt:lpstr>
      <vt:lpstr>This Week's Tasks</vt:lpstr>
      <vt:lpstr>This Week's Tasks</vt:lpstr>
      <vt:lpstr>This Week's Tasks</vt:lpstr>
      <vt:lpstr>Next Week's Goals</vt:lpstr>
      <vt:lpstr>PowerPoint Presentation</vt:lpstr>
      <vt:lpstr>Light Sensor (VEML7700-TR)</vt:lpstr>
      <vt:lpstr>Temperature/Humidity (BME680)</vt:lpstr>
      <vt:lpstr>Alcohol (ZMOD4510 )</vt:lpstr>
      <vt:lpstr>Light Sensor (VEML7700-TR)</vt:lpstr>
      <vt:lpstr>SEN053A &amp; SEN0496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South Florida BIOSat: Botany in Orbit Satellite</dc:title>
  <dc:creator>DiMercurio, Kyrstin</dc:creator>
  <cp:lastModifiedBy>Phillip Cornett</cp:lastModifiedBy>
  <cp:revision>3</cp:revision>
  <dcterms:created xsi:type="dcterms:W3CDTF">2019-11-06T18:18:56Z</dcterms:created>
  <dcterms:modified xsi:type="dcterms:W3CDTF">2024-02-23T14:28:07Z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0x0101001FC4B2CE1DF17144B4349F198FBE7F70</vt:lpwstr>
  </property>
</Properties>
</file>