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72" r:id="rId5"/>
    <p:sldId id="282" r:id="rId6"/>
    <p:sldId id="263" r:id="rId7"/>
    <p:sldId id="273" r:id="rId8"/>
    <p:sldId id="276" r:id="rId9"/>
    <p:sldId id="283" r:id="rId10"/>
    <p:sldId id="267" r:id="rId11"/>
    <p:sldId id="269" r:id="rId12"/>
    <p:sldId id="266" r:id="rId13"/>
    <p:sldId id="284" r:id="rId14"/>
    <p:sldId id="274" r:id="rId15"/>
    <p:sldId id="270" r:id="rId16"/>
    <p:sldId id="275" r:id="rId17"/>
    <p:sldId id="278" r:id="rId18"/>
    <p:sldId id="285" r:id="rId19"/>
    <p:sldId id="287" r:id="rId20"/>
    <p:sldId id="288" r:id="rId21"/>
    <p:sldId id="289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621E66-EAA7-47E5-9082-4DDF1EDD5F89}" v="35" dt="2025-10-15T17:17:06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 Deragon" userId="569c586617f376f8" providerId="LiveId" clId="{700BE94D-8E75-4527-9CDD-FD409B500EBD}"/>
    <pc:docChg chg="undo custSel addSld delSld modSld sldOrd">
      <pc:chgData name="Beth Deragon" userId="569c586617f376f8" providerId="LiveId" clId="{700BE94D-8E75-4527-9CDD-FD409B500EBD}" dt="2025-10-15T17:19:20.111" v="1561" actId="12"/>
      <pc:docMkLst>
        <pc:docMk/>
      </pc:docMkLst>
      <pc:sldChg chg="modSp mod">
        <pc:chgData name="Beth Deragon" userId="569c586617f376f8" providerId="LiveId" clId="{700BE94D-8E75-4527-9CDD-FD409B500EBD}" dt="2025-10-15T17:16:50.007" v="1499" actId="20577"/>
        <pc:sldMkLst>
          <pc:docMk/>
          <pc:sldMk cId="1503832575" sldId="256"/>
        </pc:sldMkLst>
        <pc:spChg chg="mod">
          <ac:chgData name="Beth Deragon" userId="569c586617f376f8" providerId="LiveId" clId="{700BE94D-8E75-4527-9CDD-FD409B500EBD}" dt="2025-10-15T17:16:50.007" v="1499" actId="20577"/>
          <ac:spMkLst>
            <pc:docMk/>
            <pc:sldMk cId="1503832575" sldId="256"/>
            <ac:spMk id="2" creationId="{05A8E6E3-BA3A-2809-F65C-E02D2F1EB14C}"/>
          </ac:spMkLst>
        </pc:spChg>
      </pc:sldChg>
      <pc:sldChg chg="addSp delSp modSp mod">
        <pc:chgData name="Beth Deragon" userId="569c586617f376f8" providerId="LiveId" clId="{700BE94D-8E75-4527-9CDD-FD409B500EBD}" dt="2025-10-15T17:17:06.276" v="1500" actId="2"/>
        <pc:sldMkLst>
          <pc:docMk/>
          <pc:sldMk cId="2498686109" sldId="257"/>
        </pc:sldMkLst>
        <pc:graphicFrameChg chg="add del mod modGraphic">
          <ac:chgData name="Beth Deragon" userId="569c586617f376f8" providerId="LiveId" clId="{700BE94D-8E75-4527-9CDD-FD409B500EBD}" dt="2025-10-15T17:17:06.276" v="1500" actId="2"/>
          <ac:graphicFrameMkLst>
            <pc:docMk/>
            <pc:sldMk cId="2498686109" sldId="257"/>
            <ac:graphicFrameMk id="14" creationId="{A9C567FC-6373-22BD-2D8C-1201EB7CC390}"/>
          </ac:graphicFrameMkLst>
        </pc:graphicFrameChg>
        <pc:picChg chg="add del mod">
          <ac:chgData name="Beth Deragon" userId="569c586617f376f8" providerId="LiveId" clId="{700BE94D-8E75-4527-9CDD-FD409B500EBD}" dt="2025-10-15T15:49:14.709" v="75" actId="21"/>
          <ac:picMkLst>
            <pc:docMk/>
            <pc:sldMk cId="2498686109" sldId="257"/>
            <ac:picMk id="3" creationId="{37626BCB-A94D-9ADE-CDDD-0AA1C088867F}"/>
          </ac:picMkLst>
        </pc:picChg>
      </pc:sldChg>
      <pc:sldChg chg="addSp modSp mod">
        <pc:chgData name="Beth Deragon" userId="569c586617f376f8" providerId="LiveId" clId="{700BE94D-8E75-4527-9CDD-FD409B500EBD}" dt="2025-10-15T15:56:14.560" v="96" actId="14826"/>
        <pc:sldMkLst>
          <pc:docMk/>
          <pc:sldMk cId="3848199721" sldId="262"/>
        </pc:sldMkLst>
        <pc:spChg chg="add mod">
          <ac:chgData name="Beth Deragon" userId="569c586617f376f8" providerId="LiveId" clId="{700BE94D-8E75-4527-9CDD-FD409B500EBD}" dt="2025-10-15T15:56:14.560" v="96" actId="14826"/>
          <ac:spMkLst>
            <pc:docMk/>
            <pc:sldMk cId="3848199721" sldId="262"/>
            <ac:spMk id="3" creationId="{1DA27D17-3469-4B2B-F2B3-3C61BDFA1601}"/>
          </ac:spMkLst>
        </pc:spChg>
        <pc:spChg chg="mod">
          <ac:chgData name="Beth Deragon" userId="569c586617f376f8" providerId="LiveId" clId="{700BE94D-8E75-4527-9CDD-FD409B500EBD}" dt="2025-10-15T15:54:03.007" v="89" actId="14100"/>
          <ac:spMkLst>
            <pc:docMk/>
            <pc:sldMk cId="3848199721" sldId="262"/>
            <ac:spMk id="6" creationId="{55D2EB3A-E9D9-53E5-DE47-F6CD6B0D368C}"/>
          </ac:spMkLst>
        </pc:spChg>
        <pc:picChg chg="mod ord">
          <ac:chgData name="Beth Deragon" userId="569c586617f376f8" providerId="LiveId" clId="{700BE94D-8E75-4527-9CDD-FD409B500EBD}" dt="2025-10-15T15:56:14.560" v="96" actId="14826"/>
          <ac:picMkLst>
            <pc:docMk/>
            <pc:sldMk cId="3848199721" sldId="262"/>
            <ac:picMk id="2" creationId="{DCFC0C20-E857-8A3B-9060-8389C3FA3C7D}"/>
          </ac:picMkLst>
        </pc:picChg>
      </pc:sldChg>
      <pc:sldChg chg="modSp mod">
        <pc:chgData name="Beth Deragon" userId="569c586617f376f8" providerId="LiveId" clId="{700BE94D-8E75-4527-9CDD-FD409B500EBD}" dt="2025-10-15T16:04:14.803" v="298" actId="114"/>
        <pc:sldMkLst>
          <pc:docMk/>
          <pc:sldMk cId="2400757096" sldId="263"/>
        </pc:sldMkLst>
        <pc:spChg chg="mod">
          <ac:chgData name="Beth Deragon" userId="569c586617f376f8" providerId="LiveId" clId="{700BE94D-8E75-4527-9CDD-FD409B500EBD}" dt="2025-10-15T16:04:14.803" v="298" actId="114"/>
          <ac:spMkLst>
            <pc:docMk/>
            <pc:sldMk cId="2400757096" sldId="263"/>
            <ac:spMk id="3" creationId="{2787B105-59E9-7A54-268C-F34C78023F84}"/>
          </ac:spMkLst>
        </pc:spChg>
        <pc:spChg chg="mod">
          <ac:chgData name="Beth Deragon" userId="569c586617f376f8" providerId="LiveId" clId="{700BE94D-8E75-4527-9CDD-FD409B500EBD}" dt="2025-10-15T16:01:05.310" v="269" actId="20577"/>
          <ac:spMkLst>
            <pc:docMk/>
            <pc:sldMk cId="2400757096" sldId="263"/>
            <ac:spMk id="6" creationId="{CA21D6FE-DF32-CEF7-0013-BE0A836F3BDB}"/>
          </ac:spMkLst>
        </pc:spChg>
      </pc:sldChg>
      <pc:sldChg chg="del">
        <pc:chgData name="Beth Deragon" userId="569c586617f376f8" providerId="LiveId" clId="{700BE94D-8E75-4527-9CDD-FD409B500EBD}" dt="2025-10-15T16:33:39.637" v="548" actId="2696"/>
        <pc:sldMkLst>
          <pc:docMk/>
          <pc:sldMk cId="1854456027" sldId="264"/>
        </pc:sldMkLst>
      </pc:sldChg>
      <pc:sldChg chg="del">
        <pc:chgData name="Beth Deragon" userId="569c586617f376f8" providerId="LiveId" clId="{700BE94D-8E75-4527-9CDD-FD409B500EBD}" dt="2025-10-15T16:44:34.559" v="779" actId="2696"/>
        <pc:sldMkLst>
          <pc:docMk/>
          <pc:sldMk cId="3897277207" sldId="265"/>
        </pc:sldMkLst>
      </pc:sldChg>
      <pc:sldChg chg="modSp mod ord">
        <pc:chgData name="Beth Deragon" userId="569c586617f376f8" providerId="LiveId" clId="{700BE94D-8E75-4527-9CDD-FD409B500EBD}" dt="2025-10-15T17:14:22.353" v="1411"/>
        <pc:sldMkLst>
          <pc:docMk/>
          <pc:sldMk cId="3593528197" sldId="266"/>
        </pc:sldMkLst>
        <pc:spChg chg="mod">
          <ac:chgData name="Beth Deragon" userId="569c586617f376f8" providerId="LiveId" clId="{700BE94D-8E75-4527-9CDD-FD409B500EBD}" dt="2025-10-15T17:13:08.657" v="1407" actId="6549"/>
          <ac:spMkLst>
            <pc:docMk/>
            <pc:sldMk cId="3593528197" sldId="266"/>
            <ac:spMk id="6" creationId="{21E1E592-8E58-57FB-2607-9BE6B1B7B939}"/>
          </ac:spMkLst>
        </pc:spChg>
      </pc:sldChg>
      <pc:sldChg chg="modSp mod">
        <pc:chgData name="Beth Deragon" userId="569c586617f376f8" providerId="LiveId" clId="{700BE94D-8E75-4527-9CDD-FD409B500EBD}" dt="2025-10-15T16:26:56.547" v="524"/>
        <pc:sldMkLst>
          <pc:docMk/>
          <pc:sldMk cId="4234446995" sldId="267"/>
        </pc:sldMkLst>
        <pc:spChg chg="mod">
          <ac:chgData name="Beth Deragon" userId="569c586617f376f8" providerId="LiveId" clId="{700BE94D-8E75-4527-9CDD-FD409B500EBD}" dt="2025-10-15T16:26:56.547" v="524"/>
          <ac:spMkLst>
            <pc:docMk/>
            <pc:sldMk cId="4234446995" sldId="267"/>
            <ac:spMk id="3" creationId="{7481FFA5-A04F-3C65-82AB-8E0191785696}"/>
          </ac:spMkLst>
        </pc:spChg>
        <pc:spChg chg="mod">
          <ac:chgData name="Beth Deragon" userId="569c586617f376f8" providerId="LiveId" clId="{700BE94D-8E75-4527-9CDD-FD409B500EBD}" dt="2025-10-15T16:26:37.951" v="523" actId="20577"/>
          <ac:spMkLst>
            <pc:docMk/>
            <pc:sldMk cId="4234446995" sldId="267"/>
            <ac:spMk id="6" creationId="{A041EDDA-8479-7F49-2C9A-EC3C12D9BCEC}"/>
          </ac:spMkLst>
        </pc:spChg>
      </pc:sldChg>
      <pc:sldChg chg="del ord">
        <pc:chgData name="Beth Deragon" userId="569c586617f376f8" providerId="LiveId" clId="{700BE94D-8E75-4527-9CDD-FD409B500EBD}" dt="2025-10-15T16:33:32.091" v="547" actId="2696"/>
        <pc:sldMkLst>
          <pc:docMk/>
          <pc:sldMk cId="2364794581" sldId="268"/>
        </pc:sldMkLst>
      </pc:sldChg>
      <pc:sldChg chg="modSp mod">
        <pc:chgData name="Beth Deragon" userId="569c586617f376f8" providerId="LiveId" clId="{700BE94D-8E75-4527-9CDD-FD409B500EBD}" dt="2025-10-15T16:28:39.477" v="530"/>
        <pc:sldMkLst>
          <pc:docMk/>
          <pc:sldMk cId="3295042870" sldId="269"/>
        </pc:sldMkLst>
        <pc:spChg chg="mod">
          <ac:chgData name="Beth Deragon" userId="569c586617f376f8" providerId="LiveId" clId="{700BE94D-8E75-4527-9CDD-FD409B500EBD}" dt="2025-10-15T16:28:39.477" v="530"/>
          <ac:spMkLst>
            <pc:docMk/>
            <pc:sldMk cId="3295042870" sldId="269"/>
            <ac:spMk id="3" creationId="{D961356F-9F99-7669-7B31-B2563E8C847F}"/>
          </ac:spMkLst>
        </pc:spChg>
        <pc:spChg chg="mod">
          <ac:chgData name="Beth Deragon" userId="569c586617f376f8" providerId="LiveId" clId="{700BE94D-8E75-4527-9CDD-FD409B500EBD}" dt="2025-10-15T16:27:28.079" v="525"/>
          <ac:spMkLst>
            <pc:docMk/>
            <pc:sldMk cId="3295042870" sldId="269"/>
            <ac:spMk id="6" creationId="{612272F1-B795-84BE-C402-19321ADF64C3}"/>
          </ac:spMkLst>
        </pc:spChg>
      </pc:sldChg>
      <pc:sldChg chg="addSp delSp modSp mod">
        <pc:chgData name="Beth Deragon" userId="569c586617f376f8" providerId="LiveId" clId="{700BE94D-8E75-4527-9CDD-FD409B500EBD}" dt="2025-10-15T16:44:09.200" v="778" actId="255"/>
        <pc:sldMkLst>
          <pc:docMk/>
          <pc:sldMk cId="1788202602" sldId="270"/>
        </pc:sldMkLst>
        <pc:spChg chg="del mod">
          <ac:chgData name="Beth Deragon" userId="569c586617f376f8" providerId="LiveId" clId="{700BE94D-8E75-4527-9CDD-FD409B500EBD}" dt="2025-10-15T16:40:41.695" v="611"/>
          <ac:spMkLst>
            <pc:docMk/>
            <pc:sldMk cId="1788202602" sldId="270"/>
            <ac:spMk id="3" creationId="{73D7D8D3-988A-251F-EA2E-4E0F6DA48C51}"/>
          </ac:spMkLst>
        </pc:spChg>
        <pc:spChg chg="add mod">
          <ac:chgData name="Beth Deragon" userId="569c586617f376f8" providerId="LiveId" clId="{700BE94D-8E75-4527-9CDD-FD409B500EBD}" dt="2025-10-15T16:44:09.200" v="778" actId="255"/>
          <ac:spMkLst>
            <pc:docMk/>
            <pc:sldMk cId="1788202602" sldId="270"/>
            <ac:spMk id="4" creationId="{CDF48B73-B757-73DC-C485-ACFDEA6F22D3}"/>
          </ac:spMkLst>
        </pc:spChg>
        <pc:spChg chg="mod">
          <ac:chgData name="Beth Deragon" userId="569c586617f376f8" providerId="LiveId" clId="{700BE94D-8E75-4527-9CDD-FD409B500EBD}" dt="2025-10-15T16:40:30.583" v="608" actId="20577"/>
          <ac:spMkLst>
            <pc:docMk/>
            <pc:sldMk cId="1788202602" sldId="270"/>
            <ac:spMk id="6" creationId="{EC7063F5-449E-6FEB-C7E2-6C4D1BE9581B}"/>
          </ac:spMkLst>
        </pc:spChg>
      </pc:sldChg>
      <pc:sldChg chg="del">
        <pc:chgData name="Beth Deragon" userId="569c586617f376f8" providerId="LiveId" clId="{700BE94D-8E75-4527-9CDD-FD409B500EBD}" dt="2025-10-15T16:33:43.623" v="549" actId="2696"/>
        <pc:sldMkLst>
          <pc:docMk/>
          <pc:sldMk cId="576208135" sldId="271"/>
        </pc:sldMkLst>
      </pc:sldChg>
      <pc:sldChg chg="modSp mod">
        <pc:chgData name="Beth Deragon" userId="569c586617f376f8" providerId="LiveId" clId="{700BE94D-8E75-4527-9CDD-FD409B500EBD}" dt="2025-10-15T16:10:44.658" v="330" actId="12"/>
        <pc:sldMkLst>
          <pc:docMk/>
          <pc:sldMk cId="1692476503" sldId="272"/>
        </pc:sldMkLst>
        <pc:spChg chg="mod">
          <ac:chgData name="Beth Deragon" userId="569c586617f376f8" providerId="LiveId" clId="{700BE94D-8E75-4527-9CDD-FD409B500EBD}" dt="2025-10-15T16:10:44.658" v="330" actId="12"/>
          <ac:spMkLst>
            <pc:docMk/>
            <pc:sldMk cId="1692476503" sldId="272"/>
            <ac:spMk id="3" creationId="{D1551D64-01FD-13F8-35AD-D03FB6240B82}"/>
          </ac:spMkLst>
        </pc:spChg>
        <pc:spChg chg="mod">
          <ac:chgData name="Beth Deragon" userId="569c586617f376f8" providerId="LiveId" clId="{700BE94D-8E75-4527-9CDD-FD409B500EBD}" dt="2025-10-15T15:57:20.053" v="135" actId="20577"/>
          <ac:spMkLst>
            <pc:docMk/>
            <pc:sldMk cId="1692476503" sldId="272"/>
            <ac:spMk id="6" creationId="{8CA33D5A-9FCE-B813-7B5E-D89FA2849511}"/>
          </ac:spMkLst>
        </pc:spChg>
      </pc:sldChg>
      <pc:sldChg chg="modSp mod">
        <pc:chgData name="Beth Deragon" userId="569c586617f376f8" providerId="LiveId" clId="{700BE94D-8E75-4527-9CDD-FD409B500EBD}" dt="2025-10-15T17:18:40.467" v="1549" actId="255"/>
        <pc:sldMkLst>
          <pc:docMk/>
          <pc:sldMk cId="294371790" sldId="273"/>
        </pc:sldMkLst>
        <pc:spChg chg="mod">
          <ac:chgData name="Beth Deragon" userId="569c586617f376f8" providerId="LiveId" clId="{700BE94D-8E75-4527-9CDD-FD409B500EBD}" dt="2025-10-15T17:18:40.467" v="1549" actId="255"/>
          <ac:spMkLst>
            <pc:docMk/>
            <pc:sldMk cId="294371790" sldId="273"/>
            <ac:spMk id="3" creationId="{538C83AE-22C6-0A02-F1A7-DC4A1589CD87}"/>
          </ac:spMkLst>
        </pc:spChg>
        <pc:spChg chg="mod">
          <ac:chgData name="Beth Deragon" userId="569c586617f376f8" providerId="LiveId" clId="{700BE94D-8E75-4527-9CDD-FD409B500EBD}" dt="2025-10-15T16:12:59.053" v="331"/>
          <ac:spMkLst>
            <pc:docMk/>
            <pc:sldMk cId="294371790" sldId="273"/>
            <ac:spMk id="6" creationId="{0EB85FB7-FED4-CFF1-EBCD-E558F2E6D808}"/>
          </ac:spMkLst>
        </pc:spChg>
      </pc:sldChg>
      <pc:sldChg chg="modSp mod">
        <pc:chgData name="Beth Deragon" userId="569c586617f376f8" providerId="LiveId" clId="{700BE94D-8E75-4527-9CDD-FD409B500EBD}" dt="2025-10-15T16:39:13.294" v="581" actId="114"/>
        <pc:sldMkLst>
          <pc:docMk/>
          <pc:sldMk cId="792448165" sldId="274"/>
        </pc:sldMkLst>
        <pc:spChg chg="mod">
          <ac:chgData name="Beth Deragon" userId="569c586617f376f8" providerId="LiveId" clId="{700BE94D-8E75-4527-9CDD-FD409B500EBD}" dt="2025-10-15T16:39:13.294" v="581" actId="114"/>
          <ac:spMkLst>
            <pc:docMk/>
            <pc:sldMk cId="792448165" sldId="274"/>
            <ac:spMk id="3" creationId="{A6E55E44-349F-0CB5-34D2-083E5FA6EA22}"/>
          </ac:spMkLst>
        </pc:spChg>
        <pc:spChg chg="mod">
          <ac:chgData name="Beth Deragon" userId="569c586617f376f8" providerId="LiveId" clId="{700BE94D-8E75-4527-9CDD-FD409B500EBD}" dt="2025-10-15T16:38:26.552" v="574" actId="20577"/>
          <ac:spMkLst>
            <pc:docMk/>
            <pc:sldMk cId="792448165" sldId="274"/>
            <ac:spMk id="6" creationId="{6839FF09-F952-663B-6937-6081E3044E79}"/>
          </ac:spMkLst>
        </pc:spChg>
      </pc:sldChg>
      <pc:sldChg chg="modSp mod">
        <pc:chgData name="Beth Deragon" userId="569c586617f376f8" providerId="LiveId" clId="{700BE94D-8E75-4527-9CDD-FD409B500EBD}" dt="2025-10-15T16:45:49.487" v="823" actId="255"/>
        <pc:sldMkLst>
          <pc:docMk/>
          <pc:sldMk cId="2795465197" sldId="275"/>
        </pc:sldMkLst>
        <pc:spChg chg="mod">
          <ac:chgData name="Beth Deragon" userId="569c586617f376f8" providerId="LiveId" clId="{700BE94D-8E75-4527-9CDD-FD409B500EBD}" dt="2025-10-15T16:45:49.487" v="823" actId="255"/>
          <ac:spMkLst>
            <pc:docMk/>
            <pc:sldMk cId="2795465197" sldId="275"/>
            <ac:spMk id="3" creationId="{60BCCB33-8A19-6059-82FD-194DDDBF2532}"/>
          </ac:spMkLst>
        </pc:spChg>
        <pc:spChg chg="mod">
          <ac:chgData name="Beth Deragon" userId="569c586617f376f8" providerId="LiveId" clId="{700BE94D-8E75-4527-9CDD-FD409B500EBD}" dt="2025-10-15T16:44:45.352" v="805" actId="20577"/>
          <ac:spMkLst>
            <pc:docMk/>
            <pc:sldMk cId="2795465197" sldId="275"/>
            <ac:spMk id="6" creationId="{631166DB-FC82-2981-CB2A-6BD31CC36DAA}"/>
          </ac:spMkLst>
        </pc:spChg>
      </pc:sldChg>
      <pc:sldChg chg="modSp mod">
        <pc:chgData name="Beth Deragon" userId="569c586617f376f8" providerId="LiveId" clId="{700BE94D-8E75-4527-9CDD-FD409B500EBD}" dt="2025-10-15T17:19:04.658" v="1555" actId="12"/>
        <pc:sldMkLst>
          <pc:docMk/>
          <pc:sldMk cId="2688003460" sldId="276"/>
        </pc:sldMkLst>
        <pc:spChg chg="mod">
          <ac:chgData name="Beth Deragon" userId="569c586617f376f8" providerId="LiveId" clId="{700BE94D-8E75-4527-9CDD-FD409B500EBD}" dt="2025-10-15T17:19:04.658" v="1555" actId="12"/>
          <ac:spMkLst>
            <pc:docMk/>
            <pc:sldMk cId="2688003460" sldId="276"/>
            <ac:spMk id="3" creationId="{CFF7C006-7EE3-DC6F-998A-ADB1906CD06A}"/>
          </ac:spMkLst>
        </pc:spChg>
        <pc:spChg chg="mod">
          <ac:chgData name="Beth Deragon" userId="569c586617f376f8" providerId="LiveId" clId="{700BE94D-8E75-4527-9CDD-FD409B500EBD}" dt="2025-10-15T16:25:18.800" v="502" actId="20577"/>
          <ac:spMkLst>
            <pc:docMk/>
            <pc:sldMk cId="2688003460" sldId="276"/>
            <ac:spMk id="6" creationId="{7FB382E6-E4D6-E93C-C640-A80157731D95}"/>
          </ac:spMkLst>
        </pc:spChg>
      </pc:sldChg>
      <pc:sldChg chg="del">
        <pc:chgData name="Beth Deragon" userId="569c586617f376f8" providerId="LiveId" clId="{700BE94D-8E75-4527-9CDD-FD409B500EBD}" dt="2025-10-15T17:10:17.222" v="1355" actId="2696"/>
        <pc:sldMkLst>
          <pc:docMk/>
          <pc:sldMk cId="2088406859" sldId="277"/>
        </pc:sldMkLst>
      </pc:sldChg>
      <pc:sldChg chg="modSp mod">
        <pc:chgData name="Beth Deragon" userId="569c586617f376f8" providerId="LiveId" clId="{700BE94D-8E75-4527-9CDD-FD409B500EBD}" dt="2025-10-15T17:06:56.343" v="1273" actId="6549"/>
        <pc:sldMkLst>
          <pc:docMk/>
          <pc:sldMk cId="1483015246" sldId="278"/>
        </pc:sldMkLst>
        <pc:spChg chg="mod">
          <ac:chgData name="Beth Deragon" userId="569c586617f376f8" providerId="LiveId" clId="{700BE94D-8E75-4527-9CDD-FD409B500EBD}" dt="2025-10-15T17:06:56.343" v="1273" actId="6549"/>
          <ac:spMkLst>
            <pc:docMk/>
            <pc:sldMk cId="1483015246" sldId="278"/>
            <ac:spMk id="3" creationId="{07E3E2F6-7CAB-64CA-40AF-DFBB7EF0FC95}"/>
          </ac:spMkLst>
        </pc:spChg>
        <pc:spChg chg="mod">
          <ac:chgData name="Beth Deragon" userId="569c586617f376f8" providerId="LiveId" clId="{700BE94D-8E75-4527-9CDD-FD409B500EBD}" dt="2025-10-15T16:46:24.414" v="866" actId="20577"/>
          <ac:spMkLst>
            <pc:docMk/>
            <pc:sldMk cId="1483015246" sldId="278"/>
            <ac:spMk id="6" creationId="{9A5404B9-38D3-8266-A48E-78A0E6429D6E}"/>
          </ac:spMkLst>
        </pc:spChg>
      </pc:sldChg>
      <pc:sldChg chg="del">
        <pc:chgData name="Beth Deragon" userId="569c586617f376f8" providerId="LiveId" clId="{700BE94D-8E75-4527-9CDD-FD409B500EBD}" dt="2025-10-15T17:10:22.452" v="1356" actId="2696"/>
        <pc:sldMkLst>
          <pc:docMk/>
          <pc:sldMk cId="1694194696" sldId="279"/>
        </pc:sldMkLst>
      </pc:sldChg>
      <pc:sldChg chg="delSp modSp del mod">
        <pc:chgData name="Beth Deragon" userId="569c586617f376f8" providerId="LiveId" clId="{700BE94D-8E75-4527-9CDD-FD409B500EBD}" dt="2025-10-15T17:13:12.389" v="1408" actId="2696"/>
        <pc:sldMkLst>
          <pc:docMk/>
          <pc:sldMk cId="1897360126" sldId="280"/>
        </pc:sldMkLst>
        <pc:spChg chg="del mod">
          <ac:chgData name="Beth Deragon" userId="569c586617f376f8" providerId="LiveId" clId="{700BE94D-8E75-4527-9CDD-FD409B500EBD}" dt="2025-10-15T17:12:46.448" v="1379"/>
          <ac:spMkLst>
            <pc:docMk/>
            <pc:sldMk cId="1897360126" sldId="280"/>
            <ac:spMk id="3" creationId="{C770EA04-93A1-8C17-8F49-FCAB7B6573E6}"/>
          </ac:spMkLst>
        </pc:spChg>
        <pc:spChg chg="mod">
          <ac:chgData name="Beth Deragon" userId="569c586617f376f8" providerId="LiveId" clId="{700BE94D-8E75-4527-9CDD-FD409B500EBD}" dt="2025-10-15T17:12:38.431" v="1376" actId="20577"/>
          <ac:spMkLst>
            <pc:docMk/>
            <pc:sldMk cId="1897360126" sldId="280"/>
            <ac:spMk id="6" creationId="{75E50AE2-D85E-C2D3-4696-4E8E8DA70A08}"/>
          </ac:spMkLst>
        </pc:spChg>
      </pc:sldChg>
      <pc:sldChg chg="addSp modSp new del mod">
        <pc:chgData name="Beth Deragon" userId="569c586617f376f8" providerId="LiveId" clId="{700BE94D-8E75-4527-9CDD-FD409B500EBD}" dt="2025-10-15T16:08:46.790" v="310" actId="2696"/>
        <pc:sldMkLst>
          <pc:docMk/>
          <pc:sldMk cId="3900005721" sldId="281"/>
        </pc:sldMkLst>
        <pc:spChg chg="mod">
          <ac:chgData name="Beth Deragon" userId="569c586617f376f8" providerId="LiveId" clId="{700BE94D-8E75-4527-9CDD-FD409B500EBD}" dt="2025-10-15T16:08:08.429" v="307" actId="21"/>
          <ac:spMkLst>
            <pc:docMk/>
            <pc:sldMk cId="3900005721" sldId="281"/>
            <ac:spMk id="2" creationId="{C1300FAC-7075-2533-E617-ACCCFA36DF91}"/>
          </ac:spMkLst>
        </pc:spChg>
        <pc:spChg chg="add mod">
          <ac:chgData name="Beth Deragon" userId="569c586617f376f8" providerId="LiveId" clId="{700BE94D-8E75-4527-9CDD-FD409B500EBD}" dt="2025-10-15T16:07:53.252" v="305" actId="14100"/>
          <ac:spMkLst>
            <pc:docMk/>
            <pc:sldMk cId="3900005721" sldId="281"/>
            <ac:spMk id="4" creationId="{83123819-F0C3-0713-BD69-95C939EFF00E}"/>
          </ac:spMkLst>
        </pc:spChg>
      </pc:sldChg>
      <pc:sldChg chg="modSp add mod">
        <pc:chgData name="Beth Deragon" userId="569c586617f376f8" providerId="LiveId" clId="{700BE94D-8E75-4527-9CDD-FD409B500EBD}" dt="2025-10-15T16:10:08.070" v="322" actId="255"/>
        <pc:sldMkLst>
          <pc:docMk/>
          <pc:sldMk cId="133079980" sldId="282"/>
        </pc:sldMkLst>
        <pc:spChg chg="mod">
          <ac:chgData name="Beth Deragon" userId="569c586617f376f8" providerId="LiveId" clId="{700BE94D-8E75-4527-9CDD-FD409B500EBD}" dt="2025-10-15T16:10:08.070" v="322" actId="255"/>
          <ac:spMkLst>
            <pc:docMk/>
            <pc:sldMk cId="133079980" sldId="282"/>
            <ac:spMk id="3" creationId="{6CF31ABF-D540-E6FD-E52C-623F2D042C8C}"/>
          </ac:spMkLst>
        </pc:spChg>
        <pc:spChg chg="mod">
          <ac:chgData name="Beth Deragon" userId="569c586617f376f8" providerId="LiveId" clId="{700BE94D-8E75-4527-9CDD-FD409B500EBD}" dt="2025-10-15T16:08:14.816" v="308"/>
          <ac:spMkLst>
            <pc:docMk/>
            <pc:sldMk cId="133079980" sldId="282"/>
            <ac:spMk id="6" creationId="{28BD3856-B808-D274-B591-D92A3CD7833C}"/>
          </ac:spMkLst>
        </pc:spChg>
      </pc:sldChg>
      <pc:sldChg chg="modSp add mod">
        <pc:chgData name="Beth Deragon" userId="569c586617f376f8" providerId="LiveId" clId="{700BE94D-8E75-4527-9CDD-FD409B500EBD}" dt="2025-10-15T17:19:20.111" v="1561" actId="12"/>
        <pc:sldMkLst>
          <pc:docMk/>
          <pc:sldMk cId="1603495851" sldId="283"/>
        </pc:sldMkLst>
        <pc:spChg chg="mod">
          <ac:chgData name="Beth Deragon" userId="569c586617f376f8" providerId="LiveId" clId="{700BE94D-8E75-4527-9CDD-FD409B500EBD}" dt="2025-10-15T17:19:20.111" v="1561" actId="12"/>
          <ac:spMkLst>
            <pc:docMk/>
            <pc:sldMk cId="1603495851" sldId="283"/>
            <ac:spMk id="3" creationId="{7098093E-6005-CB8A-FFC7-C48D4339E5AB}"/>
          </ac:spMkLst>
        </pc:spChg>
      </pc:sldChg>
      <pc:sldChg chg="delSp modSp add mod setBg delDesignElem">
        <pc:chgData name="Beth Deragon" userId="569c586617f376f8" providerId="LiveId" clId="{700BE94D-8E75-4527-9CDD-FD409B500EBD}" dt="2025-10-15T16:38:02.696" v="559" actId="20577"/>
        <pc:sldMkLst>
          <pc:docMk/>
          <pc:sldMk cId="4134365650" sldId="284"/>
        </pc:sldMkLst>
        <pc:spChg chg="del mod">
          <ac:chgData name="Beth Deragon" userId="569c586617f376f8" providerId="LiveId" clId="{700BE94D-8E75-4527-9CDD-FD409B500EBD}" dt="2025-10-15T16:32:05.292" v="546" actId="14826"/>
          <ac:spMkLst>
            <pc:docMk/>
            <pc:sldMk cId="4134365650" sldId="284"/>
            <ac:spMk id="3" creationId="{669C963C-AED6-037B-D792-A77C205F518E}"/>
          </ac:spMkLst>
        </pc:spChg>
        <pc:spChg chg="mod">
          <ac:chgData name="Beth Deragon" userId="569c586617f376f8" providerId="LiveId" clId="{700BE94D-8E75-4527-9CDD-FD409B500EBD}" dt="2025-10-15T16:38:02.696" v="559" actId="20577"/>
          <ac:spMkLst>
            <pc:docMk/>
            <pc:sldMk cId="4134365650" sldId="284"/>
            <ac:spMk id="6" creationId="{F410A9AF-D5A4-47CE-6E0C-FAB086355DB3}"/>
          </ac:spMkLst>
        </pc:spChg>
        <pc:spChg chg="del">
          <ac:chgData name="Beth Deragon" userId="569c586617f376f8" providerId="LiveId" clId="{700BE94D-8E75-4527-9CDD-FD409B500EBD}" dt="2025-10-15T16:29:17.571" v="532"/>
          <ac:spMkLst>
            <pc:docMk/>
            <pc:sldMk cId="4134365650" sldId="284"/>
            <ac:spMk id="11" creationId="{EA035392-21CF-C724-3C11-FDE1079055FC}"/>
          </ac:spMkLst>
        </pc:spChg>
        <pc:picChg chg="mod">
          <ac:chgData name="Beth Deragon" userId="569c586617f376f8" providerId="LiveId" clId="{700BE94D-8E75-4527-9CDD-FD409B500EBD}" dt="2025-10-15T16:32:05.292" v="546" actId="14826"/>
          <ac:picMkLst>
            <pc:docMk/>
            <pc:sldMk cId="4134365650" sldId="284"/>
            <ac:picMk id="2" creationId="{4C29CA3E-9FF2-8A29-81A9-E0E50996BF97}"/>
          </ac:picMkLst>
        </pc:picChg>
      </pc:sldChg>
      <pc:sldChg chg="modSp add mod">
        <pc:chgData name="Beth Deragon" userId="569c586617f376f8" providerId="LiveId" clId="{700BE94D-8E75-4527-9CDD-FD409B500EBD}" dt="2025-10-15T17:07:01" v="1275" actId="6549"/>
        <pc:sldMkLst>
          <pc:docMk/>
          <pc:sldMk cId="1810309715" sldId="285"/>
        </pc:sldMkLst>
        <pc:spChg chg="mod">
          <ac:chgData name="Beth Deragon" userId="569c586617f376f8" providerId="LiveId" clId="{700BE94D-8E75-4527-9CDD-FD409B500EBD}" dt="2025-10-15T17:07:01" v="1275" actId="6549"/>
          <ac:spMkLst>
            <pc:docMk/>
            <pc:sldMk cId="1810309715" sldId="285"/>
            <ac:spMk id="3" creationId="{7838665C-61BE-E4D1-AD12-2B4E49979F8E}"/>
          </ac:spMkLst>
        </pc:spChg>
        <pc:spChg chg="mod">
          <ac:chgData name="Beth Deragon" userId="569c586617f376f8" providerId="LiveId" clId="{700BE94D-8E75-4527-9CDD-FD409B500EBD}" dt="2025-10-15T17:02:31.984" v="1204" actId="20577"/>
          <ac:spMkLst>
            <pc:docMk/>
            <pc:sldMk cId="1810309715" sldId="285"/>
            <ac:spMk id="6" creationId="{A8216585-249B-3BFC-268D-DAB94F2B8E92}"/>
          </ac:spMkLst>
        </pc:spChg>
      </pc:sldChg>
      <pc:sldChg chg="new del">
        <pc:chgData name="Beth Deragon" userId="569c586617f376f8" providerId="LiveId" clId="{700BE94D-8E75-4527-9CDD-FD409B500EBD}" dt="2025-10-15T17:04:23.027" v="1215" actId="2696"/>
        <pc:sldMkLst>
          <pc:docMk/>
          <pc:sldMk cId="3552528620" sldId="286"/>
        </pc:sldMkLst>
      </pc:sldChg>
      <pc:sldChg chg="modSp add mod">
        <pc:chgData name="Beth Deragon" userId="569c586617f376f8" providerId="LiveId" clId="{700BE94D-8E75-4527-9CDD-FD409B500EBD}" dt="2025-10-15T17:09:38.623" v="1352" actId="20577"/>
        <pc:sldMkLst>
          <pc:docMk/>
          <pc:sldMk cId="519520883" sldId="287"/>
        </pc:sldMkLst>
        <pc:spChg chg="mod">
          <ac:chgData name="Beth Deragon" userId="569c586617f376f8" providerId="LiveId" clId="{700BE94D-8E75-4527-9CDD-FD409B500EBD}" dt="2025-10-15T17:09:38.623" v="1352" actId="20577"/>
          <ac:spMkLst>
            <pc:docMk/>
            <pc:sldMk cId="519520883" sldId="287"/>
            <ac:spMk id="3" creationId="{2B4EB51A-B021-26F8-68DB-E3CA0F9B203A}"/>
          </ac:spMkLst>
        </pc:spChg>
      </pc:sldChg>
      <pc:sldChg chg="modSp add mod">
        <pc:chgData name="Beth Deragon" userId="569c586617f376f8" providerId="LiveId" clId="{700BE94D-8E75-4527-9CDD-FD409B500EBD}" dt="2025-10-15T17:10:09.319" v="1354" actId="6549"/>
        <pc:sldMkLst>
          <pc:docMk/>
          <pc:sldMk cId="4082232398" sldId="288"/>
        </pc:sldMkLst>
        <pc:spChg chg="mod">
          <ac:chgData name="Beth Deragon" userId="569c586617f376f8" providerId="LiveId" clId="{700BE94D-8E75-4527-9CDD-FD409B500EBD}" dt="2025-10-15T17:10:09.319" v="1354" actId="6549"/>
          <ac:spMkLst>
            <pc:docMk/>
            <pc:sldMk cId="4082232398" sldId="288"/>
            <ac:spMk id="3" creationId="{AE8FA653-5C8C-FCE6-9089-335B0187C459}"/>
          </ac:spMkLst>
        </pc:spChg>
      </pc:sldChg>
      <pc:sldChg chg="add">
        <pc:chgData name="Beth Deragon" userId="569c586617f376f8" providerId="LiveId" clId="{700BE94D-8E75-4527-9CDD-FD409B500EBD}" dt="2025-10-15T17:14:10.870" v="1409" actId="2890"/>
        <pc:sldMkLst>
          <pc:docMk/>
          <pc:sldMk cId="1222182067" sldId="289"/>
        </pc:sldMkLst>
      </pc:sldChg>
      <pc:sldChg chg="addSp delSp modSp add mod">
        <pc:chgData name="Beth Deragon" userId="569c586617f376f8" providerId="LiveId" clId="{700BE94D-8E75-4527-9CDD-FD409B500EBD}" dt="2025-10-15T17:16:17.140" v="1494" actId="1076"/>
        <pc:sldMkLst>
          <pc:docMk/>
          <pc:sldMk cId="655782913" sldId="290"/>
        </pc:sldMkLst>
        <pc:spChg chg="mod">
          <ac:chgData name="Beth Deragon" userId="569c586617f376f8" providerId="LiveId" clId="{700BE94D-8E75-4527-9CDD-FD409B500EBD}" dt="2025-10-15T17:16:10.590" v="1493" actId="20577"/>
          <ac:spMkLst>
            <pc:docMk/>
            <pc:sldMk cId="655782913" sldId="290"/>
            <ac:spMk id="6" creationId="{EDB235F5-EE41-1653-8BF3-B4BBBB17F5CF}"/>
          </ac:spMkLst>
        </pc:spChg>
        <pc:picChg chg="add mod">
          <ac:chgData name="Beth Deragon" userId="569c586617f376f8" providerId="LiveId" clId="{700BE94D-8E75-4527-9CDD-FD409B500EBD}" dt="2025-10-15T17:16:17.140" v="1494" actId="1076"/>
          <ac:picMkLst>
            <pc:docMk/>
            <pc:sldMk cId="655782913" sldId="290"/>
            <ac:picMk id="2" creationId="{CDC767D4-2C7A-2DA7-AD38-4BA2B64C9E66}"/>
          </ac:picMkLst>
        </pc:picChg>
        <pc:picChg chg="del">
          <ac:chgData name="Beth Deragon" userId="569c586617f376f8" providerId="LiveId" clId="{700BE94D-8E75-4527-9CDD-FD409B500EBD}" dt="2025-10-15T17:15:36.075" v="1477" actId="21"/>
          <ac:picMkLst>
            <pc:docMk/>
            <pc:sldMk cId="655782913" sldId="290"/>
            <ac:picMk id="5" creationId="{0EB356EF-2BD2-F783-F0C7-868E65E07DEB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44CEBA-9AEB-4109-A999-CB08FD23F2DC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03A2DE-ECCB-418B-BDE5-79AC4BCCFC1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baseline="0" dirty="0"/>
            <a:t>Ethical foundations in public sector hr</a:t>
          </a:r>
          <a:endParaRPr lang="en-US" dirty="0"/>
        </a:p>
      </dgm:t>
    </dgm:pt>
    <dgm:pt modelId="{EFB193C8-F1B6-46F8-BCAF-E5FD574A41AC}" type="parTrans" cxnId="{892B7EBE-CFFB-4F89-911C-DD9C66B46080}">
      <dgm:prSet/>
      <dgm:spPr/>
      <dgm:t>
        <a:bodyPr/>
        <a:lstStyle/>
        <a:p>
          <a:endParaRPr lang="en-US"/>
        </a:p>
      </dgm:t>
    </dgm:pt>
    <dgm:pt modelId="{B55EA89A-C47F-46D2-80E1-09A90F71CDC9}" type="sibTrans" cxnId="{892B7EBE-CFFB-4F89-911C-DD9C66B46080}">
      <dgm:prSet/>
      <dgm:spPr/>
      <dgm:t>
        <a:bodyPr/>
        <a:lstStyle/>
        <a:p>
          <a:endParaRPr lang="en-US"/>
        </a:p>
      </dgm:t>
    </dgm:pt>
    <dgm:pt modelId="{D5DB4E84-C21F-4C14-97BD-C28E292D5E0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baseline="0" dirty="0"/>
            <a:t>NH’s right to know law</a:t>
          </a:r>
          <a:endParaRPr lang="en-US" dirty="0"/>
        </a:p>
      </dgm:t>
    </dgm:pt>
    <dgm:pt modelId="{0ABD7959-143D-44B6-92BE-FBEDCAEF942E}" type="parTrans" cxnId="{3E9B5161-B2CE-4476-B913-B3054B6963D0}">
      <dgm:prSet/>
      <dgm:spPr/>
      <dgm:t>
        <a:bodyPr/>
        <a:lstStyle/>
        <a:p>
          <a:endParaRPr lang="en-US"/>
        </a:p>
      </dgm:t>
    </dgm:pt>
    <dgm:pt modelId="{5582DCF5-2CCA-450E-98E2-80FCCEDB38DE}" type="sibTrans" cxnId="{3E9B5161-B2CE-4476-B913-B3054B6963D0}">
      <dgm:prSet/>
      <dgm:spPr/>
      <dgm:t>
        <a:bodyPr/>
        <a:lstStyle/>
        <a:p>
          <a:endParaRPr lang="en-US"/>
        </a:p>
      </dgm:t>
    </dgm:pt>
    <dgm:pt modelId="{F22589C6-9BE6-4537-9852-1FAA70BD35D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baseline="0" dirty="0"/>
            <a:t>Legal and Ethical Considerations</a:t>
          </a:r>
          <a:endParaRPr lang="en-US" dirty="0"/>
        </a:p>
      </dgm:t>
    </dgm:pt>
    <dgm:pt modelId="{859596AD-EC5C-409F-9787-429F0D72B65E}" type="parTrans" cxnId="{F95098CB-18AE-4ABF-B2C3-B99432B58232}">
      <dgm:prSet/>
      <dgm:spPr/>
      <dgm:t>
        <a:bodyPr/>
        <a:lstStyle/>
        <a:p>
          <a:endParaRPr lang="en-US"/>
        </a:p>
      </dgm:t>
    </dgm:pt>
    <dgm:pt modelId="{170C975A-8FD8-4246-A22C-C5FE82D7246C}" type="sibTrans" cxnId="{F95098CB-18AE-4ABF-B2C3-B99432B58232}">
      <dgm:prSet/>
      <dgm:spPr/>
      <dgm:t>
        <a:bodyPr/>
        <a:lstStyle/>
        <a:p>
          <a:endParaRPr lang="en-US"/>
        </a:p>
      </dgm:t>
    </dgm:pt>
    <dgm:pt modelId="{65CF948D-9868-4FA3-9CF1-1117510045BD}" type="pres">
      <dgm:prSet presAssocID="{9844CEBA-9AEB-4109-A999-CB08FD23F2DC}" presName="root" presStyleCnt="0">
        <dgm:presLayoutVars>
          <dgm:dir/>
          <dgm:resizeHandles val="exact"/>
        </dgm:presLayoutVars>
      </dgm:prSet>
      <dgm:spPr/>
    </dgm:pt>
    <dgm:pt modelId="{624A22CA-2EA4-4EE8-B03D-87EB0C388BC6}" type="pres">
      <dgm:prSet presAssocID="{FB03A2DE-ECCB-418B-BDE5-79AC4BCCFC1B}" presName="compNode" presStyleCnt="0"/>
      <dgm:spPr/>
    </dgm:pt>
    <dgm:pt modelId="{50548C0D-4601-40FA-A1A5-4D20E846291C}" type="pres">
      <dgm:prSet presAssocID="{FB03A2DE-ECCB-418B-BDE5-79AC4BCCFC1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CD413BA-4C6D-4FE2-960F-0E91B828A043}" type="pres">
      <dgm:prSet presAssocID="{FB03A2DE-ECCB-418B-BDE5-79AC4BCCFC1B}" presName="iconRect" presStyleLbl="node1" presStyleIdx="0" presStyleCnt="3"/>
      <dgm:spPr>
        <a:blipFill>
          <a:blip xmlns:r="http://schemas.openxmlformats.org/officeDocument/2006/relationships" r:embed="rId1"/>
          <a:srcRect/>
          <a:stretch>
            <a:fillRect l="-27000" r="-27000"/>
          </a:stretch>
        </a:blipFill>
      </dgm:spPr>
      <dgm:extLst>
        <a:ext uri="{E40237B7-FDA0-4F09-8148-C483321AD2D9}">
          <dgm14:cNvPr xmlns:dgm14="http://schemas.microsoft.com/office/drawing/2010/diagram" id="0" name="" descr="Person raising fist"/>
        </a:ext>
      </dgm:extLst>
    </dgm:pt>
    <dgm:pt modelId="{4F12F04D-390B-4370-86C8-D5D1BD788757}" type="pres">
      <dgm:prSet presAssocID="{FB03A2DE-ECCB-418B-BDE5-79AC4BCCFC1B}" presName="spaceRect" presStyleCnt="0"/>
      <dgm:spPr/>
    </dgm:pt>
    <dgm:pt modelId="{9C6B5E20-6E8A-4F35-B365-54C94223CF2B}" type="pres">
      <dgm:prSet presAssocID="{FB03A2DE-ECCB-418B-BDE5-79AC4BCCFC1B}" presName="textRect" presStyleLbl="revTx" presStyleIdx="0" presStyleCnt="3">
        <dgm:presLayoutVars>
          <dgm:chMax val="1"/>
          <dgm:chPref val="1"/>
        </dgm:presLayoutVars>
      </dgm:prSet>
      <dgm:spPr/>
    </dgm:pt>
    <dgm:pt modelId="{EEABC62D-BF74-4192-AA3E-62DC9234A9DD}" type="pres">
      <dgm:prSet presAssocID="{B55EA89A-C47F-46D2-80E1-09A90F71CDC9}" presName="sibTrans" presStyleCnt="0"/>
      <dgm:spPr/>
    </dgm:pt>
    <dgm:pt modelId="{4991B890-68E9-4AD6-A666-7294C7A66350}" type="pres">
      <dgm:prSet presAssocID="{D5DB4E84-C21F-4C14-97BD-C28E292D5E02}" presName="compNode" presStyleCnt="0"/>
      <dgm:spPr/>
    </dgm:pt>
    <dgm:pt modelId="{85B863A9-FE9E-43DA-A9EC-AB059D27CB27}" type="pres">
      <dgm:prSet presAssocID="{D5DB4E84-C21F-4C14-97BD-C28E292D5E02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43A0C30-F714-45E1-85B8-2FFDA69AA77C}" type="pres">
      <dgm:prSet presAssocID="{D5DB4E84-C21F-4C14-97BD-C28E292D5E02}" presName="iconRect" presStyleLbl="node1" presStyleIdx="1" presStyleCnt="3"/>
      <dgm:spPr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iles on shelves"/>
        </a:ext>
      </dgm:extLst>
    </dgm:pt>
    <dgm:pt modelId="{71E6B73E-7FCD-4FD2-9915-7F8556B1DDCA}" type="pres">
      <dgm:prSet presAssocID="{D5DB4E84-C21F-4C14-97BD-C28E292D5E02}" presName="spaceRect" presStyleCnt="0"/>
      <dgm:spPr/>
    </dgm:pt>
    <dgm:pt modelId="{8DAFBE59-AD8B-478C-831E-BB5C0A70DBA0}" type="pres">
      <dgm:prSet presAssocID="{D5DB4E84-C21F-4C14-97BD-C28E292D5E02}" presName="textRect" presStyleLbl="revTx" presStyleIdx="1" presStyleCnt="3">
        <dgm:presLayoutVars>
          <dgm:chMax val="1"/>
          <dgm:chPref val="1"/>
        </dgm:presLayoutVars>
      </dgm:prSet>
      <dgm:spPr/>
    </dgm:pt>
    <dgm:pt modelId="{5D9F1377-9B1A-49F7-950D-529D94E97443}" type="pres">
      <dgm:prSet presAssocID="{5582DCF5-2CCA-450E-98E2-80FCCEDB38DE}" presName="sibTrans" presStyleCnt="0"/>
      <dgm:spPr/>
    </dgm:pt>
    <dgm:pt modelId="{9ADFC244-DD82-4A32-B354-510AE89B0C18}" type="pres">
      <dgm:prSet presAssocID="{F22589C6-9BE6-4537-9852-1FAA70BD35D5}" presName="compNode" presStyleCnt="0"/>
      <dgm:spPr/>
    </dgm:pt>
    <dgm:pt modelId="{39E4CCF9-FA30-41CC-A949-6DE5529D6AE4}" type="pres">
      <dgm:prSet presAssocID="{F22589C6-9BE6-4537-9852-1FAA70BD35D5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DC8E4CD-2D24-45B3-8014-A3F6374395CC}" type="pres">
      <dgm:prSet presAssocID="{F22589C6-9BE6-4537-9852-1FAA70BD35D5}" presName="iconRect" presStyleLbl="node1" presStyleIdx="2" presStyleCnt="3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cales of justice on blue background"/>
        </a:ext>
      </dgm:extLst>
    </dgm:pt>
    <dgm:pt modelId="{71CC6367-8F73-424D-AB7A-F5CD1020BB28}" type="pres">
      <dgm:prSet presAssocID="{F22589C6-9BE6-4537-9852-1FAA70BD35D5}" presName="spaceRect" presStyleCnt="0"/>
      <dgm:spPr/>
    </dgm:pt>
    <dgm:pt modelId="{7F539964-BF4F-4DED-B433-2CF533CE0869}" type="pres">
      <dgm:prSet presAssocID="{F22589C6-9BE6-4537-9852-1FAA70BD35D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E9B5161-B2CE-4476-B913-B3054B6963D0}" srcId="{9844CEBA-9AEB-4109-A999-CB08FD23F2DC}" destId="{D5DB4E84-C21F-4C14-97BD-C28E292D5E02}" srcOrd="1" destOrd="0" parTransId="{0ABD7959-143D-44B6-92BE-FBEDCAEF942E}" sibTransId="{5582DCF5-2CCA-450E-98E2-80FCCEDB38DE}"/>
    <dgm:cxn modelId="{AA1C9881-D554-4871-B5BA-2BB2349B7590}" type="presOf" srcId="{F22589C6-9BE6-4537-9852-1FAA70BD35D5}" destId="{7F539964-BF4F-4DED-B433-2CF533CE0869}" srcOrd="0" destOrd="0" presId="urn:microsoft.com/office/officeart/2018/5/layout/IconLeafLabelList"/>
    <dgm:cxn modelId="{158364BD-E4B0-4D66-93FC-0DE438C41DDA}" type="presOf" srcId="{D5DB4E84-C21F-4C14-97BD-C28E292D5E02}" destId="{8DAFBE59-AD8B-478C-831E-BB5C0A70DBA0}" srcOrd="0" destOrd="0" presId="urn:microsoft.com/office/officeart/2018/5/layout/IconLeafLabelList"/>
    <dgm:cxn modelId="{892B7EBE-CFFB-4F89-911C-DD9C66B46080}" srcId="{9844CEBA-9AEB-4109-A999-CB08FD23F2DC}" destId="{FB03A2DE-ECCB-418B-BDE5-79AC4BCCFC1B}" srcOrd="0" destOrd="0" parTransId="{EFB193C8-F1B6-46F8-BCAF-E5FD574A41AC}" sibTransId="{B55EA89A-C47F-46D2-80E1-09A90F71CDC9}"/>
    <dgm:cxn modelId="{F95098CB-18AE-4ABF-B2C3-B99432B58232}" srcId="{9844CEBA-9AEB-4109-A999-CB08FD23F2DC}" destId="{F22589C6-9BE6-4537-9852-1FAA70BD35D5}" srcOrd="2" destOrd="0" parTransId="{859596AD-EC5C-409F-9787-429F0D72B65E}" sibTransId="{170C975A-8FD8-4246-A22C-C5FE82D7246C}"/>
    <dgm:cxn modelId="{429778D7-E92A-4FC2-8118-13ECC75D04B3}" type="presOf" srcId="{9844CEBA-9AEB-4109-A999-CB08FD23F2DC}" destId="{65CF948D-9868-4FA3-9CF1-1117510045BD}" srcOrd="0" destOrd="0" presId="urn:microsoft.com/office/officeart/2018/5/layout/IconLeafLabelList"/>
    <dgm:cxn modelId="{99F964DC-E179-42E5-ADB4-4DC3D2535400}" type="presOf" srcId="{FB03A2DE-ECCB-418B-BDE5-79AC4BCCFC1B}" destId="{9C6B5E20-6E8A-4F35-B365-54C94223CF2B}" srcOrd="0" destOrd="0" presId="urn:microsoft.com/office/officeart/2018/5/layout/IconLeafLabelList"/>
    <dgm:cxn modelId="{98AAD846-AD40-4B79-82BE-DB9B07E8A7EB}" type="presParOf" srcId="{65CF948D-9868-4FA3-9CF1-1117510045BD}" destId="{624A22CA-2EA4-4EE8-B03D-87EB0C388BC6}" srcOrd="0" destOrd="0" presId="urn:microsoft.com/office/officeart/2018/5/layout/IconLeafLabelList"/>
    <dgm:cxn modelId="{56D9FE8F-D11B-468B-8C12-C857B8D0B339}" type="presParOf" srcId="{624A22CA-2EA4-4EE8-B03D-87EB0C388BC6}" destId="{50548C0D-4601-40FA-A1A5-4D20E846291C}" srcOrd="0" destOrd="0" presId="urn:microsoft.com/office/officeart/2018/5/layout/IconLeafLabelList"/>
    <dgm:cxn modelId="{448A4A58-B052-49C6-BFB3-E5851A391470}" type="presParOf" srcId="{624A22CA-2EA4-4EE8-B03D-87EB0C388BC6}" destId="{5CD413BA-4C6D-4FE2-960F-0E91B828A043}" srcOrd="1" destOrd="0" presId="urn:microsoft.com/office/officeart/2018/5/layout/IconLeafLabelList"/>
    <dgm:cxn modelId="{BD69E8BA-DEA4-4C81-960E-794EB39398E6}" type="presParOf" srcId="{624A22CA-2EA4-4EE8-B03D-87EB0C388BC6}" destId="{4F12F04D-390B-4370-86C8-D5D1BD788757}" srcOrd="2" destOrd="0" presId="urn:microsoft.com/office/officeart/2018/5/layout/IconLeafLabelList"/>
    <dgm:cxn modelId="{E654C85F-DA4F-498B-AA44-56B6B83A1FA2}" type="presParOf" srcId="{624A22CA-2EA4-4EE8-B03D-87EB0C388BC6}" destId="{9C6B5E20-6E8A-4F35-B365-54C94223CF2B}" srcOrd="3" destOrd="0" presId="urn:microsoft.com/office/officeart/2018/5/layout/IconLeafLabelList"/>
    <dgm:cxn modelId="{0ED0BADF-DC8B-4E62-B72E-55A2CDAD6F6B}" type="presParOf" srcId="{65CF948D-9868-4FA3-9CF1-1117510045BD}" destId="{EEABC62D-BF74-4192-AA3E-62DC9234A9DD}" srcOrd="1" destOrd="0" presId="urn:microsoft.com/office/officeart/2018/5/layout/IconLeafLabelList"/>
    <dgm:cxn modelId="{6BD3C92E-C279-41AE-8107-A9A67780D325}" type="presParOf" srcId="{65CF948D-9868-4FA3-9CF1-1117510045BD}" destId="{4991B890-68E9-4AD6-A666-7294C7A66350}" srcOrd="2" destOrd="0" presId="urn:microsoft.com/office/officeart/2018/5/layout/IconLeafLabelList"/>
    <dgm:cxn modelId="{418F7580-C345-4170-A8E7-E6D84404ADAD}" type="presParOf" srcId="{4991B890-68E9-4AD6-A666-7294C7A66350}" destId="{85B863A9-FE9E-43DA-A9EC-AB059D27CB27}" srcOrd="0" destOrd="0" presId="urn:microsoft.com/office/officeart/2018/5/layout/IconLeafLabelList"/>
    <dgm:cxn modelId="{EAC12991-6481-4ED7-98EF-5DBCF9C72FF3}" type="presParOf" srcId="{4991B890-68E9-4AD6-A666-7294C7A66350}" destId="{F43A0C30-F714-45E1-85B8-2FFDA69AA77C}" srcOrd="1" destOrd="0" presId="urn:microsoft.com/office/officeart/2018/5/layout/IconLeafLabelList"/>
    <dgm:cxn modelId="{8C270E98-0994-41E6-AAB8-773E356D5B6E}" type="presParOf" srcId="{4991B890-68E9-4AD6-A666-7294C7A66350}" destId="{71E6B73E-7FCD-4FD2-9915-7F8556B1DDCA}" srcOrd="2" destOrd="0" presId="urn:microsoft.com/office/officeart/2018/5/layout/IconLeafLabelList"/>
    <dgm:cxn modelId="{16D67D7B-E249-4A2A-9AD0-1898CEE3DB58}" type="presParOf" srcId="{4991B890-68E9-4AD6-A666-7294C7A66350}" destId="{8DAFBE59-AD8B-478C-831E-BB5C0A70DBA0}" srcOrd="3" destOrd="0" presId="urn:microsoft.com/office/officeart/2018/5/layout/IconLeafLabelList"/>
    <dgm:cxn modelId="{D85EEC9F-8399-4212-849F-CC748663DFCB}" type="presParOf" srcId="{65CF948D-9868-4FA3-9CF1-1117510045BD}" destId="{5D9F1377-9B1A-49F7-950D-529D94E97443}" srcOrd="3" destOrd="0" presId="urn:microsoft.com/office/officeart/2018/5/layout/IconLeafLabelList"/>
    <dgm:cxn modelId="{6F227678-6D68-43FA-BC55-FE14C73A9CDC}" type="presParOf" srcId="{65CF948D-9868-4FA3-9CF1-1117510045BD}" destId="{9ADFC244-DD82-4A32-B354-510AE89B0C18}" srcOrd="4" destOrd="0" presId="urn:microsoft.com/office/officeart/2018/5/layout/IconLeafLabelList"/>
    <dgm:cxn modelId="{64F1F14C-41EA-44A8-8B8A-684A44242CC2}" type="presParOf" srcId="{9ADFC244-DD82-4A32-B354-510AE89B0C18}" destId="{39E4CCF9-FA30-41CC-A949-6DE5529D6AE4}" srcOrd="0" destOrd="0" presId="urn:microsoft.com/office/officeart/2018/5/layout/IconLeafLabelList"/>
    <dgm:cxn modelId="{5CC84D19-7AD5-487D-8F0F-2994CE6CC047}" type="presParOf" srcId="{9ADFC244-DD82-4A32-B354-510AE89B0C18}" destId="{7DC8E4CD-2D24-45B3-8014-A3F6374395CC}" srcOrd="1" destOrd="0" presId="urn:microsoft.com/office/officeart/2018/5/layout/IconLeafLabelList"/>
    <dgm:cxn modelId="{175B4C90-BCA5-46C5-9D4E-2E0074995F2B}" type="presParOf" srcId="{9ADFC244-DD82-4A32-B354-510AE89B0C18}" destId="{71CC6367-8F73-424D-AB7A-F5CD1020BB28}" srcOrd="2" destOrd="0" presId="urn:microsoft.com/office/officeart/2018/5/layout/IconLeafLabelList"/>
    <dgm:cxn modelId="{070917D8-4977-4FE0-A330-871B95A11A31}" type="presParOf" srcId="{9ADFC244-DD82-4A32-B354-510AE89B0C18}" destId="{7F539964-BF4F-4DED-B433-2CF533CE086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48C0D-4601-40FA-A1A5-4D20E846291C}">
      <dsp:nvSpPr>
        <dsp:cNvPr id="0" name=""/>
        <dsp:cNvSpPr/>
      </dsp:nvSpPr>
      <dsp:spPr>
        <a:xfrm>
          <a:off x="696580" y="164554"/>
          <a:ext cx="1921500" cy="19215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D413BA-4C6D-4FE2-960F-0E91B828A043}">
      <dsp:nvSpPr>
        <dsp:cNvPr id="0" name=""/>
        <dsp:cNvSpPr/>
      </dsp:nvSpPr>
      <dsp:spPr>
        <a:xfrm>
          <a:off x="1106080" y="574054"/>
          <a:ext cx="1102500" cy="110250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7000" r="-2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B5E20-6E8A-4F35-B365-54C94223CF2B}">
      <dsp:nvSpPr>
        <dsp:cNvPr id="0" name=""/>
        <dsp:cNvSpPr/>
      </dsp:nvSpPr>
      <dsp:spPr>
        <a:xfrm>
          <a:off x="82330" y="2684555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0" i="0" kern="1200" baseline="0" dirty="0"/>
            <a:t>Ethical foundations in public sector hr</a:t>
          </a:r>
          <a:endParaRPr lang="en-US" sz="2300" kern="1200" dirty="0"/>
        </a:p>
      </dsp:txBody>
      <dsp:txXfrm>
        <a:off x="82330" y="2684555"/>
        <a:ext cx="3150000" cy="720000"/>
      </dsp:txXfrm>
    </dsp:sp>
    <dsp:sp modelId="{85B863A9-FE9E-43DA-A9EC-AB059D27CB27}">
      <dsp:nvSpPr>
        <dsp:cNvPr id="0" name=""/>
        <dsp:cNvSpPr/>
      </dsp:nvSpPr>
      <dsp:spPr>
        <a:xfrm>
          <a:off x="4397830" y="164554"/>
          <a:ext cx="1921500" cy="19215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3A0C30-F714-45E1-85B8-2FFDA69AA77C}">
      <dsp:nvSpPr>
        <dsp:cNvPr id="0" name=""/>
        <dsp:cNvSpPr/>
      </dsp:nvSpPr>
      <dsp:spPr>
        <a:xfrm>
          <a:off x="4807330" y="574054"/>
          <a:ext cx="1102500" cy="1102500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FBE59-AD8B-478C-831E-BB5C0A70DBA0}">
      <dsp:nvSpPr>
        <dsp:cNvPr id="0" name=""/>
        <dsp:cNvSpPr/>
      </dsp:nvSpPr>
      <dsp:spPr>
        <a:xfrm>
          <a:off x="3783580" y="2684555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0" i="0" kern="1200" baseline="0" dirty="0"/>
            <a:t>NH’s right to know law</a:t>
          </a:r>
          <a:endParaRPr lang="en-US" sz="2300" kern="1200" dirty="0"/>
        </a:p>
      </dsp:txBody>
      <dsp:txXfrm>
        <a:off x="3783580" y="2684555"/>
        <a:ext cx="3150000" cy="720000"/>
      </dsp:txXfrm>
    </dsp:sp>
    <dsp:sp modelId="{39E4CCF9-FA30-41CC-A949-6DE5529D6AE4}">
      <dsp:nvSpPr>
        <dsp:cNvPr id="0" name=""/>
        <dsp:cNvSpPr/>
      </dsp:nvSpPr>
      <dsp:spPr>
        <a:xfrm>
          <a:off x="8099080" y="164554"/>
          <a:ext cx="1921500" cy="19215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8E4CD-2D24-45B3-8014-A3F6374395CC}">
      <dsp:nvSpPr>
        <dsp:cNvPr id="0" name=""/>
        <dsp:cNvSpPr/>
      </dsp:nvSpPr>
      <dsp:spPr>
        <a:xfrm>
          <a:off x="8508580" y="574054"/>
          <a:ext cx="1102500" cy="1102500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39964-BF4F-4DED-B433-2CF533CE0869}">
      <dsp:nvSpPr>
        <dsp:cNvPr id="0" name=""/>
        <dsp:cNvSpPr/>
      </dsp:nvSpPr>
      <dsp:spPr>
        <a:xfrm>
          <a:off x="7484830" y="2684555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0" i="0" kern="1200" baseline="0" dirty="0"/>
            <a:t>Legal and Ethical Considerations</a:t>
          </a:r>
          <a:endParaRPr lang="en-US" sz="2300" kern="1200" dirty="0"/>
        </a:p>
      </dsp:txBody>
      <dsp:txXfrm>
        <a:off x="7484830" y="2684555"/>
        <a:ext cx="315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8F662-B55F-819E-634D-7B6A234F8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8F4D53-951D-C102-1318-4D1A20764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2847C-AF65-FFBE-CBC5-52FB63CD1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6649-7B4D-4799-9A23-3BFC4961FA5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30742-4E8E-825D-35D6-19E1D3C9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55337-2980-5015-0BAC-602A5371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D46-E2A5-415F-B222-85EAC6BDA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0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674E7-6180-B27B-525E-227541BF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3D361-E917-846E-4118-0034034DF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303D2-7520-3687-70B7-5DFA0F1C4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6649-7B4D-4799-9A23-3BFC4961FA5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422AF-8F9C-8326-1B97-98845A46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649DE-F6AF-7838-23B2-41706861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D46-E2A5-415F-B222-85EAC6BDA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1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1DE362-4924-ECAC-20DA-8C6CBAB1D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FF1874-FBAA-AD37-B52D-168304058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2441F-8A2F-8005-4917-1A9AD6DBD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6649-7B4D-4799-9A23-3BFC4961FA5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718EE-B276-92E8-564B-E1273ADE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8946E-2689-E95B-A138-DA80A6F7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D46-E2A5-415F-B222-85EAC6BDA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7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2D1E-6444-4527-6802-E694602E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E1FA5-5DC6-3E83-7CFC-FBDB0C7E6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DCBD7-83DF-BDDB-F7E8-121FC6B8E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6649-7B4D-4799-9A23-3BFC4961FA5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946B-8AE0-9680-ADD5-BA4CB20F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578BE-6FB5-6349-BED8-DE66F6B5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D46-E2A5-415F-B222-85EAC6BDA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2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7832D-2745-B96D-753A-97C92E53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F3F5A-C20B-7962-14AD-5B43F388C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C14BD-A448-DC9A-837A-0C5FB63C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6649-7B4D-4799-9A23-3BFC4961FA5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FA038-33D2-05E8-5746-B1CAA2761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0413-1EF3-D0F9-59CE-66ED7A60B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D46-E2A5-415F-B222-85EAC6BDA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0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A51F-2A86-53B0-96E0-BC9B55ABE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5961C-7C78-FD72-D1D8-49C438F56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55683-2858-1BEE-C22E-897FE37D0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2F19C-655E-94A2-EADD-902DA107D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6649-7B4D-4799-9A23-3BFC4961FA5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7C618-83A7-A361-9847-7494CC205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EBDF9-D41B-D067-2032-4609AF2F7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D46-E2A5-415F-B222-85EAC6BDA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398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D5492-7074-0FBD-02C4-1A390A74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719AE-5239-5A7B-F747-FEEC6FC4E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0825C-ED42-10AE-BC3F-12C960910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CFBCC5-341C-41EB-FFB0-1583CDFB3B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0E850-CE1D-13A3-2DA2-1893BC114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C3FA09-9FF9-B015-91D1-A2282BC6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6649-7B4D-4799-9A23-3BFC4961FA5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93749-8248-AE7B-8F52-D1295351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92C610-8B8D-2F43-21F5-981324D1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D46-E2A5-415F-B222-85EAC6BDA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05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DE9C-EEC4-58CD-CBB5-289BAC2B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BD161-0685-3EEA-A53B-35E812719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6649-7B4D-4799-9A23-3BFC4961FA5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3A675-0C2F-A74E-EDE4-58CBE5DC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BA5EB-83B3-AB58-DD3D-B42F2DF6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D46-E2A5-415F-B222-85EAC6BDA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8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AFCCBA-36B6-B3B5-40A4-3DDC7626E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6649-7B4D-4799-9A23-3BFC4961FA5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04F98A-79DB-B25F-5802-D7267143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2CA96-3F92-0605-4564-8347EBD0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D46-E2A5-415F-B222-85EAC6BDA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9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1E3F3-DE0E-8173-FBF2-D9FFDF496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92008-223D-83F2-CA12-01F1CE19C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7651D-FDDB-8107-899E-0C970777B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DFD14-BD1F-A905-0697-524EA8A19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6649-7B4D-4799-9A23-3BFC4961FA5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93C46-01C4-841F-5B1C-8DF1BA4F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BF9ED-2449-CD41-D4CB-8E29625D1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D46-E2A5-415F-B222-85EAC6BDA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37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6AEE4-F5B2-3DC8-5515-6D8BA3211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F15B8-2C86-3623-E5FA-14D3C9435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3740F6-B17B-50AC-08F2-DDB6E11F2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ECF6E-C345-71F0-1791-C9BA66850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6649-7B4D-4799-9A23-3BFC4961FA5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251EE-E4A8-726D-E321-F3B788D31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A338C-652C-CB74-E9D2-1709908A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D46-E2A5-415F-B222-85EAC6BDA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92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D4CE8-193E-04EC-CA1D-12894959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5A6A1-5F19-E06C-9EEF-F53EE8D3E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0D5D4-7D4D-BDC6-EF9D-F0FD8BD9D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E16649-7B4D-4799-9A23-3BFC4961FA5B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6AA82-D9EE-DB15-BDB2-5F56B30BA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73010-B242-EE86-C0E8-1C10CCE48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001D46-E2A5-415F-B222-85EAC6BDA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openclipart.org/detail/208727/alpine-landscape-juju-grandma-papers-01a-al1-by-glitch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j.nh.gov/sites/g/files/ehbemt721/files/inline-documents/sonh/attorney-generals-memorandum-on-new-hampshires-right-to-know-law_14march2024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beth@clarkderagonlaw.com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4free.org/photo/31573/ethical-behavior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C477752-ACCA-41C1-9B1D-D0CED1F9C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8E6E3-BA3A-2809-F65C-E02D2F1EB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335" y="1377418"/>
            <a:ext cx="9842091" cy="1306475"/>
          </a:xfrm>
        </p:spPr>
        <p:txBody>
          <a:bodyPr anchor="ctr">
            <a:noAutofit/>
          </a:bodyPr>
          <a:lstStyle/>
          <a:p>
            <a:r>
              <a:rPr lang="en-US" sz="3600" b="1" dirty="0"/>
              <a:t>Navigating HR Ethics and the Right-to-Know Law: A Guide for Public Employers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97FF93-381D-632D-96A5-A572CCC2E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2789" y="3179354"/>
            <a:ext cx="4159448" cy="1306475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3200" dirty="0"/>
              <a:t>October 17, 2025</a:t>
            </a:r>
          </a:p>
          <a:p>
            <a:pPr algn="l"/>
            <a:endParaRPr lang="en-US" sz="2200" dirty="0"/>
          </a:p>
          <a:p>
            <a:r>
              <a:rPr lang="en-US" sz="2600" dirty="0"/>
              <a:t>Beth A. Deragon, Esquire</a:t>
            </a: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2377B485-83A4-53F7-6E24-6A6CB52A7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53" y="4827344"/>
            <a:ext cx="6405121" cy="11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32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4EB93-AD48-18C9-BDF3-6F52B8384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41EDDA-8479-7F49-2C9A-EC3C12D9B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Strategies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E8A35138-442F-9FD7-AF22-30831117D2C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1FFA5-A04F-3C65-82AB-8E0191785696}"/>
              </a:ext>
            </a:extLst>
          </p:cNvPr>
          <p:cNvSpPr txBox="1"/>
          <p:nvPr/>
        </p:nvSpPr>
        <p:spPr>
          <a:xfrm>
            <a:off x="842988" y="1287566"/>
            <a:ext cx="10955721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 leadership how their course of action exposes them and the organization to risk – both internally with employees and externally with the organization’s reputation.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language: “I’m concerned that is not consistent with our policy” or “That action could have ramifications we might not want.”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out what the issue is – work the problem.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Code of Conduct?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Seek legal advice – protect yourself and the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4234446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E3860-2F14-565E-5D2F-1983DA40F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2272F1-B795-84BE-C402-19321ADF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 Professionals and Personal Liability</a:t>
            </a:r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C131AF8F-0FF8-9856-EF87-F9D094E718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1356F-9F99-7669-7B31-B2563E8C847F}"/>
              </a:ext>
            </a:extLst>
          </p:cNvPr>
          <p:cNvSpPr txBox="1"/>
          <p:nvPr/>
        </p:nvSpPr>
        <p:spPr>
          <a:xfrm>
            <a:off x="756957" y="1552328"/>
            <a:ext cx="10955721" cy="393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Fair Labor Standards Act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Family and Medical Leave Act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Immigration and Reform and Control Act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1983 of the Civil Rights Act of 1871 – retaliation for protected speech or whistleblowing, due process violation, discrimination.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RSA 354-A: Retaliation and Aiding and Abetting</a:t>
            </a:r>
          </a:p>
        </p:txBody>
      </p:sp>
    </p:spTree>
    <p:extLst>
      <p:ext uri="{BB962C8B-B14F-4D97-AF65-F5344CB8AC3E}">
        <p14:creationId xmlns:p14="http://schemas.microsoft.com/office/powerpoint/2010/main" val="3295042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89F79-0385-378C-A82E-9B69CD058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E1E592-8E58-57FB-2607-9BE6B1B7B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23" y="196778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Q &amp; A and Discussion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1BD2E741-1FB7-76C6-AA4B-79AD2B7A8F3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</p:spTree>
    <p:extLst>
      <p:ext uri="{BB962C8B-B14F-4D97-AF65-F5344CB8AC3E}">
        <p14:creationId xmlns:p14="http://schemas.microsoft.com/office/powerpoint/2010/main" val="3593528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58A1C-8868-0957-75EF-B24D1A65B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10A9AF-D5A4-47CE-6E0C-FAB08635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6337"/>
            <a:ext cx="7420897" cy="165140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4000" dirty="0"/>
            </a:br>
            <a:r>
              <a:rPr lang="en-US" sz="4000" dirty="0"/>
              <a:t>NH’s Right to Know Law: RSA 91-A</a:t>
            </a:r>
            <a:br>
              <a:rPr lang="en-US" sz="4000" dirty="0"/>
            </a:br>
            <a:br>
              <a:rPr lang="en-US" sz="4000" dirty="0"/>
            </a:br>
            <a:br>
              <a:rPr kumimoji="0" lang="en-US" sz="3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lang="en-US" sz="3700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99E7F4B1-B797-B4B8-F47B-9328DC986D9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90" y="5702224"/>
            <a:ext cx="3995623" cy="719213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C29CA3E-9FF2-8A29-81A9-E0E50996B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69" r="1969"/>
          <a:stretch/>
        </p:blipFill>
        <p:spPr>
          <a:xfrm>
            <a:off x="3988711" y="2207741"/>
            <a:ext cx="3939691" cy="316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65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B60A-AED2-61F7-4433-BC1B5510B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39FF09-F952-663B-6937-6081E304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Purpose of 91-A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3ABDB9FC-74B9-5B2A-597A-547D8609C6F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E55E44-349F-0CB5-34D2-083E5FA6EA22}"/>
              </a:ext>
            </a:extLst>
          </p:cNvPr>
          <p:cNvSpPr txBox="1"/>
          <p:nvPr/>
        </p:nvSpPr>
        <p:spPr>
          <a:xfrm>
            <a:off x="842988" y="1287566"/>
            <a:ext cx="1095572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eaLnBrk="1" latinLnBrk="0" hangingPunct="1"/>
            <a:endParaRPr lang="en-US" sz="4000" dirty="0"/>
          </a:p>
          <a:p>
            <a:pPr algn="l" rtl="0" eaLnBrk="1" latinLnBrk="0" hangingPunct="1"/>
            <a:r>
              <a:rPr lang="en-US" sz="4000" dirty="0"/>
              <a:t>The purpose of this chapter is to ensure both the greatest possible public access to the actions, discussions and records of all public bodies and their accountability to the people.  </a:t>
            </a:r>
          </a:p>
          <a:p>
            <a:pPr algn="l" rtl="0" eaLnBrk="1" latinLnBrk="0" hangingPunct="1"/>
            <a:endParaRPr lang="en-US" sz="4000" dirty="0"/>
          </a:p>
          <a:p>
            <a:pPr algn="l" rtl="0" eaLnBrk="1" latinLnBrk="0" hangingPunct="1"/>
            <a:r>
              <a:rPr lang="en-US" sz="4000" i="1" dirty="0"/>
              <a:t>RSA 91-A:1 Preamble</a:t>
            </a:r>
          </a:p>
        </p:txBody>
      </p:sp>
    </p:spTree>
    <p:extLst>
      <p:ext uri="{BB962C8B-B14F-4D97-AF65-F5344CB8AC3E}">
        <p14:creationId xmlns:p14="http://schemas.microsoft.com/office/powerpoint/2010/main" val="792448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C6CE0-3046-4645-C197-8031B88EA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7063F5-449E-6FEB-C7E2-6C4D1BE95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Scope of RSA 91-A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9FCCC27C-F482-8AA0-E5AB-6FBC372A90B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48B73-B757-73DC-C485-ACFDEA6F22D3}"/>
              </a:ext>
            </a:extLst>
          </p:cNvPr>
          <p:cNvSpPr txBox="1"/>
          <p:nvPr/>
        </p:nvSpPr>
        <p:spPr>
          <a:xfrm>
            <a:off x="963561" y="1868129"/>
            <a:ext cx="107269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2800" dirty="0"/>
              <a:t>Applies to public bodies and agencies</a:t>
            </a:r>
          </a:p>
          <a:p>
            <a:pPr algn="l" rtl="0" eaLnBrk="1" latinLnBrk="0" hangingPunct="1"/>
            <a:endParaRPr lang="en-US" sz="2800" dirty="0"/>
          </a:p>
          <a:p>
            <a:pPr marL="285750" indent="-285750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2800" dirty="0"/>
              <a:t>Covers meetings (quorums or as defined) and government records</a:t>
            </a:r>
          </a:p>
          <a:p>
            <a:pPr algn="l" rtl="0" eaLnBrk="1" latinLnBrk="0" hangingPunct="1"/>
            <a:endParaRPr lang="en-US" sz="2800" dirty="0"/>
          </a:p>
          <a:p>
            <a:pPr marL="285750" indent="-285750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2800" dirty="0"/>
              <a:t>Responding to requests</a:t>
            </a:r>
          </a:p>
          <a:p>
            <a:pPr algn="l" rtl="0" eaLnBrk="1" latinLnBrk="0" hangingPunct="1"/>
            <a:endParaRPr lang="en-US" sz="2800" dirty="0"/>
          </a:p>
          <a:p>
            <a:pPr marL="285750" indent="-285750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2800" dirty="0"/>
              <a:t>Exemptions</a:t>
            </a:r>
          </a:p>
          <a:p>
            <a:pPr marL="285750" indent="-285750" algn="l" rtl="0" eaLnBrk="1" latinLnBrk="0" hangingPunct="1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2800" dirty="0"/>
              <a:t>Remedies</a:t>
            </a:r>
          </a:p>
        </p:txBody>
      </p:sp>
    </p:spTree>
    <p:extLst>
      <p:ext uri="{BB962C8B-B14F-4D97-AF65-F5344CB8AC3E}">
        <p14:creationId xmlns:p14="http://schemas.microsoft.com/office/powerpoint/2010/main" val="1788202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8723B-DACC-BA57-7C86-8C3DF07A5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1166DB-FC82-2981-CB2A-6BD31CC3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Right to Know Requests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F88346BA-9AA0-47FA-7DC9-C8D6E2B37EB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CCB33-8A19-6059-82FD-194DDDBF2532}"/>
              </a:ext>
            </a:extLst>
          </p:cNvPr>
          <p:cNvSpPr txBox="1"/>
          <p:nvPr/>
        </p:nvSpPr>
        <p:spPr>
          <a:xfrm>
            <a:off x="842988" y="1287566"/>
            <a:ext cx="10955721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eaLnBrk="1" latinLnBrk="0" hangingPunct="1"/>
            <a:endParaRPr lang="en-US" b="1" dirty="0"/>
          </a:p>
          <a:p>
            <a:pPr algn="l" rtl="0" eaLnBrk="1" latinLnBrk="0" hangingPunct="1"/>
            <a:endParaRPr lang="en-US" b="1" dirty="0"/>
          </a:p>
          <a:p>
            <a:pPr algn="l" rtl="0" eaLnBrk="1" latinLnBrk="0" hangingPunct="1"/>
            <a:r>
              <a:rPr lang="en-US" sz="3200" b="1" dirty="0"/>
              <a:t>General Rule</a:t>
            </a:r>
          </a:p>
          <a:p>
            <a:pPr algn="l" rtl="0" eaLnBrk="1" latinLnBrk="0" hangingPunct="1"/>
            <a:endParaRPr lang="en-US" sz="3200" b="1" dirty="0"/>
          </a:p>
          <a:p>
            <a:pPr algn="l" rtl="0" eaLnBrk="1" latinLnBrk="0" hangingPunct="1"/>
            <a:r>
              <a:rPr lang="en-US" sz="3200" dirty="0"/>
              <a:t>Citizens have a right to inspect and copy governmental/public records during regular business hours and on regular business premises of the agency.</a:t>
            </a:r>
          </a:p>
          <a:p>
            <a:pPr algn="l" rtl="0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65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523B2-42DA-0ED9-AE14-0650E35F9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5404B9-38D3-8266-A48E-78A0E642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Responding to a Right to Know Request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4B2233A7-830B-1C27-C4B4-6667472DB2E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E3E2F6-7CAB-64CA-40AF-DFBB7EF0FC95}"/>
              </a:ext>
            </a:extLst>
          </p:cNvPr>
          <p:cNvSpPr txBox="1"/>
          <p:nvPr/>
        </p:nvSpPr>
        <p:spPr>
          <a:xfrm>
            <a:off x="842988" y="1287566"/>
            <a:ext cx="1095572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/>
          </a:p>
          <a:p>
            <a:r>
              <a:rPr lang="en-US" b="1" dirty="0"/>
              <a:t>Step 1: Receive &amp; Document Request</a:t>
            </a:r>
          </a:p>
          <a:p>
            <a:r>
              <a:rPr lang="en-US" dirty="0"/>
              <a:t>Capture requester’s name, contact info, and request date.</a:t>
            </a:r>
          </a:p>
          <a:p>
            <a:r>
              <a:rPr lang="en-US" dirty="0"/>
              <a:t>Request in writing if possible.</a:t>
            </a:r>
          </a:p>
          <a:p>
            <a:r>
              <a:rPr lang="en-US" dirty="0"/>
              <a:t>Log the request in a central tracking system.</a:t>
            </a:r>
          </a:p>
          <a:p>
            <a:endParaRPr lang="en-US" dirty="0"/>
          </a:p>
          <a:p>
            <a:r>
              <a:rPr lang="en-US" b="1" dirty="0"/>
              <a:t>Step 2: Identify Custodian of Records</a:t>
            </a:r>
          </a:p>
          <a:p>
            <a:r>
              <a:rPr lang="en-US" dirty="0"/>
              <a:t>Determine which department holds the requested records.</a:t>
            </a:r>
          </a:p>
          <a:p>
            <a:r>
              <a:rPr lang="en-US" dirty="0"/>
              <a:t>Notify the custodian immediately.</a:t>
            </a:r>
          </a:p>
          <a:p>
            <a:r>
              <a:rPr lang="en-US" dirty="0"/>
              <a:t>Confirm who is authorized to release records.</a:t>
            </a:r>
          </a:p>
          <a:p>
            <a:br>
              <a:rPr lang="en-US" dirty="0"/>
            </a:br>
            <a:r>
              <a:rPr lang="en-US" b="1" dirty="0"/>
              <a:t>Step 3: Review Request</a:t>
            </a:r>
          </a:p>
          <a:p>
            <a:r>
              <a:rPr lang="en-US" dirty="0"/>
              <a:t>Clarify scope if vague or broad.</a:t>
            </a:r>
          </a:p>
          <a:p>
            <a:r>
              <a:rPr lang="en-US" dirty="0"/>
              <a:t>Check for exemptions under RSA 91-A (examples):</a:t>
            </a:r>
          </a:p>
          <a:p>
            <a:pPr lvl="1"/>
            <a:r>
              <a:rPr lang="en-US" dirty="0"/>
              <a:t>Personnel or medical records</a:t>
            </a:r>
          </a:p>
          <a:p>
            <a:pPr lvl="1"/>
            <a:r>
              <a:rPr lang="en-US" dirty="0"/>
              <a:t>Ongoing investigations or litigation</a:t>
            </a:r>
          </a:p>
          <a:p>
            <a:pPr lvl="1"/>
            <a:r>
              <a:rPr lang="en-US" dirty="0"/>
              <a:t>Security-sensitive documents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15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DF640-3F1E-BB09-26A6-3D1DF8D86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216585-249B-3BFC-268D-DAB94F2B8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Responding to a Right to Know Request (cont.)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27CC9999-843B-08AE-54EE-73D24E4B1EB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38665C-61BE-E4D1-AD12-2B4E49979F8E}"/>
              </a:ext>
            </a:extLst>
          </p:cNvPr>
          <p:cNvSpPr txBox="1"/>
          <p:nvPr/>
        </p:nvSpPr>
        <p:spPr>
          <a:xfrm>
            <a:off x="842988" y="1287566"/>
            <a:ext cx="1095572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/>
          </a:p>
          <a:p>
            <a:r>
              <a:rPr lang="en-US" b="1" dirty="0"/>
              <a:t>Step 4: Respond Promptly</a:t>
            </a:r>
          </a:p>
          <a:p>
            <a:r>
              <a:rPr lang="en-US" dirty="0"/>
              <a:t>Acknowledge request in writing (best practice: </a:t>
            </a:r>
            <a:r>
              <a:rPr lang="en-US" b="1" dirty="0"/>
              <a:t>within 5 business days</a:t>
            </a:r>
            <a:r>
              <a:rPr lang="en-US" dirty="0"/>
              <a:t>). </a:t>
            </a:r>
            <a:r>
              <a:rPr lang="en-US" i="1" dirty="0"/>
              <a:t>See </a:t>
            </a:r>
            <a:r>
              <a:rPr lang="en-US" dirty="0"/>
              <a:t>March 14, 2024, AG Memorandum for templates: </a:t>
            </a:r>
            <a:r>
              <a:rPr lang="en-US" dirty="0">
                <a:hlinkClick r:id="rId3"/>
              </a:rPr>
              <a:t>Link to Memorandum</a:t>
            </a:r>
            <a:r>
              <a:rPr lang="en-US" dirty="0"/>
              <a:t>.</a:t>
            </a:r>
          </a:p>
          <a:p>
            <a:r>
              <a:rPr lang="en-US" dirty="0"/>
              <a:t>Indicate:</a:t>
            </a:r>
          </a:p>
          <a:p>
            <a:pPr lvl="1"/>
            <a:r>
              <a:rPr lang="en-US" dirty="0"/>
              <a:t>Records can be provided as requested</a:t>
            </a:r>
          </a:p>
          <a:p>
            <a:pPr lvl="1"/>
            <a:r>
              <a:rPr lang="en-US" dirty="0"/>
              <a:t>Need for clarification or narrowing</a:t>
            </a:r>
          </a:p>
          <a:p>
            <a:pPr lvl="1"/>
            <a:r>
              <a:rPr lang="en-US" dirty="0"/>
              <a:t>Expected timeframe for delivery</a:t>
            </a:r>
          </a:p>
          <a:p>
            <a:br>
              <a:rPr lang="en-US" dirty="0"/>
            </a:br>
            <a:r>
              <a:rPr lang="en-US" b="1" dirty="0"/>
              <a:t>Step 5: Gather &amp; Review Records</a:t>
            </a:r>
          </a:p>
          <a:p>
            <a:r>
              <a:rPr lang="en-US" dirty="0"/>
              <a:t>Collect documents from the custodian.</a:t>
            </a:r>
          </a:p>
          <a:p>
            <a:r>
              <a:rPr lang="en-US" dirty="0"/>
              <a:t>Review for exempt information.</a:t>
            </a:r>
          </a:p>
          <a:p>
            <a:r>
              <a:rPr lang="en-US" dirty="0"/>
              <a:t>Redact only what is legally exempt; leave the rest accessible.</a:t>
            </a:r>
          </a:p>
          <a:p>
            <a:br>
              <a:rPr lang="en-US" dirty="0"/>
            </a:br>
            <a:r>
              <a:rPr lang="en-US" b="1" dirty="0"/>
              <a:t>Step 6: Provide Records</a:t>
            </a:r>
          </a:p>
          <a:p>
            <a:r>
              <a:rPr lang="en-US" dirty="0"/>
              <a:t>Deliver in requested format: paper, electronic, or inspection on-site.</a:t>
            </a:r>
          </a:p>
          <a:p>
            <a:r>
              <a:rPr lang="en-US" dirty="0"/>
              <a:t>Charge only reasonable copying fees if applicable.</a:t>
            </a:r>
          </a:p>
          <a:p>
            <a:r>
              <a:rPr lang="en-US" dirty="0"/>
              <a:t>Document delivery details in the log.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09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AEC22-64CD-98CE-7CBD-6D9366D9A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B6CCEE-D1F3-27BD-A55C-600BE4E7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Responding to a Right to Know Request (cont.)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3EFE4B27-E78F-CB1C-D220-850F0BBCDC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4EB51A-B021-26F8-68DB-E3CA0F9B203A}"/>
              </a:ext>
            </a:extLst>
          </p:cNvPr>
          <p:cNvSpPr txBox="1"/>
          <p:nvPr/>
        </p:nvSpPr>
        <p:spPr>
          <a:xfrm>
            <a:off x="842988" y="1287566"/>
            <a:ext cx="1095572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/>
          </a:p>
          <a:p>
            <a:r>
              <a:rPr lang="en-US" b="1" dirty="0"/>
              <a:t>Step 7: Denials or Partial Denials</a:t>
            </a:r>
          </a:p>
          <a:p>
            <a:r>
              <a:rPr lang="en-US" dirty="0"/>
              <a:t>Provide a written explanation for any withheld records:</a:t>
            </a:r>
          </a:p>
          <a:p>
            <a:pPr lvl="1"/>
            <a:r>
              <a:rPr lang="en-US" dirty="0"/>
              <a:t>Cite RSA 91-A exemption or other legal authority.</a:t>
            </a:r>
          </a:p>
          <a:p>
            <a:pPr lvl="1"/>
            <a:r>
              <a:rPr lang="en-US" dirty="0"/>
              <a:t>Explain reasoning clearly.</a:t>
            </a:r>
          </a:p>
          <a:p>
            <a:r>
              <a:rPr lang="en-US" dirty="0"/>
              <a:t>Include information on appeal rights.</a:t>
            </a:r>
          </a:p>
          <a:p>
            <a:br>
              <a:rPr lang="en-US" dirty="0"/>
            </a:br>
            <a:r>
              <a:rPr lang="en-US" b="1" dirty="0"/>
              <a:t>Step 8: Maintain Documentation</a:t>
            </a:r>
          </a:p>
          <a:p>
            <a:r>
              <a:rPr lang="en-US" dirty="0"/>
              <a:t>Keep copies of:</a:t>
            </a:r>
          </a:p>
          <a:p>
            <a:pPr lvl="1"/>
            <a:r>
              <a:rPr lang="en-US" dirty="0"/>
              <a:t>Original request</a:t>
            </a:r>
          </a:p>
          <a:p>
            <a:pPr lvl="1"/>
            <a:r>
              <a:rPr lang="en-US" dirty="0"/>
              <a:t>Records provided</a:t>
            </a:r>
          </a:p>
          <a:p>
            <a:pPr lvl="1"/>
            <a:r>
              <a:rPr lang="en-US" dirty="0"/>
              <a:t>Redactions applied</a:t>
            </a:r>
          </a:p>
          <a:p>
            <a:pPr lvl="1"/>
            <a:r>
              <a:rPr lang="en-US" dirty="0"/>
              <a:t>All correspondence with the requester</a:t>
            </a:r>
          </a:p>
          <a:p>
            <a:endParaRPr lang="en-US" dirty="0"/>
          </a:p>
          <a:p>
            <a:r>
              <a:rPr lang="en-US" b="1" dirty="0"/>
              <a:t>Step 9: Handle Appeals</a:t>
            </a:r>
          </a:p>
          <a:p>
            <a:r>
              <a:rPr lang="en-US" dirty="0"/>
              <a:t>Respond promptly to any appeal to Superior Court or the Ombudsman’s Office. </a:t>
            </a:r>
          </a:p>
          <a:p>
            <a:r>
              <a:rPr lang="en-US" dirty="0"/>
              <a:t>Maintain records to support compliance and decisions.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20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AC9F11-4694-C83D-EED5-9BD3225D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Agenda for Today’s Presentation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837B7DA6-9C16-FAFB-68BD-7B742C8FD6A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graphicFrame>
        <p:nvGraphicFramePr>
          <p:cNvPr id="14" name="TextBox 7">
            <a:extLst>
              <a:ext uri="{FF2B5EF4-FFF2-40B4-BE49-F238E27FC236}">
                <a16:creationId xmlns:a16="http://schemas.microsoft.com/office/drawing/2014/main" id="{A9C567FC-6373-22BD-2D8C-1201EB7CC3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9788825"/>
              </p:ext>
            </p:extLst>
          </p:nvPr>
        </p:nvGraphicFramePr>
        <p:xfrm>
          <a:off x="766915" y="2035277"/>
          <a:ext cx="10717161" cy="3569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8686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C8017-13B7-E278-2197-7FDDF02F1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6F68A0-FD76-641E-E88E-9E503AC14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Responding to a Right to Know Request (cont.)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B0CC2411-095D-33DC-EE2F-3F6CE3750D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8FA653-5C8C-FCE6-9089-335B0187C459}"/>
              </a:ext>
            </a:extLst>
          </p:cNvPr>
          <p:cNvSpPr txBox="1"/>
          <p:nvPr/>
        </p:nvSpPr>
        <p:spPr>
          <a:xfrm>
            <a:off x="842988" y="1287566"/>
            <a:ext cx="1095572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Step 10: Best Practices</a:t>
            </a:r>
          </a:p>
          <a:p>
            <a:r>
              <a:rPr lang="en-US" dirty="0"/>
              <a:t>Train staff on RSA 91-A requirements.</a:t>
            </a:r>
          </a:p>
          <a:p>
            <a:r>
              <a:rPr lang="en-US" dirty="0"/>
              <a:t>Use a standard request form.</a:t>
            </a:r>
          </a:p>
          <a:p>
            <a:r>
              <a:rPr lang="en-US" dirty="0"/>
              <a:t>Maintain a centralized tracking system.</a:t>
            </a:r>
          </a:p>
          <a:p>
            <a:r>
              <a:rPr lang="en-US" dirty="0"/>
              <a:t>Consult legal counsel for sensitive records.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32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2A385-EE1D-6F25-7B98-5A96DCE42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5490F6-94D4-8A5E-DD61-C135A018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23" y="196778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Q &amp; A and Discussion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0DF3FADB-14C3-1B2A-8590-0B846F83F5F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</p:spTree>
    <p:extLst>
      <p:ext uri="{BB962C8B-B14F-4D97-AF65-F5344CB8AC3E}">
        <p14:creationId xmlns:p14="http://schemas.microsoft.com/office/powerpoint/2010/main" val="1222182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68C18-33D8-86E4-43F9-DB074631F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B235F5-EE41-1653-8BF3-B4BBBB17F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23" y="196778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b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b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6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Thank you!</a:t>
            </a:r>
            <a:br>
              <a:rPr kumimoji="0" lang="en-US" sz="6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b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b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Attorney Beth A. Deragon</a:t>
            </a:r>
            <a:b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  <a:hlinkClick r:id="rId2"/>
              </a:rPr>
              <a:t>beth@clarkderagonlaw.com</a:t>
            </a:r>
            <a:b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b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b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2" name="Picture 1" descr="A close up of a logo&#10;&#10;AI-generated content may be incorrect.">
            <a:extLst>
              <a:ext uri="{FF2B5EF4-FFF2-40B4-BE49-F238E27FC236}">
                <a16:creationId xmlns:a16="http://schemas.microsoft.com/office/drawing/2014/main" id="{CDC767D4-2C7A-2DA7-AD38-4BA2B64C9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439" y="4581538"/>
            <a:ext cx="6405121" cy="11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82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085CFB-35C1-FF65-81B7-77684CEB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D2EB3A-E9D9-53E5-DE47-F6CD6B0D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6337"/>
            <a:ext cx="7420897" cy="165140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4000" dirty="0"/>
            </a:br>
            <a:r>
              <a:rPr lang="en-US" sz="4000" dirty="0"/>
              <a:t>Ethical foundations in public sector HR</a:t>
            </a:r>
            <a:br>
              <a:rPr lang="en-US" sz="4000" dirty="0"/>
            </a:br>
            <a:br>
              <a:rPr kumimoji="0" lang="en-US" sz="3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lang="en-US" sz="3700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4EAB9F4A-3942-15AB-0347-C39EA6CD59C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90" y="5702224"/>
            <a:ext cx="3995623" cy="7192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A27D17-3469-4B2B-F2B3-3C61BDFA1601}"/>
              </a:ext>
            </a:extLst>
          </p:cNvPr>
          <p:cNvSpPr txBox="1"/>
          <p:nvPr/>
        </p:nvSpPr>
        <p:spPr>
          <a:xfrm>
            <a:off x="3988711" y="5375896"/>
            <a:ext cx="39396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pix4free.org/photo/31573/ethical-behavior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CFC0C20-E857-8A3B-9060-8389C3FA3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02" r="2202"/>
          <a:stretch/>
        </p:blipFill>
        <p:spPr>
          <a:xfrm>
            <a:off x="3988711" y="2207741"/>
            <a:ext cx="3939691" cy="316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9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54CDB-5603-C947-B46B-AB432CC6A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A33D5A-9FCE-B813-7B5E-D89FA284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Why This Matters in Public Employment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7218EFA3-DA91-4F4D-AA1B-E9739A281A6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551D64-01FD-13F8-35AD-D03FB6240B82}"/>
              </a:ext>
            </a:extLst>
          </p:cNvPr>
          <p:cNvSpPr txBox="1"/>
          <p:nvPr/>
        </p:nvSpPr>
        <p:spPr>
          <a:xfrm>
            <a:off x="842988" y="1287566"/>
            <a:ext cx="1095572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 eaLnBrk="1" latinLnBrk="0" hangingPunct="1">
              <a:buNone/>
            </a:pPr>
            <a:endParaRPr lang="en-US" dirty="0"/>
          </a:p>
          <a:p>
            <a:pPr>
              <a:buNone/>
            </a:pPr>
            <a:r>
              <a:rPr lang="en-US" sz="2800" b="1" dirty="0"/>
              <a:t>Why Ethics is Critical in HR</a:t>
            </a:r>
          </a:p>
          <a:p>
            <a:pPr>
              <a:buNone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Builds trust:</a:t>
            </a:r>
            <a:r>
              <a:rPr lang="en-US" sz="2800" dirty="0"/>
              <a:t> Employees must trust HR to be fair and confidential. Public trust.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Reduces legal risk:</a:t>
            </a:r>
            <a:r>
              <a:rPr lang="en-US" sz="2800" dirty="0"/>
              <a:t> Ethical behavior often aligns with compliance, reducing lawsuits.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Supports organizational culture:</a:t>
            </a:r>
            <a:r>
              <a:rPr lang="en-US" sz="2800" dirty="0"/>
              <a:t> Ethical HR practices foster respect, inclusion, and engagement.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Dual duty:</a:t>
            </a:r>
            <a:r>
              <a:rPr lang="en-US" sz="2800" dirty="0"/>
              <a:t> Employees and the public.</a:t>
            </a:r>
          </a:p>
        </p:txBody>
      </p:sp>
    </p:spTree>
    <p:extLst>
      <p:ext uri="{BB962C8B-B14F-4D97-AF65-F5344CB8AC3E}">
        <p14:creationId xmlns:p14="http://schemas.microsoft.com/office/powerpoint/2010/main" val="1692476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29874-2699-2E98-2603-862731A07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BD3856-B808-D274-B591-D92A3CD78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Sets an Ethical Work Culture Apart?</a:t>
            </a:r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6DCEF653-07B9-3948-894A-3E08FCB4DB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F31ABF-D540-E6FD-E52C-623F2D042C8C}"/>
              </a:ext>
            </a:extLst>
          </p:cNvPr>
          <p:cNvSpPr txBox="1"/>
          <p:nvPr/>
        </p:nvSpPr>
        <p:spPr>
          <a:xfrm>
            <a:off x="842988" y="1287566"/>
            <a:ext cx="10955721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 eaLnBrk="1" latinLnBrk="0" hangingPunct="1">
              <a:buNone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2222"/>
                </a:solidFill>
              </a:rPr>
              <a:t>A clear set of values that are embedded in the way business gets done and that are repeated, explicitly, as often as possible.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2222"/>
                </a:solidFill>
              </a:rPr>
              <a:t>Ethical issues are always open for discussion.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2222"/>
                </a:solidFill>
              </a:rPr>
              <a:t>Through training and open communication, an ethical culture prepares employees for making good decisions.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2222"/>
                </a:solidFill>
              </a:rPr>
              <a:t>It empowers employees to have the courage to act ethically.</a:t>
            </a:r>
          </a:p>
        </p:txBody>
      </p:sp>
    </p:spTree>
    <p:extLst>
      <p:ext uri="{BB962C8B-B14F-4D97-AF65-F5344CB8AC3E}">
        <p14:creationId xmlns:p14="http://schemas.microsoft.com/office/powerpoint/2010/main" val="133079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2DA03-E9A6-9F57-2FCB-7CEBD1DF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21D6FE-DF32-CEF7-0013-BE0A836F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What Do We Mean by Ethics?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A92B70BA-323B-83C5-6142-14EF205CD1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87B105-59E9-7A54-268C-F34C78023F84}"/>
              </a:ext>
            </a:extLst>
          </p:cNvPr>
          <p:cNvSpPr txBox="1"/>
          <p:nvPr/>
        </p:nvSpPr>
        <p:spPr>
          <a:xfrm>
            <a:off x="842988" y="1287566"/>
            <a:ext cx="10955721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 eaLnBrk="1" latinLnBrk="0" hangingPunct="1">
              <a:buNone/>
            </a:pPr>
            <a:endParaRPr lang="en-US" sz="1600" b="1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>
              <a:buNone/>
            </a:pPr>
            <a:r>
              <a:rPr lang="en-US" dirty="0"/>
              <a:t>Ethics in HR refers to the principles and standards that guide the behavior, decisions, and actions of HR professionals in the workplace.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Core Meaning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Moral principles in HR practice: Ethics is about distinguishing right from wrong in workplace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Responsible decision-making: HR professionals influence hiring, promotions, terminations, benefits, and workplace culture — all areas with significant ethical implications.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Protecting stakeholders: Ethics involves considering the well-being of employees, the organization, and the public.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2000" b="1" dirty="0"/>
              <a:t>In short: HR ethics is doing what’s fair, legal, and consistent with professional integrity.</a:t>
            </a:r>
          </a:p>
          <a:p>
            <a:pPr>
              <a:buNone/>
            </a:pPr>
            <a:endParaRPr lang="en-US" sz="2000" b="1" dirty="0"/>
          </a:p>
          <a:p>
            <a:r>
              <a:rPr lang="en-US" sz="2000" i="1" dirty="0"/>
              <a:t>Compliance is relatively easy when the rule/law is clear. The hard situation is when the conduct is legal, but wrong for the organization.</a:t>
            </a:r>
          </a:p>
          <a:p>
            <a:pPr>
              <a:buNone/>
            </a:pPr>
            <a:endParaRPr lang="en-US" sz="2000" b="1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0757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45696-8D87-E44D-A65A-05BF7F4A9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EB85FB7-FED4-CFF1-EBCD-E558F2E6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Key HR Ethical Responsibilities</a:t>
            </a:r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0060F39C-2084-7822-9EBA-E6877495AD6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C83AE-22C6-0A02-F1A7-DC4A1589CD87}"/>
              </a:ext>
            </a:extLst>
          </p:cNvPr>
          <p:cNvSpPr txBox="1"/>
          <p:nvPr/>
        </p:nvSpPr>
        <p:spPr>
          <a:xfrm>
            <a:off x="842988" y="1287566"/>
            <a:ext cx="10955721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Recruitment &amp; Hiring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Avoid bias and favoritism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Ensure equal opportunity for all candidates</a:t>
            </a:r>
          </a:p>
          <a:p>
            <a:pPr lvl="1"/>
            <a:endParaRPr lang="en-US" sz="1400" dirty="0"/>
          </a:p>
          <a:p>
            <a:r>
              <a:rPr lang="en-US" sz="1400" b="1" dirty="0"/>
              <a:t>Compensation &amp;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Maintain fairness and transparency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Ensure compliance with pay equity laws</a:t>
            </a:r>
          </a:p>
          <a:p>
            <a:pPr lvl="1"/>
            <a:endParaRPr lang="en-US" sz="1400" dirty="0"/>
          </a:p>
          <a:p>
            <a:r>
              <a:rPr lang="en-US" sz="1400" b="1" dirty="0"/>
              <a:t>Employee Relations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Handle complaints and grievances impartially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Maintain confidentiality and professionalism</a:t>
            </a:r>
          </a:p>
          <a:p>
            <a:pPr lvl="1"/>
            <a:endParaRPr lang="en-US" sz="1400" dirty="0"/>
          </a:p>
          <a:p>
            <a:r>
              <a:rPr lang="en-US" sz="1400" b="1" dirty="0"/>
              <a:t>Discipline &amp; Termination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Apply consistent policies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Base decisions on documented performance and conduct</a:t>
            </a:r>
          </a:p>
          <a:p>
            <a:pPr lvl="1"/>
            <a:endParaRPr lang="en-US" sz="1400" dirty="0"/>
          </a:p>
          <a:p>
            <a:r>
              <a:rPr lang="en-US" sz="1400" b="1" dirty="0"/>
              <a:t>Recordkeeping &amp; Reporting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Ensure accuracy in HR and management documentation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Protect sensitive information</a:t>
            </a:r>
          </a:p>
          <a:p>
            <a:pPr lvl="1"/>
            <a:endParaRPr lang="en-US" sz="1400" dirty="0"/>
          </a:p>
          <a:p>
            <a:r>
              <a:rPr lang="en-US" sz="1400" b="1" dirty="0"/>
              <a:t>Policy Implementation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Interpret and apply policies consistently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Balance organizational needs with ethical obligations</a:t>
            </a:r>
          </a:p>
          <a:p>
            <a:pPr lvl="1"/>
            <a:endParaRPr lang="en-US" sz="1400" dirty="0"/>
          </a:p>
          <a:p>
            <a:pPr lvl="1" algn="ctr"/>
            <a:r>
              <a:rPr lang="en-US" sz="2400" b="1" dirty="0"/>
              <a:t>OTHERS?</a:t>
            </a:r>
          </a:p>
          <a:p>
            <a:pPr marL="0" indent="0" algn="l" rtl="0" eaLnBrk="1" latinLnBrk="0" hangingPunct="1">
              <a:buNone/>
            </a:pPr>
            <a:endParaRPr lang="en-US" sz="1400" dirty="0"/>
          </a:p>
          <a:p>
            <a:pPr marL="0" indent="0" algn="l" rtl="0" eaLnBrk="1" latinLnBrk="0" hangingPunct="1">
              <a:buNone/>
            </a:pPr>
            <a:endParaRPr lang="en-US" sz="2800" dirty="0"/>
          </a:p>
          <a:p>
            <a:pPr marL="0" indent="0" algn="l" rtl="0" eaLnBrk="1" latinLnBrk="0" hangingPunct="1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437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67A51-EBA1-DE5F-D759-DB04D49A8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B382E6-E4D6-E93C-C640-A80157731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Ethical Dilemma?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0EF6349D-00B2-D3C3-5725-D07E60A096A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F7C006-7EE3-DC6F-998A-ADB1906CD06A}"/>
              </a:ext>
            </a:extLst>
          </p:cNvPr>
          <p:cNvSpPr txBox="1"/>
          <p:nvPr/>
        </p:nvSpPr>
        <p:spPr>
          <a:xfrm>
            <a:off x="842988" y="1287566"/>
            <a:ext cx="1095572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/>
              <a:t>Hiring and Favoritism</a:t>
            </a:r>
          </a:p>
          <a:p>
            <a:pPr>
              <a:buNone/>
            </a:pPr>
            <a:r>
              <a:rPr lang="en-US" sz="2800" b="1" dirty="0"/>
              <a:t>Scenario:</a:t>
            </a:r>
            <a:br>
              <a:rPr lang="en-US" sz="2800" dirty="0"/>
            </a:br>
            <a:r>
              <a:rPr lang="en-US" sz="2800" dirty="0"/>
              <a:t>An elected official pressures HR to hire a friend’s relative for a public sector position. The relative is qualified but not the most qualified candidate.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b="1" dirty="0"/>
              <a:t>Discussion Questions: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do you maintain fairness and equal opportunity in hiring?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are the risks of acquiescing to political pressure?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do ethics and law intersect in “nepotism” or favoritism situations?</a:t>
            </a:r>
          </a:p>
        </p:txBody>
      </p:sp>
    </p:spTree>
    <p:extLst>
      <p:ext uri="{BB962C8B-B14F-4D97-AF65-F5344CB8AC3E}">
        <p14:creationId xmlns:p14="http://schemas.microsoft.com/office/powerpoint/2010/main" val="2688003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F0F3B-A4FE-41DB-BBE6-F62CB425D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DA3029-A1D1-928F-8594-A5F1F980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ptos Display" panose="02110004020202020204"/>
              </a:rPr>
              <a:t>Ethical Dilemma?</a:t>
            </a:r>
            <a:endParaRPr lang="en-US" dirty="0"/>
          </a:p>
        </p:txBody>
      </p:sp>
      <p:pic>
        <p:nvPicPr>
          <p:cNvPr id="5" name="Content Placeholder 4" descr="A close up of a logo&#10;&#10;AI-generated content may be incorrect.">
            <a:extLst>
              <a:ext uri="{FF2B5EF4-FFF2-40B4-BE49-F238E27FC236}">
                <a16:creationId xmlns:a16="http://schemas.microsoft.com/office/drawing/2014/main" id="{93754987-E9EF-8467-3166-5B3ABF9E1FB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0" y="6028958"/>
            <a:ext cx="3220320" cy="578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98093E-6005-CB8A-FFC7-C48D4339E5AB}"/>
              </a:ext>
            </a:extLst>
          </p:cNvPr>
          <p:cNvSpPr txBox="1"/>
          <p:nvPr/>
        </p:nvSpPr>
        <p:spPr>
          <a:xfrm>
            <a:off x="842988" y="1287566"/>
            <a:ext cx="1095572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/>
              <a:t>Retaliation Risk</a:t>
            </a:r>
          </a:p>
          <a:p>
            <a:pPr>
              <a:buNone/>
            </a:pPr>
            <a:r>
              <a:rPr lang="en-US" sz="2800" b="1" dirty="0"/>
              <a:t>Scenario:</a:t>
            </a:r>
            <a:br>
              <a:rPr lang="en-US" sz="2800" dirty="0"/>
            </a:br>
            <a:r>
              <a:rPr lang="en-US" sz="2800" dirty="0"/>
              <a:t>An employee files a whistleblower complaint regarding misuse of public funds. Shortly after, the department director requests that HR issue a negative performance review.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b="1" dirty="0"/>
              <a:t>Discussion Questions: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do you prevent retaliation against the whistleblower?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documentation and procedures are necessary to protect employees and the organization?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is your role if leadership pressures you to comply with retaliatory actions?</a:t>
            </a:r>
          </a:p>
        </p:txBody>
      </p:sp>
    </p:spTree>
    <p:extLst>
      <p:ext uri="{BB962C8B-B14F-4D97-AF65-F5344CB8AC3E}">
        <p14:creationId xmlns:p14="http://schemas.microsoft.com/office/powerpoint/2010/main" val="1603495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1200</Words>
  <Application>Microsoft Office PowerPoint</Application>
  <PresentationFormat>Widescreen</PresentationFormat>
  <Paragraphs>179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Office Theme</vt:lpstr>
      <vt:lpstr>Navigating HR Ethics and the Right-to-Know Law: A Guide for Public Employers</vt:lpstr>
      <vt:lpstr>Agenda for Today’s Presentation</vt:lpstr>
      <vt:lpstr> Ethical foundations in public sector HR  </vt:lpstr>
      <vt:lpstr>Why This Matters in Public Employment</vt:lpstr>
      <vt:lpstr>What Sets an Ethical Work Culture Apart?</vt:lpstr>
      <vt:lpstr>What Do We Mean by Ethics?</vt:lpstr>
      <vt:lpstr>Key HR Ethical Responsibilities</vt:lpstr>
      <vt:lpstr>Ethical Dilemma?</vt:lpstr>
      <vt:lpstr>Ethical Dilemma?</vt:lpstr>
      <vt:lpstr>Strategies</vt:lpstr>
      <vt:lpstr>HR Professionals and Personal Liability</vt:lpstr>
      <vt:lpstr>Q &amp; A and Discussion </vt:lpstr>
      <vt:lpstr> NH’s Right to Know Law: RSA 91-A   </vt:lpstr>
      <vt:lpstr>Purpose of 91-A</vt:lpstr>
      <vt:lpstr>Scope of RSA 91-A</vt:lpstr>
      <vt:lpstr>Right to Know Requests</vt:lpstr>
      <vt:lpstr>Responding to a Right to Know Request</vt:lpstr>
      <vt:lpstr>Responding to a Right to Know Request (cont.)</vt:lpstr>
      <vt:lpstr>Responding to a Right to Know Request (cont.)</vt:lpstr>
      <vt:lpstr>Responding to a Right to Know Request (cont.)</vt:lpstr>
      <vt:lpstr>Q &amp; A and Discussion </vt:lpstr>
      <vt:lpstr>   Thank you!   Attorney Beth A. Deragon beth@clarkderagonlaw.com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Beth Deragon</dc:creator>
  <cp:lastModifiedBy>Beth Deragon</cp:lastModifiedBy>
  <cp:revision>2</cp:revision>
  <dcterms:created xsi:type="dcterms:W3CDTF">2025-05-12T21:26:43Z</dcterms:created>
  <dcterms:modified xsi:type="dcterms:W3CDTF">2025-10-15T17:19:24Z</dcterms:modified>
</cp:coreProperties>
</file>