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1063" r:id="rId2"/>
    <p:sldId id="1064" r:id="rId3"/>
    <p:sldId id="1065" r:id="rId4"/>
    <p:sldId id="1066" r:id="rId5"/>
    <p:sldId id="1067" r:id="rId6"/>
    <p:sldId id="1068" r:id="rId7"/>
    <p:sldId id="1069" r:id="rId8"/>
    <p:sldId id="1070" r:id="rId9"/>
    <p:sldId id="1071" r:id="rId10"/>
    <p:sldId id="1072" r:id="rId11"/>
    <p:sldId id="1073" r:id="rId12"/>
    <p:sldId id="1074" r:id="rId13"/>
    <p:sldId id="1075" r:id="rId14"/>
    <p:sldId id="1076" r:id="rId15"/>
    <p:sldId id="1077" r:id="rId16"/>
    <p:sldId id="1078" r:id="rId17"/>
    <p:sldId id="1079" r:id="rId18"/>
    <p:sldId id="1080" r:id="rId19"/>
    <p:sldId id="1081" r:id="rId20"/>
    <p:sldId id="1082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ndara" panose="020E0502030303020204" pitchFamily="34" charset="0"/>
      <p:regular r:id="rId28"/>
      <p:bold r:id="rId29"/>
      <p:italic r:id="rId30"/>
      <p:boldItalic r:id="rId31"/>
    </p:embeddedFont>
    <p:embeddedFont>
      <p:font typeface="Fujiyama" panose="02020500000000000000" pitchFamily="18" charset="0"/>
      <p:regular r:id="rId32"/>
      <p:bold r:id="rId33"/>
      <p:italic r:id="rId34"/>
      <p:boldItalic r:id="rId35"/>
    </p:embeddedFont>
    <p:embeddedFont>
      <p:font typeface="Segoe UI Black" panose="020B0A02040204020203" pitchFamily="34" charset="0"/>
      <p:bold r:id="rId36"/>
      <p:boldItalic r:id="rId37"/>
    </p:embeddedFont>
    <p:embeddedFont>
      <p:font typeface="Segoe UI Light" panose="020B0502040204020203" pitchFamily="34" charset="0"/>
      <p:regular r:id="rId38"/>
      <p:italic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Le" initials="JL" lastIdx="1" clrIdx="0">
    <p:extLst>
      <p:ext uri="{19B8F6BF-5375-455C-9EA6-DF929625EA0E}">
        <p15:presenceInfo xmlns:p15="http://schemas.microsoft.com/office/powerpoint/2012/main" userId="d28ca87fed593d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Le" userId="d28ca87fed593d01" providerId="LiveId" clId="{B2D7E87C-0D08-4780-B2FA-8438741C3D7B}"/>
    <pc:docChg chg="delSld delMainMaster">
      <pc:chgData name="John Le" userId="d28ca87fed593d01" providerId="LiveId" clId="{B2D7E87C-0D08-4780-B2FA-8438741C3D7B}" dt="2021-03-15T04:52:23.958" v="1" actId="47"/>
      <pc:docMkLst>
        <pc:docMk/>
      </pc:docMkLst>
      <pc:sldChg chg="del">
        <pc:chgData name="John Le" userId="d28ca87fed593d01" providerId="LiveId" clId="{B2D7E87C-0D08-4780-B2FA-8438741C3D7B}" dt="2021-03-15T04:52:23.958" v="1" actId="47"/>
        <pc:sldMkLst>
          <pc:docMk/>
          <pc:sldMk cId="1149816037" sldId="256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3939288581" sldId="257"/>
        </pc:sldMkLst>
      </pc:sldChg>
      <pc:sldChg chg="del">
        <pc:chgData name="John Le" userId="d28ca87fed593d01" providerId="LiveId" clId="{B2D7E87C-0D08-4780-B2FA-8438741C3D7B}" dt="2021-03-15T04:52:14.683" v="0" actId="47"/>
        <pc:sldMkLst>
          <pc:docMk/>
          <pc:sldMk cId="0" sldId="273"/>
        </pc:sldMkLst>
      </pc:sldChg>
      <pc:sldChg chg="del">
        <pc:chgData name="John Le" userId="d28ca87fed593d01" providerId="LiveId" clId="{B2D7E87C-0D08-4780-B2FA-8438741C3D7B}" dt="2021-03-15T04:52:14.683" v="0" actId="47"/>
        <pc:sldMkLst>
          <pc:docMk/>
          <pc:sldMk cId="1598808885" sldId="332"/>
        </pc:sldMkLst>
      </pc:sldChg>
      <pc:sldChg chg="del">
        <pc:chgData name="John Le" userId="d28ca87fed593d01" providerId="LiveId" clId="{B2D7E87C-0D08-4780-B2FA-8438741C3D7B}" dt="2021-03-15T04:52:14.683" v="0" actId="47"/>
        <pc:sldMkLst>
          <pc:docMk/>
          <pc:sldMk cId="3654804162" sldId="582"/>
        </pc:sldMkLst>
      </pc:sldChg>
      <pc:sldChg chg="del">
        <pc:chgData name="John Le" userId="d28ca87fed593d01" providerId="LiveId" clId="{B2D7E87C-0D08-4780-B2FA-8438741C3D7B}" dt="2021-03-15T04:52:14.683" v="0" actId="47"/>
        <pc:sldMkLst>
          <pc:docMk/>
          <pc:sldMk cId="1508984797" sldId="894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409782663" sldId="1045"/>
        </pc:sldMkLst>
      </pc:sldChg>
      <pc:sldChg chg="del">
        <pc:chgData name="John Le" userId="d28ca87fed593d01" providerId="LiveId" clId="{B2D7E87C-0D08-4780-B2FA-8438741C3D7B}" dt="2021-03-15T04:52:14.683" v="0" actId="47"/>
        <pc:sldMkLst>
          <pc:docMk/>
          <pc:sldMk cId="952986177" sldId="1051"/>
        </pc:sldMkLst>
      </pc:sldChg>
      <pc:sldChg chg="del">
        <pc:chgData name="John Le" userId="d28ca87fed593d01" providerId="LiveId" clId="{B2D7E87C-0D08-4780-B2FA-8438741C3D7B}" dt="2021-03-15T04:52:14.683" v="0" actId="47"/>
        <pc:sldMkLst>
          <pc:docMk/>
          <pc:sldMk cId="1968235392" sldId="1052"/>
        </pc:sldMkLst>
      </pc:sldChg>
      <pc:sldChg chg="del">
        <pc:chgData name="John Le" userId="d28ca87fed593d01" providerId="LiveId" clId="{B2D7E87C-0D08-4780-B2FA-8438741C3D7B}" dt="2021-03-15T04:52:14.683" v="0" actId="47"/>
        <pc:sldMkLst>
          <pc:docMk/>
          <pc:sldMk cId="3616785256" sldId="1053"/>
        </pc:sldMkLst>
      </pc:sldChg>
      <pc:sldChg chg="del">
        <pc:chgData name="John Le" userId="d28ca87fed593d01" providerId="LiveId" clId="{B2D7E87C-0D08-4780-B2FA-8438741C3D7B}" dt="2021-03-15T04:52:14.683" v="0" actId="47"/>
        <pc:sldMkLst>
          <pc:docMk/>
          <pc:sldMk cId="2534508649" sldId="1054"/>
        </pc:sldMkLst>
      </pc:sldChg>
      <pc:sldChg chg="del">
        <pc:chgData name="John Le" userId="d28ca87fed593d01" providerId="LiveId" clId="{B2D7E87C-0D08-4780-B2FA-8438741C3D7B}" dt="2021-03-15T04:52:14.683" v="0" actId="47"/>
        <pc:sldMkLst>
          <pc:docMk/>
          <pc:sldMk cId="1850011512" sldId="1055"/>
        </pc:sldMkLst>
      </pc:sldChg>
      <pc:sldChg chg="del">
        <pc:chgData name="John Le" userId="d28ca87fed593d01" providerId="LiveId" clId="{B2D7E87C-0D08-4780-B2FA-8438741C3D7B}" dt="2021-03-15T04:52:14.683" v="0" actId="47"/>
        <pc:sldMkLst>
          <pc:docMk/>
          <pc:sldMk cId="1809435530" sldId="1056"/>
        </pc:sldMkLst>
      </pc:sldChg>
      <pc:sldChg chg="del">
        <pc:chgData name="John Le" userId="d28ca87fed593d01" providerId="LiveId" clId="{B2D7E87C-0D08-4780-B2FA-8438741C3D7B}" dt="2021-03-15T04:52:14.683" v="0" actId="47"/>
        <pc:sldMkLst>
          <pc:docMk/>
          <pc:sldMk cId="712133602" sldId="1057"/>
        </pc:sldMkLst>
      </pc:sldChg>
      <pc:sldChg chg="del">
        <pc:chgData name="John Le" userId="d28ca87fed593d01" providerId="LiveId" clId="{B2D7E87C-0D08-4780-B2FA-8438741C3D7B}" dt="2021-03-15T04:52:14.683" v="0" actId="47"/>
        <pc:sldMkLst>
          <pc:docMk/>
          <pc:sldMk cId="299277738" sldId="1058"/>
        </pc:sldMkLst>
      </pc:sldChg>
      <pc:sldChg chg="del">
        <pc:chgData name="John Le" userId="d28ca87fed593d01" providerId="LiveId" clId="{B2D7E87C-0D08-4780-B2FA-8438741C3D7B}" dt="2021-03-15T04:52:14.683" v="0" actId="47"/>
        <pc:sldMkLst>
          <pc:docMk/>
          <pc:sldMk cId="3818494662" sldId="1059"/>
        </pc:sldMkLst>
      </pc:sldChg>
      <pc:sldChg chg="del">
        <pc:chgData name="John Le" userId="d28ca87fed593d01" providerId="LiveId" clId="{B2D7E87C-0D08-4780-B2FA-8438741C3D7B}" dt="2021-03-15T04:52:14.683" v="0" actId="47"/>
        <pc:sldMkLst>
          <pc:docMk/>
          <pc:sldMk cId="3776654418" sldId="1060"/>
        </pc:sldMkLst>
      </pc:sldChg>
      <pc:sldChg chg="del">
        <pc:chgData name="John Le" userId="d28ca87fed593d01" providerId="LiveId" clId="{B2D7E87C-0D08-4780-B2FA-8438741C3D7B}" dt="2021-03-15T04:52:14.683" v="0" actId="47"/>
        <pc:sldMkLst>
          <pc:docMk/>
          <pc:sldMk cId="4061964381" sldId="1061"/>
        </pc:sldMkLst>
      </pc:sldChg>
      <pc:sldChg chg="del">
        <pc:chgData name="John Le" userId="d28ca87fed593d01" providerId="LiveId" clId="{B2D7E87C-0D08-4780-B2FA-8438741C3D7B}" dt="2021-03-15T04:52:14.683" v="0" actId="47"/>
        <pc:sldMkLst>
          <pc:docMk/>
          <pc:sldMk cId="1750599323" sldId="1062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3935261226" sldId="1083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2308975786" sldId="1084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2806965044" sldId="1085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3433291426" sldId="1086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847761706" sldId="1087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1719696661" sldId="1088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3711960372" sldId="1089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1102301588" sldId="1090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1216256454" sldId="1091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2133499389" sldId="1092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1814082090" sldId="1093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3244390458" sldId="1094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3061013587" sldId="1095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939626993" sldId="1096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3159349525" sldId="1097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2683705934" sldId="1098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1536422099" sldId="1099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4283633090" sldId="1100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3383872448" sldId="1101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1148945817" sldId="1102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4168633678" sldId="1103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1833328701" sldId="1104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1301506937" sldId="1105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1521675792" sldId="1106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1074242699" sldId="1107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3590867598" sldId="1108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1856861761" sldId="1109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60628984" sldId="1110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2458559773" sldId="1111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2697019414" sldId="1112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1393395783" sldId="1113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4246700546" sldId="1114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355227155" sldId="1115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2724534861" sldId="1116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704336788" sldId="1117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4253529695" sldId="1118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1720160333" sldId="1119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1260457689" sldId="1120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3565931126" sldId="1121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3943450514" sldId="1122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160036242" sldId="1123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3760589526" sldId="1124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3745173092" sldId="1125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563309387" sldId="1126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113506581" sldId="1127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2308949048" sldId="1128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3370699319" sldId="1129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3724720565" sldId="1130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1149051477" sldId="1131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1660037864" sldId="1132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490448136" sldId="1133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2799815266" sldId="1134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2509647261" sldId="1135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4043837506" sldId="1136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818821915" sldId="1137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3137463088" sldId="1138"/>
        </pc:sldMkLst>
      </pc:sldChg>
      <pc:sldChg chg="del">
        <pc:chgData name="John Le" userId="d28ca87fed593d01" providerId="LiveId" clId="{B2D7E87C-0D08-4780-B2FA-8438741C3D7B}" dt="2021-03-15T04:52:23.958" v="1" actId="47"/>
        <pc:sldMkLst>
          <pc:docMk/>
          <pc:sldMk cId="2003080951" sldId="1139"/>
        </pc:sldMkLst>
      </pc:sldChg>
      <pc:sldMasterChg chg="del delSldLayout">
        <pc:chgData name="John Le" userId="d28ca87fed593d01" providerId="LiveId" clId="{B2D7E87C-0D08-4780-B2FA-8438741C3D7B}" dt="2021-03-15T04:52:23.958" v="1" actId="47"/>
        <pc:sldMasterMkLst>
          <pc:docMk/>
          <pc:sldMasterMk cId="3255220703" sldId="2147483684"/>
        </pc:sldMasterMkLst>
        <pc:sldLayoutChg chg="del">
          <pc:chgData name="John Le" userId="d28ca87fed593d01" providerId="LiveId" clId="{B2D7E87C-0D08-4780-B2FA-8438741C3D7B}" dt="2021-03-15T04:52:23.958" v="1" actId="47"/>
          <pc:sldLayoutMkLst>
            <pc:docMk/>
            <pc:sldMasterMk cId="3255220703" sldId="2147483684"/>
            <pc:sldLayoutMk cId="1451276173" sldId="2147483685"/>
          </pc:sldLayoutMkLst>
        </pc:sldLayoutChg>
        <pc:sldLayoutChg chg="del">
          <pc:chgData name="John Le" userId="d28ca87fed593d01" providerId="LiveId" clId="{B2D7E87C-0D08-4780-B2FA-8438741C3D7B}" dt="2021-03-15T04:52:23.958" v="1" actId="47"/>
          <pc:sldLayoutMkLst>
            <pc:docMk/>
            <pc:sldMasterMk cId="3255220703" sldId="2147483684"/>
            <pc:sldLayoutMk cId="2708494866" sldId="2147483686"/>
          </pc:sldLayoutMkLst>
        </pc:sldLayoutChg>
        <pc:sldLayoutChg chg="del">
          <pc:chgData name="John Le" userId="d28ca87fed593d01" providerId="LiveId" clId="{B2D7E87C-0D08-4780-B2FA-8438741C3D7B}" dt="2021-03-15T04:52:23.958" v="1" actId="47"/>
          <pc:sldLayoutMkLst>
            <pc:docMk/>
            <pc:sldMasterMk cId="3255220703" sldId="2147483684"/>
            <pc:sldLayoutMk cId="346240213" sldId="2147483687"/>
          </pc:sldLayoutMkLst>
        </pc:sldLayoutChg>
        <pc:sldLayoutChg chg="del">
          <pc:chgData name="John Le" userId="d28ca87fed593d01" providerId="LiveId" clId="{B2D7E87C-0D08-4780-B2FA-8438741C3D7B}" dt="2021-03-15T04:52:23.958" v="1" actId="47"/>
          <pc:sldLayoutMkLst>
            <pc:docMk/>
            <pc:sldMasterMk cId="3255220703" sldId="2147483684"/>
            <pc:sldLayoutMk cId="578796874" sldId="2147483688"/>
          </pc:sldLayoutMkLst>
        </pc:sldLayoutChg>
        <pc:sldLayoutChg chg="del">
          <pc:chgData name="John Le" userId="d28ca87fed593d01" providerId="LiveId" clId="{B2D7E87C-0D08-4780-B2FA-8438741C3D7B}" dt="2021-03-15T04:52:23.958" v="1" actId="47"/>
          <pc:sldLayoutMkLst>
            <pc:docMk/>
            <pc:sldMasterMk cId="3255220703" sldId="2147483684"/>
            <pc:sldLayoutMk cId="3485442572" sldId="2147483689"/>
          </pc:sldLayoutMkLst>
        </pc:sldLayoutChg>
        <pc:sldLayoutChg chg="del">
          <pc:chgData name="John Le" userId="d28ca87fed593d01" providerId="LiveId" clId="{B2D7E87C-0D08-4780-B2FA-8438741C3D7B}" dt="2021-03-15T04:52:23.958" v="1" actId="47"/>
          <pc:sldLayoutMkLst>
            <pc:docMk/>
            <pc:sldMasterMk cId="3255220703" sldId="2147483684"/>
            <pc:sldLayoutMk cId="1434683857" sldId="2147483690"/>
          </pc:sldLayoutMkLst>
        </pc:sldLayoutChg>
        <pc:sldLayoutChg chg="del">
          <pc:chgData name="John Le" userId="d28ca87fed593d01" providerId="LiveId" clId="{B2D7E87C-0D08-4780-B2FA-8438741C3D7B}" dt="2021-03-15T04:52:23.958" v="1" actId="47"/>
          <pc:sldLayoutMkLst>
            <pc:docMk/>
            <pc:sldMasterMk cId="3255220703" sldId="2147483684"/>
            <pc:sldLayoutMk cId="1560564594" sldId="2147483691"/>
          </pc:sldLayoutMkLst>
        </pc:sldLayoutChg>
        <pc:sldLayoutChg chg="del">
          <pc:chgData name="John Le" userId="d28ca87fed593d01" providerId="LiveId" clId="{B2D7E87C-0D08-4780-B2FA-8438741C3D7B}" dt="2021-03-15T04:52:23.958" v="1" actId="47"/>
          <pc:sldLayoutMkLst>
            <pc:docMk/>
            <pc:sldMasterMk cId="3255220703" sldId="2147483684"/>
            <pc:sldLayoutMk cId="1470724850" sldId="2147483692"/>
          </pc:sldLayoutMkLst>
        </pc:sldLayoutChg>
        <pc:sldLayoutChg chg="del">
          <pc:chgData name="John Le" userId="d28ca87fed593d01" providerId="LiveId" clId="{B2D7E87C-0D08-4780-B2FA-8438741C3D7B}" dt="2021-03-15T04:52:23.958" v="1" actId="47"/>
          <pc:sldLayoutMkLst>
            <pc:docMk/>
            <pc:sldMasterMk cId="3255220703" sldId="2147483684"/>
            <pc:sldLayoutMk cId="821373265" sldId="2147483693"/>
          </pc:sldLayoutMkLst>
        </pc:sldLayoutChg>
        <pc:sldLayoutChg chg="del">
          <pc:chgData name="John Le" userId="d28ca87fed593d01" providerId="LiveId" clId="{B2D7E87C-0D08-4780-B2FA-8438741C3D7B}" dt="2021-03-15T04:52:23.958" v="1" actId="47"/>
          <pc:sldLayoutMkLst>
            <pc:docMk/>
            <pc:sldMasterMk cId="3255220703" sldId="2147483684"/>
            <pc:sldLayoutMk cId="3219192610" sldId="2147483694"/>
          </pc:sldLayoutMkLst>
        </pc:sldLayoutChg>
        <pc:sldLayoutChg chg="del">
          <pc:chgData name="John Le" userId="d28ca87fed593d01" providerId="LiveId" clId="{B2D7E87C-0D08-4780-B2FA-8438741C3D7B}" dt="2021-03-15T04:52:23.958" v="1" actId="47"/>
          <pc:sldLayoutMkLst>
            <pc:docMk/>
            <pc:sldMasterMk cId="3255220703" sldId="2147483684"/>
            <pc:sldLayoutMk cId="4090822570" sldId="2147483695"/>
          </pc:sldLayoutMkLst>
        </pc:sldLayoutChg>
      </pc:sldMasterChg>
      <pc:sldMasterChg chg="del delSldLayout">
        <pc:chgData name="John Le" userId="d28ca87fed593d01" providerId="LiveId" clId="{B2D7E87C-0D08-4780-B2FA-8438741C3D7B}" dt="2021-03-15T04:52:23.958" v="1" actId="47"/>
        <pc:sldMasterMkLst>
          <pc:docMk/>
          <pc:sldMasterMk cId="457341068" sldId="2147483696"/>
        </pc:sldMasterMkLst>
        <pc:sldLayoutChg chg="del">
          <pc:chgData name="John Le" userId="d28ca87fed593d01" providerId="LiveId" clId="{B2D7E87C-0D08-4780-B2FA-8438741C3D7B}" dt="2021-03-15T04:52:23.958" v="1" actId="47"/>
          <pc:sldLayoutMkLst>
            <pc:docMk/>
            <pc:sldMasterMk cId="457341068" sldId="2147483696"/>
            <pc:sldLayoutMk cId="3689295500" sldId="2147483697"/>
          </pc:sldLayoutMkLst>
        </pc:sldLayoutChg>
        <pc:sldLayoutChg chg="del">
          <pc:chgData name="John Le" userId="d28ca87fed593d01" providerId="LiveId" clId="{B2D7E87C-0D08-4780-B2FA-8438741C3D7B}" dt="2021-03-15T04:52:23.958" v="1" actId="47"/>
          <pc:sldLayoutMkLst>
            <pc:docMk/>
            <pc:sldMasterMk cId="457341068" sldId="2147483696"/>
            <pc:sldLayoutMk cId="3643746265" sldId="2147483698"/>
          </pc:sldLayoutMkLst>
        </pc:sldLayoutChg>
        <pc:sldLayoutChg chg="del">
          <pc:chgData name="John Le" userId="d28ca87fed593d01" providerId="LiveId" clId="{B2D7E87C-0D08-4780-B2FA-8438741C3D7B}" dt="2021-03-15T04:52:23.958" v="1" actId="47"/>
          <pc:sldLayoutMkLst>
            <pc:docMk/>
            <pc:sldMasterMk cId="457341068" sldId="2147483696"/>
            <pc:sldLayoutMk cId="1320542828" sldId="2147483699"/>
          </pc:sldLayoutMkLst>
        </pc:sldLayoutChg>
        <pc:sldLayoutChg chg="del">
          <pc:chgData name="John Le" userId="d28ca87fed593d01" providerId="LiveId" clId="{B2D7E87C-0D08-4780-B2FA-8438741C3D7B}" dt="2021-03-15T04:52:23.958" v="1" actId="47"/>
          <pc:sldLayoutMkLst>
            <pc:docMk/>
            <pc:sldMasterMk cId="457341068" sldId="2147483696"/>
            <pc:sldLayoutMk cId="3373096447" sldId="2147483700"/>
          </pc:sldLayoutMkLst>
        </pc:sldLayoutChg>
        <pc:sldLayoutChg chg="del">
          <pc:chgData name="John Le" userId="d28ca87fed593d01" providerId="LiveId" clId="{B2D7E87C-0D08-4780-B2FA-8438741C3D7B}" dt="2021-03-15T04:52:23.958" v="1" actId="47"/>
          <pc:sldLayoutMkLst>
            <pc:docMk/>
            <pc:sldMasterMk cId="457341068" sldId="2147483696"/>
            <pc:sldLayoutMk cId="4086502521" sldId="2147483701"/>
          </pc:sldLayoutMkLst>
        </pc:sldLayoutChg>
        <pc:sldLayoutChg chg="del">
          <pc:chgData name="John Le" userId="d28ca87fed593d01" providerId="LiveId" clId="{B2D7E87C-0D08-4780-B2FA-8438741C3D7B}" dt="2021-03-15T04:52:23.958" v="1" actId="47"/>
          <pc:sldLayoutMkLst>
            <pc:docMk/>
            <pc:sldMasterMk cId="457341068" sldId="2147483696"/>
            <pc:sldLayoutMk cId="319209576" sldId="2147483702"/>
          </pc:sldLayoutMkLst>
        </pc:sldLayoutChg>
        <pc:sldLayoutChg chg="del">
          <pc:chgData name="John Le" userId="d28ca87fed593d01" providerId="LiveId" clId="{B2D7E87C-0D08-4780-B2FA-8438741C3D7B}" dt="2021-03-15T04:52:23.958" v="1" actId="47"/>
          <pc:sldLayoutMkLst>
            <pc:docMk/>
            <pc:sldMasterMk cId="457341068" sldId="2147483696"/>
            <pc:sldLayoutMk cId="2098759998" sldId="2147483703"/>
          </pc:sldLayoutMkLst>
        </pc:sldLayoutChg>
        <pc:sldLayoutChg chg="del">
          <pc:chgData name="John Le" userId="d28ca87fed593d01" providerId="LiveId" clId="{B2D7E87C-0D08-4780-B2FA-8438741C3D7B}" dt="2021-03-15T04:52:23.958" v="1" actId="47"/>
          <pc:sldLayoutMkLst>
            <pc:docMk/>
            <pc:sldMasterMk cId="457341068" sldId="2147483696"/>
            <pc:sldLayoutMk cId="3325045744" sldId="2147483704"/>
          </pc:sldLayoutMkLst>
        </pc:sldLayoutChg>
        <pc:sldLayoutChg chg="del">
          <pc:chgData name="John Le" userId="d28ca87fed593d01" providerId="LiveId" clId="{B2D7E87C-0D08-4780-B2FA-8438741C3D7B}" dt="2021-03-15T04:52:23.958" v="1" actId="47"/>
          <pc:sldLayoutMkLst>
            <pc:docMk/>
            <pc:sldMasterMk cId="457341068" sldId="2147483696"/>
            <pc:sldLayoutMk cId="2141074738" sldId="2147483705"/>
          </pc:sldLayoutMkLst>
        </pc:sldLayoutChg>
        <pc:sldLayoutChg chg="del">
          <pc:chgData name="John Le" userId="d28ca87fed593d01" providerId="LiveId" clId="{B2D7E87C-0D08-4780-B2FA-8438741C3D7B}" dt="2021-03-15T04:52:23.958" v="1" actId="47"/>
          <pc:sldLayoutMkLst>
            <pc:docMk/>
            <pc:sldMasterMk cId="457341068" sldId="2147483696"/>
            <pc:sldLayoutMk cId="2204134899" sldId="2147483706"/>
          </pc:sldLayoutMkLst>
        </pc:sldLayoutChg>
        <pc:sldLayoutChg chg="del">
          <pc:chgData name="John Le" userId="d28ca87fed593d01" providerId="LiveId" clId="{B2D7E87C-0D08-4780-B2FA-8438741C3D7B}" dt="2021-03-15T04:52:23.958" v="1" actId="47"/>
          <pc:sldLayoutMkLst>
            <pc:docMk/>
            <pc:sldMasterMk cId="457341068" sldId="2147483696"/>
            <pc:sldLayoutMk cId="2664834376" sldId="214748370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15/03/2021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584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15/03/2021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92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15/03/2021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30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15/03/2021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883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15/03/2021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019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15/03/2021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712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15/03/2021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275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15/03/2021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014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15/03/2021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974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15/03/2021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820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15/03/2021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388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687C1-6C1B-41C7-8D1A-771197F8A51D}" type="datetimeFigureOut">
              <a:rPr lang="en-AU" smtClean="0"/>
              <a:t>15/03/2021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100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49781"/>
            <a:ext cx="9144000" cy="1316656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ea typeface="Fujiyama" panose="02020500000000000000" pitchFamily="18" charset="0"/>
                <a:cs typeface="Segoe UI Light" panose="020B0502040204020203" pitchFamily="34" charset="0"/>
              </a:rPr>
              <a:t>LỚN BẤY DUY NGÀI </a:t>
            </a:r>
          </a:p>
          <a:p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ea typeface="Fujiyama" panose="02020500000000000000" pitchFamily="18" charset="0"/>
                <a:cs typeface="Segoe UI Light" panose="020B0502040204020203" pitchFamily="34" charset="0"/>
              </a:rPr>
              <a:t>HOW GREAT THOU ART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5B579-4FC3-4B9A-A7B3-A697FCB3F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337" y="422393"/>
            <a:ext cx="7485321" cy="2176380"/>
          </a:xfrm>
        </p:spPr>
        <p:txBody>
          <a:bodyPr anchor="ctr"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Fujiyama" panose="02020500000000000000" pitchFamily="18" charset="0"/>
              </a:rPr>
              <a:t>PRAISE &amp; SONGS</a:t>
            </a:r>
            <a:br>
              <a:rPr lang="en-US" sz="72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Fujiyama" panose="02020500000000000000" pitchFamily="18" charset="0"/>
              </a:rPr>
            </a:br>
            <a:r>
              <a:rPr lang="en-US" sz="4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Fujiyama" panose="02020500000000000000" pitchFamily="18" charset="0"/>
              </a:rPr>
              <a:t>TÔN VINH CHÚA</a:t>
            </a:r>
            <a:endParaRPr lang="en-AU" sz="72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Fujiyama" panose="02020500000000000000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H="1">
            <a:off x="2826655" y="2824276"/>
            <a:ext cx="34906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754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AU" sz="3600" dirty="0" err="1">
                <a:solidFill>
                  <a:srgbClr val="FFC000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Câu</a:t>
            </a:r>
            <a:r>
              <a:rPr lang="en-AU" sz="3600" dirty="0">
                <a:solidFill>
                  <a:srgbClr val="FFC000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1: </a:t>
            </a:r>
            <a:br>
              <a:rPr lang="en-AU" sz="3600" dirty="0">
                <a:solidFill>
                  <a:srgbClr val="FFC000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Khi </a:t>
            </a: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xem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muôn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vật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do </a:t>
            </a: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tay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Thiên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Chúa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sáng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tạo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chúng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Cứu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Chúa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của </a:t>
            </a: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tôi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, </a:t>
            </a:r>
            <a:b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lòng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cảm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xúc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bao </a:t>
            </a:r>
          </a:p>
          <a:p>
            <a:pPr>
              <a:spcBef>
                <a:spcPts val="0"/>
              </a:spcBef>
            </a:pP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kinh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sợ</a:t>
            </a:r>
            <a:endParaRPr lang="vi-VN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O Lord, my God, </a:t>
            </a:r>
          </a:p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when I in awesome wonder.</a:t>
            </a:r>
          </a:p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Consider all the worlds </a:t>
            </a:r>
          </a:p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Thy Hands have made</a:t>
            </a:r>
            <a:endParaRPr lang="vi-VN" sz="3600" dirty="0">
              <a:solidFill>
                <a:schemeClr val="bg1"/>
              </a:solidFill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12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Tôi xem sao trời, </a:t>
            </a:r>
            <a:endParaRPr lang="en-US" sz="3600" dirty="0">
              <a:solidFill>
                <a:schemeClr val="bg1"/>
              </a:solidFill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tôi nghe muôn tiếng sấm rền nổ</a:t>
            </a: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Khắp khắp đó đây, </a:t>
            </a:r>
            <a:b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lang="vi-VN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quyền của Chúa </a:t>
            </a:r>
            <a:endParaRPr lang="en-US" sz="3600" dirty="0">
              <a:solidFill>
                <a:schemeClr val="bg1"/>
              </a:solidFill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ôi vô bờ</a:t>
            </a: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</a:t>
            </a:r>
            <a:endParaRPr lang="vi-VN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I see the stars, </a:t>
            </a:r>
          </a:p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I hear the rolling thunder</a:t>
            </a:r>
          </a:p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Thy power throughout </a:t>
            </a:r>
          </a:p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the universe displayed</a:t>
            </a:r>
            <a:endParaRPr lang="vi-VN" sz="3600" dirty="0">
              <a:solidFill>
                <a:schemeClr val="bg1"/>
              </a:solidFill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299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ĐK: </a:t>
            </a: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Hồn ngợi khen Chúa, Cứu Chúa tôi Ðức Chúa Trời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Lớn bấy duy Ngài, </a:t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quyền bính thay Ngài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Then sings my soul, </a:t>
            </a:r>
          </a:p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my Saviour God, </a:t>
            </a:r>
          </a:p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to Thee.</a:t>
            </a:r>
          </a:p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How great Thou art, </a:t>
            </a:r>
          </a:p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how great Thou art</a:t>
            </a:r>
            <a:endParaRPr lang="vi-VN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46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Hồn ngợi khen Chúa, </a:t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Cứu Chúa tôi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Ðức Chúa Trời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Duy Ngài đại năng, </a:t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cao cả quyền oai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Then sings my soul, </a:t>
            </a:r>
          </a:p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my Saviour God, </a:t>
            </a:r>
          </a:p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to Thee</a:t>
            </a:r>
          </a:p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How great Thou art, </a:t>
            </a:r>
          </a:p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how great Thou art</a:t>
            </a:r>
            <a:endParaRPr lang="vi-VN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18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Câu</a:t>
            </a:r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2: </a:t>
            </a:r>
            <a:b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Khi Vua lai hồi vang vang muôn ức tiếng tụng tán,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Đến tiếp rước tôi,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về với Chúa trên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thiên đàng;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When Christ shall come, with shout of acclamation, 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And take me home, what joy shall fill my heart.</a:t>
            </a:r>
          </a:p>
        </p:txBody>
      </p:sp>
    </p:spTree>
    <p:extLst>
      <p:ext uri="{BB962C8B-B14F-4D97-AF65-F5344CB8AC3E}">
        <p14:creationId xmlns:p14="http://schemas.microsoft.com/office/powerpoint/2010/main" val="4043541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Tâm tôi vui mừng, khiêm nhu cung kính bái phục mãi,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ở đó chúc tôn,</a:t>
            </a:r>
            <a:b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Ngài lớn bấy ơn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tuôn tràn.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Then I shall bow, 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in humble adoration,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And then proclaim: "My God, how great Thou art!" </a:t>
            </a:r>
          </a:p>
        </p:txBody>
      </p:sp>
    </p:spTree>
    <p:extLst>
      <p:ext uri="{BB962C8B-B14F-4D97-AF65-F5344CB8AC3E}">
        <p14:creationId xmlns:p14="http://schemas.microsoft.com/office/powerpoint/2010/main" val="3541325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ĐK: </a:t>
            </a: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Hồn ngợi khen Chúa, Cứu Chúa tôi Ðức Chúa Trời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Lớn bấy duy Ngài, </a:t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quyền bính thay Ngài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Then sings my soul,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my Saviour God,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to Thee.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How great Thou art,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how great Thou art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91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Hồn ngợi khen Chúa, </a:t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Cứu Chúa tôi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Ðức Chúa Trời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Duy Ngài đại năng, </a:t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cao cả quyền oai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Then sings my soul,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my Saviour God,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to Thee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How great Thou art,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how great Thou art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90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ĐK: </a:t>
            </a:r>
            <a:r>
              <a:rPr lang="vi-VN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Hồn ngợi khen Chúa, Cứu Chúa tôi </a:t>
            </a:r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  <a:p>
            <a:pPr>
              <a:spcBef>
                <a:spcPts val="0"/>
              </a:spcBef>
            </a:pPr>
            <a:r>
              <a:rPr lang="vi-VN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Ðức Chúa Trời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vi-VN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Lớn bấy duy Ngài, </a:t>
            </a:r>
            <a:b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lang="vi-VN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quyền bính thay Ngài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Then sings my soul,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my Saviour God,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to Thee.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How great Thou art,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how great Thou art</a:t>
            </a:r>
            <a:endParaRPr kumimoji="0" lang="vi-VN" sz="3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19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vi-VN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Hồn ngợi khen Chúa, </a:t>
            </a:r>
            <a:b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lang="vi-VN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Cứu Chúa tôi </a:t>
            </a:r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  <a:p>
            <a:pPr>
              <a:spcBef>
                <a:spcPts val="0"/>
              </a:spcBef>
            </a:pPr>
            <a:r>
              <a:rPr lang="vi-VN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Ðức Chúa Trời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vi-VN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Duy Ngài đại năng, </a:t>
            </a:r>
            <a:b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lang="vi-VN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cao cả quyền oai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Then sings my soul,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my Saviour God,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to Thee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How great Thou art,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how great Thou art</a:t>
            </a:r>
            <a:endParaRPr kumimoji="0" lang="vi-VN" sz="3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13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AU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Verse 1: </a:t>
            </a:r>
          </a:p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O Lord, my God, </a:t>
            </a:r>
          </a:p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when I in awesome wonder.</a:t>
            </a:r>
          </a:p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Consider all the worlds </a:t>
            </a:r>
          </a:p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Thy Hands have made.</a:t>
            </a:r>
            <a:endParaRPr lang="vi-VN" sz="3600" dirty="0">
              <a:solidFill>
                <a:schemeClr val="bg1"/>
              </a:solidFill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Khi </a:t>
            </a: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xem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muôn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vật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do </a:t>
            </a: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tay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Thiên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Chúa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sáng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tạo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chúng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Cứu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Chúa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của </a:t>
            </a: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tôi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, </a:t>
            </a:r>
            <a:b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lòng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cảm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xúc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bao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kinh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sợ</a:t>
            </a: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</a:t>
            </a:r>
            <a:endParaRPr kumimoji="0" lang="vi-VN" sz="3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09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vi-VN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Duy Ngài đại năng, </a:t>
            </a:r>
            <a:b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lang="vi-VN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cao cả quyền oai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</a:t>
            </a:r>
            <a:r>
              <a:rPr lang="en-US" sz="3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jiyama" panose="02020500000000000000" charset="0"/>
                <a:ea typeface="Fujiyama" panose="02020500000000000000" charset="0"/>
                <a:cs typeface="Fujiyama" panose="02020500000000000000" charset="0"/>
                <a:sym typeface="Wingdings" panose="05000000000000000000" pitchFamily="2" charset="2"/>
              </a:rPr>
              <a:t></a:t>
            </a:r>
            <a:endParaRPr lang="vi-VN" sz="36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How great Thou art,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how great Thou art.</a:t>
            </a:r>
            <a:endParaRPr kumimoji="0" lang="vi-VN" sz="3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1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I see the stars, I hear the rolling thunder.</a:t>
            </a:r>
          </a:p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Thy power throughout </a:t>
            </a:r>
          </a:p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the universe displayed.</a:t>
            </a:r>
            <a:endParaRPr lang="vi-VN" sz="3600" dirty="0">
              <a:solidFill>
                <a:schemeClr val="bg1"/>
              </a:solidFill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vi-VN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Tôi xem sao trời, tôi nghe muôn tiếng sấm rền nổ</a:t>
            </a: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vi-VN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Khắp khắp đó đây, </a:t>
            </a:r>
            <a:b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lang="vi-VN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quyền của Chúa ôi </a:t>
            </a:r>
            <a:endParaRPr lang="en-US" sz="3600" dirty="0">
              <a:solidFill>
                <a:schemeClr val="bg1"/>
              </a:solidFill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vi-VN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vô bờ</a:t>
            </a: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</a:t>
            </a:r>
            <a:endParaRPr kumimoji="0" lang="vi-VN" sz="3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22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Chorus: </a:t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Then sings my soul, </a:t>
            </a:r>
            <a:b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my Saviour God,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to Thee.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How great Thou art, </a:t>
            </a:r>
            <a:b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how great Thou art.</a:t>
            </a:r>
            <a:endParaRPr lang="vi-VN" sz="3600" dirty="0">
              <a:solidFill>
                <a:schemeClr val="bg1"/>
              </a:solidFill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Hồn ngợi khen Chúa, </a:t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Cứu Chúa tôi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Ðức Chúa Trời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Lớn bấy duy Ngài, </a:t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quyền bính thay Ngài</a:t>
            </a: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</a:t>
            </a:r>
            <a:endParaRPr lang="vi-VN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99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Then sings my soul, </a:t>
            </a:r>
          </a:p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my Saviour God, </a:t>
            </a:r>
          </a:p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to Thee</a:t>
            </a:r>
          </a:p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How great Thou art,</a:t>
            </a:r>
          </a:p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how great Thou art.</a:t>
            </a:r>
            <a:endParaRPr lang="vi-VN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Hồn ngợi khen Chúa, </a:t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Cứu Chúa tôi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Ðức Chúa Trời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Duy Ngài đại năng, </a:t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cao cả quyền oai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</a:t>
            </a:r>
            <a:endParaRPr lang="vi-VN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6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AU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Verse 2: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When Christ shall come, with shout of acclamation,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And take me home, what joy shall fill my heart.</a:t>
            </a:r>
            <a:endParaRPr lang="vi-VN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Khi Vua lai hồi vang vang muôn ức tiếng tụng tán,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Đến tiếp rước tôi,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về với Chúa trên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thiên đàng;</a:t>
            </a:r>
          </a:p>
        </p:txBody>
      </p:sp>
    </p:spTree>
    <p:extLst>
      <p:ext uri="{BB962C8B-B14F-4D97-AF65-F5344CB8AC3E}">
        <p14:creationId xmlns:p14="http://schemas.microsoft.com/office/powerpoint/2010/main" val="2722428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Then I shall bow, in humble adoration,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And then proclaim: "My God, how great Thou art!"</a:t>
            </a:r>
            <a:endParaRPr lang="vi-VN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</a:t>
            </a: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âm tôi vui mừng, khiêm nhu cung kính bái phục mãi,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ở đó chúc tôn,</a:t>
            </a:r>
            <a:b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Ngài lớn bấy ơn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  <a:p>
            <a:pPr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tuôn tràn.</a:t>
            </a:r>
          </a:p>
        </p:txBody>
      </p:sp>
    </p:spTree>
    <p:extLst>
      <p:ext uri="{BB962C8B-B14F-4D97-AF65-F5344CB8AC3E}">
        <p14:creationId xmlns:p14="http://schemas.microsoft.com/office/powerpoint/2010/main" val="954232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Chorus: </a:t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Then sings my soul, </a:t>
            </a:r>
            <a:b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my Saviour God,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to Thee.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How great Thou art, </a:t>
            </a:r>
            <a:b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how great Thou art.</a:t>
            </a:r>
            <a:endParaRPr lang="vi-VN" sz="3600" dirty="0">
              <a:solidFill>
                <a:schemeClr val="bg1"/>
              </a:solidFill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Hồn ngợi khen Chúa,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Cứu Chúa tôi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Ðức Chúa 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Lớn bấy duy Ngài,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quyền bính thay Ngài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26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Then sings my soul, </a:t>
            </a:r>
          </a:p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my Saviour God, </a:t>
            </a:r>
          </a:p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to Thee</a:t>
            </a:r>
          </a:p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How great Thou art,</a:t>
            </a:r>
          </a:p>
          <a:p>
            <a:pPr>
              <a:spcBef>
                <a:spcPts val="0"/>
              </a:spcBef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how great Thou art.</a:t>
            </a:r>
            <a:endParaRPr lang="vi-VN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Hồn ngợi khen Chúa,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Cứu Chúa tôi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Ðức Chúa 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Duy Ngài đại năng,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cao cả quyền oai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602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2013</TotalTime>
  <Words>872</Words>
  <Application>Microsoft Office PowerPoint</Application>
  <PresentationFormat>On-screen Show (16:9)</PresentationFormat>
  <Paragraphs>133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 Light</vt:lpstr>
      <vt:lpstr>Candara</vt:lpstr>
      <vt:lpstr>Segoe UI Black</vt:lpstr>
      <vt:lpstr>Arial</vt:lpstr>
      <vt:lpstr>Segoe UI Light</vt:lpstr>
      <vt:lpstr>Fujiyama</vt:lpstr>
      <vt:lpstr>Calibri</vt:lpstr>
      <vt:lpstr>Office Theme</vt:lpstr>
      <vt:lpstr>PRAISE &amp; SONGS TÔN VINH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WAY CHURCH</dc:title>
  <dc:creator>John Le</dc:creator>
  <cp:lastModifiedBy>John Le</cp:lastModifiedBy>
  <cp:revision>93</cp:revision>
  <dcterms:created xsi:type="dcterms:W3CDTF">2020-07-24T23:42:48Z</dcterms:created>
  <dcterms:modified xsi:type="dcterms:W3CDTF">2021-03-15T04:52:25Z</dcterms:modified>
</cp:coreProperties>
</file>