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87" r:id="rId5"/>
    <p:sldId id="29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80" r:id="rId23"/>
    <p:sldId id="281" r:id="rId24"/>
    <p:sldId id="289" r:id="rId25"/>
    <p:sldId id="290" r:id="rId26"/>
    <p:sldId id="286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99110-C645-455D-9897-43838F8272F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D78A96B-398C-4AD1-924F-D7DF570C7EE7}">
      <dgm:prSet phldrT="[Texto]"/>
      <dgm:spPr/>
      <dgm:t>
        <a:bodyPr/>
        <a:lstStyle/>
        <a:p>
          <a:r>
            <a:rPr lang="es-ES"/>
            <a:t>Ausencia injustificada al Club</a:t>
          </a:r>
          <a:endParaRPr lang="es-ES" dirty="0"/>
        </a:p>
      </dgm:t>
    </dgm:pt>
    <dgm:pt modelId="{77FF90AB-BE57-4939-8DF2-FEE5BD4D8B5B}" type="parTrans" cxnId="{E7D2EB27-6578-454F-B9E9-10D1F7D50E80}">
      <dgm:prSet/>
      <dgm:spPr/>
      <dgm:t>
        <a:bodyPr/>
        <a:lstStyle/>
        <a:p>
          <a:endParaRPr lang="es-ES"/>
        </a:p>
      </dgm:t>
    </dgm:pt>
    <dgm:pt modelId="{711915F7-E291-4F89-858B-E5A7D4715C01}" type="sibTrans" cxnId="{E7D2EB27-6578-454F-B9E9-10D1F7D50E80}">
      <dgm:prSet/>
      <dgm:spPr/>
      <dgm:t>
        <a:bodyPr/>
        <a:lstStyle/>
        <a:p>
          <a:endParaRPr lang="es-ES"/>
        </a:p>
      </dgm:t>
    </dgm:pt>
    <dgm:pt modelId="{27D902C0-F944-44FA-80C1-08815391F26E}">
      <dgm:prSet phldrT="[Texto]"/>
      <dgm:spPr/>
      <dgm:t>
        <a:bodyPr/>
        <a:lstStyle/>
        <a:p>
          <a:r>
            <a:rPr lang="es-ES" dirty="0"/>
            <a:t>1pto</a:t>
          </a:r>
        </a:p>
      </dgm:t>
    </dgm:pt>
    <dgm:pt modelId="{57361D14-977F-4B88-85FA-9760385D2D26}" type="parTrans" cxnId="{93AD921D-0C8E-4D80-ACE0-3C9CA8B37C3B}">
      <dgm:prSet/>
      <dgm:spPr/>
      <dgm:t>
        <a:bodyPr/>
        <a:lstStyle/>
        <a:p>
          <a:endParaRPr lang="es-ES"/>
        </a:p>
      </dgm:t>
    </dgm:pt>
    <dgm:pt modelId="{A63E9775-74CC-4C6D-B726-F752B9BD7DBE}" type="sibTrans" cxnId="{93AD921D-0C8E-4D80-ACE0-3C9CA8B37C3B}">
      <dgm:prSet/>
      <dgm:spPr/>
      <dgm:t>
        <a:bodyPr/>
        <a:lstStyle/>
        <a:p>
          <a:endParaRPr lang="es-ES"/>
        </a:p>
      </dgm:t>
    </dgm:pt>
    <dgm:pt modelId="{99C66A6C-C007-4155-AC0D-B13BEAEB019D}">
      <dgm:prSet phldrT="[Texto]"/>
      <dgm:spPr/>
      <dgm:t>
        <a:bodyPr/>
        <a:lstStyle/>
        <a:p>
          <a:r>
            <a:rPr lang="es-ES"/>
            <a:t>Tardía</a:t>
          </a:r>
          <a:endParaRPr lang="es-ES" dirty="0"/>
        </a:p>
      </dgm:t>
    </dgm:pt>
    <dgm:pt modelId="{E76D9F25-2BA5-43A8-A835-8E103F2E4262}" type="parTrans" cxnId="{506F21B4-EF56-4255-A402-2A1C85574B66}">
      <dgm:prSet/>
      <dgm:spPr/>
      <dgm:t>
        <a:bodyPr/>
        <a:lstStyle/>
        <a:p>
          <a:endParaRPr lang="es-ES"/>
        </a:p>
      </dgm:t>
    </dgm:pt>
    <dgm:pt modelId="{38D5A433-B2DE-487D-96BE-32DB606C6A8D}" type="sibTrans" cxnId="{506F21B4-EF56-4255-A402-2A1C85574B66}">
      <dgm:prSet/>
      <dgm:spPr/>
      <dgm:t>
        <a:bodyPr/>
        <a:lstStyle/>
        <a:p>
          <a:endParaRPr lang="es-ES"/>
        </a:p>
      </dgm:t>
    </dgm:pt>
    <dgm:pt modelId="{7A3F8439-FB94-44D6-B07A-BB35CFD83564}">
      <dgm:prSet phldrT="[Texto]"/>
      <dgm:spPr/>
      <dgm:t>
        <a:bodyPr/>
        <a:lstStyle/>
        <a:p>
          <a:r>
            <a:rPr lang="es-ES" dirty="0"/>
            <a:t>1pto</a:t>
          </a:r>
        </a:p>
      </dgm:t>
    </dgm:pt>
    <dgm:pt modelId="{CC8E35D0-AB9E-4634-A50E-4B85AA1EA0E9}" type="parTrans" cxnId="{DDA0C2CD-34BC-486F-993D-DB9A69CC3683}">
      <dgm:prSet/>
      <dgm:spPr/>
      <dgm:t>
        <a:bodyPr/>
        <a:lstStyle/>
        <a:p>
          <a:endParaRPr lang="es-ES"/>
        </a:p>
      </dgm:t>
    </dgm:pt>
    <dgm:pt modelId="{A6F21EF6-7FBE-4F90-B950-9AB0403266A8}" type="sibTrans" cxnId="{DDA0C2CD-34BC-486F-993D-DB9A69CC3683}">
      <dgm:prSet/>
      <dgm:spPr/>
      <dgm:t>
        <a:bodyPr/>
        <a:lstStyle/>
        <a:p>
          <a:endParaRPr lang="es-ES"/>
        </a:p>
      </dgm:t>
    </dgm:pt>
    <dgm:pt modelId="{2F49FD3F-3758-4865-BBC0-94A11715E03A}">
      <dgm:prSet phldrT="[Texto]" custT="1"/>
      <dgm:spPr/>
      <dgm:t>
        <a:bodyPr/>
        <a:lstStyle/>
        <a:p>
          <a:r>
            <a:rPr lang="es-ES" sz="1800" dirty="0"/>
            <a:t>Amonestación escrita, falta de firma o </a:t>
          </a:r>
          <a:r>
            <a:rPr lang="es-ES" sz="1800" dirty="0" smtClean="0"/>
            <a:t>cupón (en físico)</a:t>
          </a:r>
          <a:endParaRPr lang="es-ES" sz="1800" dirty="0"/>
        </a:p>
      </dgm:t>
    </dgm:pt>
    <dgm:pt modelId="{1645A046-7317-4CF3-A181-36D249AC631E}" type="parTrans" cxnId="{86BA6343-13BE-47A1-A4AC-7C8A94B5AABB}">
      <dgm:prSet/>
      <dgm:spPr/>
      <dgm:t>
        <a:bodyPr/>
        <a:lstStyle/>
        <a:p>
          <a:endParaRPr lang="es-ES"/>
        </a:p>
      </dgm:t>
    </dgm:pt>
    <dgm:pt modelId="{73EA6EA7-BC46-4D08-A9E9-212ADD46498B}" type="sibTrans" cxnId="{86BA6343-13BE-47A1-A4AC-7C8A94B5AABB}">
      <dgm:prSet/>
      <dgm:spPr/>
      <dgm:t>
        <a:bodyPr/>
        <a:lstStyle/>
        <a:p>
          <a:endParaRPr lang="es-ES"/>
        </a:p>
      </dgm:t>
    </dgm:pt>
    <dgm:pt modelId="{55C68AD4-042D-4D66-937B-AD279139557E}">
      <dgm:prSet phldrT="[Texto]"/>
      <dgm:spPr/>
      <dgm:t>
        <a:bodyPr/>
        <a:lstStyle/>
        <a:p>
          <a:r>
            <a:rPr lang="es-ES" dirty="0"/>
            <a:t>3ptos</a:t>
          </a:r>
        </a:p>
      </dgm:t>
    </dgm:pt>
    <dgm:pt modelId="{F762B4EC-C054-4B3F-97F0-78E4FB79EC16}" type="parTrans" cxnId="{6A417340-12E8-489D-87CA-D113D3086D31}">
      <dgm:prSet/>
      <dgm:spPr/>
      <dgm:t>
        <a:bodyPr/>
        <a:lstStyle/>
        <a:p>
          <a:endParaRPr lang="es-ES"/>
        </a:p>
      </dgm:t>
    </dgm:pt>
    <dgm:pt modelId="{BAC9AD74-BFEF-4C96-BF29-EACFDEFD6DF6}" type="sibTrans" cxnId="{6A417340-12E8-489D-87CA-D113D3086D31}">
      <dgm:prSet/>
      <dgm:spPr/>
      <dgm:t>
        <a:bodyPr/>
        <a:lstStyle/>
        <a:p>
          <a:endParaRPr lang="es-ES"/>
        </a:p>
      </dgm:t>
    </dgm:pt>
    <dgm:pt modelId="{B1448F6E-E2E6-4E31-A440-507BA58BECA5}">
      <dgm:prSet/>
      <dgm:spPr/>
      <dgm:t>
        <a:bodyPr/>
        <a:lstStyle/>
        <a:p>
          <a:r>
            <a:rPr lang="es-ES"/>
            <a:t>Ausencia injustificada</a:t>
          </a:r>
          <a:endParaRPr lang="es-ES" dirty="0"/>
        </a:p>
      </dgm:t>
    </dgm:pt>
    <dgm:pt modelId="{659D5722-A2C6-4CA9-826D-3132CDD8230C}" type="parTrans" cxnId="{29D0440D-B91A-414A-8890-8843F0751417}">
      <dgm:prSet/>
      <dgm:spPr/>
      <dgm:t>
        <a:bodyPr/>
        <a:lstStyle/>
        <a:p>
          <a:endParaRPr lang="es-ES"/>
        </a:p>
      </dgm:t>
    </dgm:pt>
    <dgm:pt modelId="{AE7B9046-56D3-490D-B1A7-4D05B44DDBE3}" type="sibTrans" cxnId="{29D0440D-B91A-414A-8890-8843F0751417}">
      <dgm:prSet/>
      <dgm:spPr/>
      <dgm:t>
        <a:bodyPr/>
        <a:lstStyle/>
        <a:p>
          <a:endParaRPr lang="es-ES"/>
        </a:p>
      </dgm:t>
    </dgm:pt>
    <dgm:pt modelId="{5CEB4C14-EC9C-4FC6-B2FA-5DD3D6F128F8}">
      <dgm:prSet custT="1"/>
      <dgm:spPr/>
      <dgm:t>
        <a:bodyPr/>
        <a:lstStyle/>
        <a:p>
          <a:r>
            <a:rPr lang="es-ES" sz="1800" dirty="0"/>
            <a:t>Falta de cuaderno de comunicaciones</a:t>
          </a:r>
        </a:p>
      </dgm:t>
    </dgm:pt>
    <dgm:pt modelId="{679E59DC-049C-4223-BA31-CA826B5FB927}" type="parTrans" cxnId="{F0C109ED-EC62-4595-9927-BE5A34DDF78A}">
      <dgm:prSet/>
      <dgm:spPr/>
      <dgm:t>
        <a:bodyPr/>
        <a:lstStyle/>
        <a:p>
          <a:endParaRPr lang="es-ES"/>
        </a:p>
      </dgm:t>
    </dgm:pt>
    <dgm:pt modelId="{A940931F-1A6F-4D9B-AFD0-AE8476083D81}" type="sibTrans" cxnId="{F0C109ED-EC62-4595-9927-BE5A34DDF78A}">
      <dgm:prSet/>
      <dgm:spPr/>
      <dgm:t>
        <a:bodyPr/>
        <a:lstStyle/>
        <a:p>
          <a:endParaRPr lang="es-ES"/>
        </a:p>
      </dgm:t>
    </dgm:pt>
    <dgm:pt modelId="{85678363-8FB3-4D14-9E61-811EA327736E}">
      <dgm:prSet/>
      <dgm:spPr/>
      <dgm:t>
        <a:bodyPr/>
        <a:lstStyle/>
        <a:p>
          <a:r>
            <a:rPr lang="es-ES"/>
            <a:t>2ptos por lección</a:t>
          </a:r>
          <a:endParaRPr lang="es-ES" dirty="0"/>
        </a:p>
      </dgm:t>
    </dgm:pt>
    <dgm:pt modelId="{29D231D8-432A-43A3-B626-B24CA1CA4FE2}" type="parTrans" cxnId="{8A83D78C-FD12-4908-9ADF-E870361969A4}">
      <dgm:prSet/>
      <dgm:spPr/>
      <dgm:t>
        <a:bodyPr/>
        <a:lstStyle/>
        <a:p>
          <a:endParaRPr lang="es-ES"/>
        </a:p>
      </dgm:t>
    </dgm:pt>
    <dgm:pt modelId="{509C4E29-0552-429A-8899-75973930959D}" type="sibTrans" cxnId="{8A83D78C-FD12-4908-9ADF-E870361969A4}">
      <dgm:prSet/>
      <dgm:spPr/>
      <dgm:t>
        <a:bodyPr/>
        <a:lstStyle/>
        <a:p>
          <a:endParaRPr lang="es-ES"/>
        </a:p>
      </dgm:t>
    </dgm:pt>
    <dgm:pt modelId="{5E2123C4-B845-47A8-AE06-7CE4D18C3E0F}">
      <dgm:prSet/>
      <dgm:spPr/>
      <dgm:t>
        <a:bodyPr/>
        <a:lstStyle/>
        <a:p>
          <a:r>
            <a:rPr lang="es-ES" dirty="0"/>
            <a:t>5ptos</a:t>
          </a:r>
        </a:p>
      </dgm:t>
    </dgm:pt>
    <dgm:pt modelId="{2C9A38DB-E78B-4814-8121-0EF909E1F6BA}" type="parTrans" cxnId="{6CB04F1E-44E7-4E15-AFE5-494CDFA1C451}">
      <dgm:prSet/>
      <dgm:spPr/>
      <dgm:t>
        <a:bodyPr/>
        <a:lstStyle/>
        <a:p>
          <a:endParaRPr lang="es-ES"/>
        </a:p>
      </dgm:t>
    </dgm:pt>
    <dgm:pt modelId="{7ADEEC68-E3AF-4307-A464-4FA134FD7A09}" type="sibTrans" cxnId="{6CB04F1E-44E7-4E15-AFE5-494CDFA1C451}">
      <dgm:prSet/>
      <dgm:spPr/>
      <dgm:t>
        <a:bodyPr/>
        <a:lstStyle/>
        <a:p>
          <a:endParaRPr lang="es-ES"/>
        </a:p>
      </dgm:t>
    </dgm:pt>
    <dgm:pt modelId="{C41A4C9B-950E-443D-86AB-6EF15F51D6E7}">
      <dgm:prSet custT="1"/>
      <dgm:spPr/>
      <dgm:t>
        <a:bodyPr/>
        <a:lstStyle/>
        <a:p>
          <a:r>
            <a:rPr lang="es-ES" sz="2000" dirty="0"/>
            <a:t>Observa </a:t>
          </a:r>
          <a:r>
            <a:rPr lang="es-ES" sz="2000" dirty="0" err="1"/>
            <a:t>ción</a:t>
          </a:r>
          <a:endParaRPr lang="es-ES" sz="2000" dirty="0"/>
        </a:p>
      </dgm:t>
    </dgm:pt>
    <dgm:pt modelId="{6B36CEC1-55BD-43CB-A084-7B856E596B0D}" type="parTrans" cxnId="{2A867F37-8578-4E5D-BA25-CD733784B10B}">
      <dgm:prSet/>
      <dgm:spPr/>
      <dgm:t>
        <a:bodyPr/>
        <a:lstStyle/>
        <a:p>
          <a:endParaRPr lang="es-ES"/>
        </a:p>
      </dgm:t>
    </dgm:pt>
    <dgm:pt modelId="{A10D5D20-E3F6-4F9E-9AEB-17301A939180}" type="sibTrans" cxnId="{2A867F37-8578-4E5D-BA25-CD733784B10B}">
      <dgm:prSet/>
      <dgm:spPr/>
      <dgm:t>
        <a:bodyPr/>
        <a:lstStyle/>
        <a:p>
          <a:endParaRPr lang="es-ES"/>
        </a:p>
      </dgm:t>
    </dgm:pt>
    <dgm:pt modelId="{7D7A9F95-3DDA-45A1-9E9B-F87699C55E7B}">
      <dgm:prSet/>
      <dgm:spPr/>
      <dgm:t>
        <a:bodyPr/>
        <a:lstStyle/>
        <a:p>
          <a:r>
            <a:rPr lang="es-ES" dirty="0" smtClean="0"/>
            <a:t>10ptos (falta reglamento)</a:t>
          </a:r>
        </a:p>
        <a:p>
          <a:r>
            <a:rPr lang="es-ES" dirty="0" smtClean="0"/>
            <a:t>5ptos (uniforme. Presentación personal)</a:t>
          </a:r>
        </a:p>
        <a:p>
          <a:r>
            <a:rPr lang="es-ES" dirty="0" smtClean="0"/>
            <a:t>10ª 20ptos (Dirección)</a:t>
          </a:r>
          <a:endParaRPr lang="es-ES" dirty="0"/>
        </a:p>
      </dgm:t>
    </dgm:pt>
    <dgm:pt modelId="{29D3492B-FE10-4D34-B6A5-3073BDCD76EF}" type="parTrans" cxnId="{DA70FA2D-B810-462B-A8A3-14B9469F07F1}">
      <dgm:prSet/>
      <dgm:spPr/>
      <dgm:t>
        <a:bodyPr/>
        <a:lstStyle/>
        <a:p>
          <a:endParaRPr lang="es-ES"/>
        </a:p>
      </dgm:t>
    </dgm:pt>
    <dgm:pt modelId="{FCA96145-D0CF-4719-94C1-4BCD528AFEEA}" type="sibTrans" cxnId="{DA70FA2D-B810-462B-A8A3-14B9469F07F1}">
      <dgm:prSet/>
      <dgm:spPr/>
      <dgm:t>
        <a:bodyPr/>
        <a:lstStyle/>
        <a:p>
          <a:endParaRPr lang="es-ES"/>
        </a:p>
      </dgm:t>
    </dgm:pt>
    <dgm:pt modelId="{A58822A3-FD36-4675-8EB5-577BBA789136}">
      <dgm:prSet custT="1"/>
      <dgm:spPr/>
      <dgm:t>
        <a:bodyPr/>
        <a:lstStyle/>
        <a:p>
          <a:r>
            <a:rPr lang="es-ES" sz="2000"/>
            <a:t>Escape</a:t>
          </a:r>
          <a:endParaRPr lang="es-ES" sz="2000" dirty="0"/>
        </a:p>
      </dgm:t>
    </dgm:pt>
    <dgm:pt modelId="{0AB1B1F8-940E-45F8-9305-99C968C897CE}" type="parTrans" cxnId="{A070701A-5ED9-47A3-80B0-016B03551919}">
      <dgm:prSet/>
      <dgm:spPr/>
      <dgm:t>
        <a:bodyPr/>
        <a:lstStyle/>
        <a:p>
          <a:endParaRPr lang="es-ES"/>
        </a:p>
      </dgm:t>
    </dgm:pt>
    <dgm:pt modelId="{6F49785B-C209-4F6F-96FF-C521F3D38E46}" type="sibTrans" cxnId="{A070701A-5ED9-47A3-80B0-016B03551919}">
      <dgm:prSet/>
      <dgm:spPr/>
      <dgm:t>
        <a:bodyPr/>
        <a:lstStyle/>
        <a:p>
          <a:endParaRPr lang="es-ES"/>
        </a:p>
      </dgm:t>
    </dgm:pt>
    <dgm:pt modelId="{18B59A44-B7A6-4DA1-AD29-C112A6BA07C0}">
      <dgm:prSet/>
      <dgm:spPr/>
      <dgm:t>
        <a:bodyPr/>
        <a:lstStyle/>
        <a:p>
          <a:r>
            <a:rPr lang="es-ES" dirty="0"/>
            <a:t>15ptos</a:t>
          </a:r>
        </a:p>
      </dgm:t>
    </dgm:pt>
    <dgm:pt modelId="{7BE3D8D4-F2B1-472F-BAF7-2A0D3A7A3F78}" type="parTrans" cxnId="{9DCCF8C3-2853-414B-87E7-AE5230A0081A}">
      <dgm:prSet/>
      <dgm:spPr/>
      <dgm:t>
        <a:bodyPr/>
        <a:lstStyle/>
        <a:p>
          <a:endParaRPr lang="es-ES"/>
        </a:p>
      </dgm:t>
    </dgm:pt>
    <dgm:pt modelId="{6E6CD501-9599-4A5F-B3FB-B01B9CC47A52}" type="sibTrans" cxnId="{9DCCF8C3-2853-414B-87E7-AE5230A0081A}">
      <dgm:prSet/>
      <dgm:spPr/>
      <dgm:t>
        <a:bodyPr/>
        <a:lstStyle/>
        <a:p>
          <a:endParaRPr lang="es-ES"/>
        </a:p>
      </dgm:t>
    </dgm:pt>
    <dgm:pt modelId="{365790B1-E961-41FE-808F-AA3E2611D1CA}" type="pres">
      <dgm:prSet presAssocID="{E6E99110-C645-455D-9897-43838F8272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B3C9740-269F-4D66-A914-199C6E22A1C9}" type="pres">
      <dgm:prSet presAssocID="{3D78A96B-398C-4AD1-924F-D7DF570C7EE7}" presName="root" presStyleCnt="0"/>
      <dgm:spPr/>
    </dgm:pt>
    <dgm:pt modelId="{357511EC-258E-4FEF-99D9-8D201243430F}" type="pres">
      <dgm:prSet presAssocID="{3D78A96B-398C-4AD1-924F-D7DF570C7EE7}" presName="rootComposite" presStyleCnt="0"/>
      <dgm:spPr/>
    </dgm:pt>
    <dgm:pt modelId="{D5846075-A976-48F1-A5D4-351BF0EA4281}" type="pres">
      <dgm:prSet presAssocID="{3D78A96B-398C-4AD1-924F-D7DF570C7EE7}" presName="rootText" presStyleLbl="node1" presStyleIdx="0" presStyleCnt="7" custScaleY="212919"/>
      <dgm:spPr/>
      <dgm:t>
        <a:bodyPr/>
        <a:lstStyle/>
        <a:p>
          <a:endParaRPr lang="es-ES"/>
        </a:p>
      </dgm:t>
    </dgm:pt>
    <dgm:pt modelId="{43E81366-8A15-41D2-9186-B05536E21948}" type="pres">
      <dgm:prSet presAssocID="{3D78A96B-398C-4AD1-924F-D7DF570C7EE7}" presName="rootConnector" presStyleLbl="node1" presStyleIdx="0" presStyleCnt="7"/>
      <dgm:spPr/>
      <dgm:t>
        <a:bodyPr/>
        <a:lstStyle/>
        <a:p>
          <a:endParaRPr lang="es-ES"/>
        </a:p>
      </dgm:t>
    </dgm:pt>
    <dgm:pt modelId="{B7DC1D36-9BD7-4094-B87D-E99E155B0471}" type="pres">
      <dgm:prSet presAssocID="{3D78A96B-398C-4AD1-924F-D7DF570C7EE7}" presName="childShape" presStyleCnt="0"/>
      <dgm:spPr/>
    </dgm:pt>
    <dgm:pt modelId="{3838D83E-50BA-4299-9656-7F77DB0AD219}" type="pres">
      <dgm:prSet presAssocID="{57361D14-977F-4B88-85FA-9760385D2D26}" presName="Name13" presStyleLbl="parChTrans1D2" presStyleIdx="0" presStyleCnt="7"/>
      <dgm:spPr/>
      <dgm:t>
        <a:bodyPr/>
        <a:lstStyle/>
        <a:p>
          <a:endParaRPr lang="es-ES"/>
        </a:p>
      </dgm:t>
    </dgm:pt>
    <dgm:pt modelId="{C77607E0-6718-471D-8E66-22F7809B048D}" type="pres">
      <dgm:prSet presAssocID="{27D902C0-F944-44FA-80C1-08815391F26E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34788-C679-4F5C-A1E0-7D3402BC52BF}" type="pres">
      <dgm:prSet presAssocID="{99C66A6C-C007-4155-AC0D-B13BEAEB019D}" presName="root" presStyleCnt="0"/>
      <dgm:spPr/>
    </dgm:pt>
    <dgm:pt modelId="{B21837FF-D182-48D0-AAA3-C4E8CA658C8D}" type="pres">
      <dgm:prSet presAssocID="{99C66A6C-C007-4155-AC0D-B13BEAEB019D}" presName="rootComposite" presStyleCnt="0"/>
      <dgm:spPr/>
    </dgm:pt>
    <dgm:pt modelId="{CE80FCD3-206F-4042-9E66-B289359DFF4E}" type="pres">
      <dgm:prSet presAssocID="{99C66A6C-C007-4155-AC0D-B13BEAEB019D}" presName="rootText" presStyleLbl="node1" presStyleIdx="1" presStyleCnt="7" custScaleY="215752" custLinFactNeighborX="-828" custLinFactNeighborY="4971"/>
      <dgm:spPr/>
      <dgm:t>
        <a:bodyPr/>
        <a:lstStyle/>
        <a:p>
          <a:endParaRPr lang="es-ES"/>
        </a:p>
      </dgm:t>
    </dgm:pt>
    <dgm:pt modelId="{0D31F5C3-1A80-4CFB-96C4-FA8AD483B519}" type="pres">
      <dgm:prSet presAssocID="{99C66A6C-C007-4155-AC0D-B13BEAEB019D}" presName="rootConnector" presStyleLbl="node1" presStyleIdx="1" presStyleCnt="7"/>
      <dgm:spPr/>
      <dgm:t>
        <a:bodyPr/>
        <a:lstStyle/>
        <a:p>
          <a:endParaRPr lang="es-ES"/>
        </a:p>
      </dgm:t>
    </dgm:pt>
    <dgm:pt modelId="{75FFB203-5A44-4532-8B9A-6479AD65C52C}" type="pres">
      <dgm:prSet presAssocID="{99C66A6C-C007-4155-AC0D-B13BEAEB019D}" presName="childShape" presStyleCnt="0"/>
      <dgm:spPr/>
    </dgm:pt>
    <dgm:pt modelId="{AB777D64-8D77-409B-9C61-51B9E664BE41}" type="pres">
      <dgm:prSet presAssocID="{CC8E35D0-AB9E-4634-A50E-4B85AA1EA0E9}" presName="Name13" presStyleLbl="parChTrans1D2" presStyleIdx="1" presStyleCnt="7"/>
      <dgm:spPr/>
      <dgm:t>
        <a:bodyPr/>
        <a:lstStyle/>
        <a:p>
          <a:endParaRPr lang="es-ES"/>
        </a:p>
      </dgm:t>
    </dgm:pt>
    <dgm:pt modelId="{1D540EBB-FB82-4D3D-97A2-7917566CE849}" type="pres">
      <dgm:prSet presAssocID="{7A3F8439-FB94-44D6-B07A-BB35CFD83564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9EA66-1FC5-4ECD-8283-7A76DD066CC6}" type="pres">
      <dgm:prSet presAssocID="{B1448F6E-E2E6-4E31-A440-507BA58BECA5}" presName="root" presStyleCnt="0"/>
      <dgm:spPr/>
    </dgm:pt>
    <dgm:pt modelId="{9898EDEA-0220-437A-99C0-40DFEF3B8841}" type="pres">
      <dgm:prSet presAssocID="{B1448F6E-E2E6-4E31-A440-507BA58BECA5}" presName="rootComposite" presStyleCnt="0"/>
      <dgm:spPr/>
    </dgm:pt>
    <dgm:pt modelId="{712861BF-42FB-4AAA-9C78-D6E3EFBF7320}" type="pres">
      <dgm:prSet presAssocID="{B1448F6E-E2E6-4E31-A440-507BA58BECA5}" presName="rootText" presStyleLbl="node1" presStyleIdx="2" presStyleCnt="7" custScaleY="221288"/>
      <dgm:spPr/>
      <dgm:t>
        <a:bodyPr/>
        <a:lstStyle/>
        <a:p>
          <a:endParaRPr lang="es-ES"/>
        </a:p>
      </dgm:t>
    </dgm:pt>
    <dgm:pt modelId="{817F4BC0-83B5-42E9-89A8-3260A9414A9F}" type="pres">
      <dgm:prSet presAssocID="{B1448F6E-E2E6-4E31-A440-507BA58BECA5}" presName="rootConnector" presStyleLbl="node1" presStyleIdx="2" presStyleCnt="7"/>
      <dgm:spPr/>
      <dgm:t>
        <a:bodyPr/>
        <a:lstStyle/>
        <a:p>
          <a:endParaRPr lang="es-ES"/>
        </a:p>
      </dgm:t>
    </dgm:pt>
    <dgm:pt modelId="{07BB82B2-29E9-42B0-8E9E-7CD52662810F}" type="pres">
      <dgm:prSet presAssocID="{B1448F6E-E2E6-4E31-A440-507BA58BECA5}" presName="childShape" presStyleCnt="0"/>
      <dgm:spPr/>
    </dgm:pt>
    <dgm:pt modelId="{1C698A38-079F-46B5-A739-12865EB7FD8C}" type="pres">
      <dgm:prSet presAssocID="{29D231D8-432A-43A3-B626-B24CA1CA4FE2}" presName="Name13" presStyleLbl="parChTrans1D2" presStyleIdx="2" presStyleCnt="7"/>
      <dgm:spPr/>
      <dgm:t>
        <a:bodyPr/>
        <a:lstStyle/>
        <a:p>
          <a:endParaRPr lang="es-ES"/>
        </a:p>
      </dgm:t>
    </dgm:pt>
    <dgm:pt modelId="{8413CE58-5058-40C9-BFAA-658F7816AA7B}" type="pres">
      <dgm:prSet presAssocID="{85678363-8FB3-4D14-9E61-811EA327736E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7702A-00A6-4AAC-873A-6EB36711C9F4}" type="pres">
      <dgm:prSet presAssocID="{5CEB4C14-EC9C-4FC6-B2FA-5DD3D6F128F8}" presName="root" presStyleCnt="0"/>
      <dgm:spPr/>
    </dgm:pt>
    <dgm:pt modelId="{37C60C78-FBC0-4429-A3F3-217E64C9F376}" type="pres">
      <dgm:prSet presAssocID="{5CEB4C14-EC9C-4FC6-B2FA-5DD3D6F128F8}" presName="rootComposite" presStyleCnt="0"/>
      <dgm:spPr/>
    </dgm:pt>
    <dgm:pt modelId="{CE6B9351-7EB8-469F-93AA-150A5280C9E5}" type="pres">
      <dgm:prSet presAssocID="{5CEB4C14-EC9C-4FC6-B2FA-5DD3D6F128F8}" presName="rootText" presStyleLbl="node1" presStyleIdx="3" presStyleCnt="7" custScaleX="111352" custScaleY="220215"/>
      <dgm:spPr/>
      <dgm:t>
        <a:bodyPr/>
        <a:lstStyle/>
        <a:p>
          <a:endParaRPr lang="es-ES"/>
        </a:p>
      </dgm:t>
    </dgm:pt>
    <dgm:pt modelId="{352C140E-32D1-4AE2-955E-9F4E90689185}" type="pres">
      <dgm:prSet presAssocID="{5CEB4C14-EC9C-4FC6-B2FA-5DD3D6F128F8}" presName="rootConnector" presStyleLbl="node1" presStyleIdx="3" presStyleCnt="7"/>
      <dgm:spPr/>
      <dgm:t>
        <a:bodyPr/>
        <a:lstStyle/>
        <a:p>
          <a:endParaRPr lang="es-ES"/>
        </a:p>
      </dgm:t>
    </dgm:pt>
    <dgm:pt modelId="{342F825D-F958-4218-BDE2-BDF26701F455}" type="pres">
      <dgm:prSet presAssocID="{5CEB4C14-EC9C-4FC6-B2FA-5DD3D6F128F8}" presName="childShape" presStyleCnt="0"/>
      <dgm:spPr/>
    </dgm:pt>
    <dgm:pt modelId="{DE77F345-775F-4AC5-A038-1709EF51DD2B}" type="pres">
      <dgm:prSet presAssocID="{2C9A38DB-E78B-4814-8121-0EF909E1F6BA}" presName="Name13" presStyleLbl="parChTrans1D2" presStyleIdx="3" presStyleCnt="7"/>
      <dgm:spPr/>
      <dgm:t>
        <a:bodyPr/>
        <a:lstStyle/>
        <a:p>
          <a:endParaRPr lang="es-ES"/>
        </a:p>
      </dgm:t>
    </dgm:pt>
    <dgm:pt modelId="{6A49E8FE-B16A-4EFB-A9C7-5A5922D9B84D}" type="pres">
      <dgm:prSet presAssocID="{5E2123C4-B845-47A8-AE06-7CE4D18C3E0F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34D59A-486F-4F28-90E3-A7B986981FDA}" type="pres">
      <dgm:prSet presAssocID="{C41A4C9B-950E-443D-86AB-6EF15F51D6E7}" presName="root" presStyleCnt="0"/>
      <dgm:spPr/>
    </dgm:pt>
    <dgm:pt modelId="{57B27A21-6EFC-494B-8F57-B5F15F714DAD}" type="pres">
      <dgm:prSet presAssocID="{C41A4C9B-950E-443D-86AB-6EF15F51D6E7}" presName="rootComposite" presStyleCnt="0"/>
      <dgm:spPr/>
    </dgm:pt>
    <dgm:pt modelId="{BAE14334-43E2-4509-B935-D25A5278C75A}" type="pres">
      <dgm:prSet presAssocID="{C41A4C9B-950E-443D-86AB-6EF15F51D6E7}" presName="rootText" presStyleLbl="node1" presStyleIdx="4" presStyleCnt="7" custScaleY="205280"/>
      <dgm:spPr/>
      <dgm:t>
        <a:bodyPr/>
        <a:lstStyle/>
        <a:p>
          <a:endParaRPr lang="es-ES"/>
        </a:p>
      </dgm:t>
    </dgm:pt>
    <dgm:pt modelId="{5784CF1A-0479-4983-BE57-C55A294BA86C}" type="pres">
      <dgm:prSet presAssocID="{C41A4C9B-950E-443D-86AB-6EF15F51D6E7}" presName="rootConnector" presStyleLbl="node1" presStyleIdx="4" presStyleCnt="7"/>
      <dgm:spPr/>
      <dgm:t>
        <a:bodyPr/>
        <a:lstStyle/>
        <a:p>
          <a:endParaRPr lang="es-ES"/>
        </a:p>
      </dgm:t>
    </dgm:pt>
    <dgm:pt modelId="{2CC62D7F-8FBB-49F3-B772-FB8F6E7EC04A}" type="pres">
      <dgm:prSet presAssocID="{C41A4C9B-950E-443D-86AB-6EF15F51D6E7}" presName="childShape" presStyleCnt="0"/>
      <dgm:spPr/>
    </dgm:pt>
    <dgm:pt modelId="{0AB015D0-EDF3-4963-84FA-A4BBD32AC7E6}" type="pres">
      <dgm:prSet presAssocID="{29D3492B-FE10-4D34-B6A5-3073BDCD76EF}" presName="Name13" presStyleLbl="parChTrans1D2" presStyleIdx="4" presStyleCnt="7"/>
      <dgm:spPr/>
      <dgm:t>
        <a:bodyPr/>
        <a:lstStyle/>
        <a:p>
          <a:endParaRPr lang="es-ES"/>
        </a:p>
      </dgm:t>
    </dgm:pt>
    <dgm:pt modelId="{2DBDA2BB-DBB6-4D3C-A53D-217E2561CE14}" type="pres">
      <dgm:prSet presAssocID="{7D7A9F95-3DDA-45A1-9E9B-F87699C55E7B}" presName="childText" presStyleLbl="bgAcc1" presStyleIdx="4" presStyleCnt="7" custScaleY="261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EFE3D-6B7B-47E9-A430-E003A6AADD9E}" type="pres">
      <dgm:prSet presAssocID="{A58822A3-FD36-4675-8EB5-577BBA789136}" presName="root" presStyleCnt="0"/>
      <dgm:spPr/>
    </dgm:pt>
    <dgm:pt modelId="{5ECA437D-182C-4477-8DFE-9D3A9E07D76B}" type="pres">
      <dgm:prSet presAssocID="{A58822A3-FD36-4675-8EB5-577BBA789136}" presName="rootComposite" presStyleCnt="0"/>
      <dgm:spPr/>
    </dgm:pt>
    <dgm:pt modelId="{970A5E16-62B2-4D24-8EF9-7900F00FA7AE}" type="pres">
      <dgm:prSet presAssocID="{A58822A3-FD36-4675-8EB5-577BBA789136}" presName="rootText" presStyleLbl="node1" presStyleIdx="5" presStyleCnt="7" custScaleY="201546"/>
      <dgm:spPr/>
      <dgm:t>
        <a:bodyPr/>
        <a:lstStyle/>
        <a:p>
          <a:endParaRPr lang="es-ES"/>
        </a:p>
      </dgm:t>
    </dgm:pt>
    <dgm:pt modelId="{A1D93CC6-E4A6-44EF-BE03-D37534A08B92}" type="pres">
      <dgm:prSet presAssocID="{A58822A3-FD36-4675-8EB5-577BBA789136}" presName="rootConnector" presStyleLbl="node1" presStyleIdx="5" presStyleCnt="7"/>
      <dgm:spPr/>
      <dgm:t>
        <a:bodyPr/>
        <a:lstStyle/>
        <a:p>
          <a:endParaRPr lang="es-ES"/>
        </a:p>
      </dgm:t>
    </dgm:pt>
    <dgm:pt modelId="{800DE503-8BF6-43CC-AE7C-21E02A98864B}" type="pres">
      <dgm:prSet presAssocID="{A58822A3-FD36-4675-8EB5-577BBA789136}" presName="childShape" presStyleCnt="0"/>
      <dgm:spPr/>
    </dgm:pt>
    <dgm:pt modelId="{73BCA1CA-3C4A-4EA2-95BE-66CAD1A7340E}" type="pres">
      <dgm:prSet presAssocID="{7BE3D8D4-F2B1-472F-BAF7-2A0D3A7A3F78}" presName="Name13" presStyleLbl="parChTrans1D2" presStyleIdx="5" presStyleCnt="7"/>
      <dgm:spPr/>
      <dgm:t>
        <a:bodyPr/>
        <a:lstStyle/>
        <a:p>
          <a:endParaRPr lang="es-ES"/>
        </a:p>
      </dgm:t>
    </dgm:pt>
    <dgm:pt modelId="{716FF3F5-0431-4579-9FF2-D9A2B00A6E32}" type="pres">
      <dgm:prSet presAssocID="{18B59A44-B7A6-4DA1-AD29-C112A6BA07C0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96098-4FBB-4409-8ED3-09AE1DCEBAA0}" type="pres">
      <dgm:prSet presAssocID="{2F49FD3F-3758-4865-BBC0-94A11715E03A}" presName="root" presStyleCnt="0"/>
      <dgm:spPr/>
    </dgm:pt>
    <dgm:pt modelId="{EB9EE243-89C4-4469-BEDD-67649363A2A6}" type="pres">
      <dgm:prSet presAssocID="{2F49FD3F-3758-4865-BBC0-94A11715E03A}" presName="rootComposite" presStyleCnt="0"/>
      <dgm:spPr/>
    </dgm:pt>
    <dgm:pt modelId="{4673969B-247D-486B-83DC-D9673284699B}" type="pres">
      <dgm:prSet presAssocID="{2F49FD3F-3758-4865-BBC0-94A11715E03A}" presName="rootText" presStyleLbl="node1" presStyleIdx="6" presStyleCnt="7" custScaleX="140089" custScaleY="229486"/>
      <dgm:spPr/>
      <dgm:t>
        <a:bodyPr/>
        <a:lstStyle/>
        <a:p>
          <a:endParaRPr lang="es-ES"/>
        </a:p>
      </dgm:t>
    </dgm:pt>
    <dgm:pt modelId="{92466E67-2247-479D-B8BA-7B11616BB276}" type="pres">
      <dgm:prSet presAssocID="{2F49FD3F-3758-4865-BBC0-94A11715E03A}" presName="rootConnector" presStyleLbl="node1" presStyleIdx="6" presStyleCnt="7"/>
      <dgm:spPr/>
      <dgm:t>
        <a:bodyPr/>
        <a:lstStyle/>
        <a:p>
          <a:endParaRPr lang="es-ES"/>
        </a:p>
      </dgm:t>
    </dgm:pt>
    <dgm:pt modelId="{61A3CD0B-C28E-4D70-A25F-016C6C609522}" type="pres">
      <dgm:prSet presAssocID="{2F49FD3F-3758-4865-BBC0-94A11715E03A}" presName="childShape" presStyleCnt="0"/>
      <dgm:spPr/>
    </dgm:pt>
    <dgm:pt modelId="{5E81DD77-20B9-4B13-9544-373595E0C732}" type="pres">
      <dgm:prSet presAssocID="{F762B4EC-C054-4B3F-97F0-78E4FB79EC16}" presName="Name13" presStyleLbl="parChTrans1D2" presStyleIdx="6" presStyleCnt="7"/>
      <dgm:spPr/>
      <dgm:t>
        <a:bodyPr/>
        <a:lstStyle/>
        <a:p>
          <a:endParaRPr lang="es-ES"/>
        </a:p>
      </dgm:t>
    </dgm:pt>
    <dgm:pt modelId="{C7F376BF-A058-4DC4-A4AC-A0B4FF6A0217}" type="pres">
      <dgm:prSet presAssocID="{55C68AD4-042D-4D66-937B-AD279139557E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5DA5E0-7641-4AB4-A3E7-EE9D4FB6442D}" type="presOf" srcId="{2F49FD3F-3758-4865-BBC0-94A11715E03A}" destId="{92466E67-2247-479D-B8BA-7B11616BB276}" srcOrd="1" destOrd="0" presId="urn:microsoft.com/office/officeart/2005/8/layout/hierarchy3"/>
    <dgm:cxn modelId="{C24CAB94-3FEA-4925-B9FF-1993D5628971}" type="presOf" srcId="{29D3492B-FE10-4D34-B6A5-3073BDCD76EF}" destId="{0AB015D0-EDF3-4963-84FA-A4BBD32AC7E6}" srcOrd="0" destOrd="0" presId="urn:microsoft.com/office/officeart/2005/8/layout/hierarchy3"/>
    <dgm:cxn modelId="{0F84509A-F3DA-4806-A5E0-48F05F41F7AD}" type="presOf" srcId="{27D902C0-F944-44FA-80C1-08815391F26E}" destId="{C77607E0-6718-471D-8E66-22F7809B048D}" srcOrd="0" destOrd="0" presId="urn:microsoft.com/office/officeart/2005/8/layout/hierarchy3"/>
    <dgm:cxn modelId="{64140FDD-626A-4FCC-A6B3-A133F51B43CC}" type="presOf" srcId="{7D7A9F95-3DDA-45A1-9E9B-F87699C55E7B}" destId="{2DBDA2BB-DBB6-4D3C-A53D-217E2561CE14}" srcOrd="0" destOrd="0" presId="urn:microsoft.com/office/officeart/2005/8/layout/hierarchy3"/>
    <dgm:cxn modelId="{5AAA7857-B67B-4C0D-BF72-DBC8D4398A0E}" type="presOf" srcId="{3D78A96B-398C-4AD1-924F-D7DF570C7EE7}" destId="{D5846075-A976-48F1-A5D4-351BF0EA4281}" srcOrd="0" destOrd="0" presId="urn:microsoft.com/office/officeart/2005/8/layout/hierarchy3"/>
    <dgm:cxn modelId="{A070701A-5ED9-47A3-80B0-016B03551919}" srcId="{E6E99110-C645-455D-9897-43838F8272F3}" destId="{A58822A3-FD36-4675-8EB5-577BBA789136}" srcOrd="5" destOrd="0" parTransId="{0AB1B1F8-940E-45F8-9305-99C968C897CE}" sibTransId="{6F49785B-C209-4F6F-96FF-C521F3D38E46}"/>
    <dgm:cxn modelId="{C93C57B1-6820-4DD9-A115-213A10736278}" type="presOf" srcId="{85678363-8FB3-4D14-9E61-811EA327736E}" destId="{8413CE58-5058-40C9-BFAA-658F7816AA7B}" srcOrd="0" destOrd="0" presId="urn:microsoft.com/office/officeart/2005/8/layout/hierarchy3"/>
    <dgm:cxn modelId="{8A83D78C-FD12-4908-9ADF-E870361969A4}" srcId="{B1448F6E-E2E6-4E31-A440-507BA58BECA5}" destId="{85678363-8FB3-4D14-9E61-811EA327736E}" srcOrd="0" destOrd="0" parTransId="{29D231D8-432A-43A3-B626-B24CA1CA4FE2}" sibTransId="{509C4E29-0552-429A-8899-75973930959D}"/>
    <dgm:cxn modelId="{CD0DA5AB-EA41-4E2C-8EAE-2DD22B3DFE45}" type="presOf" srcId="{A58822A3-FD36-4675-8EB5-577BBA789136}" destId="{A1D93CC6-E4A6-44EF-BE03-D37534A08B92}" srcOrd="1" destOrd="0" presId="urn:microsoft.com/office/officeart/2005/8/layout/hierarchy3"/>
    <dgm:cxn modelId="{21E8C661-40A5-4A96-83A9-57A55A556F0C}" type="presOf" srcId="{18B59A44-B7A6-4DA1-AD29-C112A6BA07C0}" destId="{716FF3F5-0431-4579-9FF2-D9A2B00A6E32}" srcOrd="0" destOrd="0" presId="urn:microsoft.com/office/officeart/2005/8/layout/hierarchy3"/>
    <dgm:cxn modelId="{29DFE803-1FC9-4AB1-9D0C-6A824DA4478A}" type="presOf" srcId="{E6E99110-C645-455D-9897-43838F8272F3}" destId="{365790B1-E961-41FE-808F-AA3E2611D1CA}" srcOrd="0" destOrd="0" presId="urn:microsoft.com/office/officeart/2005/8/layout/hierarchy3"/>
    <dgm:cxn modelId="{481CB8CC-EB32-4F10-ABF5-55A7C5F79896}" type="presOf" srcId="{29D231D8-432A-43A3-B626-B24CA1CA4FE2}" destId="{1C698A38-079F-46B5-A739-12865EB7FD8C}" srcOrd="0" destOrd="0" presId="urn:microsoft.com/office/officeart/2005/8/layout/hierarchy3"/>
    <dgm:cxn modelId="{3FC2B80F-DC1B-412C-890C-026181D81D7F}" type="presOf" srcId="{B1448F6E-E2E6-4E31-A440-507BA58BECA5}" destId="{817F4BC0-83B5-42E9-89A8-3260A9414A9F}" srcOrd="1" destOrd="0" presId="urn:microsoft.com/office/officeart/2005/8/layout/hierarchy3"/>
    <dgm:cxn modelId="{A94FC6D8-1956-4C1B-9DF3-E0061F3F20C2}" type="presOf" srcId="{2C9A38DB-E78B-4814-8121-0EF909E1F6BA}" destId="{DE77F345-775F-4AC5-A038-1709EF51DD2B}" srcOrd="0" destOrd="0" presId="urn:microsoft.com/office/officeart/2005/8/layout/hierarchy3"/>
    <dgm:cxn modelId="{857CD35E-7425-4CBD-BFE6-7FE11A8A249E}" type="presOf" srcId="{A58822A3-FD36-4675-8EB5-577BBA789136}" destId="{970A5E16-62B2-4D24-8EF9-7900F00FA7AE}" srcOrd="0" destOrd="0" presId="urn:microsoft.com/office/officeart/2005/8/layout/hierarchy3"/>
    <dgm:cxn modelId="{85365E30-ACA1-475B-80D3-D493D7884A86}" type="presOf" srcId="{7A3F8439-FB94-44D6-B07A-BB35CFD83564}" destId="{1D540EBB-FB82-4D3D-97A2-7917566CE849}" srcOrd="0" destOrd="0" presId="urn:microsoft.com/office/officeart/2005/8/layout/hierarchy3"/>
    <dgm:cxn modelId="{6A417340-12E8-489D-87CA-D113D3086D31}" srcId="{2F49FD3F-3758-4865-BBC0-94A11715E03A}" destId="{55C68AD4-042D-4D66-937B-AD279139557E}" srcOrd="0" destOrd="0" parTransId="{F762B4EC-C054-4B3F-97F0-78E4FB79EC16}" sibTransId="{BAC9AD74-BFEF-4C96-BF29-EACFDEFD6DF6}"/>
    <dgm:cxn modelId="{29D0440D-B91A-414A-8890-8843F0751417}" srcId="{E6E99110-C645-455D-9897-43838F8272F3}" destId="{B1448F6E-E2E6-4E31-A440-507BA58BECA5}" srcOrd="2" destOrd="0" parTransId="{659D5722-A2C6-4CA9-826D-3132CDD8230C}" sibTransId="{AE7B9046-56D3-490D-B1A7-4D05B44DDBE3}"/>
    <dgm:cxn modelId="{575E0316-D212-46FA-88A5-4DE8177557C4}" type="presOf" srcId="{99C66A6C-C007-4155-AC0D-B13BEAEB019D}" destId="{CE80FCD3-206F-4042-9E66-B289359DFF4E}" srcOrd="0" destOrd="0" presId="urn:microsoft.com/office/officeart/2005/8/layout/hierarchy3"/>
    <dgm:cxn modelId="{EA0594BD-2787-4F44-A141-C065DD669320}" type="presOf" srcId="{2F49FD3F-3758-4865-BBC0-94A11715E03A}" destId="{4673969B-247D-486B-83DC-D9673284699B}" srcOrd="0" destOrd="0" presId="urn:microsoft.com/office/officeart/2005/8/layout/hierarchy3"/>
    <dgm:cxn modelId="{DA70FA2D-B810-462B-A8A3-14B9469F07F1}" srcId="{C41A4C9B-950E-443D-86AB-6EF15F51D6E7}" destId="{7D7A9F95-3DDA-45A1-9E9B-F87699C55E7B}" srcOrd="0" destOrd="0" parTransId="{29D3492B-FE10-4D34-B6A5-3073BDCD76EF}" sibTransId="{FCA96145-D0CF-4719-94C1-4BCD528AFEEA}"/>
    <dgm:cxn modelId="{6CB04F1E-44E7-4E15-AFE5-494CDFA1C451}" srcId="{5CEB4C14-EC9C-4FC6-B2FA-5DD3D6F128F8}" destId="{5E2123C4-B845-47A8-AE06-7CE4D18C3E0F}" srcOrd="0" destOrd="0" parTransId="{2C9A38DB-E78B-4814-8121-0EF909E1F6BA}" sibTransId="{7ADEEC68-E3AF-4307-A464-4FA134FD7A09}"/>
    <dgm:cxn modelId="{077BCF8A-52B7-4B79-8AE0-48A225913559}" type="presOf" srcId="{B1448F6E-E2E6-4E31-A440-507BA58BECA5}" destId="{712861BF-42FB-4AAA-9C78-D6E3EFBF7320}" srcOrd="0" destOrd="0" presId="urn:microsoft.com/office/officeart/2005/8/layout/hierarchy3"/>
    <dgm:cxn modelId="{4B04ADFE-C697-480D-B758-55320CFDF066}" type="presOf" srcId="{C41A4C9B-950E-443D-86AB-6EF15F51D6E7}" destId="{5784CF1A-0479-4983-BE57-C55A294BA86C}" srcOrd="1" destOrd="0" presId="urn:microsoft.com/office/officeart/2005/8/layout/hierarchy3"/>
    <dgm:cxn modelId="{DEAB7A5C-C2CF-4B7B-B472-D66DC065F4F7}" type="presOf" srcId="{CC8E35D0-AB9E-4634-A50E-4B85AA1EA0E9}" destId="{AB777D64-8D77-409B-9C61-51B9E664BE41}" srcOrd="0" destOrd="0" presId="urn:microsoft.com/office/officeart/2005/8/layout/hierarchy3"/>
    <dgm:cxn modelId="{3CE399AF-BC5F-4267-AF89-8E3EAD6F5D5A}" type="presOf" srcId="{7BE3D8D4-F2B1-472F-BAF7-2A0D3A7A3F78}" destId="{73BCA1CA-3C4A-4EA2-95BE-66CAD1A7340E}" srcOrd="0" destOrd="0" presId="urn:microsoft.com/office/officeart/2005/8/layout/hierarchy3"/>
    <dgm:cxn modelId="{506F21B4-EF56-4255-A402-2A1C85574B66}" srcId="{E6E99110-C645-455D-9897-43838F8272F3}" destId="{99C66A6C-C007-4155-AC0D-B13BEAEB019D}" srcOrd="1" destOrd="0" parTransId="{E76D9F25-2BA5-43A8-A835-8E103F2E4262}" sibTransId="{38D5A433-B2DE-487D-96BE-32DB606C6A8D}"/>
    <dgm:cxn modelId="{3ABA35B2-84F2-4807-981B-E3323E33770F}" type="presOf" srcId="{55C68AD4-042D-4D66-937B-AD279139557E}" destId="{C7F376BF-A058-4DC4-A4AC-A0B4FF6A0217}" srcOrd="0" destOrd="0" presId="urn:microsoft.com/office/officeart/2005/8/layout/hierarchy3"/>
    <dgm:cxn modelId="{58C9930B-68B1-4377-9341-CA554E0DF220}" type="presOf" srcId="{3D78A96B-398C-4AD1-924F-D7DF570C7EE7}" destId="{43E81366-8A15-41D2-9186-B05536E21948}" srcOrd="1" destOrd="0" presId="urn:microsoft.com/office/officeart/2005/8/layout/hierarchy3"/>
    <dgm:cxn modelId="{09FFACAD-8B5C-42D3-872A-7BC93E1AD9FA}" type="presOf" srcId="{5CEB4C14-EC9C-4FC6-B2FA-5DD3D6F128F8}" destId="{CE6B9351-7EB8-469F-93AA-150A5280C9E5}" srcOrd="0" destOrd="0" presId="urn:microsoft.com/office/officeart/2005/8/layout/hierarchy3"/>
    <dgm:cxn modelId="{9DCCF8C3-2853-414B-87E7-AE5230A0081A}" srcId="{A58822A3-FD36-4675-8EB5-577BBA789136}" destId="{18B59A44-B7A6-4DA1-AD29-C112A6BA07C0}" srcOrd="0" destOrd="0" parTransId="{7BE3D8D4-F2B1-472F-BAF7-2A0D3A7A3F78}" sibTransId="{6E6CD501-9599-4A5F-B3FB-B01B9CC47A52}"/>
    <dgm:cxn modelId="{ED9A3554-4026-4A0A-BD7E-BCD6D3452613}" type="presOf" srcId="{5E2123C4-B845-47A8-AE06-7CE4D18C3E0F}" destId="{6A49E8FE-B16A-4EFB-A9C7-5A5922D9B84D}" srcOrd="0" destOrd="0" presId="urn:microsoft.com/office/officeart/2005/8/layout/hierarchy3"/>
    <dgm:cxn modelId="{F1400C51-8728-4EEA-9577-1E4B1274484F}" type="presOf" srcId="{57361D14-977F-4B88-85FA-9760385D2D26}" destId="{3838D83E-50BA-4299-9656-7F77DB0AD219}" srcOrd="0" destOrd="0" presId="urn:microsoft.com/office/officeart/2005/8/layout/hierarchy3"/>
    <dgm:cxn modelId="{32D17AD5-9B2B-4D29-806F-4BEF9BE1830A}" type="presOf" srcId="{5CEB4C14-EC9C-4FC6-B2FA-5DD3D6F128F8}" destId="{352C140E-32D1-4AE2-955E-9F4E90689185}" srcOrd="1" destOrd="0" presId="urn:microsoft.com/office/officeart/2005/8/layout/hierarchy3"/>
    <dgm:cxn modelId="{F0C109ED-EC62-4595-9927-BE5A34DDF78A}" srcId="{E6E99110-C645-455D-9897-43838F8272F3}" destId="{5CEB4C14-EC9C-4FC6-B2FA-5DD3D6F128F8}" srcOrd="3" destOrd="0" parTransId="{679E59DC-049C-4223-BA31-CA826B5FB927}" sibTransId="{A940931F-1A6F-4D9B-AFD0-AE8476083D81}"/>
    <dgm:cxn modelId="{93AD921D-0C8E-4D80-ACE0-3C9CA8B37C3B}" srcId="{3D78A96B-398C-4AD1-924F-D7DF570C7EE7}" destId="{27D902C0-F944-44FA-80C1-08815391F26E}" srcOrd="0" destOrd="0" parTransId="{57361D14-977F-4B88-85FA-9760385D2D26}" sibTransId="{A63E9775-74CC-4C6D-B726-F752B9BD7DBE}"/>
    <dgm:cxn modelId="{B0B4D0D1-83AF-46AE-B244-C14CAD9AD53F}" type="presOf" srcId="{F762B4EC-C054-4B3F-97F0-78E4FB79EC16}" destId="{5E81DD77-20B9-4B13-9544-373595E0C732}" srcOrd="0" destOrd="0" presId="urn:microsoft.com/office/officeart/2005/8/layout/hierarchy3"/>
    <dgm:cxn modelId="{2A867F37-8578-4E5D-BA25-CD733784B10B}" srcId="{E6E99110-C645-455D-9897-43838F8272F3}" destId="{C41A4C9B-950E-443D-86AB-6EF15F51D6E7}" srcOrd="4" destOrd="0" parTransId="{6B36CEC1-55BD-43CB-A084-7B856E596B0D}" sibTransId="{A10D5D20-E3F6-4F9E-9AEB-17301A939180}"/>
    <dgm:cxn modelId="{2B2489A6-8001-470C-936E-BB293E9F9F13}" type="presOf" srcId="{99C66A6C-C007-4155-AC0D-B13BEAEB019D}" destId="{0D31F5C3-1A80-4CFB-96C4-FA8AD483B519}" srcOrd="1" destOrd="0" presId="urn:microsoft.com/office/officeart/2005/8/layout/hierarchy3"/>
    <dgm:cxn modelId="{DDA0C2CD-34BC-486F-993D-DB9A69CC3683}" srcId="{99C66A6C-C007-4155-AC0D-B13BEAEB019D}" destId="{7A3F8439-FB94-44D6-B07A-BB35CFD83564}" srcOrd="0" destOrd="0" parTransId="{CC8E35D0-AB9E-4634-A50E-4B85AA1EA0E9}" sibTransId="{A6F21EF6-7FBE-4F90-B950-9AB0403266A8}"/>
    <dgm:cxn modelId="{989759EE-EA81-4E48-9515-81F86EF4F1FC}" type="presOf" srcId="{C41A4C9B-950E-443D-86AB-6EF15F51D6E7}" destId="{BAE14334-43E2-4509-B935-D25A5278C75A}" srcOrd="0" destOrd="0" presId="urn:microsoft.com/office/officeart/2005/8/layout/hierarchy3"/>
    <dgm:cxn modelId="{E7D2EB27-6578-454F-B9E9-10D1F7D50E80}" srcId="{E6E99110-C645-455D-9897-43838F8272F3}" destId="{3D78A96B-398C-4AD1-924F-D7DF570C7EE7}" srcOrd="0" destOrd="0" parTransId="{77FF90AB-BE57-4939-8DF2-FEE5BD4D8B5B}" sibTransId="{711915F7-E291-4F89-858B-E5A7D4715C01}"/>
    <dgm:cxn modelId="{86BA6343-13BE-47A1-A4AC-7C8A94B5AABB}" srcId="{E6E99110-C645-455D-9897-43838F8272F3}" destId="{2F49FD3F-3758-4865-BBC0-94A11715E03A}" srcOrd="6" destOrd="0" parTransId="{1645A046-7317-4CF3-A181-36D249AC631E}" sibTransId="{73EA6EA7-BC46-4D08-A9E9-212ADD46498B}"/>
    <dgm:cxn modelId="{B0081C5C-3DEB-4F88-835D-5EDA4F4FFB2F}" type="presParOf" srcId="{365790B1-E961-41FE-808F-AA3E2611D1CA}" destId="{DB3C9740-269F-4D66-A914-199C6E22A1C9}" srcOrd="0" destOrd="0" presId="urn:microsoft.com/office/officeart/2005/8/layout/hierarchy3"/>
    <dgm:cxn modelId="{043A1E73-7F17-426B-B415-D93C37504321}" type="presParOf" srcId="{DB3C9740-269F-4D66-A914-199C6E22A1C9}" destId="{357511EC-258E-4FEF-99D9-8D201243430F}" srcOrd="0" destOrd="0" presId="urn:microsoft.com/office/officeart/2005/8/layout/hierarchy3"/>
    <dgm:cxn modelId="{9399EFFE-578F-4447-9C93-28FA4823A12D}" type="presParOf" srcId="{357511EC-258E-4FEF-99D9-8D201243430F}" destId="{D5846075-A976-48F1-A5D4-351BF0EA4281}" srcOrd="0" destOrd="0" presId="urn:microsoft.com/office/officeart/2005/8/layout/hierarchy3"/>
    <dgm:cxn modelId="{5DFD2C2F-7158-4BE4-A940-BEEABDCDBAFB}" type="presParOf" srcId="{357511EC-258E-4FEF-99D9-8D201243430F}" destId="{43E81366-8A15-41D2-9186-B05536E21948}" srcOrd="1" destOrd="0" presId="urn:microsoft.com/office/officeart/2005/8/layout/hierarchy3"/>
    <dgm:cxn modelId="{C985622C-3ED2-49EA-9524-DE5AC4881F29}" type="presParOf" srcId="{DB3C9740-269F-4D66-A914-199C6E22A1C9}" destId="{B7DC1D36-9BD7-4094-B87D-E99E155B0471}" srcOrd="1" destOrd="0" presId="urn:microsoft.com/office/officeart/2005/8/layout/hierarchy3"/>
    <dgm:cxn modelId="{FF3CD1C6-7600-48FB-9F42-EF9B0D5359CC}" type="presParOf" srcId="{B7DC1D36-9BD7-4094-B87D-E99E155B0471}" destId="{3838D83E-50BA-4299-9656-7F77DB0AD219}" srcOrd="0" destOrd="0" presId="urn:microsoft.com/office/officeart/2005/8/layout/hierarchy3"/>
    <dgm:cxn modelId="{4D9CE5E2-9270-470A-AD4C-60877C5BA34A}" type="presParOf" srcId="{B7DC1D36-9BD7-4094-B87D-E99E155B0471}" destId="{C77607E0-6718-471D-8E66-22F7809B048D}" srcOrd="1" destOrd="0" presId="urn:microsoft.com/office/officeart/2005/8/layout/hierarchy3"/>
    <dgm:cxn modelId="{8A862D32-65D2-478F-ABC9-34F59FB61C61}" type="presParOf" srcId="{365790B1-E961-41FE-808F-AA3E2611D1CA}" destId="{6FB34788-C679-4F5C-A1E0-7D3402BC52BF}" srcOrd="1" destOrd="0" presId="urn:microsoft.com/office/officeart/2005/8/layout/hierarchy3"/>
    <dgm:cxn modelId="{80C14A57-F3AB-4F43-8586-59DE8557FDA2}" type="presParOf" srcId="{6FB34788-C679-4F5C-A1E0-7D3402BC52BF}" destId="{B21837FF-D182-48D0-AAA3-C4E8CA658C8D}" srcOrd="0" destOrd="0" presId="urn:microsoft.com/office/officeart/2005/8/layout/hierarchy3"/>
    <dgm:cxn modelId="{9CF63A10-1AE5-4355-98F7-41E0AE4CEC6F}" type="presParOf" srcId="{B21837FF-D182-48D0-AAA3-C4E8CA658C8D}" destId="{CE80FCD3-206F-4042-9E66-B289359DFF4E}" srcOrd="0" destOrd="0" presId="urn:microsoft.com/office/officeart/2005/8/layout/hierarchy3"/>
    <dgm:cxn modelId="{381B212B-0D02-4367-ADE7-0108E19C43A8}" type="presParOf" srcId="{B21837FF-D182-48D0-AAA3-C4E8CA658C8D}" destId="{0D31F5C3-1A80-4CFB-96C4-FA8AD483B519}" srcOrd="1" destOrd="0" presId="urn:microsoft.com/office/officeart/2005/8/layout/hierarchy3"/>
    <dgm:cxn modelId="{AF09D83D-AFD9-44C7-80F2-4AB1D9A04190}" type="presParOf" srcId="{6FB34788-C679-4F5C-A1E0-7D3402BC52BF}" destId="{75FFB203-5A44-4532-8B9A-6479AD65C52C}" srcOrd="1" destOrd="0" presId="urn:microsoft.com/office/officeart/2005/8/layout/hierarchy3"/>
    <dgm:cxn modelId="{EEF32A53-AF34-4340-89A8-0D917A9FABDA}" type="presParOf" srcId="{75FFB203-5A44-4532-8B9A-6479AD65C52C}" destId="{AB777D64-8D77-409B-9C61-51B9E664BE41}" srcOrd="0" destOrd="0" presId="urn:microsoft.com/office/officeart/2005/8/layout/hierarchy3"/>
    <dgm:cxn modelId="{8C337DFF-7250-4736-8A52-D0D2B488A830}" type="presParOf" srcId="{75FFB203-5A44-4532-8B9A-6479AD65C52C}" destId="{1D540EBB-FB82-4D3D-97A2-7917566CE849}" srcOrd="1" destOrd="0" presId="urn:microsoft.com/office/officeart/2005/8/layout/hierarchy3"/>
    <dgm:cxn modelId="{67D4B70B-E3D1-41D6-B78E-72BDA6A062A8}" type="presParOf" srcId="{365790B1-E961-41FE-808F-AA3E2611D1CA}" destId="{0BB9EA66-1FC5-4ECD-8283-7A76DD066CC6}" srcOrd="2" destOrd="0" presId="urn:microsoft.com/office/officeart/2005/8/layout/hierarchy3"/>
    <dgm:cxn modelId="{41A87F33-5BFA-467B-BA91-C2D275008D8D}" type="presParOf" srcId="{0BB9EA66-1FC5-4ECD-8283-7A76DD066CC6}" destId="{9898EDEA-0220-437A-99C0-40DFEF3B8841}" srcOrd="0" destOrd="0" presId="urn:microsoft.com/office/officeart/2005/8/layout/hierarchy3"/>
    <dgm:cxn modelId="{53886558-E965-46FC-9EDD-373EC7CB9FB7}" type="presParOf" srcId="{9898EDEA-0220-437A-99C0-40DFEF3B8841}" destId="{712861BF-42FB-4AAA-9C78-D6E3EFBF7320}" srcOrd="0" destOrd="0" presId="urn:microsoft.com/office/officeart/2005/8/layout/hierarchy3"/>
    <dgm:cxn modelId="{05986867-6EE9-4A4F-A74A-D92BD52F31C2}" type="presParOf" srcId="{9898EDEA-0220-437A-99C0-40DFEF3B8841}" destId="{817F4BC0-83B5-42E9-89A8-3260A9414A9F}" srcOrd="1" destOrd="0" presId="urn:microsoft.com/office/officeart/2005/8/layout/hierarchy3"/>
    <dgm:cxn modelId="{F9C8AE37-7E31-43F7-B6B5-AAF074107819}" type="presParOf" srcId="{0BB9EA66-1FC5-4ECD-8283-7A76DD066CC6}" destId="{07BB82B2-29E9-42B0-8E9E-7CD52662810F}" srcOrd="1" destOrd="0" presId="urn:microsoft.com/office/officeart/2005/8/layout/hierarchy3"/>
    <dgm:cxn modelId="{535EC995-C549-4EC6-940A-343D3A986254}" type="presParOf" srcId="{07BB82B2-29E9-42B0-8E9E-7CD52662810F}" destId="{1C698A38-079F-46B5-A739-12865EB7FD8C}" srcOrd="0" destOrd="0" presId="urn:microsoft.com/office/officeart/2005/8/layout/hierarchy3"/>
    <dgm:cxn modelId="{DF38FB78-96B6-4D5A-9422-593DD8A0C10B}" type="presParOf" srcId="{07BB82B2-29E9-42B0-8E9E-7CD52662810F}" destId="{8413CE58-5058-40C9-BFAA-658F7816AA7B}" srcOrd="1" destOrd="0" presId="urn:microsoft.com/office/officeart/2005/8/layout/hierarchy3"/>
    <dgm:cxn modelId="{C95853B0-63A0-4879-BE60-1FFEDAFDA5A6}" type="presParOf" srcId="{365790B1-E961-41FE-808F-AA3E2611D1CA}" destId="{E7F7702A-00A6-4AAC-873A-6EB36711C9F4}" srcOrd="3" destOrd="0" presId="urn:microsoft.com/office/officeart/2005/8/layout/hierarchy3"/>
    <dgm:cxn modelId="{1EE9C2D9-045D-4489-96C2-329A65CA1B7A}" type="presParOf" srcId="{E7F7702A-00A6-4AAC-873A-6EB36711C9F4}" destId="{37C60C78-FBC0-4429-A3F3-217E64C9F376}" srcOrd="0" destOrd="0" presId="urn:microsoft.com/office/officeart/2005/8/layout/hierarchy3"/>
    <dgm:cxn modelId="{EC41A010-E026-44A5-AC1F-BCED94EE749F}" type="presParOf" srcId="{37C60C78-FBC0-4429-A3F3-217E64C9F376}" destId="{CE6B9351-7EB8-469F-93AA-150A5280C9E5}" srcOrd="0" destOrd="0" presId="urn:microsoft.com/office/officeart/2005/8/layout/hierarchy3"/>
    <dgm:cxn modelId="{475EABA1-436F-4A18-924E-94A3BED0F0DB}" type="presParOf" srcId="{37C60C78-FBC0-4429-A3F3-217E64C9F376}" destId="{352C140E-32D1-4AE2-955E-9F4E90689185}" srcOrd="1" destOrd="0" presId="urn:microsoft.com/office/officeart/2005/8/layout/hierarchy3"/>
    <dgm:cxn modelId="{FC5B3D40-0DA7-452D-AB31-0EF5536D3A00}" type="presParOf" srcId="{E7F7702A-00A6-4AAC-873A-6EB36711C9F4}" destId="{342F825D-F958-4218-BDE2-BDF26701F455}" srcOrd="1" destOrd="0" presId="urn:microsoft.com/office/officeart/2005/8/layout/hierarchy3"/>
    <dgm:cxn modelId="{EFBA6D39-EA3F-4F5C-926A-86FE4A0558FA}" type="presParOf" srcId="{342F825D-F958-4218-BDE2-BDF26701F455}" destId="{DE77F345-775F-4AC5-A038-1709EF51DD2B}" srcOrd="0" destOrd="0" presId="urn:microsoft.com/office/officeart/2005/8/layout/hierarchy3"/>
    <dgm:cxn modelId="{D21C4B09-4DF1-434E-BEB5-AB6CD749DE1C}" type="presParOf" srcId="{342F825D-F958-4218-BDE2-BDF26701F455}" destId="{6A49E8FE-B16A-4EFB-A9C7-5A5922D9B84D}" srcOrd="1" destOrd="0" presId="urn:microsoft.com/office/officeart/2005/8/layout/hierarchy3"/>
    <dgm:cxn modelId="{D6376B0B-A6E9-4F01-98A7-DE925E7B8DCD}" type="presParOf" srcId="{365790B1-E961-41FE-808F-AA3E2611D1CA}" destId="{1234D59A-486F-4F28-90E3-A7B986981FDA}" srcOrd="4" destOrd="0" presId="urn:microsoft.com/office/officeart/2005/8/layout/hierarchy3"/>
    <dgm:cxn modelId="{F11EC2D3-5728-4621-884A-8EF3DCB53A99}" type="presParOf" srcId="{1234D59A-486F-4F28-90E3-A7B986981FDA}" destId="{57B27A21-6EFC-494B-8F57-B5F15F714DAD}" srcOrd="0" destOrd="0" presId="urn:microsoft.com/office/officeart/2005/8/layout/hierarchy3"/>
    <dgm:cxn modelId="{729337F9-C69B-4B49-9550-A85705CE6D2A}" type="presParOf" srcId="{57B27A21-6EFC-494B-8F57-B5F15F714DAD}" destId="{BAE14334-43E2-4509-B935-D25A5278C75A}" srcOrd="0" destOrd="0" presId="urn:microsoft.com/office/officeart/2005/8/layout/hierarchy3"/>
    <dgm:cxn modelId="{41CC48F1-5A91-4FA4-9F12-0A84C3AA19BB}" type="presParOf" srcId="{57B27A21-6EFC-494B-8F57-B5F15F714DAD}" destId="{5784CF1A-0479-4983-BE57-C55A294BA86C}" srcOrd="1" destOrd="0" presId="urn:microsoft.com/office/officeart/2005/8/layout/hierarchy3"/>
    <dgm:cxn modelId="{358E6E01-9917-4F66-8235-5261704AC43A}" type="presParOf" srcId="{1234D59A-486F-4F28-90E3-A7B986981FDA}" destId="{2CC62D7F-8FBB-49F3-B772-FB8F6E7EC04A}" srcOrd="1" destOrd="0" presId="urn:microsoft.com/office/officeart/2005/8/layout/hierarchy3"/>
    <dgm:cxn modelId="{CA5E91FA-0C4C-4A42-876B-0EDFD2DA4F85}" type="presParOf" srcId="{2CC62D7F-8FBB-49F3-B772-FB8F6E7EC04A}" destId="{0AB015D0-EDF3-4963-84FA-A4BBD32AC7E6}" srcOrd="0" destOrd="0" presId="urn:microsoft.com/office/officeart/2005/8/layout/hierarchy3"/>
    <dgm:cxn modelId="{4B07C382-B32A-4655-8459-C4E265A90B61}" type="presParOf" srcId="{2CC62D7F-8FBB-49F3-B772-FB8F6E7EC04A}" destId="{2DBDA2BB-DBB6-4D3C-A53D-217E2561CE14}" srcOrd="1" destOrd="0" presId="urn:microsoft.com/office/officeart/2005/8/layout/hierarchy3"/>
    <dgm:cxn modelId="{5306CEDE-34C0-480E-A9D7-1C611447CF62}" type="presParOf" srcId="{365790B1-E961-41FE-808F-AA3E2611D1CA}" destId="{C61EFE3D-6B7B-47E9-A430-E003A6AADD9E}" srcOrd="5" destOrd="0" presId="urn:microsoft.com/office/officeart/2005/8/layout/hierarchy3"/>
    <dgm:cxn modelId="{047C1E70-84A7-4925-A077-6E30BCC6ABBD}" type="presParOf" srcId="{C61EFE3D-6B7B-47E9-A430-E003A6AADD9E}" destId="{5ECA437D-182C-4477-8DFE-9D3A9E07D76B}" srcOrd="0" destOrd="0" presId="urn:microsoft.com/office/officeart/2005/8/layout/hierarchy3"/>
    <dgm:cxn modelId="{E70ACE52-8ED2-4AA2-952A-F5AFAE51EF9A}" type="presParOf" srcId="{5ECA437D-182C-4477-8DFE-9D3A9E07D76B}" destId="{970A5E16-62B2-4D24-8EF9-7900F00FA7AE}" srcOrd="0" destOrd="0" presId="urn:microsoft.com/office/officeart/2005/8/layout/hierarchy3"/>
    <dgm:cxn modelId="{15A6D6CD-2779-46B8-9844-ECDA95445478}" type="presParOf" srcId="{5ECA437D-182C-4477-8DFE-9D3A9E07D76B}" destId="{A1D93CC6-E4A6-44EF-BE03-D37534A08B92}" srcOrd="1" destOrd="0" presId="urn:microsoft.com/office/officeart/2005/8/layout/hierarchy3"/>
    <dgm:cxn modelId="{C6172086-CC1F-449B-AC95-C5ED8AACEBA7}" type="presParOf" srcId="{C61EFE3D-6B7B-47E9-A430-E003A6AADD9E}" destId="{800DE503-8BF6-43CC-AE7C-21E02A98864B}" srcOrd="1" destOrd="0" presId="urn:microsoft.com/office/officeart/2005/8/layout/hierarchy3"/>
    <dgm:cxn modelId="{6351DF9C-FA5B-487C-804A-EDA5E7B04FED}" type="presParOf" srcId="{800DE503-8BF6-43CC-AE7C-21E02A98864B}" destId="{73BCA1CA-3C4A-4EA2-95BE-66CAD1A7340E}" srcOrd="0" destOrd="0" presId="urn:microsoft.com/office/officeart/2005/8/layout/hierarchy3"/>
    <dgm:cxn modelId="{7A157CBE-0FFE-4429-A426-2A8AB8222A95}" type="presParOf" srcId="{800DE503-8BF6-43CC-AE7C-21E02A98864B}" destId="{716FF3F5-0431-4579-9FF2-D9A2B00A6E32}" srcOrd="1" destOrd="0" presId="urn:microsoft.com/office/officeart/2005/8/layout/hierarchy3"/>
    <dgm:cxn modelId="{F443F946-AFD8-4795-9A89-6080D57C18AD}" type="presParOf" srcId="{365790B1-E961-41FE-808F-AA3E2611D1CA}" destId="{13C96098-4FBB-4409-8ED3-09AE1DCEBAA0}" srcOrd="6" destOrd="0" presId="urn:microsoft.com/office/officeart/2005/8/layout/hierarchy3"/>
    <dgm:cxn modelId="{01C211F0-11D8-44BE-B3B6-36C4CCA5D395}" type="presParOf" srcId="{13C96098-4FBB-4409-8ED3-09AE1DCEBAA0}" destId="{EB9EE243-89C4-4469-BEDD-67649363A2A6}" srcOrd="0" destOrd="0" presId="urn:microsoft.com/office/officeart/2005/8/layout/hierarchy3"/>
    <dgm:cxn modelId="{7182D24E-E3DA-4FE9-BF47-38621A7C6017}" type="presParOf" srcId="{EB9EE243-89C4-4469-BEDD-67649363A2A6}" destId="{4673969B-247D-486B-83DC-D9673284699B}" srcOrd="0" destOrd="0" presId="urn:microsoft.com/office/officeart/2005/8/layout/hierarchy3"/>
    <dgm:cxn modelId="{98276797-1791-4B3E-AAC8-24E4F0191B69}" type="presParOf" srcId="{EB9EE243-89C4-4469-BEDD-67649363A2A6}" destId="{92466E67-2247-479D-B8BA-7B11616BB276}" srcOrd="1" destOrd="0" presId="urn:microsoft.com/office/officeart/2005/8/layout/hierarchy3"/>
    <dgm:cxn modelId="{6EC83EF9-9AAF-4ABE-B9E0-4FBF22251DFB}" type="presParOf" srcId="{13C96098-4FBB-4409-8ED3-09AE1DCEBAA0}" destId="{61A3CD0B-C28E-4D70-A25F-016C6C609522}" srcOrd="1" destOrd="0" presId="urn:microsoft.com/office/officeart/2005/8/layout/hierarchy3"/>
    <dgm:cxn modelId="{BF5A7BEB-4DA6-4131-975C-38A6486C9188}" type="presParOf" srcId="{61A3CD0B-C28E-4D70-A25F-016C6C609522}" destId="{5E81DD77-20B9-4B13-9544-373595E0C732}" srcOrd="0" destOrd="0" presId="urn:microsoft.com/office/officeart/2005/8/layout/hierarchy3"/>
    <dgm:cxn modelId="{FBF1CD8F-9F25-4236-9207-DC94B782D943}" type="presParOf" srcId="{61A3CD0B-C28E-4D70-A25F-016C6C609522}" destId="{C7F376BF-A058-4DC4-A4AC-A0B4FF6A021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2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3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50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6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8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31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97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23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19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56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59FE-3C74-4085-94F5-69CD4DD52547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B6A1-D00E-453D-A7B4-A8FFED928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4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oporte@codigoe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lgionuestra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41829" y="1306286"/>
            <a:ext cx="849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96774" y="269099"/>
            <a:ext cx="116985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Reunión de padres de familia 2020</a:t>
            </a: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K Honeyguide Caps" pitchFamily="50" charset="0"/>
            </a:endParaRP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K Honeyguide Caps" pitchFamily="50" charset="0"/>
            </a:endParaRP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K Honeyguide Caps" pitchFamily="50" charset="0"/>
            </a:endParaRPr>
          </a:p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 Yo te instruiré, y te mostraré el camino a seguir y me ocuparé </a:t>
            </a:r>
          </a:p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ti constantemente”</a:t>
            </a:r>
          </a:p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Salmo 32, 8</a:t>
            </a:r>
          </a:p>
          <a:p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K Honeyguide Caps" pitchFamily="50" charset="0"/>
            </a:endParaRPr>
          </a:p>
        </p:txBody>
      </p:sp>
      <p:grpSp>
        <p:nvGrpSpPr>
          <p:cNvPr id="5" name="Group 9710"/>
          <p:cNvGrpSpPr>
            <a:grpSpLocks/>
          </p:cNvGrpSpPr>
          <p:nvPr/>
        </p:nvGrpSpPr>
        <p:grpSpPr bwMode="auto">
          <a:xfrm>
            <a:off x="5703353" y="1672932"/>
            <a:ext cx="2117589" cy="2218381"/>
            <a:chOff x="6827356" y="4066580"/>
            <a:chExt cx="655567" cy="656035"/>
          </a:xfrm>
        </p:grpSpPr>
        <p:sp>
          <p:nvSpPr>
            <p:cNvPr id="8" name="Freeform 1408"/>
            <p:cNvSpPr>
              <a:spLocks noChangeArrowheads="1"/>
            </p:cNvSpPr>
            <p:nvPr/>
          </p:nvSpPr>
          <p:spPr bwMode="auto">
            <a:xfrm>
              <a:off x="6827356" y="4066580"/>
              <a:ext cx="655567" cy="656035"/>
            </a:xfrm>
            <a:custGeom>
              <a:avLst/>
              <a:gdLst>
                <a:gd name="T0" fmla="*/ 2147483646 w 4854"/>
                <a:gd name="T1" fmla="*/ 2147483646 h 4856"/>
                <a:gd name="T2" fmla="*/ 2147483646 w 4854"/>
                <a:gd name="T3" fmla="*/ 2147483646 h 4856"/>
                <a:gd name="T4" fmla="*/ 2147483646 w 4854"/>
                <a:gd name="T5" fmla="*/ 0 h 4856"/>
                <a:gd name="T6" fmla="*/ 0 w 4854"/>
                <a:gd name="T7" fmla="*/ 2147483646 h 4856"/>
                <a:gd name="T8" fmla="*/ 2147483646 w 4854"/>
                <a:gd name="T9" fmla="*/ 2147483646 h 4856"/>
                <a:gd name="T10" fmla="*/ 2147483646 w 4854"/>
                <a:gd name="T11" fmla="*/ 2147483646 h 48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4" h="4856">
                  <a:moveTo>
                    <a:pt x="4853" y="2423"/>
                  </a:moveTo>
                  <a:lnTo>
                    <a:pt x="4853" y="2423"/>
                  </a:lnTo>
                  <a:cubicBezTo>
                    <a:pt x="4853" y="1083"/>
                    <a:pt x="3771" y="0"/>
                    <a:pt x="2431" y="0"/>
                  </a:cubicBezTo>
                  <a:cubicBezTo>
                    <a:pt x="1089" y="0"/>
                    <a:pt x="0" y="1083"/>
                    <a:pt x="0" y="2423"/>
                  </a:cubicBezTo>
                  <a:cubicBezTo>
                    <a:pt x="0" y="3764"/>
                    <a:pt x="1089" y="4855"/>
                    <a:pt x="2431" y="4855"/>
                  </a:cubicBezTo>
                  <a:cubicBezTo>
                    <a:pt x="3771" y="4855"/>
                    <a:pt x="4853" y="3764"/>
                    <a:pt x="4853" y="2423"/>
                  </a:cubicBezTo>
                </a:path>
              </a:pathLst>
            </a:custGeom>
            <a:solidFill>
              <a:srgbClr val="F5A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9" name="Freeform 1409"/>
            <p:cNvSpPr>
              <a:spLocks noChangeArrowheads="1"/>
            </p:cNvSpPr>
            <p:nvPr/>
          </p:nvSpPr>
          <p:spPr bwMode="auto">
            <a:xfrm>
              <a:off x="7155933" y="4066580"/>
              <a:ext cx="326990" cy="656035"/>
            </a:xfrm>
            <a:custGeom>
              <a:avLst/>
              <a:gdLst>
                <a:gd name="T0" fmla="*/ 2147483646 w 2423"/>
                <a:gd name="T1" fmla="*/ 2147483646 h 4856"/>
                <a:gd name="T2" fmla="*/ 2147483646 w 2423"/>
                <a:gd name="T3" fmla="*/ 2147483646 h 4856"/>
                <a:gd name="T4" fmla="*/ 0 w 2423"/>
                <a:gd name="T5" fmla="*/ 0 h 4856"/>
                <a:gd name="T6" fmla="*/ 0 w 2423"/>
                <a:gd name="T7" fmla="*/ 2147483646 h 4856"/>
                <a:gd name="T8" fmla="*/ 2147483646 w 2423"/>
                <a:gd name="T9" fmla="*/ 2147483646 h 4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3" h="4856">
                  <a:moveTo>
                    <a:pt x="2422" y="2423"/>
                  </a:moveTo>
                  <a:lnTo>
                    <a:pt x="2422" y="2423"/>
                  </a:lnTo>
                  <a:cubicBezTo>
                    <a:pt x="2422" y="1083"/>
                    <a:pt x="1340" y="0"/>
                    <a:pt x="0" y="0"/>
                  </a:cubicBezTo>
                  <a:cubicBezTo>
                    <a:pt x="0" y="4855"/>
                    <a:pt x="0" y="4855"/>
                    <a:pt x="0" y="4855"/>
                  </a:cubicBezTo>
                  <a:cubicBezTo>
                    <a:pt x="1340" y="4855"/>
                    <a:pt x="2422" y="3764"/>
                    <a:pt x="2422" y="2423"/>
                  </a:cubicBezTo>
                </a:path>
              </a:pathLst>
            </a:custGeom>
            <a:solidFill>
              <a:srgbClr val="ED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0" name="Freeform 1410"/>
            <p:cNvSpPr>
              <a:spLocks noChangeArrowheads="1"/>
            </p:cNvSpPr>
            <p:nvPr/>
          </p:nvSpPr>
          <p:spPr bwMode="auto">
            <a:xfrm>
              <a:off x="7108313" y="4476403"/>
              <a:ext cx="96828" cy="106427"/>
            </a:xfrm>
            <a:custGeom>
              <a:avLst/>
              <a:gdLst>
                <a:gd name="T0" fmla="*/ 1758523112 w 718"/>
                <a:gd name="T1" fmla="*/ 1968732102 h 782"/>
                <a:gd name="T2" fmla="*/ 0 w 718"/>
                <a:gd name="T3" fmla="*/ 1968732102 h 782"/>
                <a:gd name="T4" fmla="*/ 0 w 718"/>
                <a:gd name="T5" fmla="*/ 0 h 782"/>
                <a:gd name="T6" fmla="*/ 1758523112 w 718"/>
                <a:gd name="T7" fmla="*/ 0 h 782"/>
                <a:gd name="T8" fmla="*/ 1758523112 w 718"/>
                <a:gd name="T9" fmla="*/ 1968732102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8" h="782">
                  <a:moveTo>
                    <a:pt x="717" y="781"/>
                  </a:moveTo>
                  <a:lnTo>
                    <a:pt x="0" y="781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717" y="781"/>
                  </a:lnTo>
                </a:path>
              </a:pathLst>
            </a:custGeom>
            <a:solidFill>
              <a:srgbClr val="D9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1" name="Freeform 1411"/>
            <p:cNvSpPr>
              <a:spLocks noChangeArrowheads="1"/>
            </p:cNvSpPr>
            <p:nvPr/>
          </p:nvSpPr>
          <p:spPr bwMode="auto">
            <a:xfrm>
              <a:off x="7155933" y="4533588"/>
              <a:ext cx="188893" cy="189027"/>
            </a:xfrm>
            <a:custGeom>
              <a:avLst/>
              <a:gdLst>
                <a:gd name="T0" fmla="*/ 878741983 w 1399"/>
                <a:gd name="T1" fmla="*/ 0 h 1401"/>
                <a:gd name="T2" fmla="*/ 878741983 w 1399"/>
                <a:gd name="T3" fmla="*/ 0 h 1401"/>
                <a:gd name="T4" fmla="*/ 1181512483 w 1399"/>
                <a:gd name="T5" fmla="*/ 0 h 1401"/>
                <a:gd name="T6" fmla="*/ 2147483646 w 1399"/>
                <a:gd name="T7" fmla="*/ 707378566 h 1401"/>
                <a:gd name="T8" fmla="*/ 2147483646 w 1399"/>
                <a:gd name="T9" fmla="*/ 2147483646 h 1401"/>
                <a:gd name="T10" fmla="*/ 2147483646 w 1399"/>
                <a:gd name="T11" fmla="*/ 2147483646 h 1401"/>
                <a:gd name="T12" fmla="*/ 0 w 1399"/>
                <a:gd name="T13" fmla="*/ 2147483646 h 1401"/>
                <a:gd name="T14" fmla="*/ 0 w 1399"/>
                <a:gd name="T15" fmla="*/ 1201057994 h 1401"/>
                <a:gd name="T16" fmla="*/ 0 w 1399"/>
                <a:gd name="T17" fmla="*/ 670533278 h 1401"/>
                <a:gd name="T18" fmla="*/ 878741983 w 1399"/>
                <a:gd name="T19" fmla="*/ 0 h 14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9" h="1401">
                  <a:moveTo>
                    <a:pt x="357" y="0"/>
                  </a:moveTo>
                  <a:lnTo>
                    <a:pt x="357" y="0"/>
                  </a:lnTo>
                  <a:cubicBezTo>
                    <a:pt x="480" y="0"/>
                    <a:pt x="480" y="0"/>
                    <a:pt x="480" y="0"/>
                  </a:cubicBezTo>
                  <a:cubicBezTo>
                    <a:pt x="702" y="58"/>
                    <a:pt x="953" y="101"/>
                    <a:pt x="1117" y="288"/>
                  </a:cubicBezTo>
                  <a:cubicBezTo>
                    <a:pt x="1218" y="409"/>
                    <a:pt x="1398" y="1400"/>
                    <a:pt x="1398" y="1400"/>
                  </a:cubicBezTo>
                  <a:cubicBezTo>
                    <a:pt x="967" y="1400"/>
                    <a:pt x="967" y="1400"/>
                    <a:pt x="967" y="1400"/>
                  </a:cubicBezTo>
                  <a:cubicBezTo>
                    <a:pt x="0" y="1400"/>
                    <a:pt x="0" y="1400"/>
                    <a:pt x="0" y="1400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200" y="273"/>
                    <a:pt x="357" y="151"/>
                    <a:pt x="357" y="0"/>
                  </a:cubicBezTo>
                </a:path>
              </a:pathLst>
            </a:custGeom>
            <a:solidFill>
              <a:srgbClr val="C7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2" name="Freeform 1412"/>
            <p:cNvSpPr>
              <a:spLocks noChangeArrowheads="1"/>
            </p:cNvSpPr>
            <p:nvPr/>
          </p:nvSpPr>
          <p:spPr bwMode="auto">
            <a:xfrm>
              <a:off x="6968628" y="4533588"/>
              <a:ext cx="187305" cy="189027"/>
            </a:xfrm>
            <a:custGeom>
              <a:avLst/>
              <a:gdLst>
                <a:gd name="T0" fmla="*/ 2147483646 w 1393"/>
                <a:gd name="T1" fmla="*/ 0 h 1401"/>
                <a:gd name="T2" fmla="*/ 2147483646 w 1393"/>
                <a:gd name="T3" fmla="*/ 0 h 1401"/>
                <a:gd name="T4" fmla="*/ 2147483646 w 1393"/>
                <a:gd name="T5" fmla="*/ 0 h 1401"/>
                <a:gd name="T6" fmla="*/ 680690976 w 1393"/>
                <a:gd name="T7" fmla="*/ 707378566 h 1401"/>
                <a:gd name="T8" fmla="*/ 0 w 1393"/>
                <a:gd name="T9" fmla="*/ 2147483646 h 1401"/>
                <a:gd name="T10" fmla="*/ 1047785649 w 1393"/>
                <a:gd name="T11" fmla="*/ 2147483646 h 1401"/>
                <a:gd name="T12" fmla="*/ 2147483646 w 1393"/>
                <a:gd name="T13" fmla="*/ 2147483646 h 1401"/>
                <a:gd name="T14" fmla="*/ 2147483646 w 1393"/>
                <a:gd name="T15" fmla="*/ 1201057994 h 1401"/>
                <a:gd name="T16" fmla="*/ 2147483646 w 1393"/>
                <a:gd name="T17" fmla="*/ 670533278 h 1401"/>
                <a:gd name="T18" fmla="*/ 2147483646 w 1393"/>
                <a:gd name="T19" fmla="*/ 0 h 14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3" h="1401">
                  <a:moveTo>
                    <a:pt x="1040" y="0"/>
                  </a:moveTo>
                  <a:lnTo>
                    <a:pt x="1040" y="0"/>
                  </a:lnTo>
                  <a:cubicBezTo>
                    <a:pt x="918" y="0"/>
                    <a:pt x="918" y="0"/>
                    <a:pt x="918" y="0"/>
                  </a:cubicBezTo>
                  <a:cubicBezTo>
                    <a:pt x="689" y="58"/>
                    <a:pt x="444" y="101"/>
                    <a:pt x="280" y="288"/>
                  </a:cubicBezTo>
                  <a:cubicBezTo>
                    <a:pt x="180" y="409"/>
                    <a:pt x="0" y="1400"/>
                    <a:pt x="0" y="1400"/>
                  </a:cubicBezTo>
                  <a:cubicBezTo>
                    <a:pt x="431" y="1400"/>
                    <a:pt x="431" y="1400"/>
                    <a:pt x="431" y="1400"/>
                  </a:cubicBezTo>
                  <a:cubicBezTo>
                    <a:pt x="1392" y="1400"/>
                    <a:pt x="1392" y="1400"/>
                    <a:pt x="1392" y="1400"/>
                  </a:cubicBezTo>
                  <a:cubicBezTo>
                    <a:pt x="1392" y="489"/>
                    <a:pt x="1392" y="489"/>
                    <a:pt x="1392" y="489"/>
                  </a:cubicBezTo>
                  <a:cubicBezTo>
                    <a:pt x="1392" y="273"/>
                    <a:pt x="1392" y="273"/>
                    <a:pt x="1392" y="273"/>
                  </a:cubicBezTo>
                  <a:cubicBezTo>
                    <a:pt x="1197" y="273"/>
                    <a:pt x="1040" y="151"/>
                    <a:pt x="1040" y="0"/>
                  </a:cubicBezTo>
                </a:path>
              </a:pathLst>
            </a:custGeom>
            <a:solidFill>
              <a:srgbClr val="C74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3" name="Freeform 1413"/>
            <p:cNvSpPr>
              <a:spLocks noChangeArrowheads="1"/>
            </p:cNvSpPr>
            <p:nvPr/>
          </p:nvSpPr>
          <p:spPr bwMode="auto">
            <a:xfrm>
              <a:off x="7155933" y="4176184"/>
              <a:ext cx="120637" cy="319280"/>
            </a:xfrm>
            <a:custGeom>
              <a:avLst/>
              <a:gdLst>
                <a:gd name="T0" fmla="*/ 0 w 891"/>
                <a:gd name="T1" fmla="*/ 0 h 2367"/>
                <a:gd name="T2" fmla="*/ 0 w 891"/>
                <a:gd name="T3" fmla="*/ 0 h 2367"/>
                <a:gd name="T4" fmla="*/ 2147483646 w 891"/>
                <a:gd name="T5" fmla="*/ 2147483646 h 2367"/>
                <a:gd name="T6" fmla="*/ 1603392866 w 891"/>
                <a:gd name="T7" fmla="*/ 2147483646 h 2367"/>
                <a:gd name="T8" fmla="*/ 0 w 891"/>
                <a:gd name="T9" fmla="*/ 2147483646 h 2367"/>
                <a:gd name="T10" fmla="*/ 0 w 891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1" h="2367">
                  <a:moveTo>
                    <a:pt x="0" y="0"/>
                  </a:moveTo>
                  <a:lnTo>
                    <a:pt x="0" y="0"/>
                  </a:lnTo>
                  <a:cubicBezTo>
                    <a:pt x="345" y="0"/>
                    <a:pt x="890" y="194"/>
                    <a:pt x="890" y="1112"/>
                  </a:cubicBezTo>
                  <a:cubicBezTo>
                    <a:pt x="890" y="1642"/>
                    <a:pt x="717" y="1993"/>
                    <a:pt x="646" y="2087"/>
                  </a:cubicBezTo>
                  <a:cubicBezTo>
                    <a:pt x="574" y="2180"/>
                    <a:pt x="187" y="2366"/>
                    <a:pt x="0" y="2366"/>
                  </a:cubicBezTo>
                  <a:cubicBezTo>
                    <a:pt x="0" y="1435"/>
                    <a:pt x="0" y="0"/>
                    <a:pt x="0" y="0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4" name="Freeform 1414"/>
            <p:cNvSpPr>
              <a:spLocks noChangeArrowheads="1"/>
            </p:cNvSpPr>
            <p:nvPr/>
          </p:nvSpPr>
          <p:spPr bwMode="auto">
            <a:xfrm>
              <a:off x="7247998" y="4314380"/>
              <a:ext cx="53969" cy="76246"/>
            </a:xfrm>
            <a:custGeom>
              <a:avLst/>
              <a:gdLst>
                <a:gd name="T0" fmla="*/ 966677835 w 395"/>
                <a:gd name="T1" fmla="*/ 777382431 h 560"/>
                <a:gd name="T2" fmla="*/ 966677835 w 395"/>
                <a:gd name="T3" fmla="*/ 777382431 h 560"/>
                <a:gd name="T4" fmla="*/ 563676010 w 395"/>
                <a:gd name="T5" fmla="*/ 32811921 h 560"/>
                <a:gd name="T6" fmla="*/ 35711629 w 395"/>
                <a:gd name="T7" fmla="*/ 651195710 h 560"/>
                <a:gd name="T8" fmla="*/ 436155870 w 395"/>
                <a:gd name="T9" fmla="*/ 1375578594 h 560"/>
                <a:gd name="T10" fmla="*/ 966677835 w 395"/>
                <a:gd name="T11" fmla="*/ 777382431 h 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0">
                  <a:moveTo>
                    <a:pt x="379" y="308"/>
                  </a:moveTo>
                  <a:lnTo>
                    <a:pt x="379" y="308"/>
                  </a:lnTo>
                  <a:cubicBezTo>
                    <a:pt x="394" y="158"/>
                    <a:pt x="329" y="28"/>
                    <a:pt x="221" y="13"/>
                  </a:cubicBezTo>
                  <a:cubicBezTo>
                    <a:pt x="121" y="0"/>
                    <a:pt x="28" y="108"/>
                    <a:pt x="14" y="258"/>
                  </a:cubicBezTo>
                  <a:cubicBezTo>
                    <a:pt x="0" y="401"/>
                    <a:pt x="72" y="537"/>
                    <a:pt x="171" y="545"/>
                  </a:cubicBezTo>
                  <a:cubicBezTo>
                    <a:pt x="273" y="559"/>
                    <a:pt x="366" y="452"/>
                    <a:pt x="379" y="308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5" name="Freeform 1415"/>
            <p:cNvSpPr>
              <a:spLocks noChangeArrowheads="1"/>
            </p:cNvSpPr>
            <p:nvPr/>
          </p:nvSpPr>
          <p:spPr bwMode="auto">
            <a:xfrm>
              <a:off x="7036884" y="4176184"/>
              <a:ext cx="119049" cy="319280"/>
            </a:xfrm>
            <a:custGeom>
              <a:avLst/>
              <a:gdLst>
                <a:gd name="T0" fmla="*/ 2127688940 w 890"/>
                <a:gd name="T1" fmla="*/ 0 h 2367"/>
                <a:gd name="T2" fmla="*/ 2127688940 w 890"/>
                <a:gd name="T3" fmla="*/ 0 h 2367"/>
                <a:gd name="T4" fmla="*/ 0 w 890"/>
                <a:gd name="T5" fmla="*/ 2147483646 h 2367"/>
                <a:gd name="T6" fmla="*/ 583976009 w 890"/>
                <a:gd name="T7" fmla="*/ 2147483646 h 2367"/>
                <a:gd name="T8" fmla="*/ 2127688940 w 890"/>
                <a:gd name="T9" fmla="*/ 2147483646 h 2367"/>
                <a:gd name="T10" fmla="*/ 2127688940 w 890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0" h="2367">
                  <a:moveTo>
                    <a:pt x="889" y="0"/>
                  </a:moveTo>
                  <a:lnTo>
                    <a:pt x="889" y="0"/>
                  </a:lnTo>
                  <a:cubicBezTo>
                    <a:pt x="545" y="0"/>
                    <a:pt x="0" y="194"/>
                    <a:pt x="0" y="1112"/>
                  </a:cubicBezTo>
                  <a:cubicBezTo>
                    <a:pt x="0" y="1642"/>
                    <a:pt x="173" y="1993"/>
                    <a:pt x="244" y="2087"/>
                  </a:cubicBezTo>
                  <a:cubicBezTo>
                    <a:pt x="316" y="2180"/>
                    <a:pt x="710" y="2366"/>
                    <a:pt x="889" y="2366"/>
                  </a:cubicBezTo>
                  <a:cubicBezTo>
                    <a:pt x="889" y="1435"/>
                    <a:pt x="889" y="0"/>
                    <a:pt x="889" y="0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6" name="Freeform 1416"/>
            <p:cNvSpPr>
              <a:spLocks noChangeArrowheads="1"/>
            </p:cNvSpPr>
            <p:nvPr/>
          </p:nvSpPr>
          <p:spPr bwMode="auto">
            <a:xfrm>
              <a:off x="7011486" y="4314380"/>
              <a:ext cx="53969" cy="76246"/>
            </a:xfrm>
            <a:custGeom>
              <a:avLst/>
              <a:gdLst>
                <a:gd name="T0" fmla="*/ 38250495 w 395"/>
                <a:gd name="T1" fmla="*/ 777382431 h 560"/>
                <a:gd name="T2" fmla="*/ 38250495 w 395"/>
                <a:gd name="T3" fmla="*/ 777382431 h 560"/>
                <a:gd name="T4" fmla="*/ 436155870 w 395"/>
                <a:gd name="T5" fmla="*/ 32811921 h 560"/>
                <a:gd name="T6" fmla="*/ 966677835 w 395"/>
                <a:gd name="T7" fmla="*/ 651195710 h 560"/>
                <a:gd name="T8" fmla="*/ 568791041 w 395"/>
                <a:gd name="T9" fmla="*/ 1375578594 h 560"/>
                <a:gd name="T10" fmla="*/ 38250495 w 395"/>
                <a:gd name="T11" fmla="*/ 777382431 h 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0">
                  <a:moveTo>
                    <a:pt x="15" y="308"/>
                  </a:moveTo>
                  <a:lnTo>
                    <a:pt x="15" y="308"/>
                  </a:lnTo>
                  <a:cubicBezTo>
                    <a:pt x="0" y="158"/>
                    <a:pt x="65" y="28"/>
                    <a:pt x="171" y="13"/>
                  </a:cubicBezTo>
                  <a:cubicBezTo>
                    <a:pt x="273" y="0"/>
                    <a:pt x="366" y="108"/>
                    <a:pt x="379" y="258"/>
                  </a:cubicBezTo>
                  <a:cubicBezTo>
                    <a:pt x="394" y="401"/>
                    <a:pt x="322" y="537"/>
                    <a:pt x="223" y="545"/>
                  </a:cubicBezTo>
                  <a:cubicBezTo>
                    <a:pt x="121" y="559"/>
                    <a:pt x="28" y="452"/>
                    <a:pt x="15" y="308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7" name="Freeform 1417"/>
            <p:cNvSpPr>
              <a:spLocks noChangeArrowheads="1"/>
            </p:cNvSpPr>
            <p:nvPr/>
          </p:nvSpPr>
          <p:spPr bwMode="auto">
            <a:xfrm>
              <a:off x="7116250" y="4431926"/>
              <a:ext cx="80953" cy="17474"/>
            </a:xfrm>
            <a:custGeom>
              <a:avLst/>
              <a:gdLst>
                <a:gd name="T0" fmla="*/ 759428737 w 590"/>
                <a:gd name="T1" fmla="*/ 349802630 h 123"/>
                <a:gd name="T2" fmla="*/ 759428737 w 590"/>
                <a:gd name="T3" fmla="*/ 349802630 h 123"/>
                <a:gd name="T4" fmla="*/ 1521455380 w 590"/>
                <a:gd name="T5" fmla="*/ 0 h 123"/>
                <a:gd name="T6" fmla="*/ 0 w 590"/>
                <a:gd name="T7" fmla="*/ 0 h 123"/>
                <a:gd name="T8" fmla="*/ 759428737 w 590"/>
                <a:gd name="T9" fmla="*/ 34980263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0" h="123">
                  <a:moveTo>
                    <a:pt x="294" y="122"/>
                  </a:moveTo>
                  <a:lnTo>
                    <a:pt x="294" y="122"/>
                  </a:lnTo>
                  <a:cubicBezTo>
                    <a:pt x="452" y="122"/>
                    <a:pt x="589" y="65"/>
                    <a:pt x="5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137" y="122"/>
                    <a:pt x="294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8" name="Freeform 1418"/>
            <p:cNvSpPr>
              <a:spLocks noChangeArrowheads="1"/>
            </p:cNvSpPr>
            <p:nvPr/>
          </p:nvSpPr>
          <p:spPr bwMode="auto">
            <a:xfrm>
              <a:off x="7025772" y="4122177"/>
              <a:ext cx="258735" cy="212854"/>
            </a:xfrm>
            <a:custGeom>
              <a:avLst/>
              <a:gdLst>
                <a:gd name="T0" fmla="*/ 2147483646 w 1923"/>
                <a:gd name="T1" fmla="*/ 2147483646 h 1579"/>
                <a:gd name="T2" fmla="*/ 2147483646 w 1923"/>
                <a:gd name="T3" fmla="*/ 2147483646 h 1579"/>
                <a:gd name="T4" fmla="*/ 2147483646 w 1923"/>
                <a:gd name="T5" fmla="*/ 2147483646 h 1579"/>
                <a:gd name="T6" fmla="*/ 2147483646 w 1923"/>
                <a:gd name="T7" fmla="*/ 2147483646 h 1579"/>
                <a:gd name="T8" fmla="*/ 2147483646 w 1923"/>
                <a:gd name="T9" fmla="*/ 2147483646 h 1579"/>
                <a:gd name="T10" fmla="*/ 2147483646 w 1923"/>
                <a:gd name="T11" fmla="*/ 472777312 h 1579"/>
                <a:gd name="T12" fmla="*/ 2147483646 w 1923"/>
                <a:gd name="T13" fmla="*/ 896563156 h 1579"/>
                <a:gd name="T14" fmla="*/ 2147483646 w 1923"/>
                <a:gd name="T15" fmla="*/ 176376028 h 1579"/>
                <a:gd name="T16" fmla="*/ 2147483646 w 1923"/>
                <a:gd name="T17" fmla="*/ 859819756 h 1579"/>
                <a:gd name="T18" fmla="*/ 2147483646 w 1923"/>
                <a:gd name="T19" fmla="*/ 159221802 h 1579"/>
                <a:gd name="T20" fmla="*/ 382408850 w 1923"/>
                <a:gd name="T21" fmla="*/ 1440374256 h 1579"/>
                <a:gd name="T22" fmla="*/ 85247330 w 1923"/>
                <a:gd name="T23" fmla="*/ 2147483646 h 1579"/>
                <a:gd name="T24" fmla="*/ 153441426 w 1923"/>
                <a:gd name="T25" fmla="*/ 2147483646 h 1579"/>
                <a:gd name="T26" fmla="*/ 382408850 w 1923"/>
                <a:gd name="T27" fmla="*/ 2147483646 h 1579"/>
                <a:gd name="T28" fmla="*/ 382408850 w 1923"/>
                <a:gd name="T29" fmla="*/ 2147483646 h 1579"/>
                <a:gd name="T30" fmla="*/ 1044926256 w 1923"/>
                <a:gd name="T31" fmla="*/ 1949895102 h 1579"/>
                <a:gd name="T32" fmla="*/ 2147483646 w 1923"/>
                <a:gd name="T33" fmla="*/ 1949895102 h 1579"/>
                <a:gd name="T34" fmla="*/ 2147483646 w 1923"/>
                <a:gd name="T35" fmla="*/ 1949895102 h 1579"/>
                <a:gd name="T36" fmla="*/ 2147483646 w 1923"/>
                <a:gd name="T37" fmla="*/ 2147483646 h 1579"/>
                <a:gd name="T38" fmla="*/ 2147483646 w 1923"/>
                <a:gd name="T39" fmla="*/ 2147483646 h 1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23" h="1579">
                  <a:moveTo>
                    <a:pt x="1684" y="1578"/>
                  </a:moveTo>
                  <a:lnTo>
                    <a:pt x="1684" y="1578"/>
                  </a:lnTo>
                  <a:cubicBezTo>
                    <a:pt x="1721" y="1484"/>
                    <a:pt x="1799" y="1427"/>
                    <a:pt x="1870" y="1433"/>
                  </a:cubicBezTo>
                  <a:lnTo>
                    <a:pt x="1878" y="1433"/>
                  </a:lnTo>
                  <a:cubicBezTo>
                    <a:pt x="1907" y="1327"/>
                    <a:pt x="1922" y="1197"/>
                    <a:pt x="1870" y="1061"/>
                  </a:cubicBezTo>
                  <a:cubicBezTo>
                    <a:pt x="1619" y="329"/>
                    <a:pt x="1907" y="193"/>
                    <a:pt x="1907" y="193"/>
                  </a:cubicBezTo>
                  <a:cubicBezTo>
                    <a:pt x="1907" y="193"/>
                    <a:pt x="1627" y="186"/>
                    <a:pt x="1405" y="366"/>
                  </a:cubicBezTo>
                  <a:cubicBezTo>
                    <a:pt x="1556" y="128"/>
                    <a:pt x="1627" y="72"/>
                    <a:pt x="1627" y="72"/>
                  </a:cubicBezTo>
                  <a:cubicBezTo>
                    <a:pt x="1627" y="72"/>
                    <a:pt x="1305" y="0"/>
                    <a:pt x="961" y="351"/>
                  </a:cubicBezTo>
                  <a:cubicBezTo>
                    <a:pt x="1039" y="165"/>
                    <a:pt x="1132" y="65"/>
                    <a:pt x="1132" y="65"/>
                  </a:cubicBezTo>
                  <a:cubicBezTo>
                    <a:pt x="1132" y="65"/>
                    <a:pt x="416" y="72"/>
                    <a:pt x="157" y="588"/>
                  </a:cubicBezTo>
                  <a:cubicBezTo>
                    <a:pt x="7" y="881"/>
                    <a:pt x="0" y="1204"/>
                    <a:pt x="35" y="1441"/>
                  </a:cubicBezTo>
                  <a:cubicBezTo>
                    <a:pt x="42" y="1441"/>
                    <a:pt x="50" y="1433"/>
                    <a:pt x="63" y="1433"/>
                  </a:cubicBezTo>
                  <a:cubicBezTo>
                    <a:pt x="93" y="1433"/>
                    <a:pt x="128" y="1441"/>
                    <a:pt x="157" y="1463"/>
                  </a:cubicBezTo>
                  <a:cubicBezTo>
                    <a:pt x="157" y="1348"/>
                    <a:pt x="157" y="1247"/>
                    <a:pt x="157" y="1233"/>
                  </a:cubicBezTo>
                  <a:cubicBezTo>
                    <a:pt x="293" y="1176"/>
                    <a:pt x="437" y="1097"/>
                    <a:pt x="429" y="796"/>
                  </a:cubicBezTo>
                  <a:cubicBezTo>
                    <a:pt x="753" y="796"/>
                    <a:pt x="924" y="796"/>
                    <a:pt x="924" y="796"/>
                  </a:cubicBezTo>
                  <a:cubicBezTo>
                    <a:pt x="1433" y="796"/>
                    <a:pt x="1433" y="796"/>
                    <a:pt x="1433" y="796"/>
                  </a:cubicBezTo>
                  <a:cubicBezTo>
                    <a:pt x="1433" y="796"/>
                    <a:pt x="1412" y="1132"/>
                    <a:pt x="1684" y="1219"/>
                  </a:cubicBezTo>
                  <a:cubicBezTo>
                    <a:pt x="1684" y="1362"/>
                    <a:pt x="1684" y="1484"/>
                    <a:pt x="1684" y="1578"/>
                  </a:cubicBezTo>
                </a:path>
              </a:pathLst>
            </a:custGeom>
            <a:solidFill>
              <a:srgbClr val="56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19" name="Freeform 1419"/>
            <p:cNvSpPr>
              <a:spLocks noChangeArrowheads="1"/>
            </p:cNvSpPr>
            <p:nvPr/>
          </p:nvSpPr>
          <p:spPr bwMode="auto">
            <a:xfrm>
              <a:off x="7092440" y="4533588"/>
              <a:ext cx="128574" cy="49243"/>
            </a:xfrm>
            <a:custGeom>
              <a:avLst/>
              <a:gdLst>
                <a:gd name="T0" fmla="*/ 1156722386 w 955"/>
                <a:gd name="T1" fmla="*/ 884133779 h 367"/>
                <a:gd name="T2" fmla="*/ 1156722386 w 955"/>
                <a:gd name="T3" fmla="*/ 884133779 h 367"/>
                <a:gd name="T4" fmla="*/ 2147483646 w 955"/>
                <a:gd name="T5" fmla="*/ 0 h 367"/>
                <a:gd name="T6" fmla="*/ 2027925674 w 955"/>
                <a:gd name="T7" fmla="*/ 0 h 367"/>
                <a:gd name="T8" fmla="*/ 1156722386 w 955"/>
                <a:gd name="T9" fmla="*/ 659468160 h 367"/>
                <a:gd name="T10" fmla="*/ 297717876 w 955"/>
                <a:gd name="T11" fmla="*/ 0 h 367"/>
                <a:gd name="T12" fmla="*/ 0 w 955"/>
                <a:gd name="T13" fmla="*/ 0 h 367"/>
                <a:gd name="T14" fmla="*/ 1156722386 w 955"/>
                <a:gd name="T15" fmla="*/ 884133779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5" h="367">
                  <a:moveTo>
                    <a:pt x="474" y="366"/>
                  </a:moveTo>
                  <a:lnTo>
                    <a:pt x="474" y="366"/>
                  </a:lnTo>
                  <a:cubicBezTo>
                    <a:pt x="738" y="366"/>
                    <a:pt x="954" y="201"/>
                    <a:pt x="954" y="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31" y="151"/>
                    <a:pt x="674" y="273"/>
                    <a:pt x="474" y="273"/>
                  </a:cubicBezTo>
                  <a:cubicBezTo>
                    <a:pt x="279" y="273"/>
                    <a:pt x="122" y="151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1"/>
                    <a:pt x="215" y="366"/>
                    <a:pt x="474" y="366"/>
                  </a:cubicBezTo>
                </a:path>
              </a:pathLst>
            </a:custGeom>
            <a:solidFill>
              <a:srgbClr val="0F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</p:grpSp>
      <p:grpSp>
        <p:nvGrpSpPr>
          <p:cNvPr id="20" name="Group 9708"/>
          <p:cNvGrpSpPr>
            <a:grpSpLocks/>
          </p:cNvGrpSpPr>
          <p:nvPr/>
        </p:nvGrpSpPr>
        <p:grpSpPr bwMode="auto">
          <a:xfrm>
            <a:off x="3989264" y="1605792"/>
            <a:ext cx="2117593" cy="2288207"/>
            <a:chOff x="5086322" y="4046934"/>
            <a:chExt cx="655567" cy="676275"/>
          </a:xfrm>
        </p:grpSpPr>
        <p:sp>
          <p:nvSpPr>
            <p:cNvPr id="21" name="Freeform 1488"/>
            <p:cNvSpPr>
              <a:spLocks noChangeArrowheads="1"/>
            </p:cNvSpPr>
            <p:nvPr/>
          </p:nvSpPr>
          <p:spPr bwMode="auto">
            <a:xfrm>
              <a:off x="5086322" y="4065984"/>
              <a:ext cx="655567" cy="655637"/>
            </a:xfrm>
            <a:custGeom>
              <a:avLst/>
              <a:gdLst>
                <a:gd name="T0" fmla="*/ 2147483646 w 4855"/>
                <a:gd name="T1" fmla="*/ 2147483646 h 4856"/>
                <a:gd name="T2" fmla="*/ 2147483646 w 4855"/>
                <a:gd name="T3" fmla="*/ 2147483646 h 4856"/>
                <a:gd name="T4" fmla="*/ 2147483646 w 4855"/>
                <a:gd name="T5" fmla="*/ 0 h 4856"/>
                <a:gd name="T6" fmla="*/ 0 w 4855"/>
                <a:gd name="T7" fmla="*/ 2147483646 h 4856"/>
                <a:gd name="T8" fmla="*/ 2147483646 w 4855"/>
                <a:gd name="T9" fmla="*/ 2147483646 h 4856"/>
                <a:gd name="T10" fmla="*/ 2147483646 w 4855"/>
                <a:gd name="T11" fmla="*/ 2147483646 h 48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55" h="4856">
                  <a:moveTo>
                    <a:pt x="4854" y="2423"/>
                  </a:moveTo>
                  <a:lnTo>
                    <a:pt x="4854" y="2423"/>
                  </a:lnTo>
                  <a:cubicBezTo>
                    <a:pt x="4854" y="1083"/>
                    <a:pt x="3765" y="0"/>
                    <a:pt x="2424" y="0"/>
                  </a:cubicBezTo>
                  <a:cubicBezTo>
                    <a:pt x="1082" y="0"/>
                    <a:pt x="0" y="1083"/>
                    <a:pt x="0" y="2423"/>
                  </a:cubicBezTo>
                  <a:cubicBezTo>
                    <a:pt x="0" y="3764"/>
                    <a:pt x="1082" y="4855"/>
                    <a:pt x="2424" y="4855"/>
                  </a:cubicBezTo>
                  <a:cubicBezTo>
                    <a:pt x="3765" y="4855"/>
                    <a:pt x="4854" y="3764"/>
                    <a:pt x="4854" y="2423"/>
                  </a:cubicBezTo>
                </a:path>
              </a:pathLst>
            </a:custGeom>
            <a:solidFill>
              <a:srgbClr val="5B4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2" name="Freeform 1489"/>
            <p:cNvSpPr>
              <a:spLocks noChangeArrowheads="1"/>
            </p:cNvSpPr>
            <p:nvPr/>
          </p:nvSpPr>
          <p:spPr bwMode="auto">
            <a:xfrm>
              <a:off x="5413312" y="4065984"/>
              <a:ext cx="328577" cy="655637"/>
            </a:xfrm>
            <a:custGeom>
              <a:avLst/>
              <a:gdLst>
                <a:gd name="T0" fmla="*/ 2147483646 w 2431"/>
                <a:gd name="T1" fmla="*/ 2147483646 h 4856"/>
                <a:gd name="T2" fmla="*/ 2147483646 w 2431"/>
                <a:gd name="T3" fmla="*/ 2147483646 h 4856"/>
                <a:gd name="T4" fmla="*/ 0 w 2431"/>
                <a:gd name="T5" fmla="*/ 0 h 4856"/>
                <a:gd name="T6" fmla="*/ 0 w 2431"/>
                <a:gd name="T7" fmla="*/ 2147483646 h 4856"/>
                <a:gd name="T8" fmla="*/ 2147483646 w 2431"/>
                <a:gd name="T9" fmla="*/ 2147483646 h 48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1" h="4856">
                  <a:moveTo>
                    <a:pt x="2430" y="2423"/>
                  </a:moveTo>
                  <a:lnTo>
                    <a:pt x="2430" y="2423"/>
                  </a:lnTo>
                  <a:cubicBezTo>
                    <a:pt x="2430" y="1083"/>
                    <a:pt x="1341" y="0"/>
                    <a:pt x="0" y="0"/>
                  </a:cubicBezTo>
                  <a:cubicBezTo>
                    <a:pt x="0" y="4855"/>
                    <a:pt x="0" y="4855"/>
                    <a:pt x="0" y="4855"/>
                  </a:cubicBezTo>
                  <a:cubicBezTo>
                    <a:pt x="1341" y="4855"/>
                    <a:pt x="2430" y="3764"/>
                    <a:pt x="2430" y="2423"/>
                  </a:cubicBezTo>
                </a:path>
              </a:pathLst>
            </a:custGeom>
            <a:solidFill>
              <a:srgbClr val="544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3" name="Freeform 1490"/>
            <p:cNvSpPr>
              <a:spLocks noChangeArrowheads="1"/>
            </p:cNvSpPr>
            <p:nvPr/>
          </p:nvSpPr>
          <p:spPr bwMode="auto">
            <a:xfrm>
              <a:off x="5270452" y="4135834"/>
              <a:ext cx="287307" cy="287337"/>
            </a:xfrm>
            <a:custGeom>
              <a:avLst/>
              <a:gdLst>
                <a:gd name="T0" fmla="*/ 2147483646 w 2124"/>
                <a:gd name="T1" fmla="*/ 2147483646 h 2131"/>
                <a:gd name="T2" fmla="*/ 2147483646 w 2124"/>
                <a:gd name="T3" fmla="*/ 2147483646 h 2131"/>
                <a:gd name="T4" fmla="*/ 2147483646 w 2124"/>
                <a:gd name="T5" fmla="*/ 0 h 2131"/>
                <a:gd name="T6" fmla="*/ 0 w 2124"/>
                <a:gd name="T7" fmla="*/ 2147483646 h 2131"/>
                <a:gd name="T8" fmla="*/ 2147483646 w 2124"/>
                <a:gd name="T9" fmla="*/ 2147483646 h 2131"/>
                <a:gd name="T10" fmla="*/ 2147483646 w 2124"/>
                <a:gd name="T11" fmla="*/ 2147483646 h 2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4" h="2131">
                  <a:moveTo>
                    <a:pt x="2123" y="1061"/>
                  </a:moveTo>
                  <a:lnTo>
                    <a:pt x="2123" y="1061"/>
                  </a:lnTo>
                  <a:cubicBezTo>
                    <a:pt x="2123" y="481"/>
                    <a:pt x="1649" y="0"/>
                    <a:pt x="1061" y="0"/>
                  </a:cubicBezTo>
                  <a:cubicBezTo>
                    <a:pt x="473" y="0"/>
                    <a:pt x="0" y="481"/>
                    <a:pt x="0" y="1061"/>
                  </a:cubicBezTo>
                  <a:cubicBezTo>
                    <a:pt x="0" y="1649"/>
                    <a:pt x="473" y="2130"/>
                    <a:pt x="1061" y="2130"/>
                  </a:cubicBezTo>
                  <a:cubicBezTo>
                    <a:pt x="1649" y="2130"/>
                    <a:pt x="2123" y="1649"/>
                    <a:pt x="2123" y="1061"/>
                  </a:cubicBezTo>
                </a:path>
              </a:pathLst>
            </a:custGeom>
            <a:solidFill>
              <a:srgbClr val="4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4" name="Freeform 1491"/>
            <p:cNvSpPr>
              <a:spLocks noChangeArrowheads="1"/>
            </p:cNvSpPr>
            <p:nvPr/>
          </p:nvSpPr>
          <p:spPr bwMode="auto">
            <a:xfrm>
              <a:off x="5365692" y="4480321"/>
              <a:ext cx="96828" cy="242888"/>
            </a:xfrm>
            <a:custGeom>
              <a:avLst/>
              <a:gdLst>
                <a:gd name="T0" fmla="*/ 1763431671 w 717"/>
                <a:gd name="T1" fmla="*/ 1943939816 h 1793"/>
                <a:gd name="T2" fmla="*/ 864472416 w 717"/>
                <a:gd name="T3" fmla="*/ 2147483646 h 1793"/>
                <a:gd name="T4" fmla="*/ 0 w 717"/>
                <a:gd name="T5" fmla="*/ 1943939816 h 1793"/>
                <a:gd name="T6" fmla="*/ 0 w 717"/>
                <a:gd name="T7" fmla="*/ 0 h 1793"/>
                <a:gd name="T8" fmla="*/ 1763431671 w 717"/>
                <a:gd name="T9" fmla="*/ 0 h 1793"/>
                <a:gd name="T10" fmla="*/ 1763431671 w 717"/>
                <a:gd name="T11" fmla="*/ 1943939816 h 17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7" h="1793">
                  <a:moveTo>
                    <a:pt x="716" y="782"/>
                  </a:moveTo>
                  <a:lnTo>
                    <a:pt x="351" y="1792"/>
                  </a:lnTo>
                  <a:lnTo>
                    <a:pt x="0" y="782"/>
                  </a:lnTo>
                  <a:lnTo>
                    <a:pt x="0" y="0"/>
                  </a:lnTo>
                  <a:lnTo>
                    <a:pt x="716" y="0"/>
                  </a:lnTo>
                  <a:lnTo>
                    <a:pt x="716" y="782"/>
                  </a:lnTo>
                </a:path>
              </a:pathLst>
            </a:custGeom>
            <a:solidFill>
              <a:srgbClr val="EAC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5" name="Freeform 1492"/>
            <p:cNvSpPr>
              <a:spLocks noChangeArrowheads="1"/>
            </p:cNvSpPr>
            <p:nvPr/>
          </p:nvSpPr>
          <p:spPr bwMode="auto">
            <a:xfrm>
              <a:off x="5294262" y="4189809"/>
              <a:ext cx="120637" cy="319087"/>
            </a:xfrm>
            <a:custGeom>
              <a:avLst/>
              <a:gdLst>
                <a:gd name="T0" fmla="*/ 2147483646 w 891"/>
                <a:gd name="T1" fmla="*/ 0 h 2367"/>
                <a:gd name="T2" fmla="*/ 2147483646 w 891"/>
                <a:gd name="T3" fmla="*/ 0 h 2367"/>
                <a:gd name="T4" fmla="*/ 0 w 891"/>
                <a:gd name="T5" fmla="*/ 2147483646 h 2367"/>
                <a:gd name="T6" fmla="*/ 697452593 w 891"/>
                <a:gd name="T7" fmla="*/ 2147483646 h 2367"/>
                <a:gd name="T8" fmla="*/ 2147483646 w 891"/>
                <a:gd name="T9" fmla="*/ 2147483646 h 2367"/>
                <a:gd name="T10" fmla="*/ 2147483646 w 891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1" h="2367">
                  <a:moveTo>
                    <a:pt x="890" y="0"/>
                  </a:moveTo>
                  <a:lnTo>
                    <a:pt x="890" y="0"/>
                  </a:lnTo>
                  <a:cubicBezTo>
                    <a:pt x="545" y="0"/>
                    <a:pt x="0" y="193"/>
                    <a:pt x="0" y="1111"/>
                  </a:cubicBezTo>
                  <a:cubicBezTo>
                    <a:pt x="0" y="1641"/>
                    <a:pt x="208" y="1892"/>
                    <a:pt x="281" y="1992"/>
                  </a:cubicBezTo>
                  <a:cubicBezTo>
                    <a:pt x="352" y="2079"/>
                    <a:pt x="703" y="2366"/>
                    <a:pt x="890" y="2366"/>
                  </a:cubicBezTo>
                  <a:cubicBezTo>
                    <a:pt x="890" y="1434"/>
                    <a:pt x="890" y="0"/>
                    <a:pt x="890" y="0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6" name="Freeform 1493"/>
            <p:cNvSpPr>
              <a:spLocks noChangeArrowheads="1"/>
            </p:cNvSpPr>
            <p:nvPr/>
          </p:nvSpPr>
          <p:spPr bwMode="auto">
            <a:xfrm>
              <a:off x="5268865" y="4327921"/>
              <a:ext cx="53969" cy="76200"/>
            </a:xfrm>
            <a:custGeom>
              <a:avLst/>
              <a:gdLst>
                <a:gd name="T0" fmla="*/ 38250495 w 395"/>
                <a:gd name="T1" fmla="*/ 774343313 h 561"/>
                <a:gd name="T2" fmla="*/ 38250495 w 395"/>
                <a:gd name="T3" fmla="*/ 774343313 h 561"/>
                <a:gd name="T4" fmla="*/ 441252184 w 395"/>
                <a:gd name="T5" fmla="*/ 35090983 h 561"/>
                <a:gd name="T6" fmla="*/ 969235283 w 395"/>
                <a:gd name="T7" fmla="*/ 646543689 h 561"/>
                <a:gd name="T8" fmla="*/ 568791041 w 395"/>
                <a:gd name="T9" fmla="*/ 1365759902 h 561"/>
                <a:gd name="T10" fmla="*/ 38250495 w 395"/>
                <a:gd name="T11" fmla="*/ 774343313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1">
                  <a:moveTo>
                    <a:pt x="15" y="309"/>
                  </a:moveTo>
                  <a:lnTo>
                    <a:pt x="15" y="309"/>
                  </a:lnTo>
                  <a:cubicBezTo>
                    <a:pt x="0" y="158"/>
                    <a:pt x="65" y="28"/>
                    <a:pt x="173" y="14"/>
                  </a:cubicBezTo>
                  <a:cubicBezTo>
                    <a:pt x="273" y="0"/>
                    <a:pt x="366" y="108"/>
                    <a:pt x="380" y="258"/>
                  </a:cubicBezTo>
                  <a:cubicBezTo>
                    <a:pt x="394" y="402"/>
                    <a:pt x="323" y="538"/>
                    <a:pt x="223" y="545"/>
                  </a:cubicBezTo>
                  <a:cubicBezTo>
                    <a:pt x="123" y="560"/>
                    <a:pt x="30" y="452"/>
                    <a:pt x="15" y="309"/>
                  </a:cubicBezTo>
                </a:path>
              </a:pathLst>
            </a:custGeom>
            <a:solidFill>
              <a:srgbClr val="F2D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7" name="Freeform 1494"/>
            <p:cNvSpPr>
              <a:spLocks noChangeArrowheads="1"/>
            </p:cNvSpPr>
            <p:nvPr/>
          </p:nvSpPr>
          <p:spPr bwMode="auto">
            <a:xfrm>
              <a:off x="5414899" y="4189809"/>
              <a:ext cx="119049" cy="319087"/>
            </a:xfrm>
            <a:custGeom>
              <a:avLst/>
              <a:gdLst>
                <a:gd name="T0" fmla="*/ 0 w 890"/>
                <a:gd name="T1" fmla="*/ 0 h 2367"/>
                <a:gd name="T2" fmla="*/ 0 w 890"/>
                <a:gd name="T3" fmla="*/ 0 h 2367"/>
                <a:gd name="T4" fmla="*/ 2127688940 w 890"/>
                <a:gd name="T5" fmla="*/ 2147483646 h 2367"/>
                <a:gd name="T6" fmla="*/ 1443192637 w 890"/>
                <a:gd name="T7" fmla="*/ 2147483646 h 2367"/>
                <a:gd name="T8" fmla="*/ 0 w 890"/>
                <a:gd name="T9" fmla="*/ 2147483646 h 2367"/>
                <a:gd name="T10" fmla="*/ 0 w 890"/>
                <a:gd name="T11" fmla="*/ 0 h 2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0" h="2367">
                  <a:moveTo>
                    <a:pt x="0" y="0"/>
                  </a:moveTo>
                  <a:lnTo>
                    <a:pt x="0" y="0"/>
                  </a:lnTo>
                  <a:cubicBezTo>
                    <a:pt x="344" y="0"/>
                    <a:pt x="889" y="193"/>
                    <a:pt x="889" y="1111"/>
                  </a:cubicBezTo>
                  <a:cubicBezTo>
                    <a:pt x="889" y="1641"/>
                    <a:pt x="681" y="1892"/>
                    <a:pt x="603" y="1992"/>
                  </a:cubicBezTo>
                  <a:cubicBezTo>
                    <a:pt x="538" y="2079"/>
                    <a:pt x="179" y="2366"/>
                    <a:pt x="0" y="2366"/>
                  </a:cubicBezTo>
                  <a:cubicBezTo>
                    <a:pt x="0" y="1434"/>
                    <a:pt x="0" y="0"/>
                    <a:pt x="0" y="0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8" name="Freeform 1495"/>
            <p:cNvSpPr>
              <a:spLocks noChangeArrowheads="1"/>
            </p:cNvSpPr>
            <p:nvPr/>
          </p:nvSpPr>
          <p:spPr bwMode="auto">
            <a:xfrm>
              <a:off x="5505377" y="4327921"/>
              <a:ext cx="53969" cy="76200"/>
            </a:xfrm>
            <a:custGeom>
              <a:avLst/>
              <a:gdLst>
                <a:gd name="T0" fmla="*/ 971774148 w 395"/>
                <a:gd name="T1" fmla="*/ 774343313 h 561"/>
                <a:gd name="T2" fmla="*/ 971774148 w 395"/>
                <a:gd name="T3" fmla="*/ 774343313 h 561"/>
                <a:gd name="T4" fmla="*/ 568791041 w 395"/>
                <a:gd name="T5" fmla="*/ 35090983 h 561"/>
                <a:gd name="T6" fmla="*/ 38250495 w 395"/>
                <a:gd name="T7" fmla="*/ 646543689 h 561"/>
                <a:gd name="T8" fmla="*/ 441252184 w 395"/>
                <a:gd name="T9" fmla="*/ 1365759902 h 561"/>
                <a:gd name="T10" fmla="*/ 971774148 w 395"/>
                <a:gd name="T11" fmla="*/ 774343313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" h="561">
                  <a:moveTo>
                    <a:pt x="381" y="309"/>
                  </a:moveTo>
                  <a:lnTo>
                    <a:pt x="381" y="309"/>
                  </a:lnTo>
                  <a:cubicBezTo>
                    <a:pt x="394" y="158"/>
                    <a:pt x="329" y="28"/>
                    <a:pt x="223" y="14"/>
                  </a:cubicBezTo>
                  <a:cubicBezTo>
                    <a:pt x="122" y="0"/>
                    <a:pt x="28" y="108"/>
                    <a:pt x="15" y="258"/>
                  </a:cubicBezTo>
                  <a:cubicBezTo>
                    <a:pt x="0" y="402"/>
                    <a:pt x="72" y="538"/>
                    <a:pt x="173" y="545"/>
                  </a:cubicBezTo>
                  <a:cubicBezTo>
                    <a:pt x="273" y="560"/>
                    <a:pt x="366" y="452"/>
                    <a:pt x="381" y="309"/>
                  </a:cubicBezTo>
                </a:path>
              </a:pathLst>
            </a:custGeom>
            <a:solidFill>
              <a:srgbClr val="E9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29" name="Freeform 1496"/>
            <p:cNvSpPr>
              <a:spLocks noChangeArrowheads="1"/>
            </p:cNvSpPr>
            <p:nvPr/>
          </p:nvSpPr>
          <p:spPr bwMode="auto">
            <a:xfrm>
              <a:off x="5251404" y="4527946"/>
              <a:ext cx="161907" cy="195263"/>
            </a:xfrm>
            <a:custGeom>
              <a:avLst/>
              <a:gdLst>
                <a:gd name="T0" fmla="*/ 2147483646 w 1198"/>
                <a:gd name="T1" fmla="*/ 2147483646 h 1442"/>
                <a:gd name="T2" fmla="*/ 2147483646 w 1198"/>
                <a:gd name="T3" fmla="*/ 2147483646 h 1442"/>
                <a:gd name="T4" fmla="*/ 2147483646 w 1198"/>
                <a:gd name="T5" fmla="*/ 1157051083 h 1442"/>
                <a:gd name="T6" fmla="*/ 2147483646 w 1198"/>
                <a:gd name="T7" fmla="*/ 461815546 h 1442"/>
                <a:gd name="T8" fmla="*/ 2088318922 w 1198"/>
                <a:gd name="T9" fmla="*/ 0 h 1442"/>
                <a:gd name="T10" fmla="*/ 335709164 w 1198"/>
                <a:gd name="T11" fmla="*/ 995655787 h 1442"/>
                <a:gd name="T12" fmla="*/ 0 w 1198"/>
                <a:gd name="T13" fmla="*/ 2147483646 h 1442"/>
                <a:gd name="T14" fmla="*/ 2147483646 w 1198"/>
                <a:gd name="T15" fmla="*/ 2147483646 h 14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98" h="1442">
                  <a:moveTo>
                    <a:pt x="1197" y="1441"/>
                  </a:moveTo>
                  <a:lnTo>
                    <a:pt x="1197" y="1441"/>
                  </a:lnTo>
                  <a:cubicBezTo>
                    <a:pt x="1197" y="466"/>
                    <a:pt x="1197" y="466"/>
                    <a:pt x="1197" y="466"/>
                  </a:cubicBezTo>
                  <a:cubicBezTo>
                    <a:pt x="1197" y="466"/>
                    <a:pt x="931" y="401"/>
                    <a:pt x="874" y="186"/>
                  </a:cubicBezTo>
                  <a:cubicBezTo>
                    <a:pt x="846" y="86"/>
                    <a:pt x="846" y="0"/>
                    <a:pt x="846" y="0"/>
                  </a:cubicBezTo>
                  <a:cubicBezTo>
                    <a:pt x="846" y="0"/>
                    <a:pt x="272" y="193"/>
                    <a:pt x="136" y="401"/>
                  </a:cubicBezTo>
                  <a:cubicBezTo>
                    <a:pt x="28" y="717"/>
                    <a:pt x="0" y="1441"/>
                    <a:pt x="0" y="1441"/>
                  </a:cubicBezTo>
                  <a:lnTo>
                    <a:pt x="1197" y="1441"/>
                  </a:lnTo>
                </a:path>
              </a:pathLst>
            </a:custGeom>
            <a:solidFill>
              <a:srgbClr val="EAC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0" name="Freeform 1497"/>
            <p:cNvSpPr>
              <a:spLocks noChangeArrowheads="1"/>
            </p:cNvSpPr>
            <p:nvPr/>
          </p:nvSpPr>
          <p:spPr bwMode="auto">
            <a:xfrm>
              <a:off x="5413312" y="4527946"/>
              <a:ext cx="161907" cy="195263"/>
            </a:xfrm>
            <a:custGeom>
              <a:avLst/>
              <a:gdLst>
                <a:gd name="T0" fmla="*/ 0 w 1198"/>
                <a:gd name="T1" fmla="*/ 2147483646 h 1442"/>
                <a:gd name="T2" fmla="*/ 0 w 1198"/>
                <a:gd name="T3" fmla="*/ 2147483646 h 1442"/>
                <a:gd name="T4" fmla="*/ 0 w 1198"/>
                <a:gd name="T5" fmla="*/ 1157051083 h 1442"/>
                <a:gd name="T6" fmla="*/ 812131053 w 1198"/>
                <a:gd name="T7" fmla="*/ 461815546 h 1442"/>
                <a:gd name="T8" fmla="*/ 866432742 w 1198"/>
                <a:gd name="T9" fmla="*/ 0 h 1442"/>
                <a:gd name="T10" fmla="*/ 2147483646 w 1198"/>
                <a:gd name="T11" fmla="*/ 995655787 h 1442"/>
                <a:gd name="T12" fmla="*/ 2147483646 w 1198"/>
                <a:gd name="T13" fmla="*/ 2147483646 h 1442"/>
                <a:gd name="T14" fmla="*/ 0 w 1198"/>
                <a:gd name="T15" fmla="*/ 2147483646 h 14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98" h="1442">
                  <a:moveTo>
                    <a:pt x="0" y="1441"/>
                  </a:moveTo>
                  <a:lnTo>
                    <a:pt x="0" y="1441"/>
                  </a:lnTo>
                  <a:cubicBezTo>
                    <a:pt x="0" y="466"/>
                    <a:pt x="0" y="466"/>
                    <a:pt x="0" y="466"/>
                  </a:cubicBezTo>
                  <a:cubicBezTo>
                    <a:pt x="0" y="466"/>
                    <a:pt x="264" y="401"/>
                    <a:pt x="329" y="186"/>
                  </a:cubicBezTo>
                  <a:cubicBezTo>
                    <a:pt x="351" y="86"/>
                    <a:pt x="351" y="0"/>
                    <a:pt x="351" y="0"/>
                  </a:cubicBezTo>
                  <a:cubicBezTo>
                    <a:pt x="351" y="0"/>
                    <a:pt x="932" y="193"/>
                    <a:pt x="1061" y="401"/>
                  </a:cubicBezTo>
                  <a:cubicBezTo>
                    <a:pt x="1168" y="717"/>
                    <a:pt x="1197" y="1441"/>
                    <a:pt x="1197" y="1441"/>
                  </a:cubicBezTo>
                  <a:lnTo>
                    <a:pt x="0" y="1441"/>
                  </a:lnTo>
                </a:path>
              </a:pathLst>
            </a:custGeom>
            <a:solidFill>
              <a:srgbClr val="EAC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1" name="Freeform 1498"/>
            <p:cNvSpPr>
              <a:spLocks noChangeArrowheads="1"/>
            </p:cNvSpPr>
            <p:nvPr/>
          </p:nvSpPr>
          <p:spPr bwMode="auto">
            <a:xfrm>
              <a:off x="5381565" y="4440634"/>
              <a:ext cx="66668" cy="25400"/>
            </a:xfrm>
            <a:custGeom>
              <a:avLst/>
              <a:gdLst>
                <a:gd name="T0" fmla="*/ 619575233 w 488"/>
                <a:gd name="T1" fmla="*/ 461180639 h 188"/>
                <a:gd name="T2" fmla="*/ 619575233 w 488"/>
                <a:gd name="T3" fmla="*/ 461180639 h 188"/>
                <a:gd name="T4" fmla="*/ 1241707347 w 488"/>
                <a:gd name="T5" fmla="*/ 0 h 188"/>
                <a:gd name="T6" fmla="*/ 0 w 488"/>
                <a:gd name="T7" fmla="*/ 0 h 188"/>
                <a:gd name="T8" fmla="*/ 619575233 w 488"/>
                <a:gd name="T9" fmla="*/ 461180639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188">
                  <a:moveTo>
                    <a:pt x="243" y="187"/>
                  </a:moveTo>
                  <a:lnTo>
                    <a:pt x="243" y="187"/>
                  </a:lnTo>
                  <a:cubicBezTo>
                    <a:pt x="379" y="187"/>
                    <a:pt x="487" y="101"/>
                    <a:pt x="4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106" y="187"/>
                    <a:pt x="243" y="1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2" name="Freeform 1499"/>
            <p:cNvSpPr>
              <a:spLocks noChangeArrowheads="1"/>
            </p:cNvSpPr>
            <p:nvPr/>
          </p:nvSpPr>
          <p:spPr bwMode="auto">
            <a:xfrm>
              <a:off x="5265691" y="4153296"/>
              <a:ext cx="223813" cy="203200"/>
            </a:xfrm>
            <a:custGeom>
              <a:avLst/>
              <a:gdLst>
                <a:gd name="T0" fmla="*/ 2147483646 w 1657"/>
                <a:gd name="T1" fmla="*/ 0 h 1507"/>
                <a:gd name="T2" fmla="*/ 2147483646 w 1657"/>
                <a:gd name="T3" fmla="*/ 0 h 1507"/>
                <a:gd name="T4" fmla="*/ 564312400 w 1657"/>
                <a:gd name="T5" fmla="*/ 1968543755 h 1507"/>
                <a:gd name="T6" fmla="*/ 1059643256 w 1657"/>
                <a:gd name="T7" fmla="*/ 2147483646 h 1507"/>
                <a:gd name="T8" fmla="*/ 1059643256 w 1657"/>
                <a:gd name="T9" fmla="*/ 2147483646 h 1507"/>
                <a:gd name="T10" fmla="*/ 2147483646 w 1657"/>
                <a:gd name="T11" fmla="*/ 2147483646 h 1507"/>
                <a:gd name="T12" fmla="*/ 2147483646 w 1657"/>
                <a:gd name="T13" fmla="*/ 1512579270 h 1507"/>
                <a:gd name="T14" fmla="*/ 2147483646 w 1657"/>
                <a:gd name="T15" fmla="*/ 0 h 15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57" h="1507">
                  <a:moveTo>
                    <a:pt x="1054" y="0"/>
                  </a:moveTo>
                  <a:lnTo>
                    <a:pt x="1054" y="0"/>
                  </a:lnTo>
                  <a:cubicBezTo>
                    <a:pt x="422" y="0"/>
                    <a:pt x="229" y="552"/>
                    <a:pt x="229" y="803"/>
                  </a:cubicBezTo>
                  <a:cubicBezTo>
                    <a:pt x="0" y="1126"/>
                    <a:pt x="251" y="1405"/>
                    <a:pt x="430" y="1506"/>
                  </a:cubicBezTo>
                  <a:cubicBezTo>
                    <a:pt x="430" y="1449"/>
                    <a:pt x="430" y="1427"/>
                    <a:pt x="430" y="1349"/>
                  </a:cubicBezTo>
                  <a:cubicBezTo>
                    <a:pt x="430" y="1148"/>
                    <a:pt x="623" y="955"/>
                    <a:pt x="917" y="990"/>
                  </a:cubicBezTo>
                  <a:cubicBezTo>
                    <a:pt x="1183" y="1018"/>
                    <a:pt x="1348" y="868"/>
                    <a:pt x="1484" y="617"/>
                  </a:cubicBezTo>
                  <a:cubicBezTo>
                    <a:pt x="1656" y="273"/>
                    <a:pt x="1441" y="0"/>
                    <a:pt x="1054" y="0"/>
                  </a:cubicBezTo>
                </a:path>
              </a:pathLst>
            </a:custGeom>
            <a:solidFill>
              <a:srgbClr val="4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3" name="Freeform 1500"/>
            <p:cNvSpPr>
              <a:spLocks noChangeArrowheads="1"/>
            </p:cNvSpPr>
            <p:nvPr/>
          </p:nvSpPr>
          <p:spPr bwMode="auto">
            <a:xfrm>
              <a:off x="5462519" y="4169171"/>
              <a:ext cx="88890" cy="161925"/>
            </a:xfrm>
            <a:custGeom>
              <a:avLst/>
              <a:gdLst>
                <a:gd name="T0" fmla="*/ 0 w 661"/>
                <a:gd name="T1" fmla="*/ 990178403 h 1198"/>
                <a:gd name="T2" fmla="*/ 0 w 661"/>
                <a:gd name="T3" fmla="*/ 990178403 h 1198"/>
                <a:gd name="T4" fmla="*/ 1327843392 w 661"/>
                <a:gd name="T5" fmla="*/ 2147483646 h 1198"/>
                <a:gd name="T6" fmla="*/ 1327843392 w 661"/>
                <a:gd name="T7" fmla="*/ 1219819411 h 1198"/>
                <a:gd name="T8" fmla="*/ 0 w 661"/>
                <a:gd name="T9" fmla="*/ 0 h 1198"/>
                <a:gd name="T10" fmla="*/ 0 w 661"/>
                <a:gd name="T11" fmla="*/ 990178403 h 1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1" h="1198">
                  <a:moveTo>
                    <a:pt x="0" y="401"/>
                  </a:moveTo>
                  <a:lnTo>
                    <a:pt x="0" y="401"/>
                  </a:lnTo>
                  <a:cubicBezTo>
                    <a:pt x="0" y="401"/>
                    <a:pt x="144" y="1003"/>
                    <a:pt x="546" y="1197"/>
                  </a:cubicBezTo>
                  <a:cubicBezTo>
                    <a:pt x="617" y="659"/>
                    <a:pt x="660" y="774"/>
                    <a:pt x="546" y="494"/>
                  </a:cubicBezTo>
                  <a:cubicBezTo>
                    <a:pt x="431" y="208"/>
                    <a:pt x="0" y="0"/>
                    <a:pt x="0" y="0"/>
                  </a:cubicBezTo>
                  <a:lnTo>
                    <a:pt x="0" y="401"/>
                  </a:lnTo>
                </a:path>
              </a:pathLst>
            </a:custGeom>
            <a:solidFill>
              <a:srgbClr val="4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4" name="Freeform 1501"/>
            <p:cNvSpPr>
              <a:spLocks noChangeArrowheads="1"/>
            </p:cNvSpPr>
            <p:nvPr/>
          </p:nvSpPr>
          <p:spPr bwMode="auto">
            <a:xfrm>
              <a:off x="5251404" y="4527946"/>
              <a:ext cx="161907" cy="195263"/>
            </a:xfrm>
            <a:custGeom>
              <a:avLst/>
              <a:gdLst>
                <a:gd name="T0" fmla="*/ 2147483646 w 1198"/>
                <a:gd name="T1" fmla="*/ 2147483646 h 1442"/>
                <a:gd name="T2" fmla="*/ 2147483646 w 1198"/>
                <a:gd name="T3" fmla="*/ 2147483646 h 1442"/>
                <a:gd name="T4" fmla="*/ 2147483646 w 1198"/>
                <a:gd name="T5" fmla="*/ 355062204 h 1442"/>
                <a:gd name="T6" fmla="*/ 2088318922 w 1198"/>
                <a:gd name="T7" fmla="*/ 0 h 1442"/>
                <a:gd name="T8" fmla="*/ 335709164 w 1198"/>
                <a:gd name="T9" fmla="*/ 995655787 h 1442"/>
                <a:gd name="T10" fmla="*/ 0 w 1198"/>
                <a:gd name="T11" fmla="*/ 2147483646 h 1442"/>
                <a:gd name="T12" fmla="*/ 2147483646 w 1198"/>
                <a:gd name="T13" fmla="*/ 2147483646 h 1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8" h="1442">
                  <a:moveTo>
                    <a:pt x="1197" y="1441"/>
                  </a:moveTo>
                  <a:lnTo>
                    <a:pt x="1197" y="1441"/>
                  </a:lnTo>
                  <a:cubicBezTo>
                    <a:pt x="1197" y="143"/>
                    <a:pt x="1197" y="143"/>
                    <a:pt x="1197" y="143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846" y="0"/>
                    <a:pt x="272" y="193"/>
                    <a:pt x="136" y="401"/>
                  </a:cubicBezTo>
                  <a:cubicBezTo>
                    <a:pt x="28" y="717"/>
                    <a:pt x="0" y="1441"/>
                    <a:pt x="0" y="1441"/>
                  </a:cubicBezTo>
                  <a:lnTo>
                    <a:pt x="1197" y="1441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5" name="Freeform 1502"/>
            <p:cNvSpPr>
              <a:spLocks noChangeArrowheads="1"/>
            </p:cNvSpPr>
            <p:nvPr/>
          </p:nvSpPr>
          <p:spPr bwMode="auto">
            <a:xfrm>
              <a:off x="5413312" y="4527946"/>
              <a:ext cx="161907" cy="195263"/>
            </a:xfrm>
            <a:custGeom>
              <a:avLst/>
              <a:gdLst>
                <a:gd name="T0" fmla="*/ 0 w 1198"/>
                <a:gd name="T1" fmla="*/ 2147483646 h 1442"/>
                <a:gd name="T2" fmla="*/ 0 w 1198"/>
                <a:gd name="T3" fmla="*/ 2147483646 h 1442"/>
                <a:gd name="T4" fmla="*/ 0 w 1198"/>
                <a:gd name="T5" fmla="*/ 355062204 h 1442"/>
                <a:gd name="T6" fmla="*/ 866432742 w 1198"/>
                <a:gd name="T7" fmla="*/ 0 h 1442"/>
                <a:gd name="T8" fmla="*/ 2147483646 w 1198"/>
                <a:gd name="T9" fmla="*/ 995655787 h 1442"/>
                <a:gd name="T10" fmla="*/ 2147483646 w 1198"/>
                <a:gd name="T11" fmla="*/ 2147483646 h 1442"/>
                <a:gd name="T12" fmla="*/ 0 w 1198"/>
                <a:gd name="T13" fmla="*/ 2147483646 h 1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8" h="1442">
                  <a:moveTo>
                    <a:pt x="0" y="1441"/>
                  </a:moveTo>
                  <a:lnTo>
                    <a:pt x="0" y="1441"/>
                  </a:lnTo>
                  <a:cubicBezTo>
                    <a:pt x="0" y="143"/>
                    <a:pt x="0" y="143"/>
                    <a:pt x="0" y="143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932" y="193"/>
                    <a:pt x="1061" y="401"/>
                  </a:cubicBezTo>
                  <a:cubicBezTo>
                    <a:pt x="1168" y="717"/>
                    <a:pt x="1197" y="1441"/>
                    <a:pt x="1197" y="1441"/>
                  </a:cubicBezTo>
                  <a:lnTo>
                    <a:pt x="0" y="1441"/>
                  </a:ln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6" name="Freeform 1503"/>
            <p:cNvSpPr>
              <a:spLocks noChangeArrowheads="1"/>
            </p:cNvSpPr>
            <p:nvPr/>
          </p:nvSpPr>
          <p:spPr bwMode="auto">
            <a:xfrm>
              <a:off x="5135530" y="4046934"/>
              <a:ext cx="252385" cy="361950"/>
            </a:xfrm>
            <a:custGeom>
              <a:avLst/>
              <a:gdLst>
                <a:gd name="T0" fmla="*/ 2147483646 w 1865"/>
                <a:gd name="T1" fmla="*/ 2045169808 h 2683"/>
                <a:gd name="T2" fmla="*/ 2147483646 w 1865"/>
                <a:gd name="T3" fmla="*/ 2045169808 h 2683"/>
                <a:gd name="T4" fmla="*/ 1650551753 w 1865"/>
                <a:gd name="T5" fmla="*/ 1586054917 h 2683"/>
                <a:gd name="T6" fmla="*/ 904573011 w 1865"/>
                <a:gd name="T7" fmla="*/ 2147483646 h 2683"/>
                <a:gd name="T8" fmla="*/ 2147483646 w 1865"/>
                <a:gd name="T9" fmla="*/ 2147483646 h 2683"/>
                <a:gd name="T10" fmla="*/ 2147483646 w 1865"/>
                <a:gd name="T11" fmla="*/ 2147483646 h 2683"/>
                <a:gd name="T12" fmla="*/ 2147483646 w 1865"/>
                <a:gd name="T13" fmla="*/ 2045169808 h 26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5" h="2683">
                  <a:moveTo>
                    <a:pt x="1864" y="833"/>
                  </a:moveTo>
                  <a:lnTo>
                    <a:pt x="1864" y="833"/>
                  </a:lnTo>
                  <a:cubicBezTo>
                    <a:pt x="1864" y="833"/>
                    <a:pt x="1326" y="0"/>
                    <a:pt x="666" y="646"/>
                  </a:cubicBezTo>
                  <a:cubicBezTo>
                    <a:pt x="0" y="1298"/>
                    <a:pt x="768" y="2495"/>
                    <a:pt x="365" y="2682"/>
                  </a:cubicBezTo>
                  <a:cubicBezTo>
                    <a:pt x="803" y="2625"/>
                    <a:pt x="911" y="2008"/>
                    <a:pt x="867" y="1471"/>
                  </a:cubicBezTo>
                  <a:cubicBezTo>
                    <a:pt x="831" y="990"/>
                    <a:pt x="1248" y="753"/>
                    <a:pt x="1577" y="954"/>
                  </a:cubicBezTo>
                  <a:cubicBezTo>
                    <a:pt x="1714" y="1034"/>
                    <a:pt x="1864" y="833"/>
                    <a:pt x="1864" y="833"/>
                  </a:cubicBezTo>
                </a:path>
              </a:pathLst>
            </a:custGeom>
            <a:solidFill>
              <a:srgbClr val="451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7" name="Freeform 1504"/>
            <p:cNvSpPr>
              <a:spLocks noChangeArrowheads="1"/>
            </p:cNvSpPr>
            <p:nvPr/>
          </p:nvSpPr>
          <p:spPr bwMode="auto">
            <a:xfrm>
              <a:off x="5352993" y="4527946"/>
              <a:ext cx="60318" cy="66675"/>
            </a:xfrm>
            <a:custGeom>
              <a:avLst/>
              <a:gdLst>
                <a:gd name="T0" fmla="*/ 1100773476 w 446"/>
                <a:gd name="T1" fmla="*/ 364725776 h 488"/>
                <a:gd name="T2" fmla="*/ 212736041 w 446"/>
                <a:gd name="T3" fmla="*/ 0 h 488"/>
                <a:gd name="T4" fmla="*/ 0 w 446"/>
                <a:gd name="T5" fmla="*/ 237208063 h 488"/>
                <a:gd name="T6" fmla="*/ 442774963 w 446"/>
                <a:gd name="T7" fmla="*/ 1242098822 h 488"/>
                <a:gd name="T8" fmla="*/ 1100773476 w 446"/>
                <a:gd name="T9" fmla="*/ 364725776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" h="488">
                  <a:moveTo>
                    <a:pt x="445" y="143"/>
                  </a:moveTo>
                  <a:lnTo>
                    <a:pt x="86" y="0"/>
                  </a:lnTo>
                  <a:lnTo>
                    <a:pt x="0" y="93"/>
                  </a:lnTo>
                  <a:lnTo>
                    <a:pt x="179" y="487"/>
                  </a:lnTo>
                  <a:lnTo>
                    <a:pt x="445" y="1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  <p:sp>
          <p:nvSpPr>
            <p:cNvPr id="38" name="Freeform 1505"/>
            <p:cNvSpPr>
              <a:spLocks noChangeArrowheads="1"/>
            </p:cNvSpPr>
            <p:nvPr/>
          </p:nvSpPr>
          <p:spPr bwMode="auto">
            <a:xfrm>
              <a:off x="5413312" y="4527946"/>
              <a:ext cx="61906" cy="66675"/>
            </a:xfrm>
            <a:custGeom>
              <a:avLst/>
              <a:gdLst>
                <a:gd name="T0" fmla="*/ 0 w 453"/>
                <a:gd name="T1" fmla="*/ 364725776 h 488"/>
                <a:gd name="T2" fmla="*/ 931527187 w 453"/>
                <a:gd name="T3" fmla="*/ 0 h 488"/>
                <a:gd name="T4" fmla="*/ 1153558591 w 453"/>
                <a:gd name="T5" fmla="*/ 237208063 h 488"/>
                <a:gd name="T6" fmla="*/ 694181906 w 453"/>
                <a:gd name="T7" fmla="*/ 1242098822 h 488"/>
                <a:gd name="T8" fmla="*/ 0 w 453"/>
                <a:gd name="T9" fmla="*/ 364725776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88">
                  <a:moveTo>
                    <a:pt x="0" y="143"/>
                  </a:moveTo>
                  <a:lnTo>
                    <a:pt x="365" y="0"/>
                  </a:lnTo>
                  <a:lnTo>
                    <a:pt x="452" y="93"/>
                  </a:lnTo>
                  <a:lnTo>
                    <a:pt x="272" y="487"/>
                  </a:lnTo>
                  <a:lnTo>
                    <a:pt x="0" y="1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28921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41874" y="1322282"/>
            <a:ext cx="10750377" cy="71162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Ponderación de los componentes evaluativos:  </a:t>
            </a:r>
          </a:p>
          <a:p>
            <a:pPr algn="ctr"/>
            <a:r>
              <a:rPr lang="es-ES" sz="31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Todas las materias son semestrales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68386" y="2525794"/>
            <a:ext cx="3588829" cy="35699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sz="2400" b="1" dirty="0">
                <a:latin typeface="Century Gothic" panose="020B0502020202020204" pitchFamily="34" charset="0"/>
              </a:rPr>
              <a:t>En las materias académicas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Trabajo presencial: 30% (incluye comprobación de aprendizaje 10%)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Aprendizaje basado en proyectos: 35%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Pruebas: 30%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Concepto: 5%</a:t>
            </a:r>
          </a:p>
          <a:p>
            <a:endParaRPr lang="es-E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s-E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s-ES" dirty="0">
              <a:latin typeface="Century Gothic" panose="020B0502020202020204" pitchFamily="34" charset="0"/>
            </a:endParaRPr>
          </a:p>
          <a:p>
            <a:endParaRPr lang="es-ES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3"/>
          </p:nvPr>
        </p:nvSpPr>
        <p:spPr>
          <a:xfrm>
            <a:off x="5631020" y="345349"/>
            <a:ext cx="6560980" cy="73099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7030A0"/>
                </a:solidFill>
              </a:rPr>
              <a:t>Título III</a:t>
            </a:r>
          </a:p>
          <a:p>
            <a:pPr algn="ctr"/>
            <a:r>
              <a:rPr lang="es-ES" sz="3200" dirty="0">
                <a:solidFill>
                  <a:srgbClr val="7030A0"/>
                </a:solidFill>
              </a:rPr>
              <a:t>Capítulo V – VI Reglamento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8699500" y="2393717"/>
            <a:ext cx="3200401" cy="370205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400" b="1" dirty="0">
                <a:latin typeface="Century Gothic" panose="020B0502020202020204" pitchFamily="34" charset="0"/>
              </a:rPr>
              <a:t>En materias fundamentales:</a:t>
            </a:r>
          </a:p>
          <a:p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sz="2400" dirty="0">
                <a:latin typeface="Century Gothic" panose="020B0502020202020204" pitchFamily="34" charset="0"/>
              </a:rPr>
              <a:t>Trabajo presencial: 35%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Aprendizaje basado en proyectos: 60%</a:t>
            </a:r>
          </a:p>
          <a:p>
            <a:r>
              <a:rPr lang="es-ES" sz="2400" dirty="0">
                <a:latin typeface="Century Gothic" panose="020B0502020202020204" pitchFamily="34" charset="0"/>
              </a:rPr>
              <a:t>Concepto:  5%</a:t>
            </a: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895501" y="2278860"/>
            <a:ext cx="3327400" cy="197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deber del padre de familia o encargado conocer la Normativa Interna Institucional. Artículos # 75 -76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34746" y="223541"/>
            <a:ext cx="3591293" cy="1997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Evaluación</a:t>
            </a:r>
            <a:endParaRPr lang="es-ES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" sz="48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6" y="4310782"/>
            <a:ext cx="2320391" cy="23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2096" y="0"/>
            <a:ext cx="3535365" cy="385824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ABP</a:t>
            </a:r>
            <a:br>
              <a:rPr lang="es-E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Aprendizaje Basado en Proyectos</a:t>
            </a:r>
          </a:p>
        </p:txBody>
      </p:sp>
      <p:grpSp>
        <p:nvGrpSpPr>
          <p:cNvPr id="12" name="Group 185"/>
          <p:cNvGrpSpPr/>
          <p:nvPr/>
        </p:nvGrpSpPr>
        <p:grpSpPr>
          <a:xfrm>
            <a:off x="970773" y="3292853"/>
            <a:ext cx="1409413" cy="1320295"/>
            <a:chOff x="544513" y="3295650"/>
            <a:chExt cx="1325563" cy="1241425"/>
          </a:xfrm>
          <a:solidFill>
            <a:srgbClr val="BD392F"/>
          </a:solidFill>
        </p:grpSpPr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824438" y="659036"/>
            <a:ext cx="8100862" cy="585606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Actividades técnicas y recursos organizados que permiten el desarrollo curricular y logro de aprendizajes colectivos e individuales.</a:t>
            </a:r>
          </a:p>
          <a:p>
            <a:pPr algn="just"/>
            <a:r>
              <a:rPr lang="es-ES" dirty="0"/>
              <a:t>Se trabaja un proyecto institucional por nivel y pequeños proyectos por materia o tareas asignadas.</a:t>
            </a:r>
          </a:p>
          <a:p>
            <a:pPr algn="just"/>
            <a:r>
              <a:rPr lang="es-ES" dirty="0"/>
              <a:t>Cada sección está organizada por subgrupos asignados por la institución, los mismos trabajan en todas las materias durante este primer semestre.</a:t>
            </a:r>
          </a:p>
          <a:p>
            <a:pPr algn="just"/>
            <a:r>
              <a:rPr lang="es-ES" dirty="0"/>
              <a:t>Cada miembro del subgrupo cumple un rol.</a:t>
            </a:r>
          </a:p>
          <a:p>
            <a:pPr algn="just"/>
            <a:r>
              <a:rPr lang="es-ES" dirty="0"/>
              <a:t>Los docentes entregarán las rúbricas para evaluar los proyectos.</a:t>
            </a:r>
          </a:p>
          <a:p>
            <a:pPr algn="just"/>
            <a:r>
              <a:rPr lang="es-ES" dirty="0"/>
              <a:t>Es indispensable </a:t>
            </a:r>
            <a:r>
              <a:rPr lang="es-ES" b="1" dirty="0">
                <a:solidFill>
                  <a:srgbClr val="FF0000"/>
                </a:solidFill>
              </a:rPr>
              <a:t>la asistencia </a:t>
            </a:r>
            <a:r>
              <a:rPr lang="es-ES" dirty="0"/>
              <a:t>de los estudiantes para los logros de los objetivos planteados en este proceso. </a:t>
            </a:r>
          </a:p>
        </p:txBody>
      </p:sp>
    </p:spTree>
    <p:extLst>
      <p:ext uri="{BB962C8B-B14F-4D97-AF65-F5344CB8AC3E}">
        <p14:creationId xmlns:p14="http://schemas.microsoft.com/office/powerpoint/2010/main" val="19564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1266825"/>
            <a:ext cx="4356100" cy="43211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ES" sz="4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Trabajo presencial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4818978" y="180810"/>
            <a:ext cx="6985000" cy="457041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s-ES" sz="2800" dirty="0">
              <a:solidFill>
                <a:schemeClr val="tx1"/>
              </a:solidFill>
            </a:endParaRPr>
          </a:p>
          <a:p>
            <a:r>
              <a:rPr lang="es-ES" dirty="0"/>
              <a:t>Este año presenta un mayor porcentaje evaluativo.</a:t>
            </a:r>
          </a:p>
          <a:p>
            <a:r>
              <a:rPr lang="es-ES" dirty="0"/>
              <a:t>Abarca todas las actividades educativas que se realizan con la guía del docente.</a:t>
            </a:r>
          </a:p>
          <a:p>
            <a:r>
              <a:rPr lang="es-ES" dirty="0"/>
              <a:t>Se observa de manera continua para su proceso evaluativo.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Es imprescindible la asistencia constante del estudiante a clases.</a:t>
            </a:r>
          </a:p>
          <a:p>
            <a:r>
              <a:rPr lang="es-ES" dirty="0"/>
              <a:t>Ante una inasistencia se debe justificar con Coordinación de </a:t>
            </a:r>
            <a:r>
              <a:rPr lang="es-ES" dirty="0" smtClean="0"/>
              <a:t>Convivencia (la ausencia) </a:t>
            </a:r>
            <a:r>
              <a:rPr lang="es-ES" dirty="0"/>
              <a:t>y Coordinación </a:t>
            </a:r>
            <a:r>
              <a:rPr lang="es-ES" dirty="0" smtClean="0"/>
              <a:t>Académica (la reposición del trabajo asignado), </a:t>
            </a:r>
            <a:r>
              <a:rPr lang="es-ES" dirty="0"/>
              <a:t>el día que se reincorpora el estudiante.</a:t>
            </a:r>
          </a:p>
          <a:p>
            <a:endParaRPr lang="es-ES" dirty="0"/>
          </a:p>
          <a:p>
            <a:endParaRPr lang="es-ES" dirty="0"/>
          </a:p>
          <a:p>
            <a:endParaRPr lang="es-ES" sz="28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3292"/>
            <a:ext cx="3974937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304800" y="406400"/>
            <a:ext cx="97536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 reposición de pruebas, ABP, trabajo presencial por </a:t>
            </a:r>
            <a:r>
              <a:rPr lang="es-E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inasistencia:</a:t>
            </a:r>
            <a:r>
              <a:rPr lang="es-ES" dirty="0"/>
              <a:t> </a:t>
            </a:r>
            <a:r>
              <a:rPr lang="es-ES" sz="3200" dirty="0" smtClean="0">
                <a:solidFill>
                  <a:schemeClr val="tx1"/>
                </a:solidFill>
              </a:rPr>
              <a:t>Se </a:t>
            </a:r>
            <a:r>
              <a:rPr lang="es-ES" sz="3200" dirty="0">
                <a:solidFill>
                  <a:schemeClr val="tx1"/>
                </a:solidFill>
              </a:rPr>
              <a:t>debe justificar de acuerdo al artículo 87, inciso B de Normativa Interna Institucional</a:t>
            </a:r>
            <a:r>
              <a:rPr lang="es-ES" sz="3200" dirty="0" smtClean="0">
                <a:solidFill>
                  <a:schemeClr val="tx1"/>
                </a:solidFill>
              </a:rPr>
              <a:t>. Se debe presentar a la oficina de Coordinación Académica.  </a:t>
            </a:r>
            <a:endParaRPr lang="es-ES" sz="3600" dirty="0">
              <a:solidFill>
                <a:schemeClr val="tx1"/>
              </a:solidFill>
            </a:endParaRPr>
          </a:p>
          <a:p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se aceptaran justificaciones con su debido documento probatoria que acredite su inasistencia. </a:t>
            </a:r>
            <a:endParaRPr lang="es-E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Procesos de apelación</a:t>
            </a:r>
            <a:r>
              <a:rPr lang="es-ES" sz="2400" dirty="0"/>
              <a:t>: </a:t>
            </a:r>
            <a:r>
              <a:rPr lang="es-ES" b="1" dirty="0">
                <a:solidFill>
                  <a:srgbClr val="00B050"/>
                </a:solidFill>
              </a:rPr>
              <a:t>capítulo IX artículos del 134 al 138. En horario institucional. </a:t>
            </a:r>
            <a:endParaRPr lang="es-ES" b="1" dirty="0" smtClean="0">
              <a:solidFill>
                <a:srgbClr val="00B050"/>
              </a:solidFill>
            </a:endParaRPr>
          </a:p>
          <a:p>
            <a:endParaRPr lang="es-ES" sz="800" dirty="0"/>
          </a:p>
          <a:p>
            <a:r>
              <a:rPr lang="es-ES" b="1" dirty="0">
                <a:solidFill>
                  <a:srgbClr val="00B050"/>
                </a:solidFill>
              </a:rPr>
              <a:t>Artículo 112</a:t>
            </a:r>
            <a:r>
              <a:rPr lang="es-ES" sz="2400" b="1" dirty="0"/>
              <a:t>: </a:t>
            </a:r>
            <a:r>
              <a:rPr lang="es-ES" dirty="0"/>
              <a:t>“El estudiante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aplazado en más de tres asignaturas tendrá la condición de reprobado</a:t>
            </a:r>
            <a:r>
              <a:rPr lang="es-ES" dirty="0"/>
              <a:t>, debiendo repetir el respectivo año escolar en otra institución educativa. </a:t>
            </a:r>
          </a:p>
          <a:p>
            <a:endParaRPr lang="es-E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de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22" y="1738226"/>
            <a:ext cx="2282825" cy="22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6"/>
          <p:cNvGrpSpPr/>
          <p:nvPr/>
        </p:nvGrpSpPr>
        <p:grpSpPr>
          <a:xfrm>
            <a:off x="9753600" y="3944471"/>
            <a:ext cx="1987964" cy="2485046"/>
            <a:chOff x="9829438" y="5671231"/>
            <a:chExt cx="4196867" cy="5545360"/>
          </a:xfrm>
        </p:grpSpPr>
        <p:sp>
          <p:nvSpPr>
            <p:cNvPr id="5" name="Freeform 37"/>
            <p:cNvSpPr>
              <a:spLocks noChangeArrowheads="1"/>
            </p:cNvSpPr>
            <p:nvPr/>
          </p:nvSpPr>
          <p:spPr bwMode="auto">
            <a:xfrm>
              <a:off x="10222282" y="5671231"/>
              <a:ext cx="3460286" cy="3453573"/>
            </a:xfrm>
            <a:custGeom>
              <a:avLst/>
              <a:gdLst>
                <a:gd name="T0" fmla="*/ 3028 w 6055"/>
                <a:gd name="T1" fmla="*/ 0 h 6044"/>
                <a:gd name="T2" fmla="*/ 3028 w 6055"/>
                <a:gd name="T3" fmla="*/ 0 h 6044"/>
                <a:gd name="T4" fmla="*/ 0 w 6055"/>
                <a:gd name="T5" fmla="*/ 3021 h 6044"/>
                <a:gd name="T6" fmla="*/ 212 w 6055"/>
                <a:gd name="T7" fmla="*/ 4128 h 6044"/>
                <a:gd name="T8" fmla="*/ 285 w 6055"/>
                <a:gd name="T9" fmla="*/ 4221 h 6044"/>
                <a:gd name="T10" fmla="*/ 425 w 6055"/>
                <a:gd name="T11" fmla="*/ 4418 h 6044"/>
                <a:gd name="T12" fmla="*/ 425 w 6055"/>
                <a:gd name="T13" fmla="*/ 4428 h 6044"/>
                <a:gd name="T14" fmla="*/ 606 w 6055"/>
                <a:gd name="T15" fmla="*/ 4630 h 6044"/>
                <a:gd name="T16" fmla="*/ 560 w 6055"/>
                <a:gd name="T17" fmla="*/ 4765 h 6044"/>
                <a:gd name="T18" fmla="*/ 1838 w 6055"/>
                <a:gd name="T19" fmla="*/ 5799 h 6044"/>
                <a:gd name="T20" fmla="*/ 2096 w 6055"/>
                <a:gd name="T21" fmla="*/ 5541 h 6044"/>
                <a:gd name="T22" fmla="*/ 2960 w 6055"/>
                <a:gd name="T23" fmla="*/ 6043 h 6044"/>
                <a:gd name="T24" fmla="*/ 3012 w 6055"/>
                <a:gd name="T25" fmla="*/ 6043 h 6044"/>
                <a:gd name="T26" fmla="*/ 3876 w 6055"/>
                <a:gd name="T27" fmla="*/ 5541 h 6044"/>
                <a:gd name="T28" fmla="*/ 4160 w 6055"/>
                <a:gd name="T29" fmla="*/ 5826 h 6044"/>
                <a:gd name="T30" fmla="*/ 6054 w 6055"/>
                <a:gd name="T31" fmla="*/ 3021 h 6044"/>
                <a:gd name="T32" fmla="*/ 6054 w 6055"/>
                <a:gd name="T33" fmla="*/ 3021 h 6044"/>
                <a:gd name="T34" fmla="*/ 3028 w 6055"/>
                <a:gd name="T35" fmla="*/ 0 h 6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55" h="6044">
                  <a:moveTo>
                    <a:pt x="3028" y="0"/>
                  </a:moveTo>
                  <a:lnTo>
                    <a:pt x="3028" y="0"/>
                  </a:lnTo>
                  <a:cubicBezTo>
                    <a:pt x="1357" y="0"/>
                    <a:pt x="0" y="1350"/>
                    <a:pt x="0" y="3021"/>
                  </a:cubicBezTo>
                  <a:cubicBezTo>
                    <a:pt x="0" y="3409"/>
                    <a:pt x="79" y="3787"/>
                    <a:pt x="212" y="4128"/>
                  </a:cubicBezTo>
                  <a:cubicBezTo>
                    <a:pt x="239" y="4155"/>
                    <a:pt x="264" y="4190"/>
                    <a:pt x="285" y="4221"/>
                  </a:cubicBezTo>
                  <a:cubicBezTo>
                    <a:pt x="368" y="4253"/>
                    <a:pt x="425" y="4330"/>
                    <a:pt x="425" y="4418"/>
                  </a:cubicBezTo>
                  <a:cubicBezTo>
                    <a:pt x="425" y="4423"/>
                    <a:pt x="425" y="4423"/>
                    <a:pt x="425" y="4428"/>
                  </a:cubicBezTo>
                  <a:cubicBezTo>
                    <a:pt x="528" y="4438"/>
                    <a:pt x="606" y="4527"/>
                    <a:pt x="606" y="4630"/>
                  </a:cubicBezTo>
                  <a:cubicBezTo>
                    <a:pt x="606" y="4682"/>
                    <a:pt x="585" y="4729"/>
                    <a:pt x="560" y="4765"/>
                  </a:cubicBezTo>
                  <a:cubicBezTo>
                    <a:pt x="875" y="5220"/>
                    <a:pt x="1320" y="5577"/>
                    <a:pt x="1838" y="5799"/>
                  </a:cubicBezTo>
                  <a:cubicBezTo>
                    <a:pt x="2096" y="5541"/>
                    <a:pt x="2096" y="5541"/>
                    <a:pt x="2096" y="5541"/>
                  </a:cubicBezTo>
                  <a:cubicBezTo>
                    <a:pt x="2960" y="6043"/>
                    <a:pt x="2960" y="6043"/>
                    <a:pt x="2960" y="6043"/>
                  </a:cubicBezTo>
                  <a:cubicBezTo>
                    <a:pt x="2976" y="6043"/>
                    <a:pt x="2997" y="6043"/>
                    <a:pt x="3012" y="6043"/>
                  </a:cubicBezTo>
                  <a:cubicBezTo>
                    <a:pt x="3876" y="5541"/>
                    <a:pt x="3876" y="5541"/>
                    <a:pt x="3876" y="5541"/>
                  </a:cubicBezTo>
                  <a:cubicBezTo>
                    <a:pt x="4160" y="5826"/>
                    <a:pt x="4160" y="5826"/>
                    <a:pt x="4160" y="5826"/>
                  </a:cubicBezTo>
                  <a:cubicBezTo>
                    <a:pt x="5268" y="5381"/>
                    <a:pt x="6054" y="4288"/>
                    <a:pt x="6054" y="3021"/>
                  </a:cubicBezTo>
                  <a:lnTo>
                    <a:pt x="6054" y="3021"/>
                  </a:lnTo>
                  <a:cubicBezTo>
                    <a:pt x="6054" y="1350"/>
                    <a:pt x="4699" y="0"/>
                    <a:pt x="3028" y="0"/>
                  </a:cubicBezTo>
                </a:path>
              </a:pathLst>
            </a:custGeom>
            <a:solidFill>
              <a:srgbClr val="F29B26">
                <a:lumMod val="60000"/>
                <a:lumOff val="4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" name="Freeform 38"/>
            <p:cNvSpPr>
              <a:spLocks noChangeArrowheads="1"/>
            </p:cNvSpPr>
            <p:nvPr/>
          </p:nvSpPr>
          <p:spPr bwMode="auto">
            <a:xfrm>
              <a:off x="10343406" y="8028172"/>
              <a:ext cx="225886" cy="366636"/>
            </a:xfrm>
            <a:custGeom>
              <a:avLst/>
              <a:gdLst>
                <a:gd name="T0" fmla="*/ 0 w 395"/>
                <a:gd name="T1" fmla="*/ 0 h 638"/>
                <a:gd name="T2" fmla="*/ 0 w 395"/>
                <a:gd name="T3" fmla="*/ 0 h 638"/>
                <a:gd name="T4" fmla="*/ 348 w 395"/>
                <a:gd name="T5" fmla="*/ 637 h 638"/>
                <a:gd name="T6" fmla="*/ 394 w 395"/>
                <a:gd name="T7" fmla="*/ 502 h 638"/>
                <a:gd name="T8" fmla="*/ 213 w 395"/>
                <a:gd name="T9" fmla="*/ 300 h 638"/>
                <a:gd name="T10" fmla="*/ 213 w 395"/>
                <a:gd name="T11" fmla="*/ 290 h 638"/>
                <a:gd name="T12" fmla="*/ 73 w 395"/>
                <a:gd name="T13" fmla="*/ 93 h 638"/>
                <a:gd name="T14" fmla="*/ 0 w 395"/>
                <a:gd name="T1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638">
                  <a:moveTo>
                    <a:pt x="0" y="0"/>
                  </a:moveTo>
                  <a:lnTo>
                    <a:pt x="0" y="0"/>
                  </a:lnTo>
                  <a:cubicBezTo>
                    <a:pt x="89" y="228"/>
                    <a:pt x="208" y="441"/>
                    <a:pt x="348" y="637"/>
                  </a:cubicBezTo>
                  <a:cubicBezTo>
                    <a:pt x="373" y="601"/>
                    <a:pt x="394" y="554"/>
                    <a:pt x="394" y="502"/>
                  </a:cubicBezTo>
                  <a:cubicBezTo>
                    <a:pt x="394" y="399"/>
                    <a:pt x="316" y="310"/>
                    <a:pt x="213" y="300"/>
                  </a:cubicBezTo>
                  <a:cubicBezTo>
                    <a:pt x="213" y="295"/>
                    <a:pt x="213" y="295"/>
                    <a:pt x="213" y="290"/>
                  </a:cubicBezTo>
                  <a:cubicBezTo>
                    <a:pt x="213" y="202"/>
                    <a:pt x="156" y="125"/>
                    <a:pt x="73" y="93"/>
                  </a:cubicBezTo>
                  <a:cubicBezTo>
                    <a:pt x="52" y="62"/>
                    <a:pt x="27" y="27"/>
                    <a:pt x="0" y="0"/>
                  </a:cubicBezTo>
                </a:path>
              </a:pathLst>
            </a:custGeom>
            <a:solidFill>
              <a:srgbClr val="F5F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" name="Freeform 39"/>
            <p:cNvSpPr>
              <a:spLocks noChangeArrowheads="1"/>
            </p:cNvSpPr>
            <p:nvPr/>
          </p:nvSpPr>
          <p:spPr bwMode="auto">
            <a:xfrm>
              <a:off x="9878543" y="8836733"/>
              <a:ext cx="4098657" cy="2366764"/>
            </a:xfrm>
            <a:custGeom>
              <a:avLst/>
              <a:gdLst>
                <a:gd name="T0" fmla="*/ 7135 w 7173"/>
                <a:gd name="T1" fmla="*/ 3482 h 4145"/>
                <a:gd name="T2" fmla="*/ 7135 w 7173"/>
                <a:gd name="T3" fmla="*/ 3482 h 4145"/>
                <a:gd name="T4" fmla="*/ 6338 w 7173"/>
                <a:gd name="T5" fmla="*/ 4144 h 4145"/>
                <a:gd name="T6" fmla="*/ 833 w 7173"/>
                <a:gd name="T7" fmla="*/ 4144 h 4145"/>
                <a:gd name="T8" fmla="*/ 36 w 7173"/>
                <a:gd name="T9" fmla="*/ 3482 h 4145"/>
                <a:gd name="T10" fmla="*/ 275 w 7173"/>
                <a:gd name="T11" fmla="*/ 1334 h 4145"/>
                <a:gd name="T12" fmla="*/ 1097 w 7173"/>
                <a:gd name="T13" fmla="*/ 647 h 4145"/>
                <a:gd name="T14" fmla="*/ 2365 w 7173"/>
                <a:gd name="T15" fmla="*/ 331 h 4145"/>
                <a:gd name="T16" fmla="*/ 2696 w 7173"/>
                <a:gd name="T17" fmla="*/ 0 h 4145"/>
                <a:gd name="T18" fmla="*/ 3586 w 7173"/>
                <a:gd name="T19" fmla="*/ 517 h 4145"/>
                <a:gd name="T20" fmla="*/ 4476 w 7173"/>
                <a:gd name="T21" fmla="*/ 0 h 4145"/>
                <a:gd name="T22" fmla="*/ 4802 w 7173"/>
                <a:gd name="T23" fmla="*/ 331 h 4145"/>
                <a:gd name="T24" fmla="*/ 6075 w 7173"/>
                <a:gd name="T25" fmla="*/ 647 h 4145"/>
                <a:gd name="T26" fmla="*/ 6898 w 7173"/>
                <a:gd name="T27" fmla="*/ 1334 h 4145"/>
                <a:gd name="T28" fmla="*/ 7135 w 7173"/>
                <a:gd name="T29" fmla="*/ 3482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3" h="4145">
                  <a:moveTo>
                    <a:pt x="7135" y="3482"/>
                  </a:moveTo>
                  <a:lnTo>
                    <a:pt x="7135" y="3482"/>
                  </a:lnTo>
                  <a:cubicBezTo>
                    <a:pt x="7172" y="3844"/>
                    <a:pt x="6815" y="4144"/>
                    <a:pt x="6338" y="4144"/>
                  </a:cubicBezTo>
                  <a:cubicBezTo>
                    <a:pt x="833" y="4144"/>
                    <a:pt x="833" y="4144"/>
                    <a:pt x="833" y="4144"/>
                  </a:cubicBezTo>
                  <a:cubicBezTo>
                    <a:pt x="358" y="4144"/>
                    <a:pt x="0" y="3844"/>
                    <a:pt x="36" y="3482"/>
                  </a:cubicBezTo>
                  <a:cubicBezTo>
                    <a:pt x="275" y="1334"/>
                    <a:pt x="275" y="1334"/>
                    <a:pt x="275" y="1334"/>
                  </a:cubicBezTo>
                  <a:cubicBezTo>
                    <a:pt x="306" y="1024"/>
                    <a:pt x="683" y="739"/>
                    <a:pt x="1097" y="647"/>
                  </a:cubicBezTo>
                  <a:cubicBezTo>
                    <a:pt x="1330" y="589"/>
                    <a:pt x="1992" y="419"/>
                    <a:pt x="2365" y="331"/>
                  </a:cubicBezTo>
                  <a:cubicBezTo>
                    <a:pt x="2696" y="0"/>
                    <a:pt x="2696" y="0"/>
                    <a:pt x="2696" y="0"/>
                  </a:cubicBezTo>
                  <a:cubicBezTo>
                    <a:pt x="3586" y="517"/>
                    <a:pt x="3586" y="517"/>
                    <a:pt x="3586" y="517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802" y="331"/>
                    <a:pt x="4802" y="331"/>
                    <a:pt x="4802" y="331"/>
                  </a:cubicBezTo>
                  <a:cubicBezTo>
                    <a:pt x="4802" y="331"/>
                    <a:pt x="5842" y="589"/>
                    <a:pt x="6075" y="647"/>
                  </a:cubicBezTo>
                  <a:cubicBezTo>
                    <a:pt x="6489" y="739"/>
                    <a:pt x="6867" y="1024"/>
                    <a:pt x="6898" y="1334"/>
                  </a:cubicBezTo>
                  <a:cubicBezTo>
                    <a:pt x="7135" y="3482"/>
                    <a:pt x="7135" y="3482"/>
                    <a:pt x="7135" y="3482"/>
                  </a:cubicBez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8" name="Freeform 40"/>
            <p:cNvSpPr>
              <a:spLocks noChangeArrowheads="1"/>
            </p:cNvSpPr>
            <p:nvPr/>
          </p:nvSpPr>
          <p:spPr bwMode="auto">
            <a:xfrm>
              <a:off x="11927873" y="8836733"/>
              <a:ext cx="2049329" cy="2366764"/>
            </a:xfrm>
            <a:custGeom>
              <a:avLst/>
              <a:gdLst>
                <a:gd name="T0" fmla="*/ 3549 w 3587"/>
                <a:gd name="T1" fmla="*/ 3482 h 4145"/>
                <a:gd name="T2" fmla="*/ 3549 w 3587"/>
                <a:gd name="T3" fmla="*/ 3482 h 4145"/>
                <a:gd name="T4" fmla="*/ 3312 w 3587"/>
                <a:gd name="T5" fmla="*/ 1334 h 4145"/>
                <a:gd name="T6" fmla="*/ 2489 w 3587"/>
                <a:gd name="T7" fmla="*/ 647 h 4145"/>
                <a:gd name="T8" fmla="*/ 1216 w 3587"/>
                <a:gd name="T9" fmla="*/ 331 h 4145"/>
                <a:gd name="T10" fmla="*/ 890 w 3587"/>
                <a:gd name="T11" fmla="*/ 0 h 4145"/>
                <a:gd name="T12" fmla="*/ 0 w 3587"/>
                <a:gd name="T13" fmla="*/ 517 h 4145"/>
                <a:gd name="T14" fmla="*/ 5 w 3587"/>
                <a:gd name="T15" fmla="*/ 4144 h 4145"/>
                <a:gd name="T16" fmla="*/ 2752 w 3587"/>
                <a:gd name="T17" fmla="*/ 4144 h 4145"/>
                <a:gd name="T18" fmla="*/ 3549 w 3587"/>
                <a:gd name="T19" fmla="*/ 3482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7" h="4145">
                  <a:moveTo>
                    <a:pt x="3549" y="3482"/>
                  </a:moveTo>
                  <a:lnTo>
                    <a:pt x="3549" y="3482"/>
                  </a:lnTo>
                  <a:cubicBezTo>
                    <a:pt x="3312" y="1334"/>
                    <a:pt x="3312" y="1334"/>
                    <a:pt x="3312" y="1334"/>
                  </a:cubicBezTo>
                  <a:cubicBezTo>
                    <a:pt x="3281" y="1024"/>
                    <a:pt x="2903" y="739"/>
                    <a:pt x="2489" y="647"/>
                  </a:cubicBezTo>
                  <a:cubicBezTo>
                    <a:pt x="2209" y="579"/>
                    <a:pt x="1216" y="331"/>
                    <a:pt x="1216" y="331"/>
                  </a:cubicBezTo>
                  <a:cubicBezTo>
                    <a:pt x="890" y="0"/>
                    <a:pt x="890" y="0"/>
                    <a:pt x="890" y="0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5" y="4144"/>
                    <a:pt x="5" y="4144"/>
                    <a:pt x="5" y="4144"/>
                  </a:cubicBezTo>
                  <a:cubicBezTo>
                    <a:pt x="2752" y="4144"/>
                    <a:pt x="2752" y="4144"/>
                    <a:pt x="2752" y="4144"/>
                  </a:cubicBezTo>
                  <a:cubicBezTo>
                    <a:pt x="3229" y="4144"/>
                    <a:pt x="3586" y="3844"/>
                    <a:pt x="3549" y="3482"/>
                  </a:cubicBezTo>
                </a:path>
              </a:pathLst>
            </a:custGeom>
            <a:solidFill>
              <a:srgbClr val="E2E1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9" name="Freeform 41"/>
            <p:cNvSpPr>
              <a:spLocks noChangeArrowheads="1"/>
            </p:cNvSpPr>
            <p:nvPr/>
          </p:nvSpPr>
          <p:spPr bwMode="auto">
            <a:xfrm>
              <a:off x="11230578" y="9023326"/>
              <a:ext cx="697295" cy="556500"/>
            </a:xfrm>
            <a:custGeom>
              <a:avLst/>
              <a:gdLst>
                <a:gd name="T0" fmla="*/ 0 w 1222"/>
                <a:gd name="T1" fmla="*/ 0 h 969"/>
                <a:gd name="T2" fmla="*/ 833 w 1222"/>
                <a:gd name="T3" fmla="*/ 968 h 969"/>
                <a:gd name="T4" fmla="*/ 838 w 1222"/>
                <a:gd name="T5" fmla="*/ 968 h 969"/>
                <a:gd name="T6" fmla="*/ 1221 w 1222"/>
                <a:gd name="T7" fmla="*/ 585 h 969"/>
                <a:gd name="T8" fmla="*/ 1221 w 1222"/>
                <a:gd name="T9" fmla="*/ 579 h 969"/>
                <a:gd name="T10" fmla="*/ 1221 w 1222"/>
                <a:gd name="T11" fmla="*/ 585 h 969"/>
                <a:gd name="T12" fmla="*/ 1221 w 1222"/>
                <a:gd name="T13" fmla="*/ 585 h 969"/>
                <a:gd name="T14" fmla="*/ 1221 w 1222"/>
                <a:gd name="T15" fmla="*/ 186 h 969"/>
                <a:gd name="T16" fmla="*/ 1221 w 1222"/>
                <a:gd name="T17" fmla="*/ 186 h 969"/>
                <a:gd name="T18" fmla="*/ 0 w 1222"/>
                <a:gd name="T1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2" h="969">
                  <a:moveTo>
                    <a:pt x="0" y="0"/>
                  </a:moveTo>
                  <a:lnTo>
                    <a:pt x="833" y="968"/>
                  </a:lnTo>
                  <a:lnTo>
                    <a:pt x="838" y="968"/>
                  </a:lnTo>
                  <a:lnTo>
                    <a:pt x="1221" y="585"/>
                  </a:lnTo>
                  <a:lnTo>
                    <a:pt x="1221" y="579"/>
                  </a:lnTo>
                  <a:lnTo>
                    <a:pt x="1221" y="585"/>
                  </a:lnTo>
                  <a:lnTo>
                    <a:pt x="1221" y="585"/>
                  </a:lnTo>
                  <a:lnTo>
                    <a:pt x="1221" y="186"/>
                  </a:lnTo>
                  <a:lnTo>
                    <a:pt x="1221" y="186"/>
                  </a:ln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0" name="Freeform 42"/>
            <p:cNvSpPr>
              <a:spLocks noChangeArrowheads="1"/>
            </p:cNvSpPr>
            <p:nvPr/>
          </p:nvSpPr>
          <p:spPr bwMode="auto">
            <a:xfrm>
              <a:off x="11230578" y="9023326"/>
              <a:ext cx="697295" cy="556500"/>
            </a:xfrm>
            <a:custGeom>
              <a:avLst/>
              <a:gdLst>
                <a:gd name="T0" fmla="*/ 0 w 1222"/>
                <a:gd name="T1" fmla="*/ 0 h 969"/>
                <a:gd name="T2" fmla="*/ 833 w 1222"/>
                <a:gd name="T3" fmla="*/ 968 h 969"/>
                <a:gd name="T4" fmla="*/ 838 w 1222"/>
                <a:gd name="T5" fmla="*/ 968 h 969"/>
                <a:gd name="T6" fmla="*/ 1221 w 1222"/>
                <a:gd name="T7" fmla="*/ 585 h 969"/>
                <a:gd name="T8" fmla="*/ 1221 w 1222"/>
                <a:gd name="T9" fmla="*/ 579 h 969"/>
                <a:gd name="T10" fmla="*/ 1221 w 1222"/>
                <a:gd name="T11" fmla="*/ 585 h 969"/>
                <a:gd name="T12" fmla="*/ 1221 w 1222"/>
                <a:gd name="T13" fmla="*/ 585 h 969"/>
                <a:gd name="T14" fmla="*/ 1221 w 1222"/>
                <a:gd name="T15" fmla="*/ 186 h 969"/>
                <a:gd name="T16" fmla="*/ 1221 w 1222"/>
                <a:gd name="T17" fmla="*/ 186 h 969"/>
                <a:gd name="T18" fmla="*/ 0 w 1222"/>
                <a:gd name="T1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2" h="969">
                  <a:moveTo>
                    <a:pt x="0" y="0"/>
                  </a:moveTo>
                  <a:lnTo>
                    <a:pt x="833" y="968"/>
                  </a:lnTo>
                  <a:lnTo>
                    <a:pt x="838" y="968"/>
                  </a:lnTo>
                  <a:lnTo>
                    <a:pt x="1221" y="585"/>
                  </a:lnTo>
                  <a:lnTo>
                    <a:pt x="1221" y="579"/>
                  </a:lnTo>
                  <a:lnTo>
                    <a:pt x="1221" y="585"/>
                  </a:lnTo>
                  <a:lnTo>
                    <a:pt x="1221" y="585"/>
                  </a:lnTo>
                  <a:lnTo>
                    <a:pt x="1221" y="186"/>
                  </a:lnTo>
                  <a:lnTo>
                    <a:pt x="1221" y="186"/>
                  </a:ln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1" name="Freeform 43"/>
            <p:cNvSpPr>
              <a:spLocks noChangeArrowheads="1"/>
            </p:cNvSpPr>
            <p:nvPr/>
          </p:nvSpPr>
          <p:spPr bwMode="auto">
            <a:xfrm>
              <a:off x="12625169" y="9023326"/>
              <a:ext cx="3273" cy="327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2" name="Freeform 44"/>
            <p:cNvSpPr>
              <a:spLocks noChangeArrowheads="1"/>
            </p:cNvSpPr>
            <p:nvPr/>
          </p:nvSpPr>
          <p:spPr bwMode="auto">
            <a:xfrm>
              <a:off x="12625169" y="9023326"/>
              <a:ext cx="3273" cy="327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1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3" name="Freeform 45"/>
            <p:cNvSpPr>
              <a:spLocks noChangeArrowheads="1"/>
            </p:cNvSpPr>
            <p:nvPr/>
          </p:nvSpPr>
          <p:spPr bwMode="auto">
            <a:xfrm>
              <a:off x="11927873" y="9023326"/>
              <a:ext cx="697296" cy="556500"/>
            </a:xfrm>
            <a:custGeom>
              <a:avLst/>
              <a:gdLst>
                <a:gd name="T0" fmla="*/ 1222 w 1223"/>
                <a:gd name="T1" fmla="*/ 0 h 969"/>
                <a:gd name="T2" fmla="*/ 1222 w 1223"/>
                <a:gd name="T3" fmla="*/ 0 h 969"/>
                <a:gd name="T4" fmla="*/ 0 w 1223"/>
                <a:gd name="T5" fmla="*/ 186 h 969"/>
                <a:gd name="T6" fmla="*/ 0 w 1223"/>
                <a:gd name="T7" fmla="*/ 585 h 969"/>
                <a:gd name="T8" fmla="*/ 383 w 1223"/>
                <a:gd name="T9" fmla="*/ 968 h 969"/>
                <a:gd name="T10" fmla="*/ 388 w 1223"/>
                <a:gd name="T11" fmla="*/ 968 h 969"/>
                <a:gd name="T12" fmla="*/ 1222 w 1223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3" h="969">
                  <a:moveTo>
                    <a:pt x="1222" y="0"/>
                  </a:moveTo>
                  <a:lnTo>
                    <a:pt x="1222" y="0"/>
                  </a:lnTo>
                  <a:cubicBezTo>
                    <a:pt x="0" y="186"/>
                    <a:pt x="0" y="186"/>
                    <a:pt x="0" y="186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383" y="968"/>
                    <a:pt x="383" y="968"/>
                    <a:pt x="383" y="968"/>
                  </a:cubicBezTo>
                  <a:cubicBezTo>
                    <a:pt x="388" y="968"/>
                    <a:pt x="388" y="968"/>
                    <a:pt x="388" y="968"/>
                  </a:cubicBezTo>
                  <a:cubicBezTo>
                    <a:pt x="1222" y="0"/>
                    <a:pt x="1222" y="0"/>
                    <a:pt x="1222" y="0"/>
                  </a:cubicBezTo>
                </a:path>
              </a:pathLst>
            </a:custGeom>
            <a:solidFill>
              <a:srgbClr val="C0BE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46"/>
            <p:cNvSpPr>
              <a:spLocks noChangeArrowheads="1"/>
            </p:cNvSpPr>
            <p:nvPr/>
          </p:nvSpPr>
          <p:spPr bwMode="auto">
            <a:xfrm>
              <a:off x="11230578" y="8836733"/>
              <a:ext cx="697295" cy="625245"/>
            </a:xfrm>
            <a:custGeom>
              <a:avLst/>
              <a:gdLst>
                <a:gd name="T0" fmla="*/ 864 w 1222"/>
                <a:gd name="T1" fmla="*/ 1091 h 1092"/>
                <a:gd name="T2" fmla="*/ 0 w 1222"/>
                <a:gd name="T3" fmla="*/ 331 h 1092"/>
                <a:gd name="T4" fmla="*/ 331 w 1222"/>
                <a:gd name="T5" fmla="*/ 0 h 1092"/>
                <a:gd name="T6" fmla="*/ 1221 w 1222"/>
                <a:gd name="T7" fmla="*/ 517 h 1092"/>
                <a:gd name="T8" fmla="*/ 864 w 1222"/>
                <a:gd name="T9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1092">
                  <a:moveTo>
                    <a:pt x="864" y="1091"/>
                  </a:moveTo>
                  <a:lnTo>
                    <a:pt x="0" y="331"/>
                  </a:lnTo>
                  <a:lnTo>
                    <a:pt x="331" y="0"/>
                  </a:lnTo>
                  <a:lnTo>
                    <a:pt x="1221" y="517"/>
                  </a:lnTo>
                  <a:lnTo>
                    <a:pt x="864" y="10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5" name="Freeform 47"/>
            <p:cNvSpPr>
              <a:spLocks noChangeArrowheads="1"/>
            </p:cNvSpPr>
            <p:nvPr/>
          </p:nvSpPr>
          <p:spPr bwMode="auto">
            <a:xfrm>
              <a:off x="11927873" y="8836733"/>
              <a:ext cx="694023" cy="625245"/>
            </a:xfrm>
            <a:custGeom>
              <a:avLst/>
              <a:gdLst>
                <a:gd name="T0" fmla="*/ 352 w 1217"/>
                <a:gd name="T1" fmla="*/ 1091 h 1092"/>
                <a:gd name="T2" fmla="*/ 1216 w 1217"/>
                <a:gd name="T3" fmla="*/ 331 h 1092"/>
                <a:gd name="T4" fmla="*/ 890 w 1217"/>
                <a:gd name="T5" fmla="*/ 0 h 1092"/>
                <a:gd name="T6" fmla="*/ 0 w 1217"/>
                <a:gd name="T7" fmla="*/ 517 h 1092"/>
                <a:gd name="T8" fmla="*/ 352 w 1217"/>
                <a:gd name="T9" fmla="*/ 109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7" h="1092">
                  <a:moveTo>
                    <a:pt x="352" y="1091"/>
                  </a:moveTo>
                  <a:lnTo>
                    <a:pt x="1216" y="331"/>
                  </a:lnTo>
                  <a:lnTo>
                    <a:pt x="890" y="0"/>
                  </a:lnTo>
                  <a:lnTo>
                    <a:pt x="0" y="517"/>
                  </a:lnTo>
                  <a:lnTo>
                    <a:pt x="352" y="1091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6" name="Freeform 48"/>
            <p:cNvSpPr>
              <a:spLocks noChangeArrowheads="1"/>
            </p:cNvSpPr>
            <p:nvPr/>
          </p:nvSpPr>
          <p:spPr bwMode="auto">
            <a:xfrm>
              <a:off x="11734725" y="9288481"/>
              <a:ext cx="386295" cy="314258"/>
            </a:xfrm>
            <a:custGeom>
              <a:avLst/>
              <a:gdLst>
                <a:gd name="T0" fmla="*/ 166 w 673"/>
                <a:gd name="T1" fmla="*/ 549 h 550"/>
                <a:gd name="T2" fmla="*/ 0 w 673"/>
                <a:gd name="T3" fmla="*/ 275 h 550"/>
                <a:gd name="T4" fmla="*/ 166 w 673"/>
                <a:gd name="T5" fmla="*/ 0 h 550"/>
                <a:gd name="T6" fmla="*/ 501 w 673"/>
                <a:gd name="T7" fmla="*/ 0 h 550"/>
                <a:gd name="T8" fmla="*/ 672 w 673"/>
                <a:gd name="T9" fmla="*/ 275 h 550"/>
                <a:gd name="T10" fmla="*/ 501 w 673"/>
                <a:gd name="T11" fmla="*/ 549 h 550"/>
                <a:gd name="T12" fmla="*/ 166 w 673"/>
                <a:gd name="T13" fmla="*/ 54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550">
                  <a:moveTo>
                    <a:pt x="166" y="549"/>
                  </a:moveTo>
                  <a:lnTo>
                    <a:pt x="0" y="275"/>
                  </a:lnTo>
                  <a:lnTo>
                    <a:pt x="166" y="0"/>
                  </a:lnTo>
                  <a:lnTo>
                    <a:pt x="501" y="0"/>
                  </a:lnTo>
                  <a:lnTo>
                    <a:pt x="672" y="275"/>
                  </a:lnTo>
                  <a:lnTo>
                    <a:pt x="501" y="549"/>
                  </a:lnTo>
                  <a:lnTo>
                    <a:pt x="166" y="549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7" name="Freeform 49"/>
            <p:cNvSpPr>
              <a:spLocks noChangeArrowheads="1"/>
            </p:cNvSpPr>
            <p:nvPr/>
          </p:nvSpPr>
          <p:spPr bwMode="auto">
            <a:xfrm>
              <a:off x="11931146" y="9288481"/>
              <a:ext cx="186600" cy="314258"/>
            </a:xfrm>
            <a:custGeom>
              <a:avLst/>
              <a:gdLst>
                <a:gd name="T0" fmla="*/ 160 w 327"/>
                <a:gd name="T1" fmla="*/ 0 h 550"/>
                <a:gd name="T2" fmla="*/ 0 w 327"/>
                <a:gd name="T3" fmla="*/ 0 h 550"/>
                <a:gd name="T4" fmla="*/ 0 w 327"/>
                <a:gd name="T5" fmla="*/ 549 h 550"/>
                <a:gd name="T6" fmla="*/ 160 w 327"/>
                <a:gd name="T7" fmla="*/ 549 h 550"/>
                <a:gd name="T8" fmla="*/ 326 w 327"/>
                <a:gd name="T9" fmla="*/ 275 h 550"/>
                <a:gd name="T10" fmla="*/ 160 w 327"/>
                <a:gd name="T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50">
                  <a:moveTo>
                    <a:pt x="160" y="0"/>
                  </a:moveTo>
                  <a:lnTo>
                    <a:pt x="0" y="0"/>
                  </a:lnTo>
                  <a:lnTo>
                    <a:pt x="0" y="549"/>
                  </a:lnTo>
                  <a:lnTo>
                    <a:pt x="160" y="549"/>
                  </a:lnTo>
                  <a:lnTo>
                    <a:pt x="326" y="275"/>
                  </a:lnTo>
                  <a:lnTo>
                    <a:pt x="160" y="0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50"/>
            <p:cNvSpPr>
              <a:spLocks noChangeArrowheads="1"/>
            </p:cNvSpPr>
            <p:nvPr/>
          </p:nvSpPr>
          <p:spPr bwMode="auto">
            <a:xfrm>
              <a:off x="11744546" y="9602740"/>
              <a:ext cx="363380" cy="1604031"/>
            </a:xfrm>
            <a:custGeom>
              <a:avLst/>
              <a:gdLst>
                <a:gd name="T0" fmla="*/ 636 w 637"/>
                <a:gd name="T1" fmla="*/ 2810 h 2811"/>
                <a:gd name="T2" fmla="*/ 485 w 637"/>
                <a:gd name="T3" fmla="*/ 0 h 2811"/>
                <a:gd name="T4" fmla="*/ 150 w 637"/>
                <a:gd name="T5" fmla="*/ 0 h 2811"/>
                <a:gd name="T6" fmla="*/ 0 w 637"/>
                <a:gd name="T7" fmla="*/ 2810 h 2811"/>
                <a:gd name="T8" fmla="*/ 636 w 637"/>
                <a:gd name="T9" fmla="*/ 2810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2811">
                  <a:moveTo>
                    <a:pt x="636" y="2810"/>
                  </a:moveTo>
                  <a:lnTo>
                    <a:pt x="485" y="0"/>
                  </a:lnTo>
                  <a:lnTo>
                    <a:pt x="150" y="0"/>
                  </a:lnTo>
                  <a:lnTo>
                    <a:pt x="0" y="2810"/>
                  </a:lnTo>
                  <a:lnTo>
                    <a:pt x="636" y="2810"/>
                  </a:lnTo>
                </a:path>
              </a:pathLst>
            </a:custGeom>
            <a:solidFill>
              <a:srgbClr val="2323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51"/>
            <p:cNvSpPr>
              <a:spLocks noChangeArrowheads="1"/>
            </p:cNvSpPr>
            <p:nvPr/>
          </p:nvSpPr>
          <p:spPr bwMode="auto">
            <a:xfrm>
              <a:off x="11931146" y="9602740"/>
              <a:ext cx="176780" cy="1604031"/>
            </a:xfrm>
            <a:custGeom>
              <a:avLst/>
              <a:gdLst>
                <a:gd name="T0" fmla="*/ 0 w 312"/>
                <a:gd name="T1" fmla="*/ 2810 h 2811"/>
                <a:gd name="T2" fmla="*/ 311 w 312"/>
                <a:gd name="T3" fmla="*/ 2810 h 2811"/>
                <a:gd name="T4" fmla="*/ 160 w 312"/>
                <a:gd name="T5" fmla="*/ 0 h 2811"/>
                <a:gd name="T6" fmla="*/ 0 w 312"/>
                <a:gd name="T7" fmla="*/ 0 h 2811"/>
                <a:gd name="T8" fmla="*/ 0 w 312"/>
                <a:gd name="T9" fmla="*/ 2810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811">
                  <a:moveTo>
                    <a:pt x="0" y="2810"/>
                  </a:moveTo>
                  <a:lnTo>
                    <a:pt x="311" y="281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810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Freeform 52"/>
            <p:cNvSpPr>
              <a:spLocks noChangeArrowheads="1"/>
            </p:cNvSpPr>
            <p:nvPr/>
          </p:nvSpPr>
          <p:spPr bwMode="auto">
            <a:xfrm>
              <a:off x="9829438" y="9013505"/>
              <a:ext cx="2098432" cy="2203086"/>
            </a:xfrm>
            <a:custGeom>
              <a:avLst/>
              <a:gdLst>
                <a:gd name="T0" fmla="*/ 3673 w 3674"/>
                <a:gd name="T1" fmla="*/ 3855 h 3856"/>
                <a:gd name="T2" fmla="*/ 3673 w 3674"/>
                <a:gd name="T3" fmla="*/ 3855 h 3856"/>
                <a:gd name="T4" fmla="*/ 3673 w 3674"/>
                <a:gd name="T5" fmla="*/ 3855 h 3856"/>
                <a:gd name="T6" fmla="*/ 3673 w 3674"/>
                <a:gd name="T7" fmla="*/ 3757 h 3856"/>
                <a:gd name="T8" fmla="*/ 3673 w 3674"/>
                <a:gd name="T9" fmla="*/ 3767 h 3856"/>
                <a:gd name="T10" fmla="*/ 2473 w 3674"/>
                <a:gd name="T11" fmla="*/ 11 h 3856"/>
                <a:gd name="T12" fmla="*/ 2452 w 3674"/>
                <a:gd name="T13" fmla="*/ 0 h 3856"/>
                <a:gd name="T14" fmla="*/ 2447 w 3674"/>
                <a:gd name="T15" fmla="*/ 0 h 3856"/>
                <a:gd name="T16" fmla="*/ 1831 w 3674"/>
                <a:gd name="T17" fmla="*/ 156 h 3856"/>
                <a:gd name="T18" fmla="*/ 1180 w 3674"/>
                <a:gd name="T19" fmla="*/ 316 h 3856"/>
                <a:gd name="T20" fmla="*/ 341 w 3674"/>
                <a:gd name="T21" fmla="*/ 1020 h 3856"/>
                <a:gd name="T22" fmla="*/ 0 w 3674"/>
                <a:gd name="T23" fmla="*/ 3855 h 3856"/>
                <a:gd name="T24" fmla="*/ 3673 w 3674"/>
                <a:gd name="T25" fmla="*/ 3855 h 3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4" h="3856">
                  <a:moveTo>
                    <a:pt x="3673" y="3855"/>
                  </a:moveTo>
                  <a:lnTo>
                    <a:pt x="3673" y="3855"/>
                  </a:lnTo>
                  <a:lnTo>
                    <a:pt x="3673" y="3855"/>
                  </a:lnTo>
                  <a:cubicBezTo>
                    <a:pt x="3673" y="3757"/>
                    <a:pt x="3673" y="3757"/>
                    <a:pt x="3673" y="3757"/>
                  </a:cubicBezTo>
                  <a:cubicBezTo>
                    <a:pt x="3673" y="3767"/>
                    <a:pt x="3673" y="3767"/>
                    <a:pt x="3673" y="3767"/>
                  </a:cubicBezTo>
                  <a:cubicBezTo>
                    <a:pt x="2473" y="11"/>
                    <a:pt x="2473" y="11"/>
                    <a:pt x="2473" y="11"/>
                  </a:cubicBezTo>
                  <a:cubicBezTo>
                    <a:pt x="2468" y="6"/>
                    <a:pt x="2462" y="0"/>
                    <a:pt x="2452" y="0"/>
                  </a:cubicBezTo>
                  <a:cubicBezTo>
                    <a:pt x="2452" y="0"/>
                    <a:pt x="2452" y="0"/>
                    <a:pt x="2447" y="0"/>
                  </a:cubicBezTo>
                  <a:cubicBezTo>
                    <a:pt x="2281" y="42"/>
                    <a:pt x="2054" y="98"/>
                    <a:pt x="1831" y="156"/>
                  </a:cubicBezTo>
                  <a:cubicBezTo>
                    <a:pt x="1562" y="223"/>
                    <a:pt x="1309" y="285"/>
                    <a:pt x="1180" y="316"/>
                  </a:cubicBezTo>
                  <a:cubicBezTo>
                    <a:pt x="729" y="419"/>
                    <a:pt x="372" y="725"/>
                    <a:pt x="341" y="1020"/>
                  </a:cubicBezTo>
                  <a:cubicBezTo>
                    <a:pt x="0" y="3855"/>
                    <a:pt x="0" y="3855"/>
                    <a:pt x="0" y="3855"/>
                  </a:cubicBezTo>
                  <a:lnTo>
                    <a:pt x="3673" y="3855"/>
                  </a:lnTo>
                </a:path>
              </a:pathLst>
            </a:custGeom>
            <a:solidFill>
              <a:srgbClr val="1EA1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1" name="Freeform 53"/>
            <p:cNvSpPr>
              <a:spLocks noChangeArrowheads="1"/>
            </p:cNvSpPr>
            <p:nvPr/>
          </p:nvSpPr>
          <p:spPr bwMode="auto">
            <a:xfrm>
              <a:off x="11931146" y="9013505"/>
              <a:ext cx="2095159" cy="2203086"/>
            </a:xfrm>
            <a:custGeom>
              <a:avLst/>
              <a:gdLst>
                <a:gd name="T0" fmla="*/ 3663 w 3664"/>
                <a:gd name="T1" fmla="*/ 3855 h 3856"/>
                <a:gd name="T2" fmla="*/ 3663 w 3664"/>
                <a:gd name="T3" fmla="*/ 3855 h 3856"/>
                <a:gd name="T4" fmla="*/ 3321 w 3664"/>
                <a:gd name="T5" fmla="*/ 1024 h 3856"/>
                <a:gd name="T6" fmla="*/ 2483 w 3664"/>
                <a:gd name="T7" fmla="*/ 316 h 3856"/>
                <a:gd name="T8" fmla="*/ 1211 w 3664"/>
                <a:gd name="T9" fmla="*/ 0 h 3856"/>
                <a:gd name="T10" fmla="*/ 1205 w 3664"/>
                <a:gd name="T11" fmla="*/ 0 h 3856"/>
                <a:gd name="T12" fmla="*/ 1190 w 3664"/>
                <a:gd name="T13" fmla="*/ 11 h 3856"/>
                <a:gd name="T14" fmla="*/ 0 w 3664"/>
                <a:gd name="T15" fmla="*/ 3736 h 3856"/>
                <a:gd name="T16" fmla="*/ 0 w 3664"/>
                <a:gd name="T17" fmla="*/ 3855 h 3856"/>
                <a:gd name="T18" fmla="*/ 0 w 3664"/>
                <a:gd name="T19" fmla="*/ 3855 h 3856"/>
                <a:gd name="T20" fmla="*/ 3663 w 3664"/>
                <a:gd name="T21" fmla="*/ 3855 h 3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4" h="3856">
                  <a:moveTo>
                    <a:pt x="3663" y="3855"/>
                  </a:moveTo>
                  <a:lnTo>
                    <a:pt x="3663" y="3855"/>
                  </a:lnTo>
                  <a:cubicBezTo>
                    <a:pt x="3321" y="1024"/>
                    <a:pt x="3321" y="1024"/>
                    <a:pt x="3321" y="1024"/>
                  </a:cubicBezTo>
                  <a:cubicBezTo>
                    <a:pt x="3290" y="725"/>
                    <a:pt x="2933" y="419"/>
                    <a:pt x="2483" y="316"/>
                  </a:cubicBezTo>
                  <a:cubicBezTo>
                    <a:pt x="2250" y="259"/>
                    <a:pt x="1221" y="0"/>
                    <a:pt x="1211" y="0"/>
                  </a:cubicBezTo>
                  <a:cubicBezTo>
                    <a:pt x="1211" y="0"/>
                    <a:pt x="1211" y="0"/>
                    <a:pt x="1205" y="0"/>
                  </a:cubicBezTo>
                  <a:cubicBezTo>
                    <a:pt x="1200" y="0"/>
                    <a:pt x="1190" y="6"/>
                    <a:pt x="1190" y="11"/>
                  </a:cubicBezTo>
                  <a:cubicBezTo>
                    <a:pt x="0" y="3736"/>
                    <a:pt x="0" y="3736"/>
                    <a:pt x="0" y="3736"/>
                  </a:cubicBezTo>
                  <a:cubicBezTo>
                    <a:pt x="0" y="3855"/>
                    <a:pt x="0" y="3855"/>
                    <a:pt x="0" y="3855"/>
                  </a:cubicBezTo>
                  <a:lnTo>
                    <a:pt x="0" y="3855"/>
                  </a:lnTo>
                  <a:lnTo>
                    <a:pt x="3663" y="3855"/>
                  </a:lnTo>
                </a:path>
              </a:pathLst>
            </a:custGeom>
            <a:solidFill>
              <a:srgbClr val="1EA1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22" name="Group 94"/>
            <p:cNvGrpSpPr/>
            <p:nvPr/>
          </p:nvGrpSpPr>
          <p:grpSpPr>
            <a:xfrm>
              <a:off x="10991597" y="9013505"/>
              <a:ext cx="1866003" cy="2203086"/>
              <a:chOff x="11003802" y="9090394"/>
              <a:chExt cx="2412373" cy="2848155"/>
            </a:xfrm>
            <a:solidFill>
              <a:srgbClr val="445469"/>
            </a:solidFill>
          </p:grpSpPr>
          <p:sp>
            <p:nvSpPr>
              <p:cNvPr id="47" name="Freeform 54"/>
              <p:cNvSpPr>
                <a:spLocks noChangeArrowheads="1"/>
              </p:cNvSpPr>
              <p:nvPr/>
            </p:nvSpPr>
            <p:spPr bwMode="auto">
              <a:xfrm>
                <a:off x="11003802" y="9090394"/>
                <a:ext cx="1210419" cy="2848155"/>
              </a:xfrm>
              <a:custGeom>
                <a:avLst/>
                <a:gdLst>
                  <a:gd name="T0" fmla="*/ 1640 w 1641"/>
                  <a:gd name="T1" fmla="*/ 3767 h 3856"/>
                  <a:gd name="T2" fmla="*/ 1640 w 1641"/>
                  <a:gd name="T3" fmla="*/ 3767 h 3856"/>
                  <a:gd name="T4" fmla="*/ 440 w 1641"/>
                  <a:gd name="T5" fmla="*/ 11 h 3856"/>
                  <a:gd name="T6" fmla="*/ 419 w 1641"/>
                  <a:gd name="T7" fmla="*/ 0 h 3856"/>
                  <a:gd name="T8" fmla="*/ 414 w 1641"/>
                  <a:gd name="T9" fmla="*/ 0 h 3856"/>
                  <a:gd name="T10" fmla="*/ 83 w 1641"/>
                  <a:gd name="T11" fmla="*/ 83 h 3856"/>
                  <a:gd name="T12" fmla="*/ 0 w 1641"/>
                  <a:gd name="T13" fmla="*/ 658 h 3856"/>
                  <a:gd name="T14" fmla="*/ 275 w 1641"/>
                  <a:gd name="T15" fmla="*/ 932 h 3856"/>
                  <a:gd name="T16" fmla="*/ 57 w 1641"/>
                  <a:gd name="T17" fmla="*/ 1149 h 3856"/>
                  <a:gd name="T18" fmla="*/ 1262 w 1641"/>
                  <a:gd name="T19" fmla="*/ 3855 h 3856"/>
                  <a:gd name="T20" fmla="*/ 1640 w 1641"/>
                  <a:gd name="T21" fmla="*/ 3855 h 3856"/>
                  <a:gd name="T22" fmla="*/ 1640 w 1641"/>
                  <a:gd name="T23" fmla="*/ 3767 h 3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1" h="3856">
                    <a:moveTo>
                      <a:pt x="1640" y="3767"/>
                    </a:moveTo>
                    <a:lnTo>
                      <a:pt x="1640" y="3767"/>
                    </a:lnTo>
                    <a:cubicBezTo>
                      <a:pt x="440" y="11"/>
                      <a:pt x="440" y="11"/>
                      <a:pt x="440" y="11"/>
                    </a:cubicBezTo>
                    <a:cubicBezTo>
                      <a:pt x="435" y="6"/>
                      <a:pt x="429" y="0"/>
                      <a:pt x="419" y="0"/>
                    </a:cubicBezTo>
                    <a:cubicBezTo>
                      <a:pt x="419" y="0"/>
                      <a:pt x="419" y="0"/>
                      <a:pt x="414" y="0"/>
                    </a:cubicBezTo>
                    <a:cubicBezTo>
                      <a:pt x="321" y="21"/>
                      <a:pt x="207" y="52"/>
                      <a:pt x="83" y="83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275" y="932"/>
                      <a:pt x="275" y="932"/>
                      <a:pt x="275" y="932"/>
                    </a:cubicBezTo>
                    <a:cubicBezTo>
                      <a:pt x="57" y="1149"/>
                      <a:pt x="57" y="1149"/>
                      <a:pt x="57" y="1149"/>
                    </a:cubicBezTo>
                    <a:cubicBezTo>
                      <a:pt x="1262" y="3855"/>
                      <a:pt x="1262" y="3855"/>
                      <a:pt x="1262" y="3855"/>
                    </a:cubicBezTo>
                    <a:cubicBezTo>
                      <a:pt x="1640" y="3855"/>
                      <a:pt x="1640" y="3855"/>
                      <a:pt x="1640" y="3855"/>
                    </a:cubicBezTo>
                    <a:lnTo>
                      <a:pt x="1640" y="376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48" name="Freeform 55"/>
              <p:cNvSpPr>
                <a:spLocks noChangeArrowheads="1"/>
              </p:cNvSpPr>
              <p:nvPr/>
            </p:nvSpPr>
            <p:spPr bwMode="auto">
              <a:xfrm>
                <a:off x="12214221" y="9090394"/>
                <a:ext cx="1201954" cy="2848155"/>
              </a:xfrm>
              <a:custGeom>
                <a:avLst/>
                <a:gdLst>
                  <a:gd name="T0" fmla="*/ 1351 w 1625"/>
                  <a:gd name="T1" fmla="*/ 932 h 3856"/>
                  <a:gd name="T2" fmla="*/ 1351 w 1625"/>
                  <a:gd name="T3" fmla="*/ 932 h 3856"/>
                  <a:gd name="T4" fmla="*/ 1624 w 1625"/>
                  <a:gd name="T5" fmla="*/ 658 h 3856"/>
                  <a:gd name="T6" fmla="*/ 1542 w 1625"/>
                  <a:gd name="T7" fmla="*/ 78 h 3856"/>
                  <a:gd name="T8" fmla="*/ 1222 w 1625"/>
                  <a:gd name="T9" fmla="*/ 0 h 3856"/>
                  <a:gd name="T10" fmla="*/ 1216 w 1625"/>
                  <a:gd name="T11" fmla="*/ 0 h 3856"/>
                  <a:gd name="T12" fmla="*/ 1201 w 1625"/>
                  <a:gd name="T13" fmla="*/ 16 h 3856"/>
                  <a:gd name="T14" fmla="*/ 0 w 1625"/>
                  <a:gd name="T15" fmla="*/ 3767 h 3856"/>
                  <a:gd name="T16" fmla="*/ 0 w 1625"/>
                  <a:gd name="T17" fmla="*/ 3855 h 3856"/>
                  <a:gd name="T18" fmla="*/ 378 w 1625"/>
                  <a:gd name="T19" fmla="*/ 3855 h 3856"/>
                  <a:gd name="T20" fmla="*/ 1578 w 1625"/>
                  <a:gd name="T21" fmla="*/ 1159 h 3856"/>
                  <a:gd name="T22" fmla="*/ 1351 w 1625"/>
                  <a:gd name="T23" fmla="*/ 932 h 3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5" h="3856">
                    <a:moveTo>
                      <a:pt x="1351" y="932"/>
                    </a:moveTo>
                    <a:lnTo>
                      <a:pt x="1351" y="932"/>
                    </a:lnTo>
                    <a:cubicBezTo>
                      <a:pt x="1624" y="658"/>
                      <a:pt x="1624" y="658"/>
                      <a:pt x="1624" y="658"/>
                    </a:cubicBezTo>
                    <a:cubicBezTo>
                      <a:pt x="1542" y="78"/>
                      <a:pt x="1542" y="78"/>
                      <a:pt x="1542" y="78"/>
                    </a:cubicBezTo>
                    <a:cubicBezTo>
                      <a:pt x="1361" y="31"/>
                      <a:pt x="1226" y="0"/>
                      <a:pt x="1222" y="0"/>
                    </a:cubicBezTo>
                    <a:cubicBezTo>
                      <a:pt x="1222" y="0"/>
                      <a:pt x="1222" y="0"/>
                      <a:pt x="1216" y="0"/>
                    </a:cubicBezTo>
                    <a:cubicBezTo>
                      <a:pt x="1211" y="0"/>
                      <a:pt x="1201" y="6"/>
                      <a:pt x="1201" y="16"/>
                    </a:cubicBezTo>
                    <a:cubicBezTo>
                      <a:pt x="0" y="3767"/>
                      <a:pt x="0" y="3767"/>
                      <a:pt x="0" y="3767"/>
                    </a:cubicBezTo>
                    <a:cubicBezTo>
                      <a:pt x="0" y="3855"/>
                      <a:pt x="0" y="3855"/>
                      <a:pt x="0" y="3855"/>
                    </a:cubicBezTo>
                    <a:cubicBezTo>
                      <a:pt x="378" y="3855"/>
                      <a:pt x="378" y="3855"/>
                      <a:pt x="378" y="3855"/>
                    </a:cubicBezTo>
                    <a:cubicBezTo>
                      <a:pt x="1578" y="1159"/>
                      <a:pt x="1578" y="1159"/>
                      <a:pt x="1578" y="1159"/>
                    </a:cubicBezTo>
                    <a:lnTo>
                      <a:pt x="1351" y="93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  <p:sp>
          <p:nvSpPr>
            <p:cNvPr id="23" name="Freeform 56"/>
            <p:cNvSpPr>
              <a:spLocks noChangeArrowheads="1"/>
            </p:cNvSpPr>
            <p:nvPr/>
          </p:nvSpPr>
          <p:spPr bwMode="auto">
            <a:xfrm>
              <a:off x="10523461" y="10489867"/>
              <a:ext cx="294633" cy="726724"/>
            </a:xfrm>
            <a:custGeom>
              <a:avLst/>
              <a:gdLst>
                <a:gd name="T0" fmla="*/ 99 w 514"/>
                <a:gd name="T1" fmla="*/ 1273 h 1274"/>
                <a:gd name="T2" fmla="*/ 0 w 514"/>
                <a:gd name="T3" fmla="*/ 0 h 1274"/>
                <a:gd name="T4" fmla="*/ 513 w 514"/>
                <a:gd name="T5" fmla="*/ 1273 h 1274"/>
                <a:gd name="T6" fmla="*/ 99 w 514"/>
                <a:gd name="T7" fmla="*/ 1273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4" h="1274">
                  <a:moveTo>
                    <a:pt x="99" y="1273"/>
                  </a:moveTo>
                  <a:lnTo>
                    <a:pt x="0" y="0"/>
                  </a:lnTo>
                  <a:lnTo>
                    <a:pt x="513" y="1273"/>
                  </a:lnTo>
                  <a:lnTo>
                    <a:pt x="99" y="1273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Freeform 57"/>
            <p:cNvSpPr>
              <a:spLocks noChangeArrowheads="1"/>
            </p:cNvSpPr>
            <p:nvPr/>
          </p:nvSpPr>
          <p:spPr bwMode="auto">
            <a:xfrm>
              <a:off x="13004916" y="10489867"/>
              <a:ext cx="297905" cy="726724"/>
            </a:xfrm>
            <a:custGeom>
              <a:avLst/>
              <a:gdLst>
                <a:gd name="T0" fmla="*/ 420 w 519"/>
                <a:gd name="T1" fmla="*/ 1273 h 1274"/>
                <a:gd name="T2" fmla="*/ 518 w 519"/>
                <a:gd name="T3" fmla="*/ 0 h 1274"/>
                <a:gd name="T4" fmla="*/ 0 w 519"/>
                <a:gd name="T5" fmla="*/ 1273 h 1274"/>
                <a:gd name="T6" fmla="*/ 420 w 519"/>
                <a:gd name="T7" fmla="*/ 1273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9" h="1274">
                  <a:moveTo>
                    <a:pt x="420" y="1273"/>
                  </a:moveTo>
                  <a:lnTo>
                    <a:pt x="518" y="0"/>
                  </a:lnTo>
                  <a:lnTo>
                    <a:pt x="0" y="1273"/>
                  </a:lnTo>
                  <a:lnTo>
                    <a:pt x="420" y="1273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Freeform 58"/>
            <p:cNvSpPr>
              <a:spLocks noChangeArrowheads="1"/>
            </p:cNvSpPr>
            <p:nvPr/>
          </p:nvSpPr>
          <p:spPr bwMode="auto">
            <a:xfrm>
              <a:off x="12428747" y="10696099"/>
              <a:ext cx="697295" cy="121122"/>
            </a:xfrm>
            <a:custGeom>
              <a:avLst/>
              <a:gdLst>
                <a:gd name="T0" fmla="*/ 1221 w 1222"/>
                <a:gd name="T1" fmla="*/ 207 h 208"/>
                <a:gd name="T2" fmla="*/ 0 w 1222"/>
                <a:gd name="T3" fmla="*/ 207 h 208"/>
                <a:gd name="T4" fmla="*/ 0 w 1222"/>
                <a:gd name="T5" fmla="*/ 0 h 208"/>
                <a:gd name="T6" fmla="*/ 1221 w 1222"/>
                <a:gd name="T7" fmla="*/ 0 h 208"/>
                <a:gd name="T8" fmla="*/ 1221 w 1222"/>
                <a:gd name="T9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208">
                  <a:moveTo>
                    <a:pt x="1221" y="207"/>
                  </a:moveTo>
                  <a:lnTo>
                    <a:pt x="0" y="207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1221" y="207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6" name="Freeform 59"/>
            <p:cNvSpPr>
              <a:spLocks noChangeArrowheads="1"/>
            </p:cNvSpPr>
            <p:nvPr/>
          </p:nvSpPr>
          <p:spPr bwMode="auto">
            <a:xfrm>
              <a:off x="11417176" y="8836733"/>
              <a:ext cx="1018118" cy="294618"/>
            </a:xfrm>
            <a:custGeom>
              <a:avLst/>
              <a:gdLst>
                <a:gd name="T0" fmla="*/ 890 w 1781"/>
                <a:gd name="T1" fmla="*/ 517 h 518"/>
                <a:gd name="T2" fmla="*/ 0 w 1781"/>
                <a:gd name="T3" fmla="*/ 0 h 518"/>
                <a:gd name="T4" fmla="*/ 1780 w 1781"/>
                <a:gd name="T5" fmla="*/ 0 h 518"/>
                <a:gd name="T6" fmla="*/ 890 w 1781"/>
                <a:gd name="T7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1" h="518">
                  <a:moveTo>
                    <a:pt x="890" y="517"/>
                  </a:moveTo>
                  <a:lnTo>
                    <a:pt x="0" y="0"/>
                  </a:lnTo>
                  <a:lnTo>
                    <a:pt x="1780" y="0"/>
                  </a:lnTo>
                  <a:lnTo>
                    <a:pt x="890" y="517"/>
                  </a:lnTo>
                </a:path>
              </a:pathLst>
            </a:custGeom>
            <a:solidFill>
              <a:srgbClr val="B3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7" name="Freeform 60"/>
            <p:cNvSpPr>
              <a:spLocks noChangeArrowheads="1"/>
            </p:cNvSpPr>
            <p:nvPr/>
          </p:nvSpPr>
          <p:spPr bwMode="auto">
            <a:xfrm>
              <a:off x="11034156" y="6519074"/>
              <a:ext cx="1793981" cy="2186718"/>
            </a:xfrm>
            <a:custGeom>
              <a:avLst/>
              <a:gdLst>
                <a:gd name="T0" fmla="*/ 2950 w 3142"/>
                <a:gd name="T1" fmla="*/ 1748 h 3829"/>
                <a:gd name="T2" fmla="*/ 2950 w 3142"/>
                <a:gd name="T3" fmla="*/ 1748 h 3829"/>
                <a:gd name="T4" fmla="*/ 1568 w 3142"/>
                <a:gd name="T5" fmla="*/ 0 h 3829"/>
                <a:gd name="T6" fmla="*/ 192 w 3142"/>
                <a:gd name="T7" fmla="*/ 1748 h 3829"/>
                <a:gd name="T8" fmla="*/ 560 w 3142"/>
                <a:gd name="T9" fmla="*/ 2437 h 3829"/>
                <a:gd name="T10" fmla="*/ 1191 w 3142"/>
                <a:gd name="T11" fmla="*/ 3823 h 3829"/>
                <a:gd name="T12" fmla="*/ 1951 w 3142"/>
                <a:gd name="T13" fmla="*/ 3828 h 3829"/>
                <a:gd name="T14" fmla="*/ 2531 w 3142"/>
                <a:gd name="T15" fmla="*/ 2488 h 3829"/>
                <a:gd name="T16" fmla="*/ 2950 w 3142"/>
                <a:gd name="T17" fmla="*/ 1748 h 3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3829">
                  <a:moveTo>
                    <a:pt x="2950" y="1748"/>
                  </a:moveTo>
                  <a:lnTo>
                    <a:pt x="2950" y="1748"/>
                  </a:lnTo>
                  <a:cubicBezTo>
                    <a:pt x="3141" y="890"/>
                    <a:pt x="2546" y="0"/>
                    <a:pt x="1568" y="0"/>
                  </a:cubicBez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77" y="2980"/>
                    <a:pt x="1191" y="3823"/>
                    <a:pt x="1191" y="3823"/>
                  </a:cubicBezTo>
                  <a:cubicBezTo>
                    <a:pt x="1951" y="3828"/>
                    <a:pt x="1951" y="3828"/>
                    <a:pt x="1951" y="3828"/>
                  </a:cubicBezTo>
                  <a:cubicBezTo>
                    <a:pt x="1951" y="3828"/>
                    <a:pt x="1982" y="3057"/>
                    <a:pt x="2531" y="2488"/>
                  </a:cubicBezTo>
                  <a:cubicBezTo>
                    <a:pt x="2717" y="2291"/>
                    <a:pt x="2883" y="2048"/>
                    <a:pt x="2950" y="1748"/>
                  </a:cubicBezTo>
                </a:path>
              </a:pathLst>
            </a:custGeom>
            <a:solidFill>
              <a:srgbClr val="FDB8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8" name="Freeform 61"/>
            <p:cNvSpPr>
              <a:spLocks noChangeArrowheads="1"/>
            </p:cNvSpPr>
            <p:nvPr/>
          </p:nvSpPr>
          <p:spPr bwMode="auto">
            <a:xfrm>
              <a:off x="11034156" y="6519074"/>
              <a:ext cx="896990" cy="2186718"/>
            </a:xfrm>
            <a:custGeom>
              <a:avLst/>
              <a:gdLst>
                <a:gd name="T0" fmla="*/ 1568 w 1569"/>
                <a:gd name="T1" fmla="*/ 0 h 3824"/>
                <a:gd name="T2" fmla="*/ 1568 w 1569"/>
                <a:gd name="T3" fmla="*/ 0 h 3824"/>
                <a:gd name="T4" fmla="*/ 192 w 1569"/>
                <a:gd name="T5" fmla="*/ 1748 h 3824"/>
                <a:gd name="T6" fmla="*/ 560 w 1569"/>
                <a:gd name="T7" fmla="*/ 2437 h 3824"/>
                <a:gd name="T8" fmla="*/ 1191 w 1569"/>
                <a:gd name="T9" fmla="*/ 3823 h 3824"/>
                <a:gd name="T10" fmla="*/ 1568 w 1569"/>
                <a:gd name="T11" fmla="*/ 3823 h 3824"/>
                <a:gd name="T12" fmla="*/ 1568 w 1569"/>
                <a:gd name="T13" fmla="*/ 0 h 3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9" h="3824">
                  <a:moveTo>
                    <a:pt x="1568" y="0"/>
                  </a:moveTo>
                  <a:lnTo>
                    <a:pt x="1568" y="0"/>
                  </a:ln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82" y="2980"/>
                    <a:pt x="1191" y="3823"/>
                    <a:pt x="1191" y="3823"/>
                  </a:cubicBezTo>
                  <a:cubicBezTo>
                    <a:pt x="1568" y="3823"/>
                    <a:pt x="1568" y="3823"/>
                    <a:pt x="1568" y="3823"/>
                  </a:cubicBezTo>
                  <a:lnTo>
                    <a:pt x="1568" y="0"/>
                  </a:lnTo>
                </a:path>
              </a:pathLst>
            </a:custGeom>
            <a:solidFill>
              <a:srgbClr val="FEDE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62"/>
            <p:cNvSpPr>
              <a:spLocks noChangeArrowheads="1"/>
            </p:cNvSpPr>
            <p:nvPr/>
          </p:nvSpPr>
          <p:spPr bwMode="auto">
            <a:xfrm>
              <a:off x="11263315" y="6672931"/>
              <a:ext cx="1338938" cy="654705"/>
            </a:xfrm>
            <a:custGeom>
              <a:avLst/>
              <a:gdLst>
                <a:gd name="T0" fmla="*/ 201 w 2345"/>
                <a:gd name="T1" fmla="*/ 958 h 1145"/>
                <a:gd name="T2" fmla="*/ 201 w 2345"/>
                <a:gd name="T3" fmla="*/ 958 h 1145"/>
                <a:gd name="T4" fmla="*/ 1169 w 2345"/>
                <a:gd name="T5" fmla="*/ 606 h 1145"/>
                <a:gd name="T6" fmla="*/ 2142 w 2345"/>
                <a:gd name="T7" fmla="*/ 958 h 1145"/>
                <a:gd name="T8" fmla="*/ 2292 w 2345"/>
                <a:gd name="T9" fmla="*/ 1144 h 1145"/>
                <a:gd name="T10" fmla="*/ 2054 w 2345"/>
                <a:gd name="T11" fmla="*/ 352 h 1145"/>
                <a:gd name="T12" fmla="*/ 1169 w 2345"/>
                <a:gd name="T13" fmla="*/ 0 h 1145"/>
                <a:gd name="T14" fmla="*/ 290 w 2345"/>
                <a:gd name="T15" fmla="*/ 352 h 1145"/>
                <a:gd name="T16" fmla="*/ 51 w 2345"/>
                <a:gd name="T17" fmla="*/ 1144 h 1145"/>
                <a:gd name="T18" fmla="*/ 201 w 2345"/>
                <a:gd name="T19" fmla="*/ 95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5" h="1145">
                  <a:moveTo>
                    <a:pt x="201" y="958"/>
                  </a:moveTo>
                  <a:lnTo>
                    <a:pt x="201" y="958"/>
                  </a:lnTo>
                  <a:cubicBezTo>
                    <a:pt x="434" y="730"/>
                    <a:pt x="781" y="606"/>
                    <a:pt x="1169" y="606"/>
                  </a:cubicBezTo>
                  <a:cubicBezTo>
                    <a:pt x="1562" y="606"/>
                    <a:pt x="1904" y="730"/>
                    <a:pt x="2142" y="958"/>
                  </a:cubicBezTo>
                  <a:cubicBezTo>
                    <a:pt x="2199" y="1015"/>
                    <a:pt x="2251" y="1076"/>
                    <a:pt x="2292" y="1144"/>
                  </a:cubicBezTo>
                  <a:cubicBezTo>
                    <a:pt x="2344" y="864"/>
                    <a:pt x="2255" y="575"/>
                    <a:pt x="2054" y="352"/>
                  </a:cubicBezTo>
                  <a:cubicBezTo>
                    <a:pt x="1837" y="125"/>
                    <a:pt x="1526" y="0"/>
                    <a:pt x="1169" y="0"/>
                  </a:cubicBezTo>
                  <a:cubicBezTo>
                    <a:pt x="817" y="0"/>
                    <a:pt x="502" y="125"/>
                    <a:pt x="290" y="352"/>
                  </a:cubicBezTo>
                  <a:cubicBezTo>
                    <a:pt x="88" y="570"/>
                    <a:pt x="0" y="864"/>
                    <a:pt x="51" y="1144"/>
                  </a:cubicBezTo>
                  <a:cubicBezTo>
                    <a:pt x="93" y="1076"/>
                    <a:pt x="145" y="1015"/>
                    <a:pt x="201" y="958"/>
                  </a:cubicBezTo>
                </a:path>
              </a:pathLst>
            </a:custGeom>
            <a:solidFill>
              <a:srgbClr val="FEDE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0" name="Freeform 63"/>
            <p:cNvSpPr>
              <a:spLocks noChangeArrowheads="1"/>
            </p:cNvSpPr>
            <p:nvPr/>
          </p:nvSpPr>
          <p:spPr bwMode="auto">
            <a:xfrm>
              <a:off x="11263315" y="6672931"/>
              <a:ext cx="667831" cy="654705"/>
            </a:xfrm>
            <a:custGeom>
              <a:avLst/>
              <a:gdLst>
                <a:gd name="T0" fmla="*/ 1169 w 1170"/>
                <a:gd name="T1" fmla="*/ 0 h 1145"/>
                <a:gd name="T2" fmla="*/ 1169 w 1170"/>
                <a:gd name="T3" fmla="*/ 0 h 1145"/>
                <a:gd name="T4" fmla="*/ 290 w 1170"/>
                <a:gd name="T5" fmla="*/ 358 h 1145"/>
                <a:gd name="T6" fmla="*/ 51 w 1170"/>
                <a:gd name="T7" fmla="*/ 1144 h 1145"/>
                <a:gd name="T8" fmla="*/ 201 w 1170"/>
                <a:gd name="T9" fmla="*/ 958 h 1145"/>
                <a:gd name="T10" fmla="*/ 1169 w 1170"/>
                <a:gd name="T11" fmla="*/ 606 h 1145"/>
                <a:gd name="T12" fmla="*/ 1169 w 1170"/>
                <a:gd name="T13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0" h="1145">
                  <a:moveTo>
                    <a:pt x="1169" y="0"/>
                  </a:moveTo>
                  <a:lnTo>
                    <a:pt x="1169" y="0"/>
                  </a:lnTo>
                  <a:cubicBezTo>
                    <a:pt x="812" y="0"/>
                    <a:pt x="502" y="129"/>
                    <a:pt x="290" y="358"/>
                  </a:cubicBezTo>
                  <a:cubicBezTo>
                    <a:pt x="88" y="575"/>
                    <a:pt x="0" y="864"/>
                    <a:pt x="51" y="1144"/>
                  </a:cubicBezTo>
                  <a:cubicBezTo>
                    <a:pt x="93" y="1076"/>
                    <a:pt x="140" y="1015"/>
                    <a:pt x="201" y="958"/>
                  </a:cubicBezTo>
                  <a:cubicBezTo>
                    <a:pt x="434" y="735"/>
                    <a:pt x="776" y="606"/>
                    <a:pt x="1169" y="606"/>
                  </a:cubicBezTo>
                  <a:lnTo>
                    <a:pt x="1169" y="0"/>
                  </a:lnTo>
                </a:path>
              </a:pathLst>
            </a:custGeom>
            <a:solidFill>
              <a:srgbClr val="F8F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1" name="Freeform 64"/>
            <p:cNvSpPr>
              <a:spLocks noChangeArrowheads="1"/>
            </p:cNvSpPr>
            <p:nvPr/>
          </p:nvSpPr>
          <p:spPr bwMode="auto">
            <a:xfrm>
              <a:off x="11384439" y="7334184"/>
              <a:ext cx="1096686" cy="1371608"/>
            </a:xfrm>
            <a:custGeom>
              <a:avLst/>
              <a:gdLst>
                <a:gd name="T0" fmla="*/ 709 w 1921"/>
                <a:gd name="T1" fmla="*/ 2396 h 2397"/>
                <a:gd name="T2" fmla="*/ 709 w 1921"/>
                <a:gd name="T3" fmla="*/ 2396 h 2397"/>
                <a:gd name="T4" fmla="*/ 1196 w 1921"/>
                <a:gd name="T5" fmla="*/ 2396 h 2397"/>
                <a:gd name="T6" fmla="*/ 1273 w 1921"/>
                <a:gd name="T7" fmla="*/ 1977 h 2397"/>
                <a:gd name="T8" fmla="*/ 1718 w 1921"/>
                <a:gd name="T9" fmla="*/ 668 h 2397"/>
                <a:gd name="T10" fmla="*/ 1904 w 1921"/>
                <a:gd name="T11" fmla="*/ 280 h 2397"/>
                <a:gd name="T12" fmla="*/ 1200 w 1921"/>
                <a:gd name="T13" fmla="*/ 0 h 2397"/>
                <a:gd name="T14" fmla="*/ 957 w 1921"/>
                <a:gd name="T15" fmla="*/ 6 h 2397"/>
                <a:gd name="T16" fmla="*/ 719 w 1921"/>
                <a:gd name="T17" fmla="*/ 0 h 2397"/>
                <a:gd name="T18" fmla="*/ 16 w 1921"/>
                <a:gd name="T19" fmla="*/ 280 h 2397"/>
                <a:gd name="T20" fmla="*/ 155 w 1921"/>
                <a:gd name="T21" fmla="*/ 627 h 2397"/>
                <a:gd name="T22" fmla="*/ 632 w 1921"/>
                <a:gd name="T23" fmla="*/ 1956 h 2397"/>
                <a:gd name="T24" fmla="*/ 709 w 1921"/>
                <a:gd name="T25" fmla="*/ 2396 h 2397"/>
                <a:gd name="T26" fmla="*/ 93 w 1921"/>
                <a:gd name="T27" fmla="*/ 300 h 2397"/>
                <a:gd name="T28" fmla="*/ 93 w 1921"/>
                <a:gd name="T29" fmla="*/ 300 h 2397"/>
                <a:gd name="T30" fmla="*/ 719 w 1921"/>
                <a:gd name="T31" fmla="*/ 88 h 2397"/>
                <a:gd name="T32" fmla="*/ 957 w 1921"/>
                <a:gd name="T33" fmla="*/ 88 h 2397"/>
                <a:gd name="T34" fmla="*/ 1196 w 1921"/>
                <a:gd name="T35" fmla="*/ 88 h 2397"/>
                <a:gd name="T36" fmla="*/ 1821 w 1921"/>
                <a:gd name="T37" fmla="*/ 300 h 2397"/>
                <a:gd name="T38" fmla="*/ 1666 w 1921"/>
                <a:gd name="T39" fmla="*/ 621 h 2397"/>
                <a:gd name="T40" fmla="*/ 1231 w 1921"/>
                <a:gd name="T41" fmla="*/ 1838 h 2397"/>
                <a:gd name="T42" fmla="*/ 1206 w 1921"/>
                <a:gd name="T43" fmla="*/ 1397 h 2397"/>
                <a:gd name="T44" fmla="*/ 947 w 1921"/>
                <a:gd name="T45" fmla="*/ 590 h 2397"/>
                <a:gd name="T46" fmla="*/ 694 w 1921"/>
                <a:gd name="T47" fmla="*/ 1382 h 2397"/>
                <a:gd name="T48" fmla="*/ 673 w 1921"/>
                <a:gd name="T49" fmla="*/ 1842 h 2397"/>
                <a:gd name="T50" fmla="*/ 207 w 1921"/>
                <a:gd name="T51" fmla="*/ 580 h 2397"/>
                <a:gd name="T52" fmla="*/ 93 w 1921"/>
                <a:gd name="T53" fmla="*/ 30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1" h="2397">
                  <a:moveTo>
                    <a:pt x="709" y="2396"/>
                  </a:moveTo>
                  <a:lnTo>
                    <a:pt x="709" y="2396"/>
                  </a:lnTo>
                  <a:cubicBezTo>
                    <a:pt x="1196" y="2396"/>
                    <a:pt x="1196" y="2396"/>
                    <a:pt x="1196" y="2396"/>
                  </a:cubicBezTo>
                  <a:cubicBezTo>
                    <a:pt x="1273" y="1977"/>
                    <a:pt x="1273" y="1977"/>
                    <a:pt x="1273" y="1977"/>
                  </a:cubicBezTo>
                  <a:cubicBezTo>
                    <a:pt x="1314" y="1672"/>
                    <a:pt x="1418" y="962"/>
                    <a:pt x="1718" y="668"/>
                  </a:cubicBezTo>
                  <a:cubicBezTo>
                    <a:pt x="1858" y="529"/>
                    <a:pt x="1920" y="404"/>
                    <a:pt x="1904" y="280"/>
                  </a:cubicBezTo>
                  <a:cubicBezTo>
                    <a:pt x="1868" y="21"/>
                    <a:pt x="1547" y="0"/>
                    <a:pt x="1200" y="0"/>
                  </a:cubicBezTo>
                  <a:cubicBezTo>
                    <a:pt x="957" y="6"/>
                    <a:pt x="957" y="6"/>
                    <a:pt x="957" y="6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367" y="0"/>
                    <a:pt x="52" y="21"/>
                    <a:pt x="16" y="280"/>
                  </a:cubicBezTo>
                  <a:cubicBezTo>
                    <a:pt x="0" y="399"/>
                    <a:pt x="47" y="523"/>
                    <a:pt x="155" y="627"/>
                  </a:cubicBezTo>
                  <a:cubicBezTo>
                    <a:pt x="461" y="932"/>
                    <a:pt x="580" y="1641"/>
                    <a:pt x="632" y="1956"/>
                  </a:cubicBezTo>
                  <a:lnTo>
                    <a:pt x="709" y="2396"/>
                  </a:lnTo>
                  <a:close/>
                  <a:moveTo>
                    <a:pt x="93" y="300"/>
                  </a:moveTo>
                  <a:lnTo>
                    <a:pt x="93" y="300"/>
                  </a:lnTo>
                  <a:cubicBezTo>
                    <a:pt x="124" y="125"/>
                    <a:pt x="336" y="88"/>
                    <a:pt x="719" y="88"/>
                  </a:cubicBezTo>
                  <a:cubicBezTo>
                    <a:pt x="957" y="88"/>
                    <a:pt x="957" y="88"/>
                    <a:pt x="957" y="88"/>
                  </a:cubicBezTo>
                  <a:cubicBezTo>
                    <a:pt x="1196" y="88"/>
                    <a:pt x="1196" y="88"/>
                    <a:pt x="1196" y="88"/>
                  </a:cubicBezTo>
                  <a:cubicBezTo>
                    <a:pt x="1583" y="88"/>
                    <a:pt x="1795" y="125"/>
                    <a:pt x="1821" y="300"/>
                  </a:cubicBezTo>
                  <a:cubicBezTo>
                    <a:pt x="1837" y="399"/>
                    <a:pt x="1785" y="502"/>
                    <a:pt x="1666" y="621"/>
                  </a:cubicBezTo>
                  <a:cubicBezTo>
                    <a:pt x="1392" y="895"/>
                    <a:pt x="1283" y="1486"/>
                    <a:pt x="1231" y="1838"/>
                  </a:cubicBezTo>
                  <a:cubicBezTo>
                    <a:pt x="1216" y="1744"/>
                    <a:pt x="1196" y="1599"/>
                    <a:pt x="1206" y="1397"/>
                  </a:cubicBezTo>
                  <a:cubicBezTo>
                    <a:pt x="1242" y="694"/>
                    <a:pt x="1087" y="590"/>
                    <a:pt x="947" y="590"/>
                  </a:cubicBezTo>
                  <a:cubicBezTo>
                    <a:pt x="797" y="590"/>
                    <a:pt x="663" y="699"/>
                    <a:pt x="694" y="1382"/>
                  </a:cubicBezTo>
                  <a:cubicBezTo>
                    <a:pt x="704" y="1599"/>
                    <a:pt x="688" y="1749"/>
                    <a:pt x="673" y="1842"/>
                  </a:cubicBezTo>
                  <a:cubicBezTo>
                    <a:pt x="616" y="1480"/>
                    <a:pt x="497" y="875"/>
                    <a:pt x="207" y="580"/>
                  </a:cubicBezTo>
                  <a:cubicBezTo>
                    <a:pt x="119" y="492"/>
                    <a:pt x="78" y="399"/>
                    <a:pt x="93" y="300"/>
                  </a:cubicBezTo>
                  <a:close/>
                </a:path>
              </a:pathLst>
            </a:custGeom>
            <a:solidFill>
              <a:srgbClr val="F78D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2" name="Freeform 65"/>
            <p:cNvSpPr>
              <a:spLocks noChangeArrowheads="1"/>
            </p:cNvSpPr>
            <p:nvPr/>
          </p:nvSpPr>
          <p:spPr bwMode="auto">
            <a:xfrm>
              <a:off x="11034156" y="6519074"/>
              <a:ext cx="1793981" cy="2186718"/>
            </a:xfrm>
            <a:custGeom>
              <a:avLst/>
              <a:gdLst>
                <a:gd name="T0" fmla="*/ 1568 w 3142"/>
                <a:gd name="T1" fmla="*/ 0 h 3829"/>
                <a:gd name="T2" fmla="*/ 1568 w 3142"/>
                <a:gd name="T3" fmla="*/ 0 h 3829"/>
                <a:gd name="T4" fmla="*/ 192 w 3142"/>
                <a:gd name="T5" fmla="*/ 1748 h 3829"/>
                <a:gd name="T6" fmla="*/ 560 w 3142"/>
                <a:gd name="T7" fmla="*/ 2437 h 3829"/>
                <a:gd name="T8" fmla="*/ 1191 w 3142"/>
                <a:gd name="T9" fmla="*/ 3818 h 3829"/>
                <a:gd name="T10" fmla="*/ 1951 w 3142"/>
                <a:gd name="T11" fmla="*/ 3828 h 3829"/>
                <a:gd name="T12" fmla="*/ 2531 w 3142"/>
                <a:gd name="T13" fmla="*/ 2488 h 3829"/>
                <a:gd name="T14" fmla="*/ 2950 w 3142"/>
                <a:gd name="T15" fmla="*/ 1748 h 3829"/>
                <a:gd name="T16" fmla="*/ 1568 w 3142"/>
                <a:gd name="T17" fmla="*/ 0 h 3829"/>
                <a:gd name="T18" fmla="*/ 2877 w 3142"/>
                <a:gd name="T19" fmla="*/ 1733 h 3829"/>
                <a:gd name="T20" fmla="*/ 2877 w 3142"/>
                <a:gd name="T21" fmla="*/ 1733 h 3829"/>
                <a:gd name="T22" fmla="*/ 2479 w 3142"/>
                <a:gd name="T23" fmla="*/ 2437 h 3829"/>
                <a:gd name="T24" fmla="*/ 1894 w 3142"/>
                <a:gd name="T25" fmla="*/ 3771 h 3829"/>
                <a:gd name="T26" fmla="*/ 1243 w 3142"/>
                <a:gd name="T27" fmla="*/ 3766 h 3829"/>
                <a:gd name="T28" fmla="*/ 611 w 3142"/>
                <a:gd name="T29" fmla="*/ 2389 h 3829"/>
                <a:gd name="T30" fmla="*/ 259 w 3142"/>
                <a:gd name="T31" fmla="*/ 1733 h 3829"/>
                <a:gd name="T32" fmla="*/ 529 w 3142"/>
                <a:gd name="T33" fmla="*/ 558 h 3829"/>
                <a:gd name="T34" fmla="*/ 1568 w 3142"/>
                <a:gd name="T35" fmla="*/ 72 h 3829"/>
                <a:gd name="T36" fmla="*/ 2608 w 3142"/>
                <a:gd name="T37" fmla="*/ 558 h 3829"/>
                <a:gd name="T38" fmla="*/ 2877 w 3142"/>
                <a:gd name="T39" fmla="*/ 1733 h 3829"/>
                <a:gd name="T40" fmla="*/ 1568 w 3142"/>
                <a:gd name="T41" fmla="*/ 0 h 3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42" h="3829">
                  <a:moveTo>
                    <a:pt x="1568" y="0"/>
                  </a:moveTo>
                  <a:lnTo>
                    <a:pt x="1568" y="0"/>
                  </a:lnTo>
                  <a:cubicBezTo>
                    <a:pt x="596" y="0"/>
                    <a:pt x="0" y="890"/>
                    <a:pt x="192" y="1748"/>
                  </a:cubicBezTo>
                  <a:cubicBezTo>
                    <a:pt x="249" y="2023"/>
                    <a:pt x="389" y="2256"/>
                    <a:pt x="560" y="2437"/>
                  </a:cubicBezTo>
                  <a:cubicBezTo>
                    <a:pt x="1082" y="2980"/>
                    <a:pt x="1191" y="3818"/>
                    <a:pt x="1191" y="3818"/>
                  </a:cubicBezTo>
                  <a:cubicBezTo>
                    <a:pt x="1951" y="3828"/>
                    <a:pt x="1951" y="3828"/>
                    <a:pt x="1951" y="3828"/>
                  </a:cubicBezTo>
                  <a:cubicBezTo>
                    <a:pt x="1951" y="3828"/>
                    <a:pt x="1982" y="3057"/>
                    <a:pt x="2531" y="2488"/>
                  </a:cubicBezTo>
                  <a:cubicBezTo>
                    <a:pt x="2717" y="2291"/>
                    <a:pt x="2883" y="2048"/>
                    <a:pt x="2950" y="1748"/>
                  </a:cubicBezTo>
                  <a:cubicBezTo>
                    <a:pt x="3141" y="890"/>
                    <a:pt x="2546" y="0"/>
                    <a:pt x="1568" y="0"/>
                  </a:cubicBezTo>
                  <a:lnTo>
                    <a:pt x="2877" y="1733"/>
                  </a:lnTo>
                  <a:lnTo>
                    <a:pt x="2877" y="1733"/>
                  </a:lnTo>
                  <a:cubicBezTo>
                    <a:pt x="2825" y="1987"/>
                    <a:pt x="2691" y="2214"/>
                    <a:pt x="2479" y="2437"/>
                  </a:cubicBezTo>
                  <a:cubicBezTo>
                    <a:pt x="2003" y="2928"/>
                    <a:pt x="1884" y="3590"/>
                    <a:pt x="1894" y="3771"/>
                  </a:cubicBezTo>
                  <a:cubicBezTo>
                    <a:pt x="1243" y="3766"/>
                    <a:pt x="1243" y="3766"/>
                    <a:pt x="1243" y="3766"/>
                  </a:cubicBezTo>
                  <a:cubicBezTo>
                    <a:pt x="1237" y="3585"/>
                    <a:pt x="1066" y="2861"/>
                    <a:pt x="611" y="2389"/>
                  </a:cubicBezTo>
                  <a:cubicBezTo>
                    <a:pt x="435" y="2204"/>
                    <a:pt x="316" y="1981"/>
                    <a:pt x="259" y="1733"/>
                  </a:cubicBezTo>
                  <a:cubicBezTo>
                    <a:pt x="171" y="1319"/>
                    <a:pt x="269" y="884"/>
                    <a:pt x="529" y="558"/>
                  </a:cubicBezTo>
                  <a:cubicBezTo>
                    <a:pt x="782" y="248"/>
                    <a:pt x="1149" y="72"/>
                    <a:pt x="1568" y="72"/>
                  </a:cubicBezTo>
                  <a:cubicBezTo>
                    <a:pt x="1988" y="72"/>
                    <a:pt x="2360" y="248"/>
                    <a:pt x="2608" y="558"/>
                  </a:cubicBezTo>
                  <a:cubicBezTo>
                    <a:pt x="2867" y="884"/>
                    <a:pt x="2970" y="1319"/>
                    <a:pt x="2877" y="1733"/>
                  </a:cubicBezTo>
                  <a:lnTo>
                    <a:pt x="1568" y="0"/>
                  </a:lnTo>
                </a:path>
              </a:pathLst>
            </a:custGeom>
            <a:solidFill>
              <a:srgbClr val="F0F0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Freeform 66"/>
            <p:cNvSpPr>
              <a:spLocks noChangeArrowheads="1"/>
            </p:cNvSpPr>
            <p:nvPr/>
          </p:nvSpPr>
          <p:spPr bwMode="auto">
            <a:xfrm>
              <a:off x="11692165" y="8663238"/>
              <a:ext cx="471411" cy="389549"/>
            </a:xfrm>
            <a:custGeom>
              <a:avLst/>
              <a:gdLst>
                <a:gd name="T0" fmla="*/ 823 w 824"/>
                <a:gd name="T1" fmla="*/ 249 h 684"/>
                <a:gd name="T2" fmla="*/ 823 w 824"/>
                <a:gd name="T3" fmla="*/ 249 h 684"/>
                <a:gd name="T4" fmla="*/ 792 w 824"/>
                <a:gd name="T5" fmla="*/ 171 h 684"/>
                <a:gd name="T6" fmla="*/ 823 w 824"/>
                <a:gd name="T7" fmla="*/ 104 h 684"/>
                <a:gd name="T8" fmla="*/ 725 w 824"/>
                <a:gd name="T9" fmla="*/ 0 h 684"/>
                <a:gd name="T10" fmla="*/ 104 w 824"/>
                <a:gd name="T11" fmla="*/ 0 h 684"/>
                <a:gd name="T12" fmla="*/ 0 w 824"/>
                <a:gd name="T13" fmla="*/ 104 h 684"/>
                <a:gd name="T14" fmla="*/ 31 w 824"/>
                <a:gd name="T15" fmla="*/ 171 h 684"/>
                <a:gd name="T16" fmla="*/ 0 w 824"/>
                <a:gd name="T17" fmla="*/ 249 h 684"/>
                <a:gd name="T18" fmla="*/ 31 w 824"/>
                <a:gd name="T19" fmla="*/ 321 h 684"/>
                <a:gd name="T20" fmla="*/ 0 w 824"/>
                <a:gd name="T21" fmla="*/ 394 h 684"/>
                <a:gd name="T22" fmla="*/ 104 w 824"/>
                <a:gd name="T23" fmla="*/ 492 h 684"/>
                <a:gd name="T24" fmla="*/ 120 w 824"/>
                <a:gd name="T25" fmla="*/ 492 h 684"/>
                <a:gd name="T26" fmla="*/ 414 w 824"/>
                <a:gd name="T27" fmla="*/ 683 h 684"/>
                <a:gd name="T28" fmla="*/ 704 w 824"/>
                <a:gd name="T29" fmla="*/ 492 h 684"/>
                <a:gd name="T30" fmla="*/ 725 w 824"/>
                <a:gd name="T31" fmla="*/ 492 h 684"/>
                <a:gd name="T32" fmla="*/ 823 w 824"/>
                <a:gd name="T33" fmla="*/ 394 h 684"/>
                <a:gd name="T34" fmla="*/ 792 w 824"/>
                <a:gd name="T35" fmla="*/ 321 h 684"/>
                <a:gd name="T36" fmla="*/ 823 w 824"/>
                <a:gd name="T37" fmla="*/ 24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4" h="684">
                  <a:moveTo>
                    <a:pt x="823" y="249"/>
                  </a:moveTo>
                  <a:lnTo>
                    <a:pt x="823" y="249"/>
                  </a:lnTo>
                  <a:cubicBezTo>
                    <a:pt x="823" y="218"/>
                    <a:pt x="813" y="192"/>
                    <a:pt x="792" y="171"/>
                  </a:cubicBezTo>
                  <a:cubicBezTo>
                    <a:pt x="813" y="156"/>
                    <a:pt x="823" y="129"/>
                    <a:pt x="823" y="104"/>
                  </a:cubicBezTo>
                  <a:cubicBezTo>
                    <a:pt x="823" y="47"/>
                    <a:pt x="782" y="0"/>
                    <a:pt x="72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29"/>
                    <a:pt x="10" y="156"/>
                    <a:pt x="31" y="171"/>
                  </a:cubicBezTo>
                  <a:cubicBezTo>
                    <a:pt x="10" y="192"/>
                    <a:pt x="0" y="218"/>
                    <a:pt x="0" y="249"/>
                  </a:cubicBezTo>
                  <a:cubicBezTo>
                    <a:pt x="0" y="275"/>
                    <a:pt x="10" y="300"/>
                    <a:pt x="31" y="321"/>
                  </a:cubicBezTo>
                  <a:cubicBezTo>
                    <a:pt x="10" y="337"/>
                    <a:pt x="0" y="363"/>
                    <a:pt x="0" y="394"/>
                  </a:cubicBezTo>
                  <a:cubicBezTo>
                    <a:pt x="0" y="446"/>
                    <a:pt x="47" y="492"/>
                    <a:pt x="104" y="492"/>
                  </a:cubicBezTo>
                  <a:cubicBezTo>
                    <a:pt x="120" y="492"/>
                    <a:pt x="120" y="492"/>
                    <a:pt x="120" y="492"/>
                  </a:cubicBezTo>
                  <a:cubicBezTo>
                    <a:pt x="171" y="606"/>
                    <a:pt x="280" y="683"/>
                    <a:pt x="414" y="683"/>
                  </a:cubicBezTo>
                  <a:cubicBezTo>
                    <a:pt x="544" y="683"/>
                    <a:pt x="653" y="606"/>
                    <a:pt x="704" y="492"/>
                  </a:cubicBezTo>
                  <a:cubicBezTo>
                    <a:pt x="725" y="492"/>
                    <a:pt x="725" y="492"/>
                    <a:pt x="725" y="492"/>
                  </a:cubicBezTo>
                  <a:cubicBezTo>
                    <a:pt x="782" y="492"/>
                    <a:pt x="823" y="446"/>
                    <a:pt x="823" y="394"/>
                  </a:cubicBezTo>
                  <a:cubicBezTo>
                    <a:pt x="823" y="363"/>
                    <a:pt x="813" y="337"/>
                    <a:pt x="792" y="321"/>
                  </a:cubicBezTo>
                  <a:cubicBezTo>
                    <a:pt x="813" y="300"/>
                    <a:pt x="823" y="275"/>
                    <a:pt x="823" y="249"/>
                  </a:cubicBezTo>
                </a:path>
              </a:pathLst>
            </a:custGeom>
            <a:solidFill>
              <a:srgbClr val="DEEB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4" name="Freeform 67"/>
            <p:cNvSpPr>
              <a:spLocks noChangeArrowheads="1"/>
            </p:cNvSpPr>
            <p:nvPr/>
          </p:nvSpPr>
          <p:spPr bwMode="auto">
            <a:xfrm>
              <a:off x="11724903" y="8673057"/>
              <a:ext cx="405938" cy="91658"/>
            </a:xfrm>
            <a:custGeom>
              <a:avLst/>
              <a:gdLst>
                <a:gd name="T0" fmla="*/ 709 w 715"/>
                <a:gd name="T1" fmla="*/ 37 h 157"/>
                <a:gd name="T2" fmla="*/ 709 w 715"/>
                <a:gd name="T3" fmla="*/ 37 h 157"/>
                <a:gd name="T4" fmla="*/ 678 w 715"/>
                <a:gd name="T5" fmla="*/ 73 h 157"/>
                <a:gd name="T6" fmla="*/ 41 w 715"/>
                <a:gd name="T7" fmla="*/ 156 h 157"/>
                <a:gd name="T8" fmla="*/ 5 w 715"/>
                <a:gd name="T9" fmla="*/ 125 h 157"/>
                <a:gd name="T10" fmla="*/ 37 w 715"/>
                <a:gd name="T11" fmla="*/ 83 h 157"/>
                <a:gd name="T12" fmla="*/ 673 w 715"/>
                <a:gd name="T13" fmla="*/ 6 h 157"/>
                <a:gd name="T14" fmla="*/ 709 w 715"/>
                <a:gd name="T15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7">
                  <a:moveTo>
                    <a:pt x="709" y="37"/>
                  </a:moveTo>
                  <a:lnTo>
                    <a:pt x="709" y="37"/>
                  </a:lnTo>
                  <a:cubicBezTo>
                    <a:pt x="714" y="52"/>
                    <a:pt x="699" y="73"/>
                    <a:pt x="678" y="73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6" y="156"/>
                    <a:pt x="5" y="145"/>
                    <a:pt x="5" y="125"/>
                  </a:cubicBezTo>
                  <a:cubicBezTo>
                    <a:pt x="0" y="104"/>
                    <a:pt x="16" y="88"/>
                    <a:pt x="37" y="83"/>
                  </a:cubicBezTo>
                  <a:cubicBezTo>
                    <a:pt x="673" y="6"/>
                    <a:pt x="673" y="6"/>
                    <a:pt x="673" y="6"/>
                  </a:cubicBezTo>
                  <a:cubicBezTo>
                    <a:pt x="688" y="0"/>
                    <a:pt x="709" y="16"/>
                    <a:pt x="709" y="37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5" name="Freeform 68"/>
            <p:cNvSpPr>
              <a:spLocks noChangeArrowheads="1"/>
            </p:cNvSpPr>
            <p:nvPr/>
          </p:nvSpPr>
          <p:spPr bwMode="auto">
            <a:xfrm>
              <a:off x="11724903" y="8758169"/>
              <a:ext cx="405938" cy="88386"/>
            </a:xfrm>
            <a:custGeom>
              <a:avLst/>
              <a:gdLst>
                <a:gd name="T0" fmla="*/ 709 w 715"/>
                <a:gd name="T1" fmla="*/ 32 h 156"/>
                <a:gd name="T2" fmla="*/ 709 w 715"/>
                <a:gd name="T3" fmla="*/ 32 h 156"/>
                <a:gd name="T4" fmla="*/ 678 w 715"/>
                <a:gd name="T5" fmla="*/ 73 h 156"/>
                <a:gd name="T6" fmla="*/ 41 w 715"/>
                <a:gd name="T7" fmla="*/ 155 h 156"/>
                <a:gd name="T8" fmla="*/ 5 w 715"/>
                <a:gd name="T9" fmla="*/ 124 h 156"/>
                <a:gd name="T10" fmla="*/ 37 w 715"/>
                <a:gd name="T11" fmla="*/ 88 h 156"/>
                <a:gd name="T12" fmla="*/ 673 w 715"/>
                <a:gd name="T13" fmla="*/ 0 h 156"/>
                <a:gd name="T14" fmla="*/ 709 w 715"/>
                <a:gd name="T15" fmla="*/ 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6">
                  <a:moveTo>
                    <a:pt x="709" y="32"/>
                  </a:moveTo>
                  <a:lnTo>
                    <a:pt x="709" y="32"/>
                  </a:lnTo>
                  <a:cubicBezTo>
                    <a:pt x="714" y="52"/>
                    <a:pt x="699" y="73"/>
                    <a:pt x="678" y="73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26" y="155"/>
                    <a:pt x="5" y="145"/>
                    <a:pt x="5" y="124"/>
                  </a:cubicBezTo>
                  <a:cubicBezTo>
                    <a:pt x="0" y="109"/>
                    <a:pt x="16" y="88"/>
                    <a:pt x="37" y="88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88" y="0"/>
                    <a:pt x="709" y="15"/>
                    <a:pt x="709" y="32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6" name="Freeform 69"/>
            <p:cNvSpPr>
              <a:spLocks noChangeArrowheads="1"/>
            </p:cNvSpPr>
            <p:nvPr/>
          </p:nvSpPr>
          <p:spPr bwMode="auto">
            <a:xfrm>
              <a:off x="11724903" y="8836733"/>
              <a:ext cx="405938" cy="88386"/>
            </a:xfrm>
            <a:custGeom>
              <a:avLst/>
              <a:gdLst>
                <a:gd name="T0" fmla="*/ 709 w 715"/>
                <a:gd name="T1" fmla="*/ 36 h 156"/>
                <a:gd name="T2" fmla="*/ 709 w 715"/>
                <a:gd name="T3" fmla="*/ 36 h 156"/>
                <a:gd name="T4" fmla="*/ 678 w 715"/>
                <a:gd name="T5" fmla="*/ 72 h 156"/>
                <a:gd name="T6" fmla="*/ 41 w 715"/>
                <a:gd name="T7" fmla="*/ 155 h 156"/>
                <a:gd name="T8" fmla="*/ 5 w 715"/>
                <a:gd name="T9" fmla="*/ 124 h 156"/>
                <a:gd name="T10" fmla="*/ 37 w 715"/>
                <a:gd name="T11" fmla="*/ 83 h 156"/>
                <a:gd name="T12" fmla="*/ 673 w 715"/>
                <a:gd name="T13" fmla="*/ 5 h 156"/>
                <a:gd name="T14" fmla="*/ 709 w 715"/>
                <a:gd name="T15" fmla="*/ 3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156">
                  <a:moveTo>
                    <a:pt x="709" y="36"/>
                  </a:moveTo>
                  <a:lnTo>
                    <a:pt x="709" y="36"/>
                  </a:lnTo>
                  <a:cubicBezTo>
                    <a:pt x="714" y="52"/>
                    <a:pt x="699" y="72"/>
                    <a:pt x="678" y="72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26" y="155"/>
                    <a:pt x="5" y="145"/>
                    <a:pt x="5" y="124"/>
                  </a:cubicBezTo>
                  <a:cubicBezTo>
                    <a:pt x="0" y="103"/>
                    <a:pt x="16" y="88"/>
                    <a:pt x="37" y="83"/>
                  </a:cubicBezTo>
                  <a:cubicBezTo>
                    <a:pt x="673" y="5"/>
                    <a:pt x="673" y="5"/>
                    <a:pt x="673" y="5"/>
                  </a:cubicBezTo>
                  <a:cubicBezTo>
                    <a:pt x="688" y="0"/>
                    <a:pt x="709" y="16"/>
                    <a:pt x="709" y="36"/>
                  </a:cubicBezTo>
                </a:path>
              </a:pathLst>
            </a:custGeom>
            <a:solidFill>
              <a:srgbClr val="5871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7" name="Freeform 70"/>
            <p:cNvSpPr>
              <a:spLocks noChangeArrowheads="1"/>
            </p:cNvSpPr>
            <p:nvPr/>
          </p:nvSpPr>
          <p:spPr bwMode="auto">
            <a:xfrm>
              <a:off x="10307397" y="5726880"/>
              <a:ext cx="3273689" cy="2998554"/>
            </a:xfrm>
            <a:custGeom>
              <a:avLst/>
              <a:gdLst>
                <a:gd name="T0" fmla="*/ 5728 w 5729"/>
                <a:gd name="T1" fmla="*/ 2856 h 5247"/>
                <a:gd name="T2" fmla="*/ 5728 w 5729"/>
                <a:gd name="T3" fmla="*/ 2856 h 5247"/>
                <a:gd name="T4" fmla="*/ 5138 w 5729"/>
                <a:gd name="T5" fmla="*/ 2256 h 5247"/>
                <a:gd name="T6" fmla="*/ 5376 w 5729"/>
                <a:gd name="T7" fmla="*/ 1453 h 5247"/>
                <a:gd name="T8" fmla="*/ 4558 w 5729"/>
                <a:gd name="T9" fmla="*/ 1216 h 5247"/>
                <a:gd name="T10" fmla="*/ 4351 w 5729"/>
                <a:gd name="T11" fmla="*/ 404 h 5247"/>
                <a:gd name="T12" fmla="*/ 3523 w 5729"/>
                <a:gd name="T13" fmla="*/ 600 h 5247"/>
                <a:gd name="T14" fmla="*/ 2929 w 5729"/>
                <a:gd name="T15" fmla="*/ 0 h 5247"/>
                <a:gd name="T16" fmla="*/ 2313 w 5729"/>
                <a:gd name="T17" fmla="*/ 575 h 5247"/>
                <a:gd name="T18" fmla="*/ 1490 w 5729"/>
                <a:gd name="T19" fmla="*/ 341 h 5247"/>
                <a:gd name="T20" fmla="*/ 1247 w 5729"/>
                <a:gd name="T21" fmla="*/ 1139 h 5247"/>
                <a:gd name="T22" fmla="*/ 413 w 5729"/>
                <a:gd name="T23" fmla="*/ 1340 h 5247"/>
                <a:gd name="T24" fmla="*/ 615 w 5729"/>
                <a:gd name="T25" fmla="*/ 2152 h 5247"/>
                <a:gd name="T26" fmla="*/ 0 w 5729"/>
                <a:gd name="T27" fmla="*/ 2731 h 5247"/>
                <a:gd name="T28" fmla="*/ 590 w 5729"/>
                <a:gd name="T29" fmla="*/ 3332 h 5247"/>
                <a:gd name="T30" fmla="*/ 352 w 5729"/>
                <a:gd name="T31" fmla="*/ 4139 h 5247"/>
                <a:gd name="T32" fmla="*/ 1169 w 5729"/>
                <a:gd name="T33" fmla="*/ 4372 h 5247"/>
                <a:gd name="T34" fmla="*/ 1376 w 5729"/>
                <a:gd name="T35" fmla="*/ 5184 h 5247"/>
                <a:gd name="T36" fmla="*/ 2204 w 5729"/>
                <a:gd name="T37" fmla="*/ 4987 h 5247"/>
                <a:gd name="T38" fmla="*/ 2204 w 5729"/>
                <a:gd name="T39" fmla="*/ 4993 h 5247"/>
                <a:gd name="T40" fmla="*/ 1759 w 5729"/>
                <a:gd name="T41" fmla="*/ 3859 h 5247"/>
                <a:gd name="T42" fmla="*/ 1360 w 5729"/>
                <a:gd name="T43" fmla="*/ 3141 h 5247"/>
                <a:gd name="T44" fmla="*/ 1661 w 5729"/>
                <a:gd name="T45" fmla="*/ 1852 h 5247"/>
                <a:gd name="T46" fmla="*/ 2840 w 5729"/>
                <a:gd name="T47" fmla="*/ 1309 h 5247"/>
                <a:gd name="T48" fmla="*/ 4015 w 5729"/>
                <a:gd name="T49" fmla="*/ 1852 h 5247"/>
                <a:gd name="T50" fmla="*/ 4320 w 5729"/>
                <a:gd name="T51" fmla="*/ 3141 h 5247"/>
                <a:gd name="T52" fmla="*/ 3876 w 5729"/>
                <a:gd name="T53" fmla="*/ 3907 h 5247"/>
                <a:gd name="T54" fmla="*/ 3456 w 5729"/>
                <a:gd name="T55" fmla="*/ 5008 h 5247"/>
                <a:gd name="T56" fmla="*/ 4238 w 5729"/>
                <a:gd name="T57" fmla="*/ 5246 h 5247"/>
                <a:gd name="T58" fmla="*/ 4480 w 5729"/>
                <a:gd name="T59" fmla="*/ 4450 h 5247"/>
                <a:gd name="T60" fmla="*/ 5308 w 5729"/>
                <a:gd name="T61" fmla="*/ 4248 h 5247"/>
                <a:gd name="T62" fmla="*/ 5112 w 5729"/>
                <a:gd name="T63" fmla="*/ 3441 h 5247"/>
                <a:gd name="T64" fmla="*/ 5728 w 5729"/>
                <a:gd name="T65" fmla="*/ 2856 h 5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29" h="5247">
                  <a:moveTo>
                    <a:pt x="5728" y="2856"/>
                  </a:moveTo>
                  <a:lnTo>
                    <a:pt x="5728" y="2856"/>
                  </a:lnTo>
                  <a:cubicBezTo>
                    <a:pt x="5448" y="2773"/>
                    <a:pt x="5215" y="2556"/>
                    <a:pt x="5138" y="2256"/>
                  </a:cubicBezTo>
                  <a:cubicBezTo>
                    <a:pt x="5065" y="1955"/>
                    <a:pt x="5164" y="1651"/>
                    <a:pt x="5376" y="1453"/>
                  </a:cubicBezTo>
                  <a:cubicBezTo>
                    <a:pt x="5091" y="1516"/>
                    <a:pt x="4775" y="1438"/>
                    <a:pt x="4558" y="1216"/>
                  </a:cubicBezTo>
                  <a:cubicBezTo>
                    <a:pt x="4336" y="993"/>
                    <a:pt x="4268" y="683"/>
                    <a:pt x="4351" y="404"/>
                  </a:cubicBezTo>
                  <a:cubicBezTo>
                    <a:pt x="4139" y="600"/>
                    <a:pt x="3824" y="688"/>
                    <a:pt x="3523" y="600"/>
                  </a:cubicBezTo>
                  <a:cubicBezTo>
                    <a:pt x="3218" y="517"/>
                    <a:pt x="3000" y="279"/>
                    <a:pt x="2929" y="0"/>
                  </a:cubicBezTo>
                  <a:cubicBezTo>
                    <a:pt x="2846" y="274"/>
                    <a:pt x="2617" y="502"/>
                    <a:pt x="2313" y="575"/>
                  </a:cubicBezTo>
                  <a:cubicBezTo>
                    <a:pt x="2002" y="647"/>
                    <a:pt x="1691" y="548"/>
                    <a:pt x="1490" y="341"/>
                  </a:cubicBezTo>
                  <a:cubicBezTo>
                    <a:pt x="1557" y="621"/>
                    <a:pt x="1474" y="926"/>
                    <a:pt x="1247" y="1139"/>
                  </a:cubicBezTo>
                  <a:cubicBezTo>
                    <a:pt x="1019" y="1355"/>
                    <a:pt x="698" y="1422"/>
                    <a:pt x="413" y="1340"/>
                  </a:cubicBezTo>
                  <a:cubicBezTo>
                    <a:pt x="615" y="1552"/>
                    <a:pt x="704" y="1857"/>
                    <a:pt x="615" y="2152"/>
                  </a:cubicBezTo>
                  <a:cubicBezTo>
                    <a:pt x="527" y="2448"/>
                    <a:pt x="284" y="2659"/>
                    <a:pt x="0" y="2731"/>
                  </a:cubicBezTo>
                  <a:cubicBezTo>
                    <a:pt x="279" y="2814"/>
                    <a:pt x="512" y="3037"/>
                    <a:pt x="590" y="3332"/>
                  </a:cubicBezTo>
                  <a:cubicBezTo>
                    <a:pt x="662" y="3632"/>
                    <a:pt x="564" y="3937"/>
                    <a:pt x="352" y="4139"/>
                  </a:cubicBezTo>
                  <a:cubicBezTo>
                    <a:pt x="636" y="4072"/>
                    <a:pt x="952" y="4149"/>
                    <a:pt x="1169" y="4372"/>
                  </a:cubicBezTo>
                  <a:cubicBezTo>
                    <a:pt x="1387" y="4594"/>
                    <a:pt x="1454" y="4910"/>
                    <a:pt x="1376" y="5184"/>
                  </a:cubicBezTo>
                  <a:cubicBezTo>
                    <a:pt x="1588" y="4987"/>
                    <a:pt x="1899" y="4904"/>
                    <a:pt x="2204" y="4987"/>
                  </a:cubicBezTo>
                  <a:lnTo>
                    <a:pt x="2204" y="4993"/>
                  </a:lnTo>
                  <a:cubicBezTo>
                    <a:pt x="2178" y="4713"/>
                    <a:pt x="2084" y="4196"/>
                    <a:pt x="1759" y="3859"/>
                  </a:cubicBezTo>
                  <a:cubicBezTo>
                    <a:pt x="1557" y="3658"/>
                    <a:pt x="1422" y="3410"/>
                    <a:pt x="1360" y="3141"/>
                  </a:cubicBezTo>
                  <a:cubicBezTo>
                    <a:pt x="1257" y="2685"/>
                    <a:pt x="1371" y="2204"/>
                    <a:pt x="1661" y="1852"/>
                  </a:cubicBezTo>
                  <a:cubicBezTo>
                    <a:pt x="1951" y="1505"/>
                    <a:pt x="2365" y="1309"/>
                    <a:pt x="2840" y="1309"/>
                  </a:cubicBezTo>
                  <a:cubicBezTo>
                    <a:pt x="3311" y="1309"/>
                    <a:pt x="3730" y="1505"/>
                    <a:pt x="4015" y="1852"/>
                  </a:cubicBezTo>
                  <a:cubicBezTo>
                    <a:pt x="4309" y="2204"/>
                    <a:pt x="4423" y="2685"/>
                    <a:pt x="4320" y="3141"/>
                  </a:cubicBezTo>
                  <a:cubicBezTo>
                    <a:pt x="4258" y="3410"/>
                    <a:pt x="4108" y="3668"/>
                    <a:pt x="3876" y="3907"/>
                  </a:cubicBezTo>
                  <a:cubicBezTo>
                    <a:pt x="3523" y="4258"/>
                    <a:pt x="3466" y="4755"/>
                    <a:pt x="3456" y="5008"/>
                  </a:cubicBezTo>
                  <a:cubicBezTo>
                    <a:pt x="3751" y="4952"/>
                    <a:pt x="4041" y="5050"/>
                    <a:pt x="4238" y="5246"/>
                  </a:cubicBezTo>
                  <a:cubicBezTo>
                    <a:pt x="4170" y="4972"/>
                    <a:pt x="4253" y="4662"/>
                    <a:pt x="4480" y="4450"/>
                  </a:cubicBezTo>
                  <a:cubicBezTo>
                    <a:pt x="4708" y="4238"/>
                    <a:pt x="5023" y="4170"/>
                    <a:pt x="5308" y="4248"/>
                  </a:cubicBezTo>
                  <a:cubicBezTo>
                    <a:pt x="5106" y="4040"/>
                    <a:pt x="5023" y="3736"/>
                    <a:pt x="5112" y="3441"/>
                  </a:cubicBezTo>
                  <a:cubicBezTo>
                    <a:pt x="5200" y="3141"/>
                    <a:pt x="5437" y="2928"/>
                    <a:pt x="5728" y="2856"/>
                  </a:cubicBezTo>
                </a:path>
              </a:pathLst>
            </a:custGeom>
            <a:solidFill>
              <a:srgbClr val="BD39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8" name="Freeform 71"/>
            <p:cNvSpPr>
              <a:spLocks noChangeArrowheads="1"/>
            </p:cNvSpPr>
            <p:nvPr/>
          </p:nvSpPr>
          <p:spPr bwMode="auto">
            <a:xfrm>
              <a:off x="10307397" y="5723608"/>
              <a:ext cx="3273689" cy="3005101"/>
            </a:xfrm>
            <a:custGeom>
              <a:avLst/>
              <a:gdLst>
                <a:gd name="T0" fmla="*/ 5728 w 5729"/>
                <a:gd name="T1" fmla="*/ 2862 h 5259"/>
                <a:gd name="T2" fmla="*/ 5376 w 5729"/>
                <a:gd name="T3" fmla="*/ 1459 h 5259"/>
                <a:gd name="T4" fmla="*/ 5179 w 5729"/>
                <a:gd name="T5" fmla="*/ 1480 h 5259"/>
                <a:gd name="T6" fmla="*/ 4351 w 5729"/>
                <a:gd name="T7" fmla="*/ 410 h 5259"/>
                <a:gd name="T8" fmla="*/ 3761 w 5729"/>
                <a:gd name="T9" fmla="*/ 637 h 5259"/>
                <a:gd name="T10" fmla="*/ 2929 w 5729"/>
                <a:gd name="T11" fmla="*/ 0 h 5259"/>
                <a:gd name="T12" fmla="*/ 2105 w 5729"/>
                <a:gd name="T13" fmla="*/ 601 h 5259"/>
                <a:gd name="T14" fmla="*/ 1485 w 5729"/>
                <a:gd name="T15" fmla="*/ 347 h 5259"/>
                <a:gd name="T16" fmla="*/ 652 w 5729"/>
                <a:gd name="T17" fmla="*/ 1377 h 5259"/>
                <a:gd name="T18" fmla="*/ 413 w 5729"/>
                <a:gd name="T19" fmla="*/ 1346 h 5259"/>
                <a:gd name="T20" fmla="*/ 0 w 5729"/>
                <a:gd name="T21" fmla="*/ 2737 h 5259"/>
                <a:gd name="T22" fmla="*/ 590 w 5729"/>
                <a:gd name="T23" fmla="*/ 3338 h 5259"/>
                <a:gd name="T24" fmla="*/ 346 w 5729"/>
                <a:gd name="T25" fmla="*/ 4145 h 5259"/>
                <a:gd name="T26" fmla="*/ 1169 w 5729"/>
                <a:gd name="T27" fmla="*/ 4378 h 5259"/>
                <a:gd name="T28" fmla="*/ 1376 w 5729"/>
                <a:gd name="T29" fmla="*/ 5190 h 5259"/>
                <a:gd name="T30" fmla="*/ 2204 w 5729"/>
                <a:gd name="T31" fmla="*/ 4993 h 5259"/>
                <a:gd name="T32" fmla="*/ 2204 w 5729"/>
                <a:gd name="T33" fmla="*/ 4999 h 5259"/>
                <a:gd name="T34" fmla="*/ 2209 w 5729"/>
                <a:gd name="T35" fmla="*/ 4999 h 5259"/>
                <a:gd name="T36" fmla="*/ 1324 w 5729"/>
                <a:gd name="T37" fmla="*/ 2810 h 5259"/>
                <a:gd name="T38" fmla="*/ 4015 w 5729"/>
                <a:gd name="T39" fmla="*/ 1858 h 5259"/>
                <a:gd name="T40" fmla="*/ 3876 w 5729"/>
                <a:gd name="T41" fmla="*/ 3913 h 5259"/>
                <a:gd name="T42" fmla="*/ 3456 w 5729"/>
                <a:gd name="T43" fmla="*/ 5014 h 5259"/>
                <a:gd name="T44" fmla="*/ 4238 w 5729"/>
                <a:gd name="T45" fmla="*/ 5258 h 5259"/>
                <a:gd name="T46" fmla="*/ 4480 w 5729"/>
                <a:gd name="T47" fmla="*/ 4456 h 5259"/>
                <a:gd name="T48" fmla="*/ 5314 w 5729"/>
                <a:gd name="T49" fmla="*/ 4254 h 5259"/>
                <a:gd name="T50" fmla="*/ 5112 w 5729"/>
                <a:gd name="T51" fmla="*/ 3447 h 5259"/>
                <a:gd name="T52" fmla="*/ 5728 w 5729"/>
                <a:gd name="T53" fmla="*/ 2862 h 5259"/>
                <a:gd name="T54" fmla="*/ 5112 w 5729"/>
                <a:gd name="T55" fmla="*/ 3447 h 5259"/>
                <a:gd name="T56" fmla="*/ 5308 w 5729"/>
                <a:gd name="T57" fmla="*/ 4254 h 5259"/>
                <a:gd name="T58" fmla="*/ 4480 w 5729"/>
                <a:gd name="T59" fmla="*/ 4456 h 5259"/>
                <a:gd name="T60" fmla="*/ 4238 w 5729"/>
                <a:gd name="T61" fmla="*/ 5252 h 5259"/>
                <a:gd name="T62" fmla="*/ 3456 w 5729"/>
                <a:gd name="T63" fmla="*/ 5014 h 5259"/>
                <a:gd name="T64" fmla="*/ 3876 w 5729"/>
                <a:gd name="T65" fmla="*/ 3913 h 5259"/>
                <a:gd name="T66" fmla="*/ 4015 w 5729"/>
                <a:gd name="T67" fmla="*/ 1858 h 5259"/>
                <a:gd name="T68" fmla="*/ 1324 w 5729"/>
                <a:gd name="T69" fmla="*/ 2810 h 5259"/>
                <a:gd name="T70" fmla="*/ 2204 w 5729"/>
                <a:gd name="T71" fmla="*/ 4999 h 5259"/>
                <a:gd name="T72" fmla="*/ 2204 w 5729"/>
                <a:gd name="T73" fmla="*/ 4993 h 5259"/>
                <a:gd name="T74" fmla="*/ 2204 w 5729"/>
                <a:gd name="T75" fmla="*/ 4993 h 5259"/>
                <a:gd name="T76" fmla="*/ 1376 w 5729"/>
                <a:gd name="T77" fmla="*/ 5190 h 5259"/>
                <a:gd name="T78" fmla="*/ 1169 w 5729"/>
                <a:gd name="T79" fmla="*/ 4378 h 5259"/>
                <a:gd name="T80" fmla="*/ 352 w 5729"/>
                <a:gd name="T81" fmla="*/ 4145 h 5259"/>
                <a:gd name="T82" fmla="*/ 590 w 5729"/>
                <a:gd name="T83" fmla="*/ 3338 h 5259"/>
                <a:gd name="T84" fmla="*/ 0 w 5729"/>
                <a:gd name="T85" fmla="*/ 2737 h 5259"/>
                <a:gd name="T86" fmla="*/ 419 w 5729"/>
                <a:gd name="T87" fmla="*/ 1346 h 5259"/>
                <a:gd name="T88" fmla="*/ 652 w 5729"/>
                <a:gd name="T89" fmla="*/ 1382 h 5259"/>
                <a:gd name="T90" fmla="*/ 1490 w 5729"/>
                <a:gd name="T91" fmla="*/ 347 h 5259"/>
                <a:gd name="T92" fmla="*/ 2105 w 5729"/>
                <a:gd name="T93" fmla="*/ 606 h 5259"/>
                <a:gd name="T94" fmla="*/ 2929 w 5729"/>
                <a:gd name="T95" fmla="*/ 6 h 5259"/>
                <a:gd name="T96" fmla="*/ 3761 w 5729"/>
                <a:gd name="T97" fmla="*/ 643 h 5259"/>
                <a:gd name="T98" fmla="*/ 4351 w 5729"/>
                <a:gd name="T99" fmla="*/ 410 h 5259"/>
                <a:gd name="T100" fmla="*/ 5179 w 5729"/>
                <a:gd name="T101" fmla="*/ 1480 h 5259"/>
                <a:gd name="T102" fmla="*/ 5376 w 5729"/>
                <a:gd name="T103" fmla="*/ 1455 h 5259"/>
                <a:gd name="T104" fmla="*/ 5728 w 5729"/>
                <a:gd name="T105" fmla="*/ 2867 h 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29" h="5259">
                  <a:moveTo>
                    <a:pt x="5728" y="2862"/>
                  </a:moveTo>
                  <a:lnTo>
                    <a:pt x="5728" y="2862"/>
                  </a:lnTo>
                  <a:lnTo>
                    <a:pt x="5728" y="2862"/>
                  </a:lnTo>
                  <a:cubicBezTo>
                    <a:pt x="5448" y="2779"/>
                    <a:pt x="5215" y="2562"/>
                    <a:pt x="5138" y="2262"/>
                  </a:cubicBezTo>
                  <a:cubicBezTo>
                    <a:pt x="5122" y="2194"/>
                    <a:pt x="5112" y="2127"/>
                    <a:pt x="5112" y="2060"/>
                  </a:cubicBezTo>
                  <a:cubicBezTo>
                    <a:pt x="5112" y="1832"/>
                    <a:pt x="5210" y="1615"/>
                    <a:pt x="5376" y="1459"/>
                  </a:cubicBezTo>
                  <a:cubicBezTo>
                    <a:pt x="5376" y="1455"/>
                    <a:pt x="5376" y="1455"/>
                    <a:pt x="5376" y="1455"/>
                  </a:cubicBezTo>
                  <a:lnTo>
                    <a:pt x="5376" y="1455"/>
                  </a:lnTo>
                  <a:cubicBezTo>
                    <a:pt x="5308" y="1470"/>
                    <a:pt x="5241" y="1480"/>
                    <a:pt x="5179" y="1480"/>
                  </a:cubicBezTo>
                  <a:cubicBezTo>
                    <a:pt x="4952" y="1480"/>
                    <a:pt x="4729" y="1393"/>
                    <a:pt x="4558" y="1222"/>
                  </a:cubicBezTo>
                  <a:cubicBezTo>
                    <a:pt x="4398" y="1062"/>
                    <a:pt x="4320" y="849"/>
                    <a:pt x="4320" y="643"/>
                  </a:cubicBezTo>
                  <a:cubicBezTo>
                    <a:pt x="4320" y="564"/>
                    <a:pt x="4330" y="487"/>
                    <a:pt x="4351" y="410"/>
                  </a:cubicBezTo>
                  <a:lnTo>
                    <a:pt x="4351" y="410"/>
                  </a:lnTo>
                  <a:lnTo>
                    <a:pt x="4351" y="410"/>
                  </a:lnTo>
                  <a:cubicBezTo>
                    <a:pt x="4191" y="554"/>
                    <a:pt x="3984" y="637"/>
                    <a:pt x="3761" y="637"/>
                  </a:cubicBezTo>
                  <a:cubicBezTo>
                    <a:pt x="3684" y="637"/>
                    <a:pt x="3601" y="627"/>
                    <a:pt x="3523" y="606"/>
                  </a:cubicBezTo>
                  <a:cubicBezTo>
                    <a:pt x="3218" y="523"/>
                    <a:pt x="3000" y="285"/>
                    <a:pt x="2929" y="6"/>
                  </a:cubicBezTo>
                  <a:cubicBezTo>
                    <a:pt x="2929" y="0"/>
                    <a:pt x="2929" y="0"/>
                    <a:pt x="2929" y="0"/>
                  </a:cubicBezTo>
                  <a:cubicBezTo>
                    <a:pt x="2929" y="6"/>
                    <a:pt x="2929" y="6"/>
                    <a:pt x="2929" y="6"/>
                  </a:cubicBezTo>
                  <a:cubicBezTo>
                    <a:pt x="2840" y="280"/>
                    <a:pt x="2617" y="502"/>
                    <a:pt x="2313" y="581"/>
                  </a:cubicBezTo>
                  <a:cubicBezTo>
                    <a:pt x="2240" y="595"/>
                    <a:pt x="2173" y="601"/>
                    <a:pt x="2105" y="601"/>
                  </a:cubicBezTo>
                  <a:cubicBezTo>
                    <a:pt x="1868" y="601"/>
                    <a:pt x="1651" y="508"/>
                    <a:pt x="1490" y="347"/>
                  </a:cubicBezTo>
                  <a:cubicBezTo>
                    <a:pt x="1485" y="342"/>
                    <a:pt x="1485" y="342"/>
                    <a:pt x="1485" y="342"/>
                  </a:cubicBezTo>
                  <a:cubicBezTo>
                    <a:pt x="1485" y="347"/>
                    <a:pt x="1485" y="347"/>
                    <a:pt x="1485" y="347"/>
                  </a:cubicBezTo>
                  <a:cubicBezTo>
                    <a:pt x="1500" y="410"/>
                    <a:pt x="1510" y="477"/>
                    <a:pt x="1510" y="539"/>
                  </a:cubicBezTo>
                  <a:cubicBezTo>
                    <a:pt x="1510" y="762"/>
                    <a:pt x="1422" y="978"/>
                    <a:pt x="1247" y="1145"/>
                  </a:cubicBezTo>
                  <a:cubicBezTo>
                    <a:pt x="1081" y="1299"/>
                    <a:pt x="869" y="1377"/>
                    <a:pt x="652" y="1377"/>
                  </a:cubicBezTo>
                  <a:cubicBezTo>
                    <a:pt x="574" y="1377"/>
                    <a:pt x="496" y="1367"/>
                    <a:pt x="419" y="1346"/>
                  </a:cubicBezTo>
                  <a:cubicBezTo>
                    <a:pt x="413" y="1346"/>
                    <a:pt x="413" y="1346"/>
                    <a:pt x="413" y="1346"/>
                  </a:cubicBezTo>
                  <a:lnTo>
                    <a:pt x="413" y="1346"/>
                  </a:lnTo>
                  <a:cubicBezTo>
                    <a:pt x="564" y="1501"/>
                    <a:pt x="652" y="1708"/>
                    <a:pt x="652" y="1925"/>
                  </a:cubicBezTo>
                  <a:cubicBezTo>
                    <a:pt x="652" y="1998"/>
                    <a:pt x="641" y="2081"/>
                    <a:pt x="615" y="2158"/>
                  </a:cubicBezTo>
                  <a:cubicBezTo>
                    <a:pt x="527" y="2454"/>
                    <a:pt x="284" y="2665"/>
                    <a:pt x="0" y="2737"/>
                  </a:cubicBezTo>
                  <a:lnTo>
                    <a:pt x="0" y="2737"/>
                  </a:lnTo>
                  <a:lnTo>
                    <a:pt x="0" y="2737"/>
                  </a:lnTo>
                  <a:cubicBezTo>
                    <a:pt x="279" y="2820"/>
                    <a:pt x="512" y="3043"/>
                    <a:pt x="590" y="3338"/>
                  </a:cubicBezTo>
                  <a:cubicBezTo>
                    <a:pt x="605" y="3405"/>
                    <a:pt x="610" y="3472"/>
                    <a:pt x="610" y="3540"/>
                  </a:cubicBezTo>
                  <a:cubicBezTo>
                    <a:pt x="610" y="3772"/>
                    <a:pt x="517" y="3990"/>
                    <a:pt x="352" y="4145"/>
                  </a:cubicBezTo>
                  <a:cubicBezTo>
                    <a:pt x="346" y="4145"/>
                    <a:pt x="346" y="4145"/>
                    <a:pt x="346" y="4145"/>
                  </a:cubicBezTo>
                  <a:cubicBezTo>
                    <a:pt x="352" y="4145"/>
                    <a:pt x="352" y="4145"/>
                    <a:pt x="352" y="4145"/>
                  </a:cubicBezTo>
                  <a:cubicBezTo>
                    <a:pt x="419" y="4129"/>
                    <a:pt x="486" y="4125"/>
                    <a:pt x="554" y="4125"/>
                  </a:cubicBezTo>
                  <a:cubicBezTo>
                    <a:pt x="775" y="4125"/>
                    <a:pt x="998" y="4207"/>
                    <a:pt x="1169" y="4378"/>
                  </a:cubicBezTo>
                  <a:cubicBezTo>
                    <a:pt x="1329" y="4544"/>
                    <a:pt x="1407" y="4750"/>
                    <a:pt x="1407" y="4962"/>
                  </a:cubicBezTo>
                  <a:cubicBezTo>
                    <a:pt x="1407" y="5040"/>
                    <a:pt x="1397" y="5118"/>
                    <a:pt x="1376" y="5190"/>
                  </a:cubicBezTo>
                  <a:lnTo>
                    <a:pt x="1376" y="5190"/>
                  </a:lnTo>
                  <a:lnTo>
                    <a:pt x="1376" y="5190"/>
                  </a:lnTo>
                  <a:cubicBezTo>
                    <a:pt x="1531" y="5045"/>
                    <a:pt x="1743" y="4962"/>
                    <a:pt x="1966" y="4962"/>
                  </a:cubicBezTo>
                  <a:cubicBezTo>
                    <a:pt x="2043" y="4962"/>
                    <a:pt x="2126" y="4973"/>
                    <a:pt x="2204" y="4993"/>
                  </a:cubicBezTo>
                  <a:lnTo>
                    <a:pt x="2204" y="4993"/>
                  </a:lnTo>
                  <a:lnTo>
                    <a:pt x="2204" y="4993"/>
                  </a:lnTo>
                  <a:cubicBezTo>
                    <a:pt x="2204" y="4999"/>
                    <a:pt x="2204" y="4999"/>
                    <a:pt x="2204" y="4999"/>
                  </a:cubicBezTo>
                  <a:lnTo>
                    <a:pt x="2204" y="4999"/>
                  </a:lnTo>
                  <a:cubicBezTo>
                    <a:pt x="2209" y="4999"/>
                    <a:pt x="2209" y="4999"/>
                    <a:pt x="2209" y="4999"/>
                  </a:cubicBezTo>
                  <a:lnTo>
                    <a:pt x="2209" y="4999"/>
                  </a:lnTo>
                  <a:cubicBezTo>
                    <a:pt x="2178" y="4719"/>
                    <a:pt x="2084" y="4202"/>
                    <a:pt x="1759" y="3865"/>
                  </a:cubicBezTo>
                  <a:cubicBezTo>
                    <a:pt x="1557" y="3664"/>
                    <a:pt x="1422" y="3416"/>
                    <a:pt x="1360" y="3147"/>
                  </a:cubicBezTo>
                  <a:cubicBezTo>
                    <a:pt x="1335" y="3033"/>
                    <a:pt x="1324" y="2924"/>
                    <a:pt x="1324" y="2810"/>
                  </a:cubicBezTo>
                  <a:cubicBezTo>
                    <a:pt x="1324" y="2469"/>
                    <a:pt x="1443" y="2127"/>
                    <a:pt x="1661" y="1858"/>
                  </a:cubicBezTo>
                  <a:cubicBezTo>
                    <a:pt x="1951" y="1511"/>
                    <a:pt x="2365" y="1320"/>
                    <a:pt x="2840" y="1320"/>
                  </a:cubicBezTo>
                  <a:cubicBezTo>
                    <a:pt x="3311" y="1320"/>
                    <a:pt x="3730" y="1511"/>
                    <a:pt x="4015" y="1858"/>
                  </a:cubicBezTo>
                  <a:cubicBezTo>
                    <a:pt x="4238" y="2127"/>
                    <a:pt x="4357" y="2469"/>
                    <a:pt x="4357" y="2810"/>
                  </a:cubicBezTo>
                  <a:cubicBezTo>
                    <a:pt x="4357" y="2924"/>
                    <a:pt x="4340" y="3033"/>
                    <a:pt x="4320" y="3147"/>
                  </a:cubicBezTo>
                  <a:cubicBezTo>
                    <a:pt x="4258" y="3416"/>
                    <a:pt x="4108" y="3674"/>
                    <a:pt x="3876" y="3913"/>
                  </a:cubicBezTo>
                  <a:cubicBezTo>
                    <a:pt x="3523" y="4264"/>
                    <a:pt x="3466" y="4761"/>
                    <a:pt x="3456" y="5014"/>
                  </a:cubicBezTo>
                  <a:lnTo>
                    <a:pt x="3456" y="5014"/>
                  </a:lnTo>
                  <a:lnTo>
                    <a:pt x="3456" y="5014"/>
                  </a:lnTo>
                  <a:cubicBezTo>
                    <a:pt x="3513" y="5004"/>
                    <a:pt x="3570" y="4999"/>
                    <a:pt x="3627" y="4999"/>
                  </a:cubicBezTo>
                  <a:cubicBezTo>
                    <a:pt x="3860" y="4999"/>
                    <a:pt x="4077" y="5097"/>
                    <a:pt x="4238" y="5252"/>
                  </a:cubicBezTo>
                  <a:cubicBezTo>
                    <a:pt x="4238" y="5258"/>
                    <a:pt x="4238" y="5258"/>
                    <a:pt x="4238" y="5258"/>
                  </a:cubicBezTo>
                  <a:cubicBezTo>
                    <a:pt x="4238" y="5252"/>
                    <a:pt x="4238" y="5252"/>
                    <a:pt x="4238" y="5252"/>
                  </a:cubicBezTo>
                  <a:cubicBezTo>
                    <a:pt x="4222" y="5190"/>
                    <a:pt x="4217" y="5123"/>
                    <a:pt x="4217" y="5056"/>
                  </a:cubicBezTo>
                  <a:cubicBezTo>
                    <a:pt x="4217" y="4839"/>
                    <a:pt x="4305" y="4621"/>
                    <a:pt x="4480" y="4456"/>
                  </a:cubicBezTo>
                  <a:cubicBezTo>
                    <a:pt x="4646" y="4300"/>
                    <a:pt x="4858" y="4223"/>
                    <a:pt x="5075" y="4223"/>
                  </a:cubicBezTo>
                  <a:cubicBezTo>
                    <a:pt x="5153" y="4223"/>
                    <a:pt x="5231" y="4233"/>
                    <a:pt x="5308" y="4254"/>
                  </a:cubicBezTo>
                  <a:cubicBezTo>
                    <a:pt x="5314" y="4254"/>
                    <a:pt x="5314" y="4254"/>
                    <a:pt x="5314" y="4254"/>
                  </a:cubicBezTo>
                  <a:cubicBezTo>
                    <a:pt x="5308" y="4254"/>
                    <a:pt x="5308" y="4254"/>
                    <a:pt x="5308" y="4254"/>
                  </a:cubicBezTo>
                  <a:cubicBezTo>
                    <a:pt x="5164" y="4098"/>
                    <a:pt x="5075" y="3897"/>
                    <a:pt x="5075" y="3680"/>
                  </a:cubicBezTo>
                  <a:cubicBezTo>
                    <a:pt x="5075" y="3601"/>
                    <a:pt x="5086" y="3524"/>
                    <a:pt x="5112" y="3447"/>
                  </a:cubicBezTo>
                  <a:cubicBezTo>
                    <a:pt x="5200" y="3147"/>
                    <a:pt x="5437" y="2934"/>
                    <a:pt x="5728" y="2867"/>
                  </a:cubicBezTo>
                  <a:cubicBezTo>
                    <a:pt x="5728" y="2862"/>
                    <a:pt x="5728" y="2862"/>
                    <a:pt x="5728" y="2862"/>
                  </a:cubicBezTo>
                  <a:lnTo>
                    <a:pt x="5728" y="2862"/>
                  </a:lnTo>
                  <a:lnTo>
                    <a:pt x="5728" y="2862"/>
                  </a:lnTo>
                  <a:lnTo>
                    <a:pt x="5728" y="2862"/>
                  </a:lnTo>
                  <a:cubicBezTo>
                    <a:pt x="5437" y="2934"/>
                    <a:pt x="5200" y="3147"/>
                    <a:pt x="5112" y="3447"/>
                  </a:cubicBezTo>
                  <a:cubicBezTo>
                    <a:pt x="5086" y="3524"/>
                    <a:pt x="5075" y="3601"/>
                    <a:pt x="5075" y="3680"/>
                  </a:cubicBezTo>
                  <a:cubicBezTo>
                    <a:pt x="5075" y="3897"/>
                    <a:pt x="5164" y="4098"/>
                    <a:pt x="5308" y="4254"/>
                  </a:cubicBezTo>
                  <a:lnTo>
                    <a:pt x="5308" y="4254"/>
                  </a:lnTo>
                  <a:lnTo>
                    <a:pt x="5308" y="4254"/>
                  </a:lnTo>
                  <a:cubicBezTo>
                    <a:pt x="5235" y="4233"/>
                    <a:pt x="5153" y="4223"/>
                    <a:pt x="5075" y="4223"/>
                  </a:cubicBezTo>
                  <a:cubicBezTo>
                    <a:pt x="4858" y="4223"/>
                    <a:pt x="4646" y="4300"/>
                    <a:pt x="4480" y="4456"/>
                  </a:cubicBezTo>
                  <a:cubicBezTo>
                    <a:pt x="4305" y="4621"/>
                    <a:pt x="4217" y="4839"/>
                    <a:pt x="4217" y="5056"/>
                  </a:cubicBezTo>
                  <a:cubicBezTo>
                    <a:pt x="4217" y="5123"/>
                    <a:pt x="4222" y="5190"/>
                    <a:pt x="4238" y="5252"/>
                  </a:cubicBezTo>
                  <a:lnTo>
                    <a:pt x="4238" y="5252"/>
                  </a:lnTo>
                  <a:lnTo>
                    <a:pt x="4238" y="5252"/>
                  </a:lnTo>
                  <a:cubicBezTo>
                    <a:pt x="4082" y="5092"/>
                    <a:pt x="3860" y="4999"/>
                    <a:pt x="3627" y="4999"/>
                  </a:cubicBezTo>
                  <a:cubicBezTo>
                    <a:pt x="3570" y="4999"/>
                    <a:pt x="3513" y="5004"/>
                    <a:pt x="3456" y="5014"/>
                  </a:cubicBezTo>
                  <a:lnTo>
                    <a:pt x="3456" y="5014"/>
                  </a:lnTo>
                  <a:cubicBezTo>
                    <a:pt x="3462" y="5014"/>
                    <a:pt x="3462" y="5014"/>
                    <a:pt x="3462" y="5014"/>
                  </a:cubicBezTo>
                  <a:cubicBezTo>
                    <a:pt x="3466" y="4761"/>
                    <a:pt x="3523" y="4264"/>
                    <a:pt x="3876" y="3913"/>
                  </a:cubicBezTo>
                  <a:cubicBezTo>
                    <a:pt x="4108" y="3674"/>
                    <a:pt x="4258" y="3416"/>
                    <a:pt x="4320" y="3147"/>
                  </a:cubicBezTo>
                  <a:cubicBezTo>
                    <a:pt x="4346" y="3033"/>
                    <a:pt x="4357" y="2924"/>
                    <a:pt x="4357" y="2810"/>
                  </a:cubicBezTo>
                  <a:cubicBezTo>
                    <a:pt x="4357" y="2469"/>
                    <a:pt x="4238" y="2127"/>
                    <a:pt x="4015" y="1858"/>
                  </a:cubicBezTo>
                  <a:cubicBezTo>
                    <a:pt x="3730" y="1511"/>
                    <a:pt x="3311" y="1315"/>
                    <a:pt x="2840" y="1315"/>
                  </a:cubicBezTo>
                  <a:cubicBezTo>
                    <a:pt x="2365" y="1315"/>
                    <a:pt x="1951" y="1511"/>
                    <a:pt x="1661" y="1858"/>
                  </a:cubicBezTo>
                  <a:cubicBezTo>
                    <a:pt x="1443" y="2127"/>
                    <a:pt x="1324" y="2469"/>
                    <a:pt x="1324" y="2810"/>
                  </a:cubicBezTo>
                  <a:cubicBezTo>
                    <a:pt x="1324" y="2924"/>
                    <a:pt x="1335" y="3033"/>
                    <a:pt x="1360" y="3147"/>
                  </a:cubicBezTo>
                  <a:cubicBezTo>
                    <a:pt x="1422" y="3416"/>
                    <a:pt x="1557" y="3664"/>
                    <a:pt x="1753" y="3865"/>
                  </a:cubicBezTo>
                  <a:cubicBezTo>
                    <a:pt x="2084" y="4202"/>
                    <a:pt x="2178" y="4719"/>
                    <a:pt x="2204" y="4999"/>
                  </a:cubicBezTo>
                  <a:lnTo>
                    <a:pt x="2204" y="4999"/>
                  </a:lnTo>
                  <a:lnTo>
                    <a:pt x="2204" y="4999"/>
                  </a:lnTo>
                  <a:cubicBezTo>
                    <a:pt x="2204" y="4993"/>
                    <a:pt x="2204" y="4993"/>
                    <a:pt x="2204" y="4993"/>
                  </a:cubicBezTo>
                  <a:lnTo>
                    <a:pt x="2204" y="4993"/>
                  </a:lnTo>
                  <a:lnTo>
                    <a:pt x="2204" y="4993"/>
                  </a:lnTo>
                  <a:lnTo>
                    <a:pt x="2204" y="4993"/>
                  </a:lnTo>
                  <a:cubicBezTo>
                    <a:pt x="2126" y="4973"/>
                    <a:pt x="2043" y="4962"/>
                    <a:pt x="1966" y="4962"/>
                  </a:cubicBezTo>
                  <a:cubicBezTo>
                    <a:pt x="1743" y="4962"/>
                    <a:pt x="1531" y="5045"/>
                    <a:pt x="1376" y="5190"/>
                  </a:cubicBezTo>
                  <a:lnTo>
                    <a:pt x="1376" y="5190"/>
                  </a:lnTo>
                  <a:lnTo>
                    <a:pt x="1376" y="5190"/>
                  </a:lnTo>
                  <a:cubicBezTo>
                    <a:pt x="1397" y="5118"/>
                    <a:pt x="1407" y="5040"/>
                    <a:pt x="1407" y="4962"/>
                  </a:cubicBezTo>
                  <a:cubicBezTo>
                    <a:pt x="1407" y="4750"/>
                    <a:pt x="1329" y="4544"/>
                    <a:pt x="1169" y="4378"/>
                  </a:cubicBezTo>
                  <a:cubicBezTo>
                    <a:pt x="998" y="4207"/>
                    <a:pt x="775" y="4119"/>
                    <a:pt x="554" y="4119"/>
                  </a:cubicBezTo>
                  <a:cubicBezTo>
                    <a:pt x="486" y="4119"/>
                    <a:pt x="419" y="4129"/>
                    <a:pt x="352" y="4145"/>
                  </a:cubicBezTo>
                  <a:lnTo>
                    <a:pt x="352" y="4145"/>
                  </a:lnTo>
                  <a:lnTo>
                    <a:pt x="352" y="4145"/>
                  </a:lnTo>
                  <a:cubicBezTo>
                    <a:pt x="517" y="3990"/>
                    <a:pt x="615" y="3772"/>
                    <a:pt x="615" y="3540"/>
                  </a:cubicBezTo>
                  <a:cubicBezTo>
                    <a:pt x="615" y="3472"/>
                    <a:pt x="605" y="3405"/>
                    <a:pt x="590" y="3338"/>
                  </a:cubicBezTo>
                  <a:cubicBezTo>
                    <a:pt x="512" y="3043"/>
                    <a:pt x="279" y="2820"/>
                    <a:pt x="0" y="2737"/>
                  </a:cubicBezTo>
                  <a:lnTo>
                    <a:pt x="0" y="2737"/>
                  </a:lnTo>
                  <a:lnTo>
                    <a:pt x="0" y="2737"/>
                  </a:lnTo>
                  <a:cubicBezTo>
                    <a:pt x="290" y="2665"/>
                    <a:pt x="527" y="2454"/>
                    <a:pt x="615" y="2158"/>
                  </a:cubicBezTo>
                  <a:cubicBezTo>
                    <a:pt x="641" y="2081"/>
                    <a:pt x="652" y="1998"/>
                    <a:pt x="652" y="1925"/>
                  </a:cubicBezTo>
                  <a:cubicBezTo>
                    <a:pt x="652" y="1708"/>
                    <a:pt x="564" y="1501"/>
                    <a:pt x="419" y="1346"/>
                  </a:cubicBezTo>
                  <a:cubicBezTo>
                    <a:pt x="413" y="1346"/>
                    <a:pt x="413" y="1346"/>
                    <a:pt x="413" y="1346"/>
                  </a:cubicBezTo>
                  <a:lnTo>
                    <a:pt x="413" y="1346"/>
                  </a:lnTo>
                  <a:cubicBezTo>
                    <a:pt x="492" y="1367"/>
                    <a:pt x="574" y="1382"/>
                    <a:pt x="652" y="1382"/>
                  </a:cubicBezTo>
                  <a:cubicBezTo>
                    <a:pt x="869" y="1382"/>
                    <a:pt x="1081" y="1305"/>
                    <a:pt x="1247" y="1145"/>
                  </a:cubicBezTo>
                  <a:cubicBezTo>
                    <a:pt x="1422" y="978"/>
                    <a:pt x="1510" y="762"/>
                    <a:pt x="1510" y="539"/>
                  </a:cubicBezTo>
                  <a:cubicBezTo>
                    <a:pt x="1510" y="477"/>
                    <a:pt x="1505" y="410"/>
                    <a:pt x="1490" y="347"/>
                  </a:cubicBezTo>
                  <a:lnTo>
                    <a:pt x="1490" y="347"/>
                  </a:lnTo>
                  <a:cubicBezTo>
                    <a:pt x="1485" y="347"/>
                    <a:pt x="1485" y="347"/>
                    <a:pt x="1485" y="347"/>
                  </a:cubicBezTo>
                  <a:cubicBezTo>
                    <a:pt x="1645" y="508"/>
                    <a:pt x="1868" y="606"/>
                    <a:pt x="2105" y="606"/>
                  </a:cubicBezTo>
                  <a:cubicBezTo>
                    <a:pt x="2173" y="606"/>
                    <a:pt x="2240" y="595"/>
                    <a:pt x="2313" y="581"/>
                  </a:cubicBezTo>
                  <a:cubicBezTo>
                    <a:pt x="2617" y="508"/>
                    <a:pt x="2846" y="280"/>
                    <a:pt x="2929" y="6"/>
                  </a:cubicBezTo>
                  <a:lnTo>
                    <a:pt x="2929" y="6"/>
                  </a:lnTo>
                  <a:lnTo>
                    <a:pt x="2929" y="6"/>
                  </a:lnTo>
                  <a:cubicBezTo>
                    <a:pt x="3000" y="285"/>
                    <a:pt x="3218" y="523"/>
                    <a:pt x="3523" y="606"/>
                  </a:cubicBezTo>
                  <a:cubicBezTo>
                    <a:pt x="3601" y="627"/>
                    <a:pt x="3684" y="643"/>
                    <a:pt x="3761" y="643"/>
                  </a:cubicBezTo>
                  <a:cubicBezTo>
                    <a:pt x="3984" y="643"/>
                    <a:pt x="4196" y="554"/>
                    <a:pt x="4351" y="410"/>
                  </a:cubicBezTo>
                  <a:lnTo>
                    <a:pt x="4351" y="410"/>
                  </a:lnTo>
                  <a:lnTo>
                    <a:pt x="4351" y="410"/>
                  </a:lnTo>
                  <a:cubicBezTo>
                    <a:pt x="4330" y="487"/>
                    <a:pt x="4320" y="564"/>
                    <a:pt x="4320" y="643"/>
                  </a:cubicBezTo>
                  <a:cubicBezTo>
                    <a:pt x="4320" y="849"/>
                    <a:pt x="4398" y="1062"/>
                    <a:pt x="4558" y="1222"/>
                  </a:cubicBezTo>
                  <a:cubicBezTo>
                    <a:pt x="4729" y="1393"/>
                    <a:pt x="4952" y="1480"/>
                    <a:pt x="5179" y="1480"/>
                  </a:cubicBezTo>
                  <a:cubicBezTo>
                    <a:pt x="5241" y="1480"/>
                    <a:pt x="5308" y="1476"/>
                    <a:pt x="5376" y="1459"/>
                  </a:cubicBezTo>
                  <a:lnTo>
                    <a:pt x="5376" y="1459"/>
                  </a:lnTo>
                  <a:cubicBezTo>
                    <a:pt x="5376" y="1455"/>
                    <a:pt x="5376" y="1455"/>
                    <a:pt x="5376" y="1455"/>
                  </a:cubicBezTo>
                  <a:cubicBezTo>
                    <a:pt x="5210" y="1615"/>
                    <a:pt x="5112" y="1827"/>
                    <a:pt x="5112" y="2060"/>
                  </a:cubicBezTo>
                  <a:cubicBezTo>
                    <a:pt x="5112" y="2127"/>
                    <a:pt x="5122" y="2194"/>
                    <a:pt x="5138" y="2262"/>
                  </a:cubicBezTo>
                  <a:cubicBezTo>
                    <a:pt x="5215" y="2562"/>
                    <a:pt x="5443" y="2785"/>
                    <a:pt x="5728" y="2867"/>
                  </a:cubicBezTo>
                  <a:cubicBezTo>
                    <a:pt x="5728" y="2862"/>
                    <a:pt x="5728" y="2862"/>
                    <a:pt x="5728" y="28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9" name="Freeform 72"/>
            <p:cNvSpPr>
              <a:spLocks noChangeArrowheads="1"/>
            </p:cNvSpPr>
            <p:nvPr/>
          </p:nvSpPr>
          <p:spPr bwMode="auto">
            <a:xfrm>
              <a:off x="10768986" y="10535697"/>
              <a:ext cx="595811" cy="419012"/>
            </a:xfrm>
            <a:custGeom>
              <a:avLst/>
              <a:gdLst>
                <a:gd name="T0" fmla="*/ 943 w 1042"/>
                <a:gd name="T1" fmla="*/ 0 h 731"/>
                <a:gd name="T2" fmla="*/ 943 w 1042"/>
                <a:gd name="T3" fmla="*/ 0 h 731"/>
                <a:gd name="T4" fmla="*/ 100 w 1042"/>
                <a:gd name="T5" fmla="*/ 0 h 731"/>
                <a:gd name="T6" fmla="*/ 0 w 1042"/>
                <a:gd name="T7" fmla="*/ 98 h 731"/>
                <a:gd name="T8" fmla="*/ 0 w 1042"/>
                <a:gd name="T9" fmla="*/ 631 h 731"/>
                <a:gd name="T10" fmla="*/ 100 w 1042"/>
                <a:gd name="T11" fmla="*/ 730 h 731"/>
                <a:gd name="T12" fmla="*/ 943 w 1042"/>
                <a:gd name="T13" fmla="*/ 730 h 731"/>
                <a:gd name="T14" fmla="*/ 1041 w 1042"/>
                <a:gd name="T15" fmla="*/ 631 h 731"/>
                <a:gd name="T16" fmla="*/ 1041 w 1042"/>
                <a:gd name="T17" fmla="*/ 98 h 731"/>
                <a:gd name="T18" fmla="*/ 943 w 1042"/>
                <a:gd name="T19" fmla="*/ 0 h 731"/>
                <a:gd name="T20" fmla="*/ 622 w 1042"/>
                <a:gd name="T21" fmla="*/ 103 h 731"/>
                <a:gd name="T22" fmla="*/ 622 w 1042"/>
                <a:gd name="T23" fmla="*/ 103 h 731"/>
                <a:gd name="T24" fmla="*/ 431 w 1042"/>
                <a:gd name="T25" fmla="*/ 103 h 731"/>
                <a:gd name="T26" fmla="*/ 394 w 1042"/>
                <a:gd name="T27" fmla="*/ 68 h 731"/>
                <a:gd name="T28" fmla="*/ 431 w 1042"/>
                <a:gd name="T29" fmla="*/ 26 h 731"/>
                <a:gd name="T30" fmla="*/ 622 w 1042"/>
                <a:gd name="T31" fmla="*/ 26 h 731"/>
                <a:gd name="T32" fmla="*/ 658 w 1042"/>
                <a:gd name="T33" fmla="*/ 68 h 731"/>
                <a:gd name="T34" fmla="*/ 622 w 1042"/>
                <a:gd name="T35" fmla="*/ 103 h 731"/>
                <a:gd name="T36" fmla="*/ 943 w 1042"/>
                <a:gd name="T3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2" h="731">
                  <a:moveTo>
                    <a:pt x="943" y="0"/>
                  </a:moveTo>
                  <a:lnTo>
                    <a:pt x="943" y="0"/>
                  </a:lnTo>
                  <a:cubicBezTo>
                    <a:pt x="100" y="0"/>
                    <a:pt x="100" y="0"/>
                    <a:pt x="100" y="0"/>
                  </a:cubicBezTo>
                  <a:cubicBezTo>
                    <a:pt x="48" y="0"/>
                    <a:pt x="0" y="47"/>
                    <a:pt x="0" y="98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0" y="682"/>
                    <a:pt x="48" y="730"/>
                    <a:pt x="100" y="730"/>
                  </a:cubicBezTo>
                  <a:cubicBezTo>
                    <a:pt x="943" y="730"/>
                    <a:pt x="943" y="730"/>
                    <a:pt x="943" y="730"/>
                  </a:cubicBezTo>
                  <a:cubicBezTo>
                    <a:pt x="995" y="730"/>
                    <a:pt x="1041" y="682"/>
                    <a:pt x="1041" y="631"/>
                  </a:cubicBezTo>
                  <a:cubicBezTo>
                    <a:pt x="1041" y="98"/>
                    <a:pt x="1041" y="98"/>
                    <a:pt x="1041" y="98"/>
                  </a:cubicBezTo>
                  <a:cubicBezTo>
                    <a:pt x="1041" y="47"/>
                    <a:pt x="995" y="0"/>
                    <a:pt x="943" y="0"/>
                  </a:cubicBezTo>
                  <a:lnTo>
                    <a:pt x="622" y="103"/>
                  </a:lnTo>
                  <a:lnTo>
                    <a:pt x="622" y="103"/>
                  </a:lnTo>
                  <a:cubicBezTo>
                    <a:pt x="431" y="103"/>
                    <a:pt x="431" y="103"/>
                    <a:pt x="431" y="103"/>
                  </a:cubicBezTo>
                  <a:cubicBezTo>
                    <a:pt x="410" y="103"/>
                    <a:pt x="394" y="88"/>
                    <a:pt x="394" y="68"/>
                  </a:cubicBezTo>
                  <a:cubicBezTo>
                    <a:pt x="394" y="47"/>
                    <a:pt x="410" y="26"/>
                    <a:pt x="431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43" y="26"/>
                    <a:pt x="658" y="47"/>
                    <a:pt x="658" y="68"/>
                  </a:cubicBezTo>
                  <a:cubicBezTo>
                    <a:pt x="658" y="88"/>
                    <a:pt x="643" y="103"/>
                    <a:pt x="622" y="103"/>
                  </a:cubicBezTo>
                  <a:lnTo>
                    <a:pt x="943" y="0"/>
                  </a:lnTo>
                </a:path>
              </a:pathLst>
            </a:custGeom>
            <a:solidFill>
              <a:srgbClr val="5C67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0" name="Freeform 73"/>
            <p:cNvSpPr>
              <a:spLocks noChangeArrowheads="1"/>
            </p:cNvSpPr>
            <p:nvPr/>
          </p:nvSpPr>
          <p:spPr bwMode="auto">
            <a:xfrm>
              <a:off x="10785357" y="10610987"/>
              <a:ext cx="563075" cy="327352"/>
            </a:xfrm>
            <a:custGeom>
              <a:avLst/>
              <a:gdLst>
                <a:gd name="T0" fmla="*/ 0 w 989"/>
                <a:gd name="T1" fmla="*/ 0 h 575"/>
                <a:gd name="T2" fmla="*/ 0 w 989"/>
                <a:gd name="T3" fmla="*/ 0 h 575"/>
                <a:gd name="T4" fmla="*/ 0 w 989"/>
                <a:gd name="T5" fmla="*/ 502 h 575"/>
                <a:gd name="T6" fmla="*/ 73 w 989"/>
                <a:gd name="T7" fmla="*/ 574 h 575"/>
                <a:gd name="T8" fmla="*/ 916 w 989"/>
                <a:gd name="T9" fmla="*/ 574 h 575"/>
                <a:gd name="T10" fmla="*/ 988 w 989"/>
                <a:gd name="T11" fmla="*/ 502 h 575"/>
                <a:gd name="T12" fmla="*/ 988 w 989"/>
                <a:gd name="T13" fmla="*/ 0 h 575"/>
                <a:gd name="T14" fmla="*/ 0 w 989"/>
                <a:gd name="T1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575">
                  <a:moveTo>
                    <a:pt x="0" y="0"/>
                  </a:moveTo>
                  <a:lnTo>
                    <a:pt x="0" y="0"/>
                  </a:lnTo>
                  <a:cubicBezTo>
                    <a:pt x="0" y="502"/>
                    <a:pt x="0" y="502"/>
                    <a:pt x="0" y="502"/>
                  </a:cubicBezTo>
                  <a:cubicBezTo>
                    <a:pt x="0" y="543"/>
                    <a:pt x="31" y="574"/>
                    <a:pt x="73" y="574"/>
                  </a:cubicBezTo>
                  <a:cubicBezTo>
                    <a:pt x="916" y="574"/>
                    <a:pt x="916" y="574"/>
                    <a:pt x="916" y="574"/>
                  </a:cubicBezTo>
                  <a:cubicBezTo>
                    <a:pt x="957" y="574"/>
                    <a:pt x="988" y="543"/>
                    <a:pt x="988" y="502"/>
                  </a:cubicBezTo>
                  <a:cubicBezTo>
                    <a:pt x="988" y="0"/>
                    <a:pt x="988" y="0"/>
                    <a:pt x="988" y="0"/>
                  </a:cubicBezTo>
                  <a:lnTo>
                    <a:pt x="0" y="0"/>
                  </a:lnTo>
                </a:path>
              </a:pathLst>
            </a:custGeom>
            <a:solidFill>
              <a:srgbClr val="FDF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1" name="Freeform 74"/>
            <p:cNvSpPr>
              <a:spLocks noChangeArrowheads="1"/>
            </p:cNvSpPr>
            <p:nvPr/>
          </p:nvSpPr>
          <p:spPr bwMode="auto">
            <a:xfrm>
              <a:off x="10804998" y="10660091"/>
              <a:ext cx="186600" cy="219326"/>
            </a:xfrm>
            <a:custGeom>
              <a:avLst/>
              <a:gdLst>
                <a:gd name="T0" fmla="*/ 331 w 332"/>
                <a:gd name="T1" fmla="*/ 383 h 384"/>
                <a:gd name="T2" fmla="*/ 0 w 332"/>
                <a:gd name="T3" fmla="*/ 383 h 384"/>
                <a:gd name="T4" fmla="*/ 0 w 332"/>
                <a:gd name="T5" fmla="*/ 0 h 384"/>
                <a:gd name="T6" fmla="*/ 331 w 332"/>
                <a:gd name="T7" fmla="*/ 0 h 384"/>
                <a:gd name="T8" fmla="*/ 331 w 332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84">
                  <a:moveTo>
                    <a:pt x="331" y="383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331" y="0"/>
                  </a:lnTo>
                  <a:lnTo>
                    <a:pt x="331" y="383"/>
                  </a:lnTo>
                </a:path>
              </a:pathLst>
            </a:custGeom>
            <a:solidFill>
              <a:srgbClr val="1313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2" name="Freeform 75"/>
            <p:cNvSpPr>
              <a:spLocks noChangeArrowheads="1"/>
            </p:cNvSpPr>
            <p:nvPr/>
          </p:nvSpPr>
          <p:spPr bwMode="auto">
            <a:xfrm>
              <a:off x="11024334" y="10663364"/>
              <a:ext cx="297907" cy="58924"/>
            </a:xfrm>
            <a:custGeom>
              <a:avLst/>
              <a:gdLst>
                <a:gd name="T0" fmla="*/ 522 w 523"/>
                <a:gd name="T1" fmla="*/ 104 h 105"/>
                <a:gd name="T2" fmla="*/ 0 w 523"/>
                <a:gd name="T3" fmla="*/ 104 h 105"/>
                <a:gd name="T4" fmla="*/ 0 w 523"/>
                <a:gd name="T5" fmla="*/ 0 h 105"/>
                <a:gd name="T6" fmla="*/ 522 w 523"/>
                <a:gd name="T7" fmla="*/ 0 h 105"/>
                <a:gd name="T8" fmla="*/ 522 w 523"/>
                <a:gd name="T9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105">
                  <a:moveTo>
                    <a:pt x="522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22" y="104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3" name="Freeform 76"/>
            <p:cNvSpPr>
              <a:spLocks noChangeArrowheads="1"/>
            </p:cNvSpPr>
            <p:nvPr/>
          </p:nvSpPr>
          <p:spPr bwMode="auto">
            <a:xfrm>
              <a:off x="11057071" y="10735380"/>
              <a:ext cx="229159" cy="39282"/>
            </a:xfrm>
            <a:custGeom>
              <a:avLst/>
              <a:gdLst>
                <a:gd name="T0" fmla="*/ 398 w 399"/>
                <a:gd name="T1" fmla="*/ 67 h 68"/>
                <a:gd name="T2" fmla="*/ 0 w 399"/>
                <a:gd name="T3" fmla="*/ 67 h 68"/>
                <a:gd name="T4" fmla="*/ 0 w 399"/>
                <a:gd name="T5" fmla="*/ 0 h 68"/>
                <a:gd name="T6" fmla="*/ 398 w 399"/>
                <a:gd name="T7" fmla="*/ 0 h 68"/>
                <a:gd name="T8" fmla="*/ 398 w 399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8">
                  <a:moveTo>
                    <a:pt x="398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398" y="0"/>
                  </a:lnTo>
                  <a:lnTo>
                    <a:pt x="398" y="67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4" name="Freeform 77"/>
            <p:cNvSpPr>
              <a:spLocks noChangeArrowheads="1"/>
            </p:cNvSpPr>
            <p:nvPr/>
          </p:nvSpPr>
          <p:spPr bwMode="auto">
            <a:xfrm>
              <a:off x="11024334" y="10892510"/>
              <a:ext cx="297907" cy="32736"/>
            </a:xfrm>
            <a:custGeom>
              <a:avLst/>
              <a:gdLst>
                <a:gd name="T0" fmla="*/ 522 w 523"/>
                <a:gd name="T1" fmla="*/ 61 h 62"/>
                <a:gd name="T2" fmla="*/ 0 w 523"/>
                <a:gd name="T3" fmla="*/ 61 h 62"/>
                <a:gd name="T4" fmla="*/ 0 w 523"/>
                <a:gd name="T5" fmla="*/ 0 h 62"/>
                <a:gd name="T6" fmla="*/ 522 w 523"/>
                <a:gd name="T7" fmla="*/ 0 h 62"/>
                <a:gd name="T8" fmla="*/ 522 w 523"/>
                <a:gd name="T9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62">
                  <a:moveTo>
                    <a:pt x="522" y="61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22" y="61"/>
                  </a:lnTo>
                </a:path>
              </a:pathLst>
            </a:custGeom>
            <a:solidFill>
              <a:srgbClr val="2E35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5" name="Freeform 78"/>
            <p:cNvSpPr>
              <a:spLocks noChangeArrowheads="1"/>
            </p:cNvSpPr>
            <p:nvPr/>
          </p:nvSpPr>
          <p:spPr bwMode="auto">
            <a:xfrm>
              <a:off x="11034156" y="10476773"/>
              <a:ext cx="65474" cy="111300"/>
            </a:xfrm>
            <a:custGeom>
              <a:avLst/>
              <a:gdLst>
                <a:gd name="T0" fmla="*/ 115 w 116"/>
                <a:gd name="T1" fmla="*/ 191 h 192"/>
                <a:gd name="T2" fmla="*/ 0 w 116"/>
                <a:gd name="T3" fmla="*/ 191 h 192"/>
                <a:gd name="T4" fmla="*/ 0 w 116"/>
                <a:gd name="T5" fmla="*/ 0 h 192"/>
                <a:gd name="T6" fmla="*/ 115 w 116"/>
                <a:gd name="T7" fmla="*/ 0 h 192"/>
                <a:gd name="T8" fmla="*/ 115 w 116"/>
                <a:gd name="T9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92">
                  <a:moveTo>
                    <a:pt x="115" y="191"/>
                  </a:moveTo>
                  <a:lnTo>
                    <a:pt x="0" y="19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91"/>
                  </a:lnTo>
                </a:path>
              </a:pathLst>
            </a:custGeom>
            <a:solidFill>
              <a:srgbClr val="7B7B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6" name="Freeform 79"/>
            <p:cNvSpPr>
              <a:spLocks noChangeArrowheads="1"/>
            </p:cNvSpPr>
            <p:nvPr/>
          </p:nvSpPr>
          <p:spPr bwMode="auto">
            <a:xfrm>
              <a:off x="11034156" y="10476773"/>
              <a:ext cx="65474" cy="55649"/>
            </a:xfrm>
            <a:custGeom>
              <a:avLst/>
              <a:gdLst>
                <a:gd name="T0" fmla="*/ 115 w 116"/>
                <a:gd name="T1" fmla="*/ 92 h 93"/>
                <a:gd name="T2" fmla="*/ 0 w 116"/>
                <a:gd name="T3" fmla="*/ 92 h 93"/>
                <a:gd name="T4" fmla="*/ 0 w 116"/>
                <a:gd name="T5" fmla="*/ 0 h 93"/>
                <a:gd name="T6" fmla="*/ 115 w 116"/>
                <a:gd name="T7" fmla="*/ 0 h 93"/>
                <a:gd name="T8" fmla="*/ 115 w 116"/>
                <a:gd name="T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115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92"/>
                  </a:lnTo>
                </a:path>
              </a:pathLst>
            </a:custGeom>
            <a:solidFill>
              <a:srgbClr val="6767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95023"/>
              </p:ext>
            </p:extLst>
          </p:nvPr>
        </p:nvGraphicFramePr>
        <p:xfrm>
          <a:off x="1036973" y="1784673"/>
          <a:ext cx="92671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558"/>
                <a:gridCol w="463355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Semana</a:t>
                      </a:r>
                      <a:r>
                        <a:rPr lang="es-ES" sz="3200" baseline="0" dirty="0" smtClean="0"/>
                        <a:t> de Evaluación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Primer semestre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1 al 5 de junio</a:t>
                      </a:r>
                      <a:endParaRPr lang="es-E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Segundo semestre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2 al 6 de noviembre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5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55463" y="695003"/>
            <a:ext cx="103058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Vacaciones medio período</a:t>
            </a: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Lunes 22 de junio al viernes 10 de julio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ES" sz="2400" dirty="0">
              <a:latin typeface="Century Gothic" panose="020B0502020202020204" pitchFamily="34" charset="0"/>
            </a:endParaRPr>
          </a:p>
          <a:p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6" name="Freeform 55"/>
          <p:cNvSpPr>
            <a:spLocks noChangeArrowheads="1"/>
          </p:cNvSpPr>
          <p:nvPr/>
        </p:nvSpPr>
        <p:spPr bwMode="auto">
          <a:xfrm>
            <a:off x="22126951" y="3808700"/>
            <a:ext cx="2216974" cy="1097688"/>
          </a:xfrm>
          <a:custGeom>
            <a:avLst/>
            <a:gdLst>
              <a:gd name="T0" fmla="*/ 1569 w 1766"/>
              <a:gd name="T1" fmla="*/ 245 h 871"/>
              <a:gd name="T2" fmla="*/ 1569 w 1766"/>
              <a:gd name="T3" fmla="*/ 245 h 871"/>
              <a:gd name="T4" fmla="*/ 546 w 1766"/>
              <a:gd name="T5" fmla="*/ 754 h 871"/>
              <a:gd name="T6" fmla="*/ 208 w 1766"/>
              <a:gd name="T7" fmla="*/ 539 h 871"/>
              <a:gd name="T8" fmla="*/ 1318 w 1766"/>
              <a:gd name="T9" fmla="*/ 80 h 871"/>
              <a:gd name="T10" fmla="*/ 1569 w 1766"/>
              <a:gd name="T11" fmla="*/ 24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6" h="871">
                <a:moveTo>
                  <a:pt x="1569" y="245"/>
                </a:moveTo>
                <a:lnTo>
                  <a:pt x="1569" y="245"/>
                </a:lnTo>
                <a:cubicBezTo>
                  <a:pt x="546" y="754"/>
                  <a:pt x="546" y="754"/>
                  <a:pt x="546" y="754"/>
                </a:cubicBezTo>
                <a:cubicBezTo>
                  <a:pt x="319" y="870"/>
                  <a:pt x="0" y="625"/>
                  <a:pt x="208" y="539"/>
                </a:cubicBezTo>
                <a:cubicBezTo>
                  <a:pt x="1318" y="80"/>
                  <a:pt x="1318" y="80"/>
                  <a:pt x="1318" y="80"/>
                </a:cubicBezTo>
                <a:cubicBezTo>
                  <a:pt x="1514" y="0"/>
                  <a:pt x="1765" y="147"/>
                  <a:pt x="1569" y="245"/>
                </a:cubicBezTo>
              </a:path>
            </a:pathLst>
          </a:custGeom>
          <a:solidFill>
            <a:srgbClr val="F9A1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52366" tIns="76183" rIns="152366" bIns="76183" anchor="ctr"/>
          <a:lstStyle/>
          <a:p>
            <a:pPr defTabSz="1828434"/>
            <a:endParaRPr lang="en-US" sz="3600" dirty="0">
              <a:solidFill>
                <a:srgbClr val="445469"/>
              </a:solidFill>
              <a:latin typeface="Lato Light"/>
            </a:endParaRPr>
          </a:p>
        </p:txBody>
      </p:sp>
      <p:grpSp>
        <p:nvGrpSpPr>
          <p:cNvPr id="8" name="Group 838"/>
          <p:cNvGrpSpPr/>
          <p:nvPr/>
        </p:nvGrpSpPr>
        <p:grpSpPr>
          <a:xfrm>
            <a:off x="1338759" y="2868509"/>
            <a:ext cx="1738108" cy="2978069"/>
            <a:chOff x="7192963" y="1562100"/>
            <a:chExt cx="1189038" cy="2036763"/>
          </a:xfrm>
        </p:grpSpPr>
        <p:sp>
          <p:nvSpPr>
            <p:cNvPr id="9" name="Freeform 305"/>
            <p:cNvSpPr>
              <a:spLocks/>
            </p:cNvSpPr>
            <p:nvPr/>
          </p:nvSpPr>
          <p:spPr bwMode="auto">
            <a:xfrm>
              <a:off x="7192963" y="1562100"/>
              <a:ext cx="1189038" cy="1320800"/>
            </a:xfrm>
            <a:custGeom>
              <a:avLst/>
              <a:gdLst>
                <a:gd name="T0" fmla="*/ 188 w 376"/>
                <a:gd name="T1" fmla="*/ 0 h 417"/>
                <a:gd name="T2" fmla="*/ 376 w 376"/>
                <a:gd name="T3" fmla="*/ 188 h 417"/>
                <a:gd name="T4" fmla="*/ 253 w 376"/>
                <a:gd name="T5" fmla="*/ 417 h 417"/>
                <a:gd name="T6" fmla="*/ 182 w 376"/>
                <a:gd name="T7" fmla="*/ 417 h 417"/>
                <a:gd name="T8" fmla="*/ 174 w 376"/>
                <a:gd name="T9" fmla="*/ 417 h 417"/>
                <a:gd name="T10" fmla="*/ 122 w 376"/>
                <a:gd name="T11" fmla="*/ 417 h 417"/>
                <a:gd name="T12" fmla="*/ 0 w 376"/>
                <a:gd name="T13" fmla="*/ 188 h 417"/>
                <a:gd name="T14" fmla="*/ 188 w 376"/>
                <a:gd name="T1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417">
                  <a:moveTo>
                    <a:pt x="188" y="0"/>
                  </a:moveTo>
                  <a:cubicBezTo>
                    <a:pt x="292" y="0"/>
                    <a:pt x="376" y="84"/>
                    <a:pt x="376" y="188"/>
                  </a:cubicBezTo>
                  <a:cubicBezTo>
                    <a:pt x="376" y="275"/>
                    <a:pt x="303" y="349"/>
                    <a:pt x="253" y="417"/>
                  </a:cubicBezTo>
                  <a:cubicBezTo>
                    <a:pt x="182" y="417"/>
                    <a:pt x="182" y="417"/>
                    <a:pt x="182" y="417"/>
                  </a:cubicBezTo>
                  <a:cubicBezTo>
                    <a:pt x="174" y="417"/>
                    <a:pt x="174" y="417"/>
                    <a:pt x="174" y="417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75" y="352"/>
                    <a:pt x="0" y="273"/>
                    <a:pt x="0" y="188"/>
                  </a:cubicBezTo>
                  <a:cubicBezTo>
                    <a:pt x="0" y="84"/>
                    <a:pt x="84" y="0"/>
                    <a:pt x="188" y="0"/>
                  </a:cubicBez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0" name="Freeform 306"/>
            <p:cNvSpPr>
              <a:spLocks/>
            </p:cNvSpPr>
            <p:nvPr/>
          </p:nvSpPr>
          <p:spPr bwMode="auto">
            <a:xfrm>
              <a:off x="7348538" y="1562100"/>
              <a:ext cx="877888" cy="1320800"/>
            </a:xfrm>
            <a:custGeom>
              <a:avLst/>
              <a:gdLst>
                <a:gd name="T0" fmla="*/ 139 w 278"/>
                <a:gd name="T1" fmla="*/ 0 h 417"/>
                <a:gd name="T2" fmla="*/ 278 w 278"/>
                <a:gd name="T3" fmla="*/ 188 h 417"/>
                <a:gd name="T4" fmla="*/ 187 w 278"/>
                <a:gd name="T5" fmla="*/ 417 h 417"/>
                <a:gd name="T6" fmla="*/ 135 w 278"/>
                <a:gd name="T7" fmla="*/ 417 h 417"/>
                <a:gd name="T8" fmla="*/ 129 w 278"/>
                <a:gd name="T9" fmla="*/ 417 h 417"/>
                <a:gd name="T10" fmla="*/ 91 w 278"/>
                <a:gd name="T11" fmla="*/ 417 h 417"/>
                <a:gd name="T12" fmla="*/ 0 w 278"/>
                <a:gd name="T13" fmla="*/ 188 h 417"/>
                <a:gd name="T14" fmla="*/ 139 w 278"/>
                <a:gd name="T1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417">
                  <a:moveTo>
                    <a:pt x="139" y="0"/>
                  </a:moveTo>
                  <a:cubicBezTo>
                    <a:pt x="216" y="0"/>
                    <a:pt x="278" y="84"/>
                    <a:pt x="278" y="188"/>
                  </a:cubicBezTo>
                  <a:cubicBezTo>
                    <a:pt x="278" y="275"/>
                    <a:pt x="224" y="349"/>
                    <a:pt x="187" y="417"/>
                  </a:cubicBezTo>
                  <a:cubicBezTo>
                    <a:pt x="135" y="417"/>
                    <a:pt x="135" y="417"/>
                    <a:pt x="135" y="417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91" y="417"/>
                    <a:pt x="91" y="417"/>
                    <a:pt x="91" y="417"/>
                  </a:cubicBezTo>
                  <a:cubicBezTo>
                    <a:pt x="56" y="352"/>
                    <a:pt x="0" y="273"/>
                    <a:pt x="0" y="188"/>
                  </a:cubicBezTo>
                  <a:cubicBezTo>
                    <a:pt x="0" y="84"/>
                    <a:pt x="62" y="0"/>
                    <a:pt x="139" y="0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1" name="Freeform 307"/>
            <p:cNvSpPr>
              <a:spLocks/>
            </p:cNvSpPr>
            <p:nvPr/>
          </p:nvSpPr>
          <p:spPr bwMode="auto">
            <a:xfrm>
              <a:off x="7527926" y="1562100"/>
              <a:ext cx="519113" cy="1320800"/>
            </a:xfrm>
            <a:custGeom>
              <a:avLst/>
              <a:gdLst>
                <a:gd name="T0" fmla="*/ 82 w 164"/>
                <a:gd name="T1" fmla="*/ 0 h 417"/>
                <a:gd name="T2" fmla="*/ 164 w 164"/>
                <a:gd name="T3" fmla="*/ 188 h 417"/>
                <a:gd name="T4" fmla="*/ 111 w 164"/>
                <a:gd name="T5" fmla="*/ 417 h 417"/>
                <a:gd name="T6" fmla="*/ 53 w 164"/>
                <a:gd name="T7" fmla="*/ 417 h 417"/>
                <a:gd name="T8" fmla="*/ 0 w 164"/>
                <a:gd name="T9" fmla="*/ 188 h 417"/>
                <a:gd name="T10" fmla="*/ 82 w 164"/>
                <a:gd name="T11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417">
                  <a:moveTo>
                    <a:pt x="82" y="0"/>
                  </a:moveTo>
                  <a:cubicBezTo>
                    <a:pt x="127" y="0"/>
                    <a:pt x="164" y="84"/>
                    <a:pt x="164" y="188"/>
                  </a:cubicBezTo>
                  <a:cubicBezTo>
                    <a:pt x="164" y="275"/>
                    <a:pt x="132" y="349"/>
                    <a:pt x="111" y="417"/>
                  </a:cubicBezTo>
                  <a:cubicBezTo>
                    <a:pt x="92" y="417"/>
                    <a:pt x="72" y="417"/>
                    <a:pt x="53" y="417"/>
                  </a:cubicBezTo>
                  <a:cubicBezTo>
                    <a:pt x="33" y="352"/>
                    <a:pt x="0" y="273"/>
                    <a:pt x="0" y="188"/>
                  </a:cubicBezTo>
                  <a:cubicBezTo>
                    <a:pt x="0" y="84"/>
                    <a:pt x="37" y="0"/>
                    <a:pt x="82" y="0"/>
                  </a:cubicBezTo>
                  <a:close/>
                </a:path>
              </a:pathLst>
            </a:custGeom>
            <a:solidFill>
              <a:srgbClr val="BD3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2" name="Freeform 308"/>
            <p:cNvSpPr>
              <a:spLocks/>
            </p:cNvSpPr>
            <p:nvPr/>
          </p:nvSpPr>
          <p:spPr bwMode="auto">
            <a:xfrm>
              <a:off x="7696200" y="1562100"/>
              <a:ext cx="182563" cy="1320800"/>
            </a:xfrm>
            <a:custGeom>
              <a:avLst/>
              <a:gdLst>
                <a:gd name="T0" fmla="*/ 29 w 58"/>
                <a:gd name="T1" fmla="*/ 0 h 417"/>
                <a:gd name="T2" fmla="*/ 58 w 58"/>
                <a:gd name="T3" fmla="*/ 188 h 417"/>
                <a:gd name="T4" fmla="*/ 39 w 58"/>
                <a:gd name="T5" fmla="*/ 417 h 417"/>
                <a:gd name="T6" fmla="*/ 28 w 58"/>
                <a:gd name="T7" fmla="*/ 417 h 417"/>
                <a:gd name="T8" fmla="*/ 27 w 58"/>
                <a:gd name="T9" fmla="*/ 417 h 417"/>
                <a:gd name="T10" fmla="*/ 19 w 58"/>
                <a:gd name="T11" fmla="*/ 417 h 417"/>
                <a:gd name="T12" fmla="*/ 0 w 58"/>
                <a:gd name="T13" fmla="*/ 188 h 417"/>
                <a:gd name="T14" fmla="*/ 29 w 58"/>
                <a:gd name="T1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17">
                  <a:moveTo>
                    <a:pt x="29" y="0"/>
                  </a:moveTo>
                  <a:cubicBezTo>
                    <a:pt x="45" y="0"/>
                    <a:pt x="58" y="84"/>
                    <a:pt x="58" y="188"/>
                  </a:cubicBezTo>
                  <a:cubicBezTo>
                    <a:pt x="58" y="275"/>
                    <a:pt x="47" y="349"/>
                    <a:pt x="39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27" y="417"/>
                    <a:pt x="27" y="417"/>
                    <a:pt x="27" y="417"/>
                  </a:cubicBezTo>
                  <a:cubicBezTo>
                    <a:pt x="19" y="417"/>
                    <a:pt x="19" y="417"/>
                    <a:pt x="19" y="417"/>
                  </a:cubicBezTo>
                  <a:cubicBezTo>
                    <a:pt x="12" y="352"/>
                    <a:pt x="0" y="273"/>
                    <a:pt x="0" y="188"/>
                  </a:cubicBezTo>
                  <a:cubicBezTo>
                    <a:pt x="0" y="84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3" name="Freeform 309"/>
            <p:cNvSpPr>
              <a:spLocks/>
            </p:cNvSpPr>
            <p:nvPr/>
          </p:nvSpPr>
          <p:spPr bwMode="auto">
            <a:xfrm>
              <a:off x="7578725" y="2882900"/>
              <a:ext cx="414338" cy="160338"/>
            </a:xfrm>
            <a:custGeom>
              <a:avLst/>
              <a:gdLst>
                <a:gd name="T0" fmla="*/ 261 w 261"/>
                <a:gd name="T1" fmla="*/ 0 h 101"/>
                <a:gd name="T2" fmla="*/ 261 w 261"/>
                <a:gd name="T3" fmla="*/ 101 h 101"/>
                <a:gd name="T4" fmla="*/ 0 w 261"/>
                <a:gd name="T5" fmla="*/ 101 h 101"/>
                <a:gd name="T6" fmla="*/ 0 w 261"/>
                <a:gd name="T7" fmla="*/ 0 h 101"/>
                <a:gd name="T8" fmla="*/ 104 w 261"/>
                <a:gd name="T9" fmla="*/ 0 h 101"/>
                <a:gd name="T10" fmla="*/ 120 w 261"/>
                <a:gd name="T11" fmla="*/ 0 h 101"/>
                <a:gd name="T12" fmla="*/ 261 w 261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01">
                  <a:moveTo>
                    <a:pt x="261" y="0"/>
                  </a:moveTo>
                  <a:lnTo>
                    <a:pt x="261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7654925" y="3382963"/>
              <a:ext cx="265113" cy="215900"/>
            </a:xfrm>
            <a:custGeom>
              <a:avLst/>
              <a:gdLst>
                <a:gd name="T0" fmla="*/ 84 w 84"/>
                <a:gd name="T1" fmla="*/ 0 h 68"/>
                <a:gd name="T2" fmla="*/ 84 w 84"/>
                <a:gd name="T3" fmla="*/ 60 h 68"/>
                <a:gd name="T4" fmla="*/ 77 w 84"/>
                <a:gd name="T5" fmla="*/ 68 h 68"/>
                <a:gd name="T6" fmla="*/ 6 w 84"/>
                <a:gd name="T7" fmla="*/ 68 h 68"/>
                <a:gd name="T8" fmla="*/ 0 w 84"/>
                <a:gd name="T9" fmla="*/ 60 h 68"/>
                <a:gd name="T10" fmla="*/ 0 w 84"/>
                <a:gd name="T11" fmla="*/ 0 h 68"/>
                <a:gd name="T12" fmla="*/ 33 w 84"/>
                <a:gd name="T13" fmla="*/ 0 h 68"/>
                <a:gd name="T14" fmla="*/ 38 w 84"/>
                <a:gd name="T15" fmla="*/ 0 h 68"/>
                <a:gd name="T16" fmla="*/ 84 w 84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8">
                  <a:moveTo>
                    <a:pt x="84" y="0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84" y="65"/>
                    <a:pt x="81" y="68"/>
                    <a:pt x="7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1EA18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5" name="Freeform 311"/>
            <p:cNvSpPr>
              <a:spLocks noEditPoints="1"/>
            </p:cNvSpPr>
            <p:nvPr/>
          </p:nvSpPr>
          <p:spPr bwMode="auto">
            <a:xfrm>
              <a:off x="7578725" y="3040063"/>
              <a:ext cx="414338" cy="346075"/>
            </a:xfrm>
            <a:custGeom>
              <a:avLst/>
              <a:gdLst>
                <a:gd name="T0" fmla="*/ 14 w 261"/>
                <a:gd name="T1" fmla="*/ 0 h 218"/>
                <a:gd name="T2" fmla="*/ 58 w 261"/>
                <a:gd name="T3" fmla="*/ 218 h 218"/>
                <a:gd name="T4" fmla="*/ 48 w 261"/>
                <a:gd name="T5" fmla="*/ 218 h 218"/>
                <a:gd name="T6" fmla="*/ 0 w 261"/>
                <a:gd name="T7" fmla="*/ 2 h 218"/>
                <a:gd name="T8" fmla="*/ 14 w 261"/>
                <a:gd name="T9" fmla="*/ 0 h 218"/>
                <a:gd name="T10" fmla="*/ 14 w 261"/>
                <a:gd name="T11" fmla="*/ 0 h 218"/>
                <a:gd name="T12" fmla="*/ 138 w 261"/>
                <a:gd name="T13" fmla="*/ 0 h 218"/>
                <a:gd name="T14" fmla="*/ 138 w 261"/>
                <a:gd name="T15" fmla="*/ 216 h 218"/>
                <a:gd name="T16" fmla="*/ 126 w 261"/>
                <a:gd name="T17" fmla="*/ 216 h 218"/>
                <a:gd name="T18" fmla="*/ 126 w 261"/>
                <a:gd name="T19" fmla="*/ 0 h 218"/>
                <a:gd name="T20" fmla="*/ 138 w 261"/>
                <a:gd name="T21" fmla="*/ 0 h 218"/>
                <a:gd name="T22" fmla="*/ 138 w 261"/>
                <a:gd name="T23" fmla="*/ 0 h 218"/>
                <a:gd name="T24" fmla="*/ 261 w 261"/>
                <a:gd name="T25" fmla="*/ 2 h 218"/>
                <a:gd name="T26" fmla="*/ 215 w 261"/>
                <a:gd name="T27" fmla="*/ 218 h 218"/>
                <a:gd name="T28" fmla="*/ 205 w 261"/>
                <a:gd name="T29" fmla="*/ 216 h 218"/>
                <a:gd name="T30" fmla="*/ 249 w 261"/>
                <a:gd name="T31" fmla="*/ 0 h 218"/>
                <a:gd name="T32" fmla="*/ 261 w 261"/>
                <a:gd name="T33" fmla="*/ 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18">
                  <a:moveTo>
                    <a:pt x="14" y="0"/>
                  </a:moveTo>
                  <a:lnTo>
                    <a:pt x="58" y="218"/>
                  </a:lnTo>
                  <a:lnTo>
                    <a:pt x="48" y="218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138" y="0"/>
                  </a:moveTo>
                  <a:lnTo>
                    <a:pt x="138" y="216"/>
                  </a:lnTo>
                  <a:lnTo>
                    <a:pt x="126" y="216"/>
                  </a:lnTo>
                  <a:lnTo>
                    <a:pt x="126" y="0"/>
                  </a:lnTo>
                  <a:lnTo>
                    <a:pt x="138" y="0"/>
                  </a:lnTo>
                  <a:lnTo>
                    <a:pt x="138" y="0"/>
                  </a:lnTo>
                  <a:close/>
                  <a:moveTo>
                    <a:pt x="261" y="2"/>
                  </a:moveTo>
                  <a:lnTo>
                    <a:pt x="215" y="218"/>
                  </a:lnTo>
                  <a:lnTo>
                    <a:pt x="205" y="216"/>
                  </a:lnTo>
                  <a:lnTo>
                    <a:pt x="249" y="0"/>
                  </a:lnTo>
                  <a:lnTo>
                    <a:pt x="261" y="2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6" name="Freeform 312"/>
            <p:cNvSpPr>
              <a:spLocks noEditPoints="1"/>
            </p:cNvSpPr>
            <p:nvPr/>
          </p:nvSpPr>
          <p:spPr bwMode="auto">
            <a:xfrm>
              <a:off x="7788275" y="3040063"/>
              <a:ext cx="204788" cy="346075"/>
            </a:xfrm>
            <a:custGeom>
              <a:avLst/>
              <a:gdLst>
                <a:gd name="T0" fmla="*/ 0 w 129"/>
                <a:gd name="T1" fmla="*/ 216 h 218"/>
                <a:gd name="T2" fmla="*/ 0 w 129"/>
                <a:gd name="T3" fmla="*/ 0 h 218"/>
                <a:gd name="T4" fmla="*/ 6 w 129"/>
                <a:gd name="T5" fmla="*/ 0 h 218"/>
                <a:gd name="T6" fmla="*/ 6 w 129"/>
                <a:gd name="T7" fmla="*/ 216 h 218"/>
                <a:gd name="T8" fmla="*/ 0 w 129"/>
                <a:gd name="T9" fmla="*/ 216 h 218"/>
                <a:gd name="T10" fmla="*/ 0 w 129"/>
                <a:gd name="T11" fmla="*/ 216 h 218"/>
                <a:gd name="T12" fmla="*/ 129 w 129"/>
                <a:gd name="T13" fmla="*/ 2 h 218"/>
                <a:gd name="T14" fmla="*/ 83 w 129"/>
                <a:gd name="T15" fmla="*/ 218 h 218"/>
                <a:gd name="T16" fmla="*/ 73 w 129"/>
                <a:gd name="T17" fmla="*/ 216 h 218"/>
                <a:gd name="T18" fmla="*/ 117 w 129"/>
                <a:gd name="T19" fmla="*/ 0 h 218"/>
                <a:gd name="T20" fmla="*/ 129 w 129"/>
                <a:gd name="T21" fmla="*/ 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18">
                  <a:moveTo>
                    <a:pt x="0" y="21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16"/>
                  </a:lnTo>
                  <a:close/>
                  <a:moveTo>
                    <a:pt x="129" y="2"/>
                  </a:moveTo>
                  <a:lnTo>
                    <a:pt x="83" y="218"/>
                  </a:lnTo>
                  <a:lnTo>
                    <a:pt x="73" y="216"/>
                  </a:lnTo>
                  <a:lnTo>
                    <a:pt x="117" y="0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7661275" y="3382963"/>
              <a:ext cx="252413" cy="57150"/>
            </a:xfrm>
            <a:custGeom>
              <a:avLst/>
              <a:gdLst>
                <a:gd name="T0" fmla="*/ 0 w 80"/>
                <a:gd name="T1" fmla="*/ 0 h 18"/>
                <a:gd name="T2" fmla="*/ 40 w 80"/>
                <a:gd name="T3" fmla="*/ 0 h 18"/>
                <a:gd name="T4" fmla="*/ 80 w 8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cubicBezTo>
                    <a:pt x="3" y="8"/>
                    <a:pt x="27" y="18"/>
                    <a:pt x="40" y="0"/>
                  </a:cubicBezTo>
                  <a:cubicBezTo>
                    <a:pt x="54" y="18"/>
                    <a:pt x="76" y="8"/>
                    <a:pt x="80" y="0"/>
                  </a:cubicBezTo>
                </a:path>
              </a:pathLst>
            </a:custGeom>
            <a:noFill/>
            <a:ln w="15875" cap="flat">
              <a:solidFill>
                <a:srgbClr val="EE762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314"/>
            <p:cNvSpPr>
              <a:spLocks/>
            </p:cNvSpPr>
            <p:nvPr/>
          </p:nvSpPr>
          <p:spPr bwMode="auto">
            <a:xfrm>
              <a:off x="7743825" y="3382963"/>
              <a:ext cx="84138" cy="120650"/>
            </a:xfrm>
            <a:custGeom>
              <a:avLst/>
              <a:gdLst>
                <a:gd name="T0" fmla="*/ 12 w 27"/>
                <a:gd name="T1" fmla="*/ 0 h 38"/>
                <a:gd name="T2" fmla="*/ 16 w 27"/>
                <a:gd name="T3" fmla="*/ 0 h 38"/>
                <a:gd name="T4" fmla="*/ 25 w 27"/>
                <a:gd name="T5" fmla="*/ 22 h 38"/>
                <a:gd name="T6" fmla="*/ 14 w 27"/>
                <a:gd name="T7" fmla="*/ 38 h 38"/>
                <a:gd name="T8" fmla="*/ 3 w 27"/>
                <a:gd name="T9" fmla="*/ 22 h 38"/>
                <a:gd name="T10" fmla="*/ 12 w 2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9" y="6"/>
                    <a:pt x="23" y="14"/>
                    <a:pt x="25" y="22"/>
                  </a:cubicBezTo>
                  <a:cubicBezTo>
                    <a:pt x="27" y="32"/>
                    <a:pt x="20" y="38"/>
                    <a:pt x="14" y="38"/>
                  </a:cubicBezTo>
                  <a:cubicBezTo>
                    <a:pt x="8" y="38"/>
                    <a:pt x="0" y="32"/>
                    <a:pt x="3" y="22"/>
                  </a:cubicBezTo>
                  <a:cubicBezTo>
                    <a:pt x="5" y="14"/>
                    <a:pt x="9" y="6"/>
                    <a:pt x="12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315"/>
            <p:cNvSpPr>
              <a:spLocks/>
            </p:cNvSpPr>
            <p:nvPr/>
          </p:nvSpPr>
          <p:spPr bwMode="auto">
            <a:xfrm>
              <a:off x="7878763" y="3382963"/>
              <a:ext cx="41275" cy="120650"/>
            </a:xfrm>
            <a:custGeom>
              <a:avLst/>
              <a:gdLst>
                <a:gd name="T0" fmla="*/ 11 w 13"/>
                <a:gd name="T1" fmla="*/ 0 h 38"/>
                <a:gd name="T2" fmla="*/ 13 w 13"/>
                <a:gd name="T3" fmla="*/ 0 h 38"/>
                <a:gd name="T4" fmla="*/ 13 w 13"/>
                <a:gd name="T5" fmla="*/ 38 h 38"/>
                <a:gd name="T6" fmla="*/ 2 w 13"/>
                <a:gd name="T7" fmla="*/ 22 h 38"/>
                <a:gd name="T8" fmla="*/ 11 w 1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8">
                  <a:moveTo>
                    <a:pt x="1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7" y="38"/>
                    <a:pt x="0" y="32"/>
                    <a:pt x="2" y="22"/>
                  </a:cubicBezTo>
                  <a:cubicBezTo>
                    <a:pt x="4" y="14"/>
                    <a:pt x="8" y="6"/>
                    <a:pt x="11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Freeform 316"/>
            <p:cNvSpPr>
              <a:spLocks/>
            </p:cNvSpPr>
            <p:nvPr/>
          </p:nvSpPr>
          <p:spPr bwMode="auto">
            <a:xfrm>
              <a:off x="7654925" y="3379788"/>
              <a:ext cx="41275" cy="123825"/>
            </a:xfrm>
            <a:custGeom>
              <a:avLst/>
              <a:gdLst>
                <a:gd name="T0" fmla="*/ 1 w 13"/>
                <a:gd name="T1" fmla="*/ 0 h 39"/>
                <a:gd name="T2" fmla="*/ 0 w 13"/>
                <a:gd name="T3" fmla="*/ 1 h 39"/>
                <a:gd name="T4" fmla="*/ 0 w 13"/>
                <a:gd name="T5" fmla="*/ 39 h 39"/>
                <a:gd name="T6" fmla="*/ 11 w 13"/>
                <a:gd name="T7" fmla="*/ 23 h 39"/>
                <a:gd name="T8" fmla="*/ 1 w 13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9"/>
                    <a:pt x="13" y="33"/>
                    <a:pt x="11" y="23"/>
                  </a:cubicBezTo>
                  <a:cubicBezTo>
                    <a:pt x="9" y="15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1" name="Freeform 317"/>
            <p:cNvSpPr>
              <a:spLocks/>
            </p:cNvSpPr>
            <p:nvPr/>
          </p:nvSpPr>
          <p:spPr bwMode="auto">
            <a:xfrm>
              <a:off x="7788275" y="1562100"/>
              <a:ext cx="593725" cy="1320800"/>
            </a:xfrm>
            <a:custGeom>
              <a:avLst/>
              <a:gdLst>
                <a:gd name="T0" fmla="*/ 0 w 188"/>
                <a:gd name="T1" fmla="*/ 0 h 417"/>
                <a:gd name="T2" fmla="*/ 188 w 188"/>
                <a:gd name="T3" fmla="*/ 188 h 417"/>
                <a:gd name="T4" fmla="*/ 65 w 188"/>
                <a:gd name="T5" fmla="*/ 417 h 417"/>
                <a:gd name="T6" fmla="*/ 0 w 188"/>
                <a:gd name="T7" fmla="*/ 417 h 417"/>
                <a:gd name="T8" fmla="*/ 0 w 188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17">
                  <a:moveTo>
                    <a:pt x="0" y="0"/>
                  </a:moveTo>
                  <a:cubicBezTo>
                    <a:pt x="104" y="0"/>
                    <a:pt x="188" y="84"/>
                    <a:pt x="188" y="188"/>
                  </a:cubicBezTo>
                  <a:cubicBezTo>
                    <a:pt x="188" y="275"/>
                    <a:pt x="115" y="349"/>
                    <a:pt x="65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16" y="278"/>
                    <a:pt x="14" y="139"/>
                    <a:pt x="0" y="0"/>
                  </a:cubicBezTo>
                  <a:close/>
                </a:path>
              </a:pathLst>
            </a:custGeom>
            <a:solidFill>
              <a:srgbClr val="445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2" name="Freeform 318"/>
            <p:cNvSpPr>
              <a:spLocks/>
            </p:cNvSpPr>
            <p:nvPr/>
          </p:nvSpPr>
          <p:spPr bwMode="auto">
            <a:xfrm>
              <a:off x="7788275" y="1562100"/>
              <a:ext cx="438150" cy="1320800"/>
            </a:xfrm>
            <a:custGeom>
              <a:avLst/>
              <a:gdLst>
                <a:gd name="T0" fmla="*/ 0 w 139"/>
                <a:gd name="T1" fmla="*/ 0 h 417"/>
                <a:gd name="T2" fmla="*/ 139 w 139"/>
                <a:gd name="T3" fmla="*/ 188 h 417"/>
                <a:gd name="T4" fmla="*/ 48 w 139"/>
                <a:gd name="T5" fmla="*/ 417 h 417"/>
                <a:gd name="T6" fmla="*/ 0 w 139"/>
                <a:gd name="T7" fmla="*/ 417 h 417"/>
                <a:gd name="T8" fmla="*/ 0 w 139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417">
                  <a:moveTo>
                    <a:pt x="0" y="0"/>
                  </a:moveTo>
                  <a:cubicBezTo>
                    <a:pt x="77" y="0"/>
                    <a:pt x="139" y="84"/>
                    <a:pt x="139" y="188"/>
                  </a:cubicBezTo>
                  <a:cubicBezTo>
                    <a:pt x="139" y="275"/>
                    <a:pt x="85" y="349"/>
                    <a:pt x="48" y="417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3" name="Freeform 319"/>
            <p:cNvSpPr>
              <a:spLocks/>
            </p:cNvSpPr>
            <p:nvPr/>
          </p:nvSpPr>
          <p:spPr bwMode="auto">
            <a:xfrm>
              <a:off x="7788275" y="1562100"/>
              <a:ext cx="258763" cy="1320800"/>
            </a:xfrm>
            <a:custGeom>
              <a:avLst/>
              <a:gdLst>
                <a:gd name="T0" fmla="*/ 0 w 82"/>
                <a:gd name="T1" fmla="*/ 0 h 417"/>
                <a:gd name="T2" fmla="*/ 82 w 82"/>
                <a:gd name="T3" fmla="*/ 188 h 417"/>
                <a:gd name="T4" fmla="*/ 29 w 82"/>
                <a:gd name="T5" fmla="*/ 417 h 417"/>
                <a:gd name="T6" fmla="*/ 0 w 82"/>
                <a:gd name="T7" fmla="*/ 417 h 417"/>
                <a:gd name="T8" fmla="*/ 0 w 82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17">
                  <a:moveTo>
                    <a:pt x="0" y="0"/>
                  </a:moveTo>
                  <a:cubicBezTo>
                    <a:pt x="45" y="0"/>
                    <a:pt x="82" y="84"/>
                    <a:pt x="82" y="188"/>
                  </a:cubicBezTo>
                  <a:cubicBezTo>
                    <a:pt x="82" y="275"/>
                    <a:pt x="50" y="349"/>
                    <a:pt x="29" y="417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34" y="278"/>
                    <a:pt x="28" y="139"/>
                    <a:pt x="0" y="0"/>
                  </a:cubicBezTo>
                  <a:close/>
                </a:path>
              </a:pathLst>
            </a:custGeom>
            <a:solidFill>
              <a:srgbClr val="1E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Freeform 320"/>
            <p:cNvSpPr>
              <a:spLocks/>
            </p:cNvSpPr>
            <p:nvPr/>
          </p:nvSpPr>
          <p:spPr bwMode="auto">
            <a:xfrm>
              <a:off x="7788275" y="1562100"/>
              <a:ext cx="90488" cy="1320800"/>
            </a:xfrm>
            <a:custGeom>
              <a:avLst/>
              <a:gdLst>
                <a:gd name="T0" fmla="*/ 0 w 29"/>
                <a:gd name="T1" fmla="*/ 0 h 417"/>
                <a:gd name="T2" fmla="*/ 29 w 29"/>
                <a:gd name="T3" fmla="*/ 188 h 417"/>
                <a:gd name="T4" fmla="*/ 10 w 29"/>
                <a:gd name="T5" fmla="*/ 417 h 417"/>
                <a:gd name="T6" fmla="*/ 0 w 29"/>
                <a:gd name="T7" fmla="*/ 417 h 417"/>
                <a:gd name="T8" fmla="*/ 0 w 29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17">
                  <a:moveTo>
                    <a:pt x="0" y="0"/>
                  </a:moveTo>
                  <a:cubicBezTo>
                    <a:pt x="16" y="0"/>
                    <a:pt x="29" y="84"/>
                    <a:pt x="29" y="188"/>
                  </a:cubicBezTo>
                  <a:cubicBezTo>
                    <a:pt x="29" y="275"/>
                    <a:pt x="18" y="349"/>
                    <a:pt x="10" y="417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Rectangle 321"/>
            <p:cNvSpPr>
              <a:spLocks noChangeArrowheads="1"/>
            </p:cNvSpPr>
            <p:nvPr/>
          </p:nvSpPr>
          <p:spPr bwMode="auto">
            <a:xfrm>
              <a:off x="7788275" y="2882900"/>
              <a:ext cx="204788" cy="160338"/>
            </a:xfrm>
            <a:prstGeom prst="rect">
              <a:avLst/>
            </a:pr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6" name="Freeform 322"/>
            <p:cNvSpPr>
              <a:spLocks/>
            </p:cNvSpPr>
            <p:nvPr/>
          </p:nvSpPr>
          <p:spPr bwMode="auto">
            <a:xfrm>
              <a:off x="7788275" y="3382963"/>
              <a:ext cx="131763" cy="215900"/>
            </a:xfrm>
            <a:custGeom>
              <a:avLst/>
              <a:gdLst>
                <a:gd name="T0" fmla="*/ 42 w 42"/>
                <a:gd name="T1" fmla="*/ 0 h 68"/>
                <a:gd name="T2" fmla="*/ 42 w 42"/>
                <a:gd name="T3" fmla="*/ 60 h 68"/>
                <a:gd name="T4" fmla="*/ 35 w 42"/>
                <a:gd name="T5" fmla="*/ 68 h 68"/>
                <a:gd name="T6" fmla="*/ 0 w 42"/>
                <a:gd name="T7" fmla="*/ 68 h 68"/>
                <a:gd name="T8" fmla="*/ 0 w 42"/>
                <a:gd name="T9" fmla="*/ 38 h 68"/>
                <a:gd name="T10" fmla="*/ 0 w 42"/>
                <a:gd name="T11" fmla="*/ 0 h 68"/>
                <a:gd name="T12" fmla="*/ 42 w 4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8">
                  <a:moveTo>
                    <a:pt x="42" y="0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42" y="65"/>
                    <a:pt x="39" y="68"/>
                    <a:pt x="3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57"/>
                    <a:pt x="0" y="50"/>
                    <a:pt x="0" y="38"/>
                  </a:cubicBezTo>
                  <a:cubicBezTo>
                    <a:pt x="4" y="27"/>
                    <a:pt x="4" y="12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EA18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7" name="Freeform 323"/>
            <p:cNvSpPr>
              <a:spLocks/>
            </p:cNvSpPr>
            <p:nvPr/>
          </p:nvSpPr>
          <p:spPr bwMode="auto">
            <a:xfrm>
              <a:off x="7788275" y="3367088"/>
              <a:ext cx="131763" cy="57150"/>
            </a:xfrm>
            <a:custGeom>
              <a:avLst/>
              <a:gdLst>
                <a:gd name="T0" fmla="*/ 42 w 42"/>
                <a:gd name="T1" fmla="*/ 7 h 18"/>
                <a:gd name="T2" fmla="*/ 38 w 42"/>
                <a:gd name="T3" fmla="*/ 12 h 18"/>
                <a:gd name="T4" fmla="*/ 25 w 42"/>
                <a:gd name="T5" fmla="*/ 17 h 18"/>
                <a:gd name="T6" fmla="*/ 8 w 42"/>
                <a:gd name="T7" fmla="*/ 15 h 18"/>
                <a:gd name="T8" fmla="*/ 1 w 42"/>
                <a:gd name="T9" fmla="*/ 6 h 18"/>
                <a:gd name="T10" fmla="*/ 0 w 42"/>
                <a:gd name="T11" fmla="*/ 5 h 18"/>
                <a:gd name="T12" fmla="*/ 0 w 42"/>
                <a:gd name="T13" fmla="*/ 0 h 18"/>
                <a:gd name="T14" fmla="*/ 2 w 42"/>
                <a:gd name="T15" fmla="*/ 4 h 18"/>
                <a:gd name="T16" fmla="*/ 11 w 42"/>
                <a:gd name="T17" fmla="*/ 11 h 18"/>
                <a:gd name="T18" fmla="*/ 24 w 42"/>
                <a:gd name="T19" fmla="*/ 12 h 18"/>
                <a:gd name="T20" fmla="*/ 35 w 42"/>
                <a:gd name="T21" fmla="*/ 8 h 18"/>
                <a:gd name="T22" fmla="*/ 38 w 42"/>
                <a:gd name="T23" fmla="*/ 4 h 18"/>
                <a:gd name="T24" fmla="*/ 42 w 42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8">
                  <a:moveTo>
                    <a:pt x="42" y="7"/>
                  </a:moveTo>
                  <a:cubicBezTo>
                    <a:pt x="41" y="8"/>
                    <a:pt x="40" y="10"/>
                    <a:pt x="38" y="12"/>
                  </a:cubicBezTo>
                  <a:cubicBezTo>
                    <a:pt x="34" y="14"/>
                    <a:pt x="30" y="16"/>
                    <a:pt x="25" y="17"/>
                  </a:cubicBezTo>
                  <a:cubicBezTo>
                    <a:pt x="20" y="18"/>
                    <a:pt x="14" y="18"/>
                    <a:pt x="8" y="15"/>
                  </a:cubicBezTo>
                  <a:cubicBezTo>
                    <a:pt x="5" y="13"/>
                    <a:pt x="4" y="10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7"/>
                    <a:pt x="8" y="9"/>
                    <a:pt x="11" y="11"/>
                  </a:cubicBezTo>
                  <a:cubicBezTo>
                    <a:pt x="15" y="13"/>
                    <a:pt x="20" y="13"/>
                    <a:pt x="24" y="12"/>
                  </a:cubicBezTo>
                  <a:cubicBezTo>
                    <a:pt x="28" y="12"/>
                    <a:pt x="32" y="10"/>
                    <a:pt x="35" y="8"/>
                  </a:cubicBezTo>
                  <a:cubicBezTo>
                    <a:pt x="36" y="7"/>
                    <a:pt x="37" y="5"/>
                    <a:pt x="38" y="4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8" name="Freeform 324"/>
            <p:cNvSpPr>
              <a:spLocks/>
            </p:cNvSpPr>
            <p:nvPr/>
          </p:nvSpPr>
          <p:spPr bwMode="auto">
            <a:xfrm>
              <a:off x="7788275" y="3382963"/>
              <a:ext cx="39688" cy="120650"/>
            </a:xfrm>
            <a:custGeom>
              <a:avLst/>
              <a:gdLst>
                <a:gd name="T0" fmla="*/ 0 w 13"/>
                <a:gd name="T1" fmla="*/ 0 h 38"/>
                <a:gd name="T2" fmla="*/ 2 w 13"/>
                <a:gd name="T3" fmla="*/ 0 h 38"/>
                <a:gd name="T4" fmla="*/ 11 w 13"/>
                <a:gd name="T5" fmla="*/ 22 h 38"/>
                <a:gd name="T6" fmla="*/ 0 w 13"/>
                <a:gd name="T7" fmla="*/ 38 h 38"/>
                <a:gd name="T8" fmla="*/ 0 w 1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6"/>
                    <a:pt x="9" y="14"/>
                    <a:pt x="11" y="22"/>
                  </a:cubicBezTo>
                  <a:cubicBezTo>
                    <a:pt x="13" y="32"/>
                    <a:pt x="6" y="38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325"/>
            <p:cNvSpPr>
              <a:spLocks/>
            </p:cNvSpPr>
            <p:nvPr/>
          </p:nvSpPr>
          <p:spPr bwMode="auto">
            <a:xfrm>
              <a:off x="7878763" y="3379788"/>
              <a:ext cx="41275" cy="123825"/>
            </a:xfrm>
            <a:custGeom>
              <a:avLst/>
              <a:gdLst>
                <a:gd name="T0" fmla="*/ 12 w 13"/>
                <a:gd name="T1" fmla="*/ 0 h 39"/>
                <a:gd name="T2" fmla="*/ 13 w 13"/>
                <a:gd name="T3" fmla="*/ 1 h 39"/>
                <a:gd name="T4" fmla="*/ 13 w 13"/>
                <a:gd name="T5" fmla="*/ 39 h 39"/>
                <a:gd name="T6" fmla="*/ 2 w 13"/>
                <a:gd name="T7" fmla="*/ 23 h 39"/>
                <a:gd name="T8" fmla="*/ 12 w 13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7" y="39"/>
                    <a:pt x="0" y="33"/>
                    <a:pt x="2" y="23"/>
                  </a:cubicBezTo>
                  <a:cubicBezTo>
                    <a:pt x="4" y="15"/>
                    <a:pt x="9" y="6"/>
                    <a:pt x="12" y="0"/>
                  </a:cubicBezTo>
                  <a:close/>
                </a:path>
              </a:pathLst>
            </a:custGeom>
            <a:solidFill>
              <a:srgbClr val="F89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sp>
        <p:nvSpPr>
          <p:cNvPr id="30" name="Freeform 130"/>
          <p:cNvSpPr>
            <a:spLocks/>
          </p:cNvSpPr>
          <p:nvPr/>
        </p:nvSpPr>
        <p:spPr bwMode="auto">
          <a:xfrm rot="20698236" flipH="1">
            <a:off x="9638981" y="4706136"/>
            <a:ext cx="1190981" cy="1603099"/>
          </a:xfrm>
          <a:custGeom>
            <a:avLst/>
            <a:gdLst>
              <a:gd name="T0" fmla="*/ 146 w 166"/>
              <a:gd name="T1" fmla="*/ 6 h 190"/>
              <a:gd name="T2" fmla="*/ 107 w 166"/>
              <a:gd name="T3" fmla="*/ 29 h 190"/>
              <a:gd name="T4" fmla="*/ 91 w 166"/>
              <a:gd name="T5" fmla="*/ 52 h 190"/>
              <a:gd name="T6" fmla="*/ 14 w 166"/>
              <a:gd name="T7" fmla="*/ 38 h 190"/>
              <a:gd name="T8" fmla="*/ 3 w 166"/>
              <a:gd name="T9" fmla="*/ 55 h 190"/>
              <a:gd name="T10" fmla="*/ 71 w 166"/>
              <a:gd name="T11" fmla="*/ 83 h 190"/>
              <a:gd name="T12" fmla="*/ 49 w 166"/>
              <a:gd name="T13" fmla="*/ 115 h 190"/>
              <a:gd name="T14" fmla="*/ 11 w 166"/>
              <a:gd name="T15" fmla="*/ 117 h 190"/>
              <a:gd name="T16" fmla="*/ 0 w 166"/>
              <a:gd name="T17" fmla="*/ 134 h 190"/>
              <a:gd name="T18" fmla="*/ 52 w 166"/>
              <a:gd name="T19" fmla="*/ 147 h 190"/>
              <a:gd name="T20" fmla="*/ 83 w 166"/>
              <a:gd name="T21" fmla="*/ 190 h 190"/>
              <a:gd name="T22" fmla="*/ 95 w 166"/>
              <a:gd name="T23" fmla="*/ 173 h 190"/>
              <a:gd name="T24" fmla="*/ 82 w 166"/>
              <a:gd name="T25" fmla="*/ 139 h 190"/>
              <a:gd name="T26" fmla="*/ 104 w 166"/>
              <a:gd name="T27" fmla="*/ 105 h 190"/>
              <a:gd name="T28" fmla="*/ 155 w 166"/>
              <a:gd name="T29" fmla="*/ 156 h 190"/>
              <a:gd name="T30" fmla="*/ 166 w 166"/>
              <a:gd name="T31" fmla="*/ 139 h 190"/>
              <a:gd name="T32" fmla="*/ 125 w 166"/>
              <a:gd name="T33" fmla="*/ 75 h 190"/>
              <a:gd name="T34" fmla="*/ 140 w 166"/>
              <a:gd name="T35" fmla="*/ 51 h 190"/>
              <a:gd name="T36" fmla="*/ 146 w 166"/>
              <a:gd name="T37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" h="190">
                <a:moveTo>
                  <a:pt x="146" y="6"/>
                </a:moveTo>
                <a:cubicBezTo>
                  <a:pt x="137" y="0"/>
                  <a:pt x="113" y="19"/>
                  <a:pt x="107" y="29"/>
                </a:cubicBezTo>
                <a:cubicBezTo>
                  <a:pt x="91" y="52"/>
                  <a:pt x="91" y="52"/>
                  <a:pt x="91" y="52"/>
                </a:cubicBezTo>
                <a:cubicBezTo>
                  <a:pt x="14" y="38"/>
                  <a:pt x="14" y="38"/>
                  <a:pt x="14" y="38"/>
                </a:cubicBezTo>
                <a:cubicBezTo>
                  <a:pt x="3" y="55"/>
                  <a:pt x="3" y="55"/>
                  <a:pt x="3" y="55"/>
                </a:cubicBezTo>
                <a:cubicBezTo>
                  <a:pt x="71" y="83"/>
                  <a:pt x="71" y="83"/>
                  <a:pt x="71" y="83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0" y="134"/>
                  <a:pt x="0" y="134"/>
                  <a:pt x="0" y="134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66" y="139"/>
                  <a:pt x="166" y="139"/>
                  <a:pt x="166" y="139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7" y="42"/>
                  <a:pt x="155" y="12"/>
                  <a:pt x="146" y="6"/>
                </a:cubicBezTo>
                <a:close/>
              </a:path>
            </a:pathLst>
          </a:custGeom>
          <a:solidFill>
            <a:srgbClr val="BD392F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grpSp>
        <p:nvGrpSpPr>
          <p:cNvPr id="31" name="Group 120"/>
          <p:cNvGrpSpPr/>
          <p:nvPr/>
        </p:nvGrpSpPr>
        <p:grpSpPr>
          <a:xfrm rot="20698236" flipH="1">
            <a:off x="7272381" y="2645865"/>
            <a:ext cx="1095353" cy="1311296"/>
            <a:chOff x="5540277" y="2968344"/>
            <a:chExt cx="410597" cy="433730"/>
          </a:xfrm>
          <a:solidFill>
            <a:schemeClr val="accent6"/>
          </a:solidFill>
        </p:grpSpPr>
        <p:sp>
          <p:nvSpPr>
            <p:cNvPr id="32" name="Freeform 305"/>
            <p:cNvSpPr>
              <a:spLocks noEditPoints="1"/>
            </p:cNvSpPr>
            <p:nvPr/>
          </p:nvSpPr>
          <p:spPr bwMode="auto">
            <a:xfrm>
              <a:off x="5540277" y="3148583"/>
              <a:ext cx="410597" cy="205299"/>
            </a:xfrm>
            <a:custGeom>
              <a:avLst/>
              <a:gdLst>
                <a:gd name="T0" fmla="*/ 154 w 180"/>
                <a:gd name="T1" fmla="*/ 63 h 90"/>
                <a:gd name="T2" fmla="*/ 180 w 180"/>
                <a:gd name="T3" fmla="*/ 32 h 90"/>
                <a:gd name="T4" fmla="*/ 154 w 180"/>
                <a:gd name="T5" fmla="*/ 1 h 90"/>
                <a:gd name="T6" fmla="*/ 154 w 180"/>
                <a:gd name="T7" fmla="*/ 15 h 90"/>
                <a:gd name="T8" fmla="*/ 166 w 180"/>
                <a:gd name="T9" fmla="*/ 32 h 90"/>
                <a:gd name="T10" fmla="*/ 154 w 180"/>
                <a:gd name="T11" fmla="*/ 49 h 90"/>
                <a:gd name="T12" fmla="*/ 154 w 180"/>
                <a:gd name="T13" fmla="*/ 63 h 90"/>
                <a:gd name="T14" fmla="*/ 76 w 180"/>
                <a:gd name="T15" fmla="*/ 90 h 90"/>
                <a:gd name="T16" fmla="*/ 135 w 180"/>
                <a:gd name="T17" fmla="*/ 61 h 90"/>
                <a:gd name="T18" fmla="*/ 148 w 180"/>
                <a:gd name="T19" fmla="*/ 64 h 90"/>
                <a:gd name="T20" fmla="*/ 154 w 180"/>
                <a:gd name="T21" fmla="*/ 63 h 90"/>
                <a:gd name="T22" fmla="*/ 154 w 180"/>
                <a:gd name="T23" fmla="*/ 49 h 90"/>
                <a:gd name="T24" fmla="*/ 148 w 180"/>
                <a:gd name="T25" fmla="*/ 50 h 90"/>
                <a:gd name="T26" fmla="*/ 143 w 180"/>
                <a:gd name="T27" fmla="*/ 49 h 90"/>
                <a:gd name="T28" fmla="*/ 151 w 180"/>
                <a:gd name="T29" fmla="*/ 14 h 90"/>
                <a:gd name="T30" fmla="*/ 151 w 180"/>
                <a:gd name="T31" fmla="*/ 14 h 90"/>
                <a:gd name="T32" fmla="*/ 151 w 180"/>
                <a:gd name="T33" fmla="*/ 14 h 90"/>
                <a:gd name="T34" fmla="*/ 154 w 180"/>
                <a:gd name="T35" fmla="*/ 15 h 90"/>
                <a:gd name="T36" fmla="*/ 154 w 180"/>
                <a:gd name="T37" fmla="*/ 1 h 90"/>
                <a:gd name="T38" fmla="*/ 150 w 180"/>
                <a:gd name="T39" fmla="*/ 0 h 90"/>
                <a:gd name="T40" fmla="*/ 150 w 180"/>
                <a:gd name="T41" fmla="*/ 0 h 90"/>
                <a:gd name="T42" fmla="*/ 1 w 180"/>
                <a:gd name="T43" fmla="*/ 0 h 90"/>
                <a:gd name="T44" fmla="*/ 0 w 180"/>
                <a:gd name="T45" fmla="*/ 14 h 90"/>
                <a:gd name="T46" fmla="*/ 76 w 180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90">
                  <a:moveTo>
                    <a:pt x="154" y="63"/>
                  </a:moveTo>
                  <a:cubicBezTo>
                    <a:pt x="169" y="60"/>
                    <a:pt x="180" y="48"/>
                    <a:pt x="180" y="32"/>
                  </a:cubicBezTo>
                  <a:cubicBezTo>
                    <a:pt x="180" y="17"/>
                    <a:pt x="169" y="4"/>
                    <a:pt x="154" y="1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61" y="18"/>
                    <a:pt x="166" y="24"/>
                    <a:pt x="166" y="32"/>
                  </a:cubicBezTo>
                  <a:cubicBezTo>
                    <a:pt x="166" y="40"/>
                    <a:pt x="161" y="46"/>
                    <a:pt x="154" y="49"/>
                  </a:cubicBezTo>
                  <a:lnTo>
                    <a:pt x="154" y="63"/>
                  </a:lnTo>
                  <a:close/>
                  <a:moveTo>
                    <a:pt x="76" y="90"/>
                  </a:moveTo>
                  <a:cubicBezTo>
                    <a:pt x="100" y="90"/>
                    <a:pt x="121" y="78"/>
                    <a:pt x="135" y="61"/>
                  </a:cubicBezTo>
                  <a:cubicBezTo>
                    <a:pt x="139" y="63"/>
                    <a:pt x="144" y="64"/>
                    <a:pt x="148" y="64"/>
                  </a:cubicBezTo>
                  <a:cubicBezTo>
                    <a:pt x="150" y="64"/>
                    <a:pt x="152" y="64"/>
                    <a:pt x="154" y="63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3" y="50"/>
                    <a:pt x="150" y="50"/>
                    <a:pt x="148" y="50"/>
                  </a:cubicBezTo>
                  <a:cubicBezTo>
                    <a:pt x="146" y="50"/>
                    <a:pt x="144" y="50"/>
                    <a:pt x="143" y="49"/>
                  </a:cubicBezTo>
                  <a:cubicBezTo>
                    <a:pt x="148" y="39"/>
                    <a:pt x="151" y="27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4"/>
                    <a:pt x="153" y="15"/>
                    <a:pt x="154" y="15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0"/>
                    <a:pt x="151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0" y="9"/>
                    <a:pt x="0" y="14"/>
                  </a:cubicBezTo>
                  <a:cubicBezTo>
                    <a:pt x="0" y="56"/>
                    <a:pt x="34" y="90"/>
                    <a:pt x="7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3" name="Rectangle 306"/>
            <p:cNvSpPr>
              <a:spLocks noChangeArrowheads="1"/>
            </p:cNvSpPr>
            <p:nvPr/>
          </p:nvSpPr>
          <p:spPr bwMode="auto">
            <a:xfrm>
              <a:off x="5540277" y="3372195"/>
              <a:ext cx="372044" cy="298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4" name="Freeform 307"/>
            <p:cNvSpPr>
              <a:spLocks/>
            </p:cNvSpPr>
            <p:nvPr/>
          </p:nvSpPr>
          <p:spPr bwMode="auto">
            <a:xfrm>
              <a:off x="5625095" y="2968344"/>
              <a:ext cx="68433" cy="168673"/>
            </a:xfrm>
            <a:custGeom>
              <a:avLst/>
              <a:gdLst>
                <a:gd name="T0" fmla="*/ 11 w 30"/>
                <a:gd name="T1" fmla="*/ 56 h 74"/>
                <a:gd name="T2" fmla="*/ 15 w 30"/>
                <a:gd name="T3" fmla="*/ 71 h 74"/>
                <a:gd name="T4" fmla="*/ 27 w 30"/>
                <a:gd name="T5" fmla="*/ 45 h 74"/>
                <a:gd name="T6" fmla="*/ 20 w 30"/>
                <a:gd name="T7" fmla="*/ 30 h 74"/>
                <a:gd name="T8" fmla="*/ 19 w 30"/>
                <a:gd name="T9" fmla="*/ 18 h 74"/>
                <a:gd name="T10" fmla="*/ 11 w 30"/>
                <a:gd name="T11" fmla="*/ 5 h 74"/>
                <a:gd name="T12" fmla="*/ 4 w 30"/>
                <a:gd name="T13" fmla="*/ 31 h 74"/>
                <a:gd name="T14" fmla="*/ 11 w 30"/>
                <a:gd name="T15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4">
                  <a:moveTo>
                    <a:pt x="11" y="56"/>
                  </a:moveTo>
                  <a:cubicBezTo>
                    <a:pt x="1" y="59"/>
                    <a:pt x="5" y="74"/>
                    <a:pt x="15" y="71"/>
                  </a:cubicBezTo>
                  <a:cubicBezTo>
                    <a:pt x="26" y="67"/>
                    <a:pt x="30" y="56"/>
                    <a:pt x="27" y="45"/>
                  </a:cubicBezTo>
                  <a:cubicBezTo>
                    <a:pt x="26" y="40"/>
                    <a:pt x="22" y="35"/>
                    <a:pt x="20" y="30"/>
                  </a:cubicBezTo>
                  <a:cubicBezTo>
                    <a:pt x="18" y="27"/>
                    <a:pt x="15" y="21"/>
                    <a:pt x="19" y="18"/>
                  </a:cubicBezTo>
                  <a:cubicBezTo>
                    <a:pt x="28" y="13"/>
                    <a:pt x="20" y="0"/>
                    <a:pt x="11" y="5"/>
                  </a:cubicBezTo>
                  <a:cubicBezTo>
                    <a:pt x="2" y="11"/>
                    <a:pt x="0" y="22"/>
                    <a:pt x="4" y="31"/>
                  </a:cubicBezTo>
                  <a:cubicBezTo>
                    <a:pt x="5" y="35"/>
                    <a:pt x="18" y="54"/>
                    <a:pt x="1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35" name="Freeform 308"/>
            <p:cNvSpPr>
              <a:spLocks/>
            </p:cNvSpPr>
            <p:nvPr/>
          </p:nvSpPr>
          <p:spPr bwMode="auto">
            <a:xfrm>
              <a:off x="5722443" y="2968344"/>
              <a:ext cx="66505" cy="168673"/>
            </a:xfrm>
            <a:custGeom>
              <a:avLst/>
              <a:gdLst>
                <a:gd name="T0" fmla="*/ 10 w 29"/>
                <a:gd name="T1" fmla="*/ 56 h 74"/>
                <a:gd name="T2" fmla="*/ 14 w 29"/>
                <a:gd name="T3" fmla="*/ 71 h 74"/>
                <a:gd name="T4" fmla="*/ 26 w 29"/>
                <a:gd name="T5" fmla="*/ 45 h 74"/>
                <a:gd name="T6" fmla="*/ 19 w 29"/>
                <a:gd name="T7" fmla="*/ 30 h 74"/>
                <a:gd name="T8" fmla="*/ 19 w 29"/>
                <a:gd name="T9" fmla="*/ 18 h 74"/>
                <a:gd name="T10" fmla="*/ 11 w 29"/>
                <a:gd name="T11" fmla="*/ 5 h 74"/>
                <a:gd name="T12" fmla="*/ 3 w 29"/>
                <a:gd name="T13" fmla="*/ 31 h 74"/>
                <a:gd name="T14" fmla="*/ 10 w 29"/>
                <a:gd name="T15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74">
                  <a:moveTo>
                    <a:pt x="10" y="56"/>
                  </a:moveTo>
                  <a:cubicBezTo>
                    <a:pt x="1" y="59"/>
                    <a:pt x="5" y="74"/>
                    <a:pt x="14" y="71"/>
                  </a:cubicBezTo>
                  <a:cubicBezTo>
                    <a:pt x="25" y="67"/>
                    <a:pt x="29" y="56"/>
                    <a:pt x="26" y="45"/>
                  </a:cubicBezTo>
                  <a:cubicBezTo>
                    <a:pt x="25" y="40"/>
                    <a:pt x="22" y="35"/>
                    <a:pt x="19" y="30"/>
                  </a:cubicBezTo>
                  <a:cubicBezTo>
                    <a:pt x="18" y="27"/>
                    <a:pt x="15" y="21"/>
                    <a:pt x="19" y="18"/>
                  </a:cubicBezTo>
                  <a:cubicBezTo>
                    <a:pt x="27" y="13"/>
                    <a:pt x="19" y="0"/>
                    <a:pt x="11" y="5"/>
                  </a:cubicBezTo>
                  <a:cubicBezTo>
                    <a:pt x="2" y="11"/>
                    <a:pt x="0" y="22"/>
                    <a:pt x="3" y="31"/>
                  </a:cubicBezTo>
                  <a:cubicBezTo>
                    <a:pt x="4" y="35"/>
                    <a:pt x="17" y="54"/>
                    <a:pt x="1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5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852E-6 5.20532E-8 C 3.67852E-6 -0.03702 0.03165 -0.06547 0.07008 -0.06547 C 0.10967 -0.06547 0.14133 -0.03702 0.14133 5.20532E-8 C 0.14133 0.0369 0.17311 0.06559 0.21277 0.06559 C 0.2512 0.06559 0.28298 0.0369 0.28298 5.20532E-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696913"/>
            <a:ext cx="4121150" cy="6810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s-E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Nos permitimos recordarles que en materia de evaluación el Colegio Nuestra Señora </a:t>
            </a:r>
            <a:r>
              <a:rPr lang="es-ES" sz="3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tiene autonomía.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7270750" y="696913"/>
            <a:ext cx="4921250" cy="3492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ES" sz="2000" b="1" dirty="0">
                <a:solidFill>
                  <a:srgbClr val="0070C0"/>
                </a:solidFill>
              </a:rPr>
              <a:t>Integrantes </a:t>
            </a:r>
            <a:r>
              <a:rPr lang="es-ES" sz="2000" b="1" dirty="0" err="1">
                <a:solidFill>
                  <a:srgbClr val="0070C0"/>
                </a:solidFill>
              </a:rPr>
              <a:t>Integrantes</a:t>
            </a:r>
            <a:r>
              <a:rPr lang="es-ES" sz="2000" b="1" dirty="0">
                <a:solidFill>
                  <a:srgbClr val="0070C0"/>
                </a:solidFill>
              </a:rPr>
              <a:t> Comité de Evaluación :</a:t>
            </a:r>
          </a:p>
          <a:p>
            <a:r>
              <a:rPr lang="es-ES" sz="2400" b="1" dirty="0">
                <a:solidFill>
                  <a:schemeClr val="tx1"/>
                </a:solidFill>
              </a:rPr>
              <a:t>Hna. </a:t>
            </a:r>
            <a:r>
              <a:rPr lang="es-ES" sz="2400" b="1" dirty="0" err="1">
                <a:solidFill>
                  <a:schemeClr val="tx1"/>
                </a:solidFill>
              </a:rPr>
              <a:t>Maribelle</a:t>
            </a:r>
            <a:r>
              <a:rPr lang="es-ES" sz="2400" b="1" dirty="0">
                <a:solidFill>
                  <a:schemeClr val="tx1"/>
                </a:solidFill>
              </a:rPr>
              <a:t> Umaña Machado (Presidenta)</a:t>
            </a:r>
          </a:p>
          <a:p>
            <a:r>
              <a:rPr lang="es-ES" sz="2400" b="1" dirty="0">
                <a:solidFill>
                  <a:schemeClr val="tx1"/>
                </a:solidFill>
              </a:rPr>
              <a:t>Licda. </a:t>
            </a:r>
            <a:r>
              <a:rPr lang="es-ES" sz="2400" b="1" dirty="0" err="1">
                <a:solidFill>
                  <a:schemeClr val="tx1"/>
                </a:solidFill>
              </a:rPr>
              <a:t>Mariam</a:t>
            </a:r>
            <a:r>
              <a:rPr lang="es-ES" sz="2400" b="1" dirty="0">
                <a:solidFill>
                  <a:schemeClr val="tx1"/>
                </a:solidFill>
              </a:rPr>
              <a:t> Mora</a:t>
            </a:r>
          </a:p>
          <a:p>
            <a:r>
              <a:rPr lang="es-ES" sz="2400" b="1" dirty="0"/>
              <a:t>Licda. Carmen Sánchez</a:t>
            </a:r>
            <a:endParaRPr lang="es-ES" sz="2400" b="1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chemeClr val="tx1"/>
                </a:solidFill>
              </a:rPr>
              <a:t>Licda. Jennifer Valverde Abarca (Coordinadora)</a:t>
            </a:r>
          </a:p>
          <a:p>
            <a:endParaRPr lang="es-ES" sz="2000" dirty="0"/>
          </a:p>
          <a:p>
            <a:pPr algn="ctr"/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 de atención:</a:t>
            </a:r>
          </a:p>
          <a:p>
            <a:r>
              <a:rPr lang="es-ES" sz="3200" b="1" dirty="0" smtClean="0">
                <a:solidFill>
                  <a:srgbClr val="C00000"/>
                </a:solidFill>
              </a:rPr>
              <a:t>Martes 1:30pm a 3:00pm</a:t>
            </a:r>
            <a:endParaRPr lang="es-ES" sz="3200" b="1" dirty="0">
              <a:solidFill>
                <a:srgbClr val="C00000"/>
              </a:solidFill>
            </a:endParaRPr>
          </a:p>
          <a:p>
            <a:r>
              <a:rPr lang="es-ES" sz="3200" b="1" dirty="0">
                <a:solidFill>
                  <a:srgbClr val="C00000"/>
                </a:solidFill>
              </a:rPr>
              <a:t>Previa cita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79" y="4356847"/>
            <a:ext cx="2011543" cy="18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16242" y="348279"/>
            <a:ext cx="4053242" cy="2245658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Comité de Apoyo Educativo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351212" y="348279"/>
            <a:ext cx="7351466" cy="499272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Ente encargado de garantizar el acceso oportuno a los servicios educativos de aquellos estudiantes con necesidades educativas especiales.</a:t>
            </a:r>
          </a:p>
          <a:p>
            <a:pPr marL="45720" indent="0" algn="just">
              <a:buNone/>
            </a:pPr>
            <a:endParaRPr lang="es-ES" sz="2400" b="1" dirty="0">
              <a:solidFill>
                <a:schemeClr val="tx1"/>
              </a:solidFill>
            </a:endParaRPr>
          </a:p>
          <a:p>
            <a:r>
              <a:rPr lang="es-ES" sz="2400" b="1" dirty="0">
                <a:solidFill>
                  <a:schemeClr val="tx1"/>
                </a:solidFill>
              </a:rPr>
              <a:t>Sus miembros: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Hna. </a:t>
            </a:r>
            <a:r>
              <a:rPr lang="es-ES" sz="2400" b="1" dirty="0" err="1">
                <a:solidFill>
                  <a:schemeClr val="tx1"/>
                </a:solidFill>
              </a:rPr>
              <a:t>Maribelle</a:t>
            </a:r>
            <a:r>
              <a:rPr lang="es-ES" sz="2400" b="1" dirty="0">
                <a:solidFill>
                  <a:schemeClr val="tx1"/>
                </a:solidFill>
              </a:rPr>
              <a:t> Umaña Machado.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Licda. Alejandra </a:t>
            </a:r>
            <a:r>
              <a:rPr lang="es-ES" sz="2400" b="1" dirty="0" err="1">
                <a:solidFill>
                  <a:schemeClr val="tx1"/>
                </a:solidFill>
              </a:rPr>
              <a:t>Mathews</a:t>
            </a:r>
            <a:r>
              <a:rPr lang="es-ES" sz="2400" b="1" dirty="0">
                <a:solidFill>
                  <a:schemeClr val="tx1"/>
                </a:solidFill>
              </a:rPr>
              <a:t> Soto (coordinadora).</a:t>
            </a:r>
          </a:p>
          <a:p>
            <a:pPr lvl="1"/>
            <a:r>
              <a:rPr lang="es-ES" b="1" dirty="0"/>
              <a:t>Licda</a:t>
            </a:r>
            <a:r>
              <a:rPr lang="es-ES" sz="2400" b="1" dirty="0">
                <a:solidFill>
                  <a:schemeClr val="tx1"/>
                </a:solidFill>
              </a:rPr>
              <a:t>. </a:t>
            </a:r>
            <a:r>
              <a:rPr lang="es-ES" b="1" dirty="0"/>
              <a:t>María Fernanda Zúñiga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S" sz="2400" b="1" dirty="0" err="1">
                <a:solidFill>
                  <a:schemeClr val="tx1"/>
                </a:solidFill>
              </a:rPr>
              <a:t>M.Ps</a:t>
            </a:r>
            <a:r>
              <a:rPr lang="es-ES" sz="2400" b="1" dirty="0">
                <a:solidFill>
                  <a:schemeClr val="tx1"/>
                </a:solidFill>
              </a:rPr>
              <a:t>. Sylvia Chinchilla Rojas.</a:t>
            </a:r>
          </a:p>
          <a:p>
            <a:pPr lvl="1"/>
            <a:r>
              <a:rPr lang="es-ES" sz="2400" b="1" dirty="0">
                <a:solidFill>
                  <a:schemeClr val="tx1"/>
                </a:solidFill>
              </a:rPr>
              <a:t>Licda. Maribel Valverde </a:t>
            </a:r>
            <a:r>
              <a:rPr lang="es-ES" sz="2400" b="1" dirty="0" err="1">
                <a:solidFill>
                  <a:schemeClr val="tx1"/>
                </a:solidFill>
              </a:rPr>
              <a:t>Cambronero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S" sz="2400" b="1" dirty="0"/>
              <a:t>Licda. Belén Guzmán Picado</a:t>
            </a: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Lic. David Guzmán Alfaro.</a:t>
            </a:r>
          </a:p>
          <a:p>
            <a:pPr lvl="1"/>
            <a:r>
              <a:rPr lang="es-ES" sz="2400" b="1" dirty="0"/>
              <a:t>Licda. Marcela Morales </a:t>
            </a:r>
            <a:r>
              <a:rPr lang="es-ES" sz="2400" b="1" dirty="0" err="1"/>
              <a:t>Alpizar</a:t>
            </a:r>
            <a:r>
              <a:rPr lang="es-ES" sz="2400" b="1" dirty="0"/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42319" y="5341008"/>
            <a:ext cx="3087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 de atención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Jueves de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1:40p.m a 3:00p.m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53" y="2750283"/>
            <a:ext cx="3222405" cy="30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2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500" y="1"/>
            <a:ext cx="9791700" cy="1778000"/>
          </a:xfrm>
        </p:spPr>
        <p:txBody>
          <a:bodyPr>
            <a:noAutofit/>
          </a:bodyPr>
          <a:lstStyle/>
          <a:p>
            <a:r>
              <a:rPr lang="es-E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Reglamento  de Disciplina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574801" y="2191062"/>
            <a:ext cx="9098130" cy="3646842"/>
          </a:xfrm>
        </p:spPr>
        <p:txBody>
          <a:bodyPr>
            <a:normAutofit/>
          </a:bodyPr>
          <a:lstStyle/>
          <a:p>
            <a:pPr lvl="1"/>
            <a:r>
              <a:rPr lang="es-C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Deberes del estudiante: Título II, Capítulo III, artículos: 22-25.</a:t>
            </a:r>
          </a:p>
          <a:p>
            <a:pPr marL="365760" lvl="1" indent="0">
              <a:buNone/>
            </a:pPr>
            <a:endParaRPr lang="es-C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1"/>
            <a:r>
              <a:rPr lang="es-C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Uso  correcto del uniforme: Título IV, artículos del 157-170.</a:t>
            </a:r>
          </a:p>
          <a:p>
            <a:pPr marL="365760" lvl="1" indent="0">
              <a:buNone/>
            </a:pPr>
            <a:endParaRPr lang="es-CR" sz="2600" dirty="0"/>
          </a:p>
          <a:p>
            <a:pPr marL="365760" lvl="1" indent="0" algn="ctr">
              <a:buNone/>
            </a:pPr>
            <a:r>
              <a:rPr lang="es-CR" sz="26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Favor realizar lectura en el Hogar.</a:t>
            </a:r>
          </a:p>
          <a:p>
            <a:pPr lvl="1"/>
            <a:endParaRPr lang="es-C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425585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74490858"/>
              </p:ext>
            </p:extLst>
          </p:nvPr>
        </p:nvGraphicFramePr>
        <p:xfrm>
          <a:off x="481532" y="622627"/>
          <a:ext cx="113411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Marcador de texto"/>
          <p:cNvSpPr txBox="1">
            <a:spLocks/>
          </p:cNvSpPr>
          <p:nvPr/>
        </p:nvSpPr>
        <p:spPr>
          <a:xfrm>
            <a:off x="3187528" y="553150"/>
            <a:ext cx="7488832" cy="78377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Disposiciones por considerar</a:t>
            </a:r>
          </a:p>
        </p:txBody>
      </p:sp>
    </p:spTree>
    <p:extLst>
      <p:ext uri="{BB962C8B-B14F-4D97-AF65-F5344CB8AC3E}">
        <p14:creationId xmlns:p14="http://schemas.microsoft.com/office/powerpoint/2010/main" val="886656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158240" y="208473"/>
            <a:ext cx="9875520" cy="804817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Aspectos importantes </a:t>
            </a:r>
            <a:r>
              <a:rPr lang="es-ES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por </a:t>
            </a:r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considerar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5313995" y="1117704"/>
            <a:ext cx="5995595" cy="5288297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Horario del estudiante. </a:t>
            </a:r>
            <a:endParaRPr lang="es-ES" b="1" dirty="0"/>
          </a:p>
          <a:p>
            <a:r>
              <a:rPr lang="es-ES" sz="2800" b="1" dirty="0">
                <a:solidFill>
                  <a:schemeClr val="tx1"/>
                </a:solidFill>
              </a:rPr>
              <a:t>Organización (uso agenda).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Fomentar hábitos de estudio: Repaso diario es fundamental.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Uso del teléfono en el colegio.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Vigilancia del uso de redes sociales. 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Aseo y Presentación personal. </a:t>
            </a:r>
          </a:p>
          <a:p>
            <a:r>
              <a:rPr lang="es-ES" sz="2800" b="1" dirty="0"/>
              <a:t>Uso adecuado del </a:t>
            </a:r>
            <a:r>
              <a:rPr lang="es-ES" sz="2800" b="1" dirty="0" err="1"/>
              <a:t>locker</a:t>
            </a:r>
            <a:r>
              <a:rPr lang="es-ES" sz="2800" b="1" dirty="0"/>
              <a:t>.</a:t>
            </a:r>
          </a:p>
          <a:p>
            <a:r>
              <a:rPr lang="es-ES" sz="2800" b="1" dirty="0"/>
              <a:t>Cuido de pertenencias</a:t>
            </a:r>
          </a:p>
          <a:p>
            <a:r>
              <a:rPr lang="es-ES" b="1" dirty="0"/>
              <a:t>Cumplimiento de labores asignadas.</a:t>
            </a:r>
            <a:endParaRPr lang="es-ES" sz="2800" b="1" dirty="0"/>
          </a:p>
          <a:p>
            <a:endParaRPr lang="es-ES" dirty="0"/>
          </a:p>
        </p:txBody>
      </p:sp>
      <p:grpSp>
        <p:nvGrpSpPr>
          <p:cNvPr id="5" name="Group 3"/>
          <p:cNvGrpSpPr/>
          <p:nvPr/>
        </p:nvGrpSpPr>
        <p:grpSpPr>
          <a:xfrm>
            <a:off x="509375" y="1373599"/>
            <a:ext cx="3955653" cy="4285073"/>
            <a:chOff x="2524195" y="2521528"/>
            <a:chExt cx="8742644" cy="9470716"/>
          </a:xfrm>
        </p:grpSpPr>
        <p:grpSp>
          <p:nvGrpSpPr>
            <p:cNvPr id="8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76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7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8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9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80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81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52" name="Freeform 277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3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4" name="Freeform 281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5" name="Freeform 282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6" name="Freeform 283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7" name="Freeform 284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8" name="Freeform 285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9" name="Freeform 286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0" name="Freeform 287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1" name="Freeform 288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2" name="Freeform 289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3" name="Freeform 290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4" name="Freeform 291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5" name="Freeform 292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6" name="Freeform 293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7" name="Freeform 294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8" name="Freeform 295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9" name="Freeform 296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0" name="Freeform 297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1" name="Freeform 298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2" name="Freeform 299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3" name="Freeform 300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4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5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grpSp>
          <p:nvGrpSpPr>
            <p:cNvPr id="10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grpSp>
          <p:nvGrpSpPr>
            <p:cNvPr id="11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12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23" name="Freeform 129"/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4" name="Freeform 130"/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5" name="Freeform 131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6" name="Freeform 132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7" name="Freeform 133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8" name="Freeform 134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0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2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3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4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8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9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0" name="Freeform 146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1" name="Freeform 147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2" name="Freeform 148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3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  <p:grpSp>
            <p:nvGrpSpPr>
              <p:cNvPr id="13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21" name="Freeform 279"/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2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  <p:grpSp>
            <p:nvGrpSpPr>
              <p:cNvPr id="14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9" name="Freeform 9"/>
                <p:cNvSpPr>
                  <a:spLocks/>
                </p:cNvSpPr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34776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48343" y="292100"/>
            <a:ext cx="11713029" cy="5968999"/>
          </a:xfrm>
        </p:spPr>
        <p:txBody>
          <a:bodyPr>
            <a:noAutofit/>
          </a:bodyPr>
          <a:lstStyle/>
          <a:p>
            <a:pPr marL="228600" lvl="2">
              <a:lnSpc>
                <a:spcPct val="110000"/>
              </a:lnSpc>
              <a:spcBef>
                <a:spcPts val="1000"/>
              </a:spcBef>
            </a:pPr>
            <a:r>
              <a:rPr lang="es-ES" sz="1800" b="1" dirty="0">
                <a:latin typeface="Century Gothic" panose="020B0502020202020204" pitchFamily="34" charset="0"/>
              </a:rPr>
              <a:t>El estudiante que se presenta a la institución con una prenda que no corresponde al  uniforme debe solicitar autorización para su uso. El estudiante debe retirarse de la institución con el </a:t>
            </a:r>
            <a:r>
              <a:rPr lang="es-ES" sz="1800" b="1" dirty="0" smtClean="0">
                <a:latin typeface="Century Gothic" panose="020B0502020202020204" pitchFamily="34" charset="0"/>
              </a:rPr>
              <a:t>uniforme.</a:t>
            </a:r>
            <a:endParaRPr lang="es-ES" sz="18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800" b="1" dirty="0">
                <a:latin typeface="Century Gothic" panose="020B0502020202020204" pitchFamily="34" charset="0"/>
              </a:rPr>
              <a:t>No se reciben artículos olvidados en el hogar. </a:t>
            </a:r>
            <a:endParaRPr lang="es-ES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Planificar </a:t>
            </a: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citas médicas .</a:t>
            </a:r>
          </a:p>
          <a:p>
            <a:pPr>
              <a:lnSpc>
                <a:spcPct val="110000"/>
              </a:lnSpc>
            </a:pP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Evitar salidas anticipadas de clase. </a:t>
            </a:r>
          </a:p>
          <a:p>
            <a:pPr>
              <a:lnSpc>
                <a:spcPct val="110000"/>
              </a:lnSpc>
            </a:pP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 caso de ausencia: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</a:pP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Los estudiantes deben retirar los cupones de circulares que fueron </a:t>
            </a:r>
            <a:r>
              <a:rPr lang="es-E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entregadas de manera física </a:t>
            </a: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 caso de ausencia en Coordinación de Convivencia.</a:t>
            </a:r>
          </a:p>
          <a:p>
            <a:pPr marL="502920" lvl="2">
              <a:lnSpc>
                <a:spcPct val="110000"/>
              </a:lnSpc>
              <a:spcBef>
                <a:spcPts val="1400"/>
              </a:spcBef>
            </a:pPr>
            <a:r>
              <a:rPr lang="es-E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Deben ponerse al día con las asignaciones, trabajos o materia vista por los docentes: Ellos son los responsables de realizar la consulta al docente.</a:t>
            </a:r>
          </a:p>
          <a:p>
            <a:pPr marL="457200" lvl="1" indent="0">
              <a:buNone/>
            </a:pPr>
            <a:endParaRPr lang="es-ES" sz="1800" dirty="0">
              <a:latin typeface="Century Gothic" panose="020B0502020202020204" pitchFamily="34" charset="0"/>
            </a:endParaRPr>
          </a:p>
          <a:p>
            <a:r>
              <a:rPr lang="es-ES" sz="2400" b="1" u="sng" dirty="0">
                <a:latin typeface="Century Gothic" panose="020B0502020202020204" pitchFamily="34" charset="0"/>
              </a:rPr>
              <a:t>Para justificación de ausencias considerar el artículo 87.</a:t>
            </a:r>
          </a:p>
          <a:p>
            <a:endParaRPr lang="es-E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0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214" y="609530"/>
            <a:ext cx="5292762" cy="443427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Uso del cuaderno 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93223" y="653811"/>
            <a:ext cx="5702943" cy="4345708"/>
          </a:xfrm>
        </p:spPr>
        <p:txBody>
          <a:bodyPr>
            <a:noAutofit/>
          </a:bodyPr>
          <a:lstStyle/>
          <a:p>
            <a:pPr marL="342900" lvl="1"/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estar completo para cualquier trámite y debe ser sellado.</a:t>
            </a:r>
          </a:p>
          <a:p>
            <a:pPr marL="342900" lvl="1"/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no debe permanecer en Coordinación de Convivencia, debe ser retirado en período de recreos o a la salida.</a:t>
            </a:r>
          </a:p>
          <a:p>
            <a:pPr marL="342900" lvl="1"/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aceptan trámites en hojas sueltas o cuadernos.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006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157288"/>
            <a:ext cx="8374063" cy="57007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800" b="1" dirty="0"/>
              <a:t>En caso de emergencia, el Colegio cuenta con atención médica privada. Este seguro no cubre a la estudiante fuera de la institución.</a:t>
            </a:r>
          </a:p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/>
              <a:t>Cada estudiante debe traer desde su hogar pastillas o medicamentos autorizados por el padre, madre o encargado de familia que sean de consumo permanente o temporáneo  (puede ser acetaminofén, ibuprofeno, curitas, té de manzanilla, toallas sanitarias, entre otros de importancia).</a:t>
            </a:r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359153" y="2097741"/>
            <a:ext cx="2193365" cy="2215075"/>
            <a:chOff x="5915754" y="1720454"/>
            <a:chExt cx="688315" cy="687586"/>
          </a:xfrm>
        </p:grpSpPr>
        <p:sp>
          <p:nvSpPr>
            <p:cNvPr id="5" name="Freeform 1188"/>
            <p:cNvSpPr>
              <a:spLocks noChangeArrowheads="1"/>
            </p:cNvSpPr>
            <p:nvPr/>
          </p:nvSpPr>
          <p:spPr bwMode="auto">
            <a:xfrm>
              <a:off x="5915754" y="1720454"/>
              <a:ext cx="688315" cy="687586"/>
            </a:xfrm>
            <a:custGeom>
              <a:avLst/>
              <a:gdLst>
                <a:gd name="T0" fmla="*/ 2147483646 w 5096"/>
                <a:gd name="T1" fmla="*/ 2147483646 h 5090"/>
                <a:gd name="T2" fmla="*/ 2147483646 w 5096"/>
                <a:gd name="T3" fmla="*/ 2147483646 h 5090"/>
                <a:gd name="T4" fmla="*/ 0 w 5096"/>
                <a:gd name="T5" fmla="*/ 2147483646 h 5090"/>
                <a:gd name="T6" fmla="*/ 2147483646 w 5096"/>
                <a:gd name="T7" fmla="*/ 0 h 5090"/>
                <a:gd name="T8" fmla="*/ 2147483646 w 5096"/>
                <a:gd name="T9" fmla="*/ 2147483646 h 5090"/>
                <a:gd name="T10" fmla="*/ 2147483646 w 5096"/>
                <a:gd name="T11" fmla="*/ 2147483646 h 50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96" h="5090">
                  <a:moveTo>
                    <a:pt x="2548" y="5089"/>
                  </a:moveTo>
                  <a:lnTo>
                    <a:pt x="2548" y="5089"/>
                  </a:lnTo>
                  <a:cubicBezTo>
                    <a:pt x="1139" y="5089"/>
                    <a:pt x="0" y="3950"/>
                    <a:pt x="0" y="2547"/>
                  </a:cubicBezTo>
                  <a:cubicBezTo>
                    <a:pt x="0" y="1139"/>
                    <a:pt x="1139" y="0"/>
                    <a:pt x="2548" y="0"/>
                  </a:cubicBezTo>
                  <a:cubicBezTo>
                    <a:pt x="3956" y="0"/>
                    <a:pt x="5095" y="1139"/>
                    <a:pt x="5095" y="2547"/>
                  </a:cubicBezTo>
                  <a:cubicBezTo>
                    <a:pt x="5095" y="3950"/>
                    <a:pt x="3956" y="5089"/>
                    <a:pt x="2548" y="5089"/>
                  </a:cubicBezTo>
                </a:path>
              </a:pathLst>
            </a:custGeom>
            <a:solidFill>
              <a:srgbClr val="6A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Freeform 1189"/>
            <p:cNvSpPr>
              <a:spLocks noChangeArrowheads="1"/>
            </p:cNvSpPr>
            <p:nvPr/>
          </p:nvSpPr>
          <p:spPr bwMode="auto">
            <a:xfrm>
              <a:off x="6063251" y="2174610"/>
              <a:ext cx="393323" cy="233430"/>
            </a:xfrm>
            <a:custGeom>
              <a:avLst/>
              <a:gdLst>
                <a:gd name="T0" fmla="*/ 1234559720 w 2912"/>
                <a:gd name="T1" fmla="*/ 848471797 h 1726"/>
                <a:gd name="T2" fmla="*/ 1234559720 w 2912"/>
                <a:gd name="T3" fmla="*/ 848471797 h 1726"/>
                <a:gd name="T4" fmla="*/ 0 w 2912"/>
                <a:gd name="T5" fmla="*/ 2147483646 h 1726"/>
                <a:gd name="T6" fmla="*/ 2147483646 w 2912"/>
                <a:gd name="T7" fmla="*/ 2147483646 h 1726"/>
                <a:gd name="T8" fmla="*/ 2147483646 w 2912"/>
                <a:gd name="T9" fmla="*/ 2147483646 h 1726"/>
                <a:gd name="T10" fmla="*/ 2147483646 w 2912"/>
                <a:gd name="T11" fmla="*/ 848471797 h 1726"/>
                <a:gd name="T12" fmla="*/ 2147483646 w 2912"/>
                <a:gd name="T13" fmla="*/ 0 h 1726"/>
                <a:gd name="T14" fmla="*/ 1234559720 w 2912"/>
                <a:gd name="T15" fmla="*/ 848471797 h 17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12" h="1726">
                  <a:moveTo>
                    <a:pt x="501" y="343"/>
                  </a:moveTo>
                  <a:lnTo>
                    <a:pt x="501" y="343"/>
                  </a:lnTo>
                  <a:cubicBezTo>
                    <a:pt x="253" y="507"/>
                    <a:pt x="148" y="855"/>
                    <a:pt x="0" y="1271"/>
                  </a:cubicBezTo>
                  <a:cubicBezTo>
                    <a:pt x="416" y="1556"/>
                    <a:pt x="918" y="1725"/>
                    <a:pt x="1456" y="1725"/>
                  </a:cubicBezTo>
                  <a:cubicBezTo>
                    <a:pt x="1999" y="1725"/>
                    <a:pt x="2495" y="1556"/>
                    <a:pt x="2911" y="1271"/>
                  </a:cubicBezTo>
                  <a:cubicBezTo>
                    <a:pt x="2763" y="855"/>
                    <a:pt x="2659" y="502"/>
                    <a:pt x="2405" y="343"/>
                  </a:cubicBezTo>
                  <a:cubicBezTo>
                    <a:pt x="1972" y="69"/>
                    <a:pt x="1708" y="6"/>
                    <a:pt x="1456" y="0"/>
                  </a:cubicBezTo>
                  <a:cubicBezTo>
                    <a:pt x="1192" y="0"/>
                    <a:pt x="933" y="64"/>
                    <a:pt x="501" y="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" name="Freeform 1190"/>
            <p:cNvSpPr>
              <a:spLocks noChangeArrowheads="1"/>
            </p:cNvSpPr>
            <p:nvPr/>
          </p:nvSpPr>
          <p:spPr bwMode="auto">
            <a:xfrm>
              <a:off x="6063251" y="2174610"/>
              <a:ext cx="196661" cy="233430"/>
            </a:xfrm>
            <a:custGeom>
              <a:avLst/>
              <a:gdLst>
                <a:gd name="T0" fmla="*/ 1232003148 w 1457"/>
                <a:gd name="T1" fmla="*/ 848471797 h 1726"/>
                <a:gd name="T2" fmla="*/ 1232003148 w 1457"/>
                <a:gd name="T3" fmla="*/ 848471797 h 1726"/>
                <a:gd name="T4" fmla="*/ 0 w 1457"/>
                <a:gd name="T5" fmla="*/ 2147483646 h 1726"/>
                <a:gd name="T6" fmla="*/ 2147483646 w 1457"/>
                <a:gd name="T7" fmla="*/ 2147483646 h 1726"/>
                <a:gd name="T8" fmla="*/ 2147483646 w 1457"/>
                <a:gd name="T9" fmla="*/ 2147483646 h 1726"/>
                <a:gd name="T10" fmla="*/ 2147483646 w 1457"/>
                <a:gd name="T11" fmla="*/ 0 h 1726"/>
                <a:gd name="T12" fmla="*/ 2147483646 w 1457"/>
                <a:gd name="T13" fmla="*/ 0 h 1726"/>
                <a:gd name="T14" fmla="*/ 1232003148 w 1457"/>
                <a:gd name="T15" fmla="*/ 848471797 h 17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7" h="1726">
                  <a:moveTo>
                    <a:pt x="501" y="343"/>
                  </a:moveTo>
                  <a:lnTo>
                    <a:pt x="501" y="343"/>
                  </a:lnTo>
                  <a:cubicBezTo>
                    <a:pt x="253" y="507"/>
                    <a:pt x="148" y="855"/>
                    <a:pt x="0" y="1271"/>
                  </a:cubicBezTo>
                  <a:cubicBezTo>
                    <a:pt x="416" y="1556"/>
                    <a:pt x="918" y="1725"/>
                    <a:pt x="1456" y="1725"/>
                  </a:cubicBezTo>
                  <a:cubicBezTo>
                    <a:pt x="1456" y="0"/>
                    <a:pt x="1456" y="0"/>
                    <a:pt x="1456" y="0"/>
                  </a:cubicBezTo>
                  <a:cubicBezTo>
                    <a:pt x="1192" y="0"/>
                    <a:pt x="933" y="64"/>
                    <a:pt x="501" y="343"/>
                  </a:cubicBezTo>
                </a:path>
              </a:pathLst>
            </a:custGeom>
            <a:solidFill>
              <a:srgbClr val="E1E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" name="Freeform 1191"/>
            <p:cNvSpPr>
              <a:spLocks noChangeArrowheads="1"/>
            </p:cNvSpPr>
            <p:nvPr/>
          </p:nvSpPr>
          <p:spPr bwMode="auto">
            <a:xfrm>
              <a:off x="6194886" y="2177786"/>
              <a:ext cx="139566" cy="154032"/>
            </a:xfrm>
            <a:custGeom>
              <a:avLst/>
              <a:gdLst>
                <a:gd name="T0" fmla="*/ 0 w 1029"/>
                <a:gd name="T1" fmla="*/ 2147483646 h 1140"/>
                <a:gd name="T2" fmla="*/ 2147483646 w 1029"/>
                <a:gd name="T3" fmla="*/ 2147483646 h 1140"/>
                <a:gd name="T4" fmla="*/ 2147483646 w 1029"/>
                <a:gd name="T5" fmla="*/ 0 h 1140"/>
                <a:gd name="T6" fmla="*/ 0 w 1029"/>
                <a:gd name="T7" fmla="*/ 0 h 1140"/>
                <a:gd name="T8" fmla="*/ 0 w 1029"/>
                <a:gd name="T9" fmla="*/ 2147483646 h 1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9" h="1140">
                  <a:moveTo>
                    <a:pt x="0" y="1139"/>
                  </a:moveTo>
                  <a:lnTo>
                    <a:pt x="1028" y="1139"/>
                  </a:lnTo>
                  <a:lnTo>
                    <a:pt x="1028" y="0"/>
                  </a:lnTo>
                  <a:lnTo>
                    <a:pt x="0" y="0"/>
                  </a:lnTo>
                  <a:lnTo>
                    <a:pt x="0" y="1139"/>
                  </a:ln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" name="Freeform 1192"/>
            <p:cNvSpPr>
              <a:spLocks noChangeArrowheads="1"/>
            </p:cNvSpPr>
            <p:nvPr/>
          </p:nvSpPr>
          <p:spPr bwMode="auto">
            <a:xfrm>
              <a:off x="6210746" y="2034870"/>
              <a:ext cx="96745" cy="192143"/>
            </a:xfrm>
            <a:custGeom>
              <a:avLst/>
              <a:gdLst>
                <a:gd name="T0" fmla="*/ 0 w 718"/>
                <a:gd name="T1" fmla="*/ 0 h 1431"/>
                <a:gd name="T2" fmla="*/ 0 w 718"/>
                <a:gd name="T3" fmla="*/ 0 h 1431"/>
                <a:gd name="T4" fmla="*/ 1754002615 w 718"/>
                <a:gd name="T5" fmla="*/ 0 h 1431"/>
                <a:gd name="T6" fmla="*/ 1754002615 w 718"/>
                <a:gd name="T7" fmla="*/ 2147483646 h 1431"/>
                <a:gd name="T8" fmla="*/ 0 w 718"/>
                <a:gd name="T9" fmla="*/ 2147483646 h 1431"/>
                <a:gd name="T10" fmla="*/ 0 w 718"/>
                <a:gd name="T11" fmla="*/ 0 h 14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8" h="1431">
                  <a:moveTo>
                    <a:pt x="0" y="0"/>
                  </a:moveTo>
                  <a:lnTo>
                    <a:pt x="0" y="0"/>
                  </a:lnTo>
                  <a:cubicBezTo>
                    <a:pt x="717" y="0"/>
                    <a:pt x="717" y="0"/>
                    <a:pt x="717" y="0"/>
                  </a:cubicBezTo>
                  <a:cubicBezTo>
                    <a:pt x="717" y="1039"/>
                    <a:pt x="717" y="1039"/>
                    <a:pt x="717" y="1039"/>
                  </a:cubicBezTo>
                  <a:cubicBezTo>
                    <a:pt x="717" y="1392"/>
                    <a:pt x="0" y="1430"/>
                    <a:pt x="0" y="1039"/>
                  </a:cubicBezTo>
                  <a:lnTo>
                    <a:pt x="0" y="0"/>
                  </a:ln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" name="Freeform 1193"/>
            <p:cNvSpPr>
              <a:spLocks noChangeArrowheads="1"/>
            </p:cNvSpPr>
            <p:nvPr/>
          </p:nvSpPr>
          <p:spPr bwMode="auto">
            <a:xfrm>
              <a:off x="6210746" y="2115856"/>
              <a:ext cx="96745" cy="66694"/>
            </a:xfrm>
            <a:custGeom>
              <a:avLst/>
              <a:gdLst>
                <a:gd name="T0" fmla="*/ 1754002615 w 718"/>
                <a:gd name="T1" fmla="*/ 330819355 h 491"/>
                <a:gd name="T2" fmla="*/ 1754002615 w 718"/>
                <a:gd name="T3" fmla="*/ 0 h 491"/>
                <a:gd name="T4" fmla="*/ 0 w 718"/>
                <a:gd name="T5" fmla="*/ 0 h 491"/>
                <a:gd name="T6" fmla="*/ 0 w 718"/>
                <a:gd name="T7" fmla="*/ 1228035128 h 491"/>
                <a:gd name="T8" fmla="*/ 1754002615 w 718"/>
                <a:gd name="T9" fmla="*/ 330819355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8" h="491">
                  <a:moveTo>
                    <a:pt x="717" y="132"/>
                  </a:moveTo>
                  <a:lnTo>
                    <a:pt x="717" y="0"/>
                  </a:lnTo>
                  <a:lnTo>
                    <a:pt x="0" y="0"/>
                  </a:lnTo>
                  <a:lnTo>
                    <a:pt x="0" y="490"/>
                  </a:lnTo>
                  <a:lnTo>
                    <a:pt x="717" y="132"/>
                  </a:lnTo>
                </a:path>
              </a:pathLst>
            </a:custGeom>
            <a:solidFill>
              <a:srgbClr val="E7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" name="Freeform 1194"/>
            <p:cNvSpPr>
              <a:spLocks noChangeArrowheads="1"/>
            </p:cNvSpPr>
            <p:nvPr/>
          </p:nvSpPr>
          <p:spPr bwMode="auto">
            <a:xfrm>
              <a:off x="6053735" y="1866546"/>
              <a:ext cx="412355" cy="273129"/>
            </a:xfrm>
            <a:custGeom>
              <a:avLst/>
              <a:gdLst>
                <a:gd name="T0" fmla="*/ 2147483646 w 3048"/>
                <a:gd name="T1" fmla="*/ 0 h 2015"/>
                <a:gd name="T2" fmla="*/ 2147483646 w 3048"/>
                <a:gd name="T3" fmla="*/ 0 h 2015"/>
                <a:gd name="T4" fmla="*/ 2147483646 w 3048"/>
                <a:gd name="T5" fmla="*/ 2147483646 h 2015"/>
                <a:gd name="T6" fmla="*/ 2147483646 w 3048"/>
                <a:gd name="T7" fmla="*/ 0 h 20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8" h="2015">
                  <a:moveTo>
                    <a:pt x="1524" y="0"/>
                  </a:moveTo>
                  <a:lnTo>
                    <a:pt x="1524" y="0"/>
                  </a:lnTo>
                  <a:cubicBezTo>
                    <a:pt x="3047" y="0"/>
                    <a:pt x="2430" y="2014"/>
                    <a:pt x="1524" y="2014"/>
                  </a:cubicBezTo>
                  <a:cubicBezTo>
                    <a:pt x="617" y="2014"/>
                    <a:pt x="0" y="0"/>
                    <a:pt x="1524" y="0"/>
                  </a:cubicBezTo>
                </a:path>
              </a:pathLst>
            </a:custGeom>
            <a:solidFill>
              <a:srgbClr val="F0C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" name="Freeform 1195"/>
            <p:cNvSpPr>
              <a:spLocks noChangeArrowheads="1"/>
            </p:cNvSpPr>
            <p:nvPr/>
          </p:nvSpPr>
          <p:spPr bwMode="auto">
            <a:xfrm>
              <a:off x="6259912" y="1866546"/>
              <a:ext cx="206177" cy="273129"/>
            </a:xfrm>
            <a:custGeom>
              <a:avLst/>
              <a:gdLst>
                <a:gd name="T0" fmla="*/ 0 w 1524"/>
                <a:gd name="T1" fmla="*/ 0 h 2015"/>
                <a:gd name="T2" fmla="*/ 0 w 1524"/>
                <a:gd name="T3" fmla="*/ 0 h 2015"/>
                <a:gd name="T4" fmla="*/ 0 w 1524"/>
                <a:gd name="T5" fmla="*/ 2147483646 h 2015"/>
                <a:gd name="T6" fmla="*/ 0 w 1524"/>
                <a:gd name="T7" fmla="*/ 0 h 20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4" h="2015">
                  <a:moveTo>
                    <a:pt x="0" y="0"/>
                  </a:moveTo>
                  <a:lnTo>
                    <a:pt x="0" y="0"/>
                  </a:lnTo>
                  <a:cubicBezTo>
                    <a:pt x="1523" y="0"/>
                    <a:pt x="906" y="2014"/>
                    <a:pt x="0" y="2014"/>
                  </a:cubicBezTo>
                  <a:lnTo>
                    <a:pt x="0" y="0"/>
                  </a:ln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" name="Freeform 1196"/>
            <p:cNvSpPr>
              <a:spLocks noChangeArrowheads="1"/>
            </p:cNvSpPr>
            <p:nvPr/>
          </p:nvSpPr>
          <p:spPr bwMode="auto">
            <a:xfrm>
              <a:off x="6112415" y="1817320"/>
              <a:ext cx="293407" cy="220726"/>
            </a:xfrm>
            <a:custGeom>
              <a:avLst/>
              <a:gdLst>
                <a:gd name="T0" fmla="*/ 2147483646 w 2175"/>
                <a:gd name="T1" fmla="*/ 1396710709 h 1642"/>
                <a:gd name="T2" fmla="*/ 2147483646 w 2175"/>
                <a:gd name="T3" fmla="*/ 1396710709 h 1642"/>
                <a:gd name="T4" fmla="*/ 2147483646 w 2175"/>
                <a:gd name="T5" fmla="*/ 2147483646 h 1642"/>
                <a:gd name="T6" fmla="*/ 2147483646 w 2175"/>
                <a:gd name="T7" fmla="*/ 2147483646 h 1642"/>
                <a:gd name="T8" fmla="*/ 2147483646 w 2175"/>
                <a:gd name="T9" fmla="*/ 0 h 1642"/>
                <a:gd name="T10" fmla="*/ 260212483 w 2175"/>
                <a:gd name="T11" fmla="*/ 2147483646 h 1642"/>
                <a:gd name="T12" fmla="*/ 711921935 w 2175"/>
                <a:gd name="T13" fmla="*/ 2147483646 h 1642"/>
                <a:gd name="T14" fmla="*/ 2147483646 w 2175"/>
                <a:gd name="T15" fmla="*/ 1396710709 h 1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75" h="1642">
                  <a:moveTo>
                    <a:pt x="1514" y="575"/>
                  </a:moveTo>
                  <a:lnTo>
                    <a:pt x="1514" y="575"/>
                  </a:lnTo>
                  <a:cubicBezTo>
                    <a:pt x="1756" y="676"/>
                    <a:pt x="1856" y="993"/>
                    <a:pt x="1914" y="1209"/>
                  </a:cubicBezTo>
                  <a:cubicBezTo>
                    <a:pt x="1999" y="1514"/>
                    <a:pt x="1952" y="1489"/>
                    <a:pt x="2062" y="1256"/>
                  </a:cubicBezTo>
                  <a:cubicBezTo>
                    <a:pt x="2174" y="1019"/>
                    <a:pt x="1904" y="0"/>
                    <a:pt x="1113" y="0"/>
                  </a:cubicBezTo>
                  <a:cubicBezTo>
                    <a:pt x="322" y="0"/>
                    <a:pt x="0" y="781"/>
                    <a:pt x="106" y="1215"/>
                  </a:cubicBezTo>
                  <a:cubicBezTo>
                    <a:pt x="217" y="1641"/>
                    <a:pt x="217" y="1535"/>
                    <a:pt x="290" y="1215"/>
                  </a:cubicBezTo>
                  <a:cubicBezTo>
                    <a:pt x="464" y="380"/>
                    <a:pt x="1092" y="745"/>
                    <a:pt x="1514" y="575"/>
                  </a:cubicBezTo>
                </a:path>
              </a:pathLst>
            </a:custGeom>
            <a:solidFill>
              <a:srgbClr val="7E6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" name="Freeform 1197"/>
            <p:cNvSpPr>
              <a:spLocks noChangeArrowheads="1"/>
            </p:cNvSpPr>
            <p:nvPr/>
          </p:nvSpPr>
          <p:spPr bwMode="auto">
            <a:xfrm>
              <a:off x="6367759" y="1958648"/>
              <a:ext cx="34892" cy="66694"/>
            </a:xfrm>
            <a:custGeom>
              <a:avLst/>
              <a:gdLst>
                <a:gd name="T0" fmla="*/ 452326955 w 259"/>
                <a:gd name="T1" fmla="*/ 37583903 h 491"/>
                <a:gd name="T2" fmla="*/ 452326955 w 259"/>
                <a:gd name="T3" fmla="*/ 37583903 h 491"/>
                <a:gd name="T4" fmla="*/ 567246384 w 259"/>
                <a:gd name="T5" fmla="*/ 671657208 h 491"/>
                <a:gd name="T6" fmla="*/ 193159552 w 259"/>
                <a:gd name="T7" fmla="*/ 1202979238 h 491"/>
                <a:gd name="T8" fmla="*/ 75790139 w 259"/>
                <a:gd name="T9" fmla="*/ 553868677 h 491"/>
                <a:gd name="T10" fmla="*/ 452326955 w 259"/>
                <a:gd name="T11" fmla="*/ 37583903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" h="491">
                  <a:moveTo>
                    <a:pt x="185" y="15"/>
                  </a:moveTo>
                  <a:lnTo>
                    <a:pt x="185" y="15"/>
                  </a:lnTo>
                  <a:cubicBezTo>
                    <a:pt x="237" y="26"/>
                    <a:pt x="258" y="137"/>
                    <a:pt x="232" y="268"/>
                  </a:cubicBezTo>
                  <a:cubicBezTo>
                    <a:pt x="201" y="395"/>
                    <a:pt x="132" y="490"/>
                    <a:pt x="79" y="480"/>
                  </a:cubicBezTo>
                  <a:cubicBezTo>
                    <a:pt x="21" y="463"/>
                    <a:pt x="0" y="353"/>
                    <a:pt x="31" y="221"/>
                  </a:cubicBezTo>
                  <a:cubicBezTo>
                    <a:pt x="58" y="95"/>
                    <a:pt x="127" y="0"/>
                    <a:pt x="185" y="15"/>
                  </a:cubicBezTo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" name="Freeform 1198"/>
            <p:cNvSpPr>
              <a:spLocks noChangeArrowheads="1"/>
            </p:cNvSpPr>
            <p:nvPr/>
          </p:nvSpPr>
          <p:spPr bwMode="auto">
            <a:xfrm>
              <a:off x="6117174" y="1958648"/>
              <a:ext cx="34892" cy="66694"/>
            </a:xfrm>
            <a:custGeom>
              <a:avLst/>
              <a:gdLst>
                <a:gd name="T0" fmla="*/ 180927145 w 259"/>
                <a:gd name="T1" fmla="*/ 37583903 h 491"/>
                <a:gd name="T2" fmla="*/ 180927145 w 259"/>
                <a:gd name="T3" fmla="*/ 37583903 h 491"/>
                <a:gd name="T4" fmla="*/ 63575918 w 259"/>
                <a:gd name="T5" fmla="*/ 671657208 h 491"/>
                <a:gd name="T6" fmla="*/ 437662615 w 259"/>
                <a:gd name="T7" fmla="*/ 1202979238 h 491"/>
                <a:gd name="T8" fmla="*/ 555013976 w 259"/>
                <a:gd name="T9" fmla="*/ 553868677 h 491"/>
                <a:gd name="T10" fmla="*/ 180927145 w 259"/>
                <a:gd name="T11" fmla="*/ 37583903 h 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" h="491">
                  <a:moveTo>
                    <a:pt x="74" y="15"/>
                  </a:moveTo>
                  <a:lnTo>
                    <a:pt x="74" y="15"/>
                  </a:lnTo>
                  <a:cubicBezTo>
                    <a:pt x="21" y="26"/>
                    <a:pt x="0" y="137"/>
                    <a:pt x="26" y="268"/>
                  </a:cubicBezTo>
                  <a:cubicBezTo>
                    <a:pt x="58" y="395"/>
                    <a:pt x="121" y="490"/>
                    <a:pt x="179" y="480"/>
                  </a:cubicBezTo>
                  <a:cubicBezTo>
                    <a:pt x="237" y="463"/>
                    <a:pt x="258" y="353"/>
                    <a:pt x="227" y="221"/>
                  </a:cubicBezTo>
                  <a:cubicBezTo>
                    <a:pt x="200" y="95"/>
                    <a:pt x="131" y="0"/>
                    <a:pt x="74" y="15"/>
                  </a:cubicBezTo>
                </a:path>
              </a:pathLst>
            </a:custGeom>
            <a:solidFill>
              <a:srgbClr val="F6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Freeform 1199"/>
            <p:cNvSpPr>
              <a:spLocks noChangeArrowheads="1"/>
            </p:cNvSpPr>
            <p:nvPr/>
          </p:nvSpPr>
          <p:spPr bwMode="auto">
            <a:xfrm>
              <a:off x="6213918" y="2177786"/>
              <a:ext cx="90401" cy="230254"/>
            </a:xfrm>
            <a:custGeom>
              <a:avLst/>
              <a:gdLst>
                <a:gd name="T0" fmla="*/ 633071134 w 665"/>
                <a:gd name="T1" fmla="*/ 1507293867 h 1705"/>
                <a:gd name="T2" fmla="*/ 633071134 w 665"/>
                <a:gd name="T3" fmla="*/ 1507293867 h 1705"/>
                <a:gd name="T4" fmla="*/ 434613887 w 665"/>
                <a:gd name="T5" fmla="*/ 2147483646 h 1705"/>
                <a:gd name="T6" fmla="*/ 834060153 w 665"/>
                <a:gd name="T7" fmla="*/ 2147483646 h 1705"/>
                <a:gd name="T8" fmla="*/ 1215913433 w 665"/>
                <a:gd name="T9" fmla="*/ 2147483646 h 1705"/>
                <a:gd name="T10" fmla="*/ 1032517400 w 665"/>
                <a:gd name="T11" fmla="*/ 1507293867 h 1705"/>
                <a:gd name="T12" fmla="*/ 1668101818 w 665"/>
                <a:gd name="T13" fmla="*/ 14772448 h 1705"/>
                <a:gd name="T14" fmla="*/ 0 w 665"/>
                <a:gd name="T15" fmla="*/ 14772448 h 1705"/>
                <a:gd name="T16" fmla="*/ 633071134 w 665"/>
                <a:gd name="T17" fmla="*/ 1507293867 h 17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5" h="1705">
                  <a:moveTo>
                    <a:pt x="252" y="612"/>
                  </a:moveTo>
                  <a:lnTo>
                    <a:pt x="252" y="612"/>
                  </a:lnTo>
                  <a:cubicBezTo>
                    <a:pt x="173" y="1699"/>
                    <a:pt x="173" y="1699"/>
                    <a:pt x="173" y="1699"/>
                  </a:cubicBezTo>
                  <a:cubicBezTo>
                    <a:pt x="226" y="1704"/>
                    <a:pt x="279" y="1704"/>
                    <a:pt x="332" y="1704"/>
                  </a:cubicBezTo>
                  <a:cubicBezTo>
                    <a:pt x="385" y="1704"/>
                    <a:pt x="437" y="1704"/>
                    <a:pt x="484" y="1699"/>
                  </a:cubicBezTo>
                  <a:cubicBezTo>
                    <a:pt x="411" y="612"/>
                    <a:pt x="411" y="612"/>
                    <a:pt x="411" y="612"/>
                  </a:cubicBezTo>
                  <a:cubicBezTo>
                    <a:pt x="664" y="6"/>
                    <a:pt x="664" y="6"/>
                    <a:pt x="664" y="6"/>
                  </a:cubicBezTo>
                  <a:cubicBezTo>
                    <a:pt x="426" y="0"/>
                    <a:pt x="237" y="0"/>
                    <a:pt x="0" y="6"/>
                  </a:cubicBezTo>
                  <a:lnTo>
                    <a:pt x="252" y="612"/>
                  </a:lnTo>
                </a:path>
              </a:pathLst>
            </a:custGeom>
            <a:solidFill>
              <a:srgbClr val="224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" name="Freeform 1200"/>
            <p:cNvSpPr>
              <a:spLocks noChangeArrowheads="1"/>
            </p:cNvSpPr>
            <p:nvPr/>
          </p:nvSpPr>
          <p:spPr bwMode="auto">
            <a:xfrm>
              <a:off x="6120346" y="2169846"/>
              <a:ext cx="136394" cy="238194"/>
            </a:xfrm>
            <a:custGeom>
              <a:avLst/>
              <a:gdLst>
                <a:gd name="T0" fmla="*/ 2142982476 w 1008"/>
                <a:gd name="T1" fmla="*/ 2147483646 h 1757"/>
                <a:gd name="T2" fmla="*/ 2142982476 w 1008"/>
                <a:gd name="T3" fmla="*/ 2147483646 h 1757"/>
                <a:gd name="T4" fmla="*/ 535123051 w 1008"/>
                <a:gd name="T5" fmla="*/ 2147483646 h 1757"/>
                <a:gd name="T6" fmla="*/ 706076151 w 1008"/>
                <a:gd name="T7" fmla="*/ 1706732675 h 1757"/>
                <a:gd name="T8" fmla="*/ 0 w 1008"/>
                <a:gd name="T9" fmla="*/ 1759057267 h 1757"/>
                <a:gd name="T10" fmla="*/ 1555842975 w 1008"/>
                <a:gd name="T11" fmla="*/ 0 h 1757"/>
                <a:gd name="T12" fmla="*/ 1895240636 w 1008"/>
                <a:gd name="T13" fmla="*/ 1786478453 h 1757"/>
                <a:gd name="T14" fmla="*/ 2147483646 w 1008"/>
                <a:gd name="T15" fmla="*/ 2147483646 h 1757"/>
                <a:gd name="T16" fmla="*/ 2142982476 w 1008"/>
                <a:gd name="T17" fmla="*/ 2147483646 h 17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8" h="1757">
                  <a:moveTo>
                    <a:pt x="865" y="1751"/>
                  </a:moveTo>
                  <a:lnTo>
                    <a:pt x="865" y="1751"/>
                  </a:lnTo>
                  <a:cubicBezTo>
                    <a:pt x="707" y="1456"/>
                    <a:pt x="459" y="1144"/>
                    <a:pt x="216" y="1176"/>
                  </a:cubicBezTo>
                  <a:cubicBezTo>
                    <a:pt x="164" y="997"/>
                    <a:pt x="210" y="854"/>
                    <a:pt x="285" y="685"/>
                  </a:cubicBezTo>
                  <a:cubicBezTo>
                    <a:pt x="195" y="670"/>
                    <a:pt x="121" y="644"/>
                    <a:pt x="0" y="706"/>
                  </a:cubicBezTo>
                  <a:cubicBezTo>
                    <a:pt x="164" y="359"/>
                    <a:pt x="337" y="95"/>
                    <a:pt x="628" y="0"/>
                  </a:cubicBezTo>
                  <a:cubicBezTo>
                    <a:pt x="628" y="168"/>
                    <a:pt x="611" y="496"/>
                    <a:pt x="765" y="717"/>
                  </a:cubicBezTo>
                  <a:cubicBezTo>
                    <a:pt x="875" y="870"/>
                    <a:pt x="965" y="1356"/>
                    <a:pt x="1007" y="1756"/>
                  </a:cubicBezTo>
                  <a:cubicBezTo>
                    <a:pt x="960" y="1756"/>
                    <a:pt x="912" y="1756"/>
                    <a:pt x="865" y="1751"/>
                  </a:cubicBezTo>
                </a:path>
              </a:pathLst>
            </a:custGeom>
            <a:solidFill>
              <a:srgbClr val="D1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" name="Freeform 1201"/>
            <p:cNvSpPr>
              <a:spLocks noChangeArrowheads="1"/>
            </p:cNvSpPr>
            <p:nvPr/>
          </p:nvSpPr>
          <p:spPr bwMode="auto">
            <a:xfrm>
              <a:off x="6118759" y="2169846"/>
              <a:ext cx="137981" cy="238194"/>
            </a:xfrm>
            <a:custGeom>
              <a:avLst/>
              <a:gdLst>
                <a:gd name="T0" fmla="*/ 2147483646 w 1023"/>
                <a:gd name="T1" fmla="*/ 2147483646 h 1757"/>
                <a:gd name="T2" fmla="*/ 2147483646 w 1023"/>
                <a:gd name="T3" fmla="*/ 2147483646 h 1757"/>
                <a:gd name="T4" fmla="*/ 696873782 w 1023"/>
                <a:gd name="T5" fmla="*/ 2147483646 h 1757"/>
                <a:gd name="T6" fmla="*/ 993771938 w 1023"/>
                <a:gd name="T7" fmla="*/ 1537316548 h 1757"/>
                <a:gd name="T8" fmla="*/ 0 w 1023"/>
                <a:gd name="T9" fmla="*/ 1681829268 h 1757"/>
                <a:gd name="T10" fmla="*/ 1565500864 w 1023"/>
                <a:gd name="T11" fmla="*/ 0 h 1757"/>
                <a:gd name="T12" fmla="*/ 1901658053 w 1023"/>
                <a:gd name="T13" fmla="*/ 1786478453 h 1757"/>
                <a:gd name="T14" fmla="*/ 2147483646 w 1023"/>
                <a:gd name="T15" fmla="*/ 2147483646 h 1757"/>
                <a:gd name="T16" fmla="*/ 2147483646 w 1023"/>
                <a:gd name="T17" fmla="*/ 2147483646 h 17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3" h="1757">
                  <a:moveTo>
                    <a:pt x="933" y="1756"/>
                  </a:moveTo>
                  <a:lnTo>
                    <a:pt x="933" y="1756"/>
                  </a:lnTo>
                  <a:cubicBezTo>
                    <a:pt x="780" y="1439"/>
                    <a:pt x="506" y="1049"/>
                    <a:pt x="284" y="1049"/>
                  </a:cubicBezTo>
                  <a:cubicBezTo>
                    <a:pt x="289" y="854"/>
                    <a:pt x="305" y="764"/>
                    <a:pt x="405" y="617"/>
                  </a:cubicBezTo>
                  <a:cubicBezTo>
                    <a:pt x="263" y="596"/>
                    <a:pt x="120" y="617"/>
                    <a:pt x="0" y="675"/>
                  </a:cubicBezTo>
                  <a:cubicBezTo>
                    <a:pt x="94" y="432"/>
                    <a:pt x="411" y="95"/>
                    <a:pt x="638" y="0"/>
                  </a:cubicBezTo>
                  <a:cubicBezTo>
                    <a:pt x="638" y="168"/>
                    <a:pt x="621" y="496"/>
                    <a:pt x="775" y="717"/>
                  </a:cubicBezTo>
                  <a:cubicBezTo>
                    <a:pt x="896" y="881"/>
                    <a:pt x="986" y="1376"/>
                    <a:pt x="1022" y="1756"/>
                  </a:cubicBezTo>
                  <a:cubicBezTo>
                    <a:pt x="997" y="1756"/>
                    <a:pt x="964" y="1756"/>
                    <a:pt x="933" y="1756"/>
                  </a:cubicBezTo>
                </a:path>
              </a:pathLst>
            </a:custGeom>
            <a:solidFill>
              <a:srgbClr val="E1E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" name="Freeform 1202"/>
            <p:cNvSpPr>
              <a:spLocks noChangeArrowheads="1"/>
            </p:cNvSpPr>
            <p:nvPr/>
          </p:nvSpPr>
          <p:spPr bwMode="auto">
            <a:xfrm>
              <a:off x="6255154" y="2169846"/>
              <a:ext cx="145910" cy="238194"/>
            </a:xfrm>
            <a:custGeom>
              <a:avLst/>
              <a:gdLst>
                <a:gd name="T0" fmla="*/ 484884942 w 1077"/>
                <a:gd name="T1" fmla="*/ 2147483646 h 1757"/>
                <a:gd name="T2" fmla="*/ 484884942 w 1077"/>
                <a:gd name="T3" fmla="*/ 2147483646 h 1757"/>
                <a:gd name="T4" fmla="*/ 2111134263 w 1077"/>
                <a:gd name="T5" fmla="*/ 2147483646 h 1757"/>
                <a:gd name="T6" fmla="*/ 1942035682 w 1077"/>
                <a:gd name="T7" fmla="*/ 1706732675 h 1757"/>
                <a:gd name="T8" fmla="*/ 2147483646 w 1077"/>
                <a:gd name="T9" fmla="*/ 1786478453 h 1757"/>
                <a:gd name="T10" fmla="*/ 1089128057 w 1077"/>
                <a:gd name="T11" fmla="*/ 0 h 1757"/>
                <a:gd name="T12" fmla="*/ 800689592 w 1077"/>
                <a:gd name="T13" fmla="*/ 1798939240 h 1757"/>
                <a:gd name="T14" fmla="*/ 0 w 1077"/>
                <a:gd name="T15" fmla="*/ 2147483646 h 1757"/>
                <a:gd name="T16" fmla="*/ 79566064 w 1077"/>
                <a:gd name="T17" fmla="*/ 2147483646 h 1757"/>
                <a:gd name="T18" fmla="*/ 484884942 w 1077"/>
                <a:gd name="T19" fmla="*/ 2147483646 h 17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7" h="1757">
                  <a:moveTo>
                    <a:pt x="195" y="1751"/>
                  </a:moveTo>
                  <a:lnTo>
                    <a:pt x="195" y="1751"/>
                  </a:lnTo>
                  <a:cubicBezTo>
                    <a:pt x="359" y="1456"/>
                    <a:pt x="606" y="1144"/>
                    <a:pt x="849" y="1176"/>
                  </a:cubicBezTo>
                  <a:cubicBezTo>
                    <a:pt x="902" y="997"/>
                    <a:pt x="855" y="854"/>
                    <a:pt x="781" y="685"/>
                  </a:cubicBezTo>
                  <a:cubicBezTo>
                    <a:pt x="870" y="670"/>
                    <a:pt x="960" y="654"/>
                    <a:pt x="1076" y="717"/>
                  </a:cubicBezTo>
                  <a:cubicBezTo>
                    <a:pt x="960" y="506"/>
                    <a:pt x="728" y="95"/>
                    <a:pt x="438" y="0"/>
                  </a:cubicBezTo>
                  <a:cubicBezTo>
                    <a:pt x="438" y="168"/>
                    <a:pt x="575" y="522"/>
                    <a:pt x="322" y="722"/>
                  </a:cubicBezTo>
                  <a:cubicBezTo>
                    <a:pt x="142" y="865"/>
                    <a:pt x="21" y="1350"/>
                    <a:pt x="0" y="1756"/>
                  </a:cubicBezTo>
                  <a:cubicBezTo>
                    <a:pt x="10" y="1756"/>
                    <a:pt x="21" y="1756"/>
                    <a:pt x="32" y="1756"/>
                  </a:cubicBezTo>
                  <a:cubicBezTo>
                    <a:pt x="89" y="1756"/>
                    <a:pt x="142" y="1756"/>
                    <a:pt x="195" y="1751"/>
                  </a:cubicBezTo>
                </a:path>
              </a:pathLst>
            </a:custGeom>
            <a:solidFill>
              <a:srgbClr val="E1E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0" name="Freeform 1203"/>
            <p:cNvSpPr>
              <a:spLocks noChangeArrowheads="1"/>
            </p:cNvSpPr>
            <p:nvPr/>
          </p:nvSpPr>
          <p:spPr bwMode="auto">
            <a:xfrm>
              <a:off x="6261497" y="2169846"/>
              <a:ext cx="139566" cy="238194"/>
            </a:xfrm>
            <a:custGeom>
              <a:avLst/>
              <a:gdLst>
                <a:gd name="T0" fmla="*/ 239946596 w 1039"/>
                <a:gd name="T1" fmla="*/ 2147483646 h 1757"/>
                <a:gd name="T2" fmla="*/ 239946596 w 1039"/>
                <a:gd name="T3" fmla="*/ 2147483646 h 1757"/>
                <a:gd name="T4" fmla="*/ 1812987594 w 1039"/>
                <a:gd name="T5" fmla="*/ 2147483646 h 1757"/>
                <a:gd name="T6" fmla="*/ 1505160206 w 1039"/>
                <a:gd name="T7" fmla="*/ 1537316548 h 1757"/>
                <a:gd name="T8" fmla="*/ 2147483646 w 1039"/>
                <a:gd name="T9" fmla="*/ 1696771366 h 1757"/>
                <a:gd name="T10" fmla="*/ 957386357 w 1039"/>
                <a:gd name="T11" fmla="*/ 0 h 1757"/>
                <a:gd name="T12" fmla="*/ 613218751 w 1039"/>
                <a:gd name="T13" fmla="*/ 1786478453 h 1757"/>
                <a:gd name="T14" fmla="*/ 0 w 1039"/>
                <a:gd name="T15" fmla="*/ 2147483646 h 1757"/>
                <a:gd name="T16" fmla="*/ 239946596 w 1039"/>
                <a:gd name="T17" fmla="*/ 2147483646 h 17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9" h="1757">
                  <a:moveTo>
                    <a:pt x="99" y="1756"/>
                  </a:moveTo>
                  <a:lnTo>
                    <a:pt x="99" y="1756"/>
                  </a:lnTo>
                  <a:cubicBezTo>
                    <a:pt x="253" y="1439"/>
                    <a:pt x="527" y="1049"/>
                    <a:pt x="748" y="1049"/>
                  </a:cubicBezTo>
                  <a:cubicBezTo>
                    <a:pt x="743" y="854"/>
                    <a:pt x="727" y="764"/>
                    <a:pt x="621" y="617"/>
                  </a:cubicBezTo>
                  <a:cubicBezTo>
                    <a:pt x="769" y="596"/>
                    <a:pt x="917" y="623"/>
                    <a:pt x="1038" y="681"/>
                  </a:cubicBezTo>
                  <a:cubicBezTo>
                    <a:pt x="906" y="448"/>
                    <a:pt x="617" y="95"/>
                    <a:pt x="395" y="0"/>
                  </a:cubicBezTo>
                  <a:cubicBezTo>
                    <a:pt x="395" y="168"/>
                    <a:pt x="421" y="517"/>
                    <a:pt x="253" y="717"/>
                  </a:cubicBezTo>
                  <a:cubicBezTo>
                    <a:pt x="126" y="870"/>
                    <a:pt x="31" y="1366"/>
                    <a:pt x="0" y="1756"/>
                  </a:cubicBezTo>
                  <a:cubicBezTo>
                    <a:pt x="31" y="1756"/>
                    <a:pt x="68" y="1756"/>
                    <a:pt x="99" y="17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1" name="Freeform 1204"/>
            <p:cNvSpPr>
              <a:spLocks noChangeArrowheads="1"/>
            </p:cNvSpPr>
            <p:nvPr/>
          </p:nvSpPr>
          <p:spPr bwMode="auto">
            <a:xfrm>
              <a:off x="6174269" y="2149202"/>
              <a:ext cx="84056" cy="90514"/>
            </a:xfrm>
            <a:custGeom>
              <a:avLst/>
              <a:gdLst>
                <a:gd name="T0" fmla="*/ 661746365 w 618"/>
                <a:gd name="T1" fmla="*/ 0 h 676"/>
                <a:gd name="T2" fmla="*/ 93089572 w 618"/>
                <a:gd name="T3" fmla="*/ 542526991 h 676"/>
                <a:gd name="T4" fmla="*/ 0 w 618"/>
                <a:gd name="T5" fmla="*/ 1620356054 h 676"/>
                <a:gd name="T6" fmla="*/ 1552479773 w 618"/>
                <a:gd name="T7" fmla="*/ 518521098 h 676"/>
                <a:gd name="T8" fmla="*/ 661746365 w 618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8" h="676">
                  <a:moveTo>
                    <a:pt x="263" y="0"/>
                  </a:moveTo>
                  <a:lnTo>
                    <a:pt x="37" y="226"/>
                  </a:lnTo>
                  <a:lnTo>
                    <a:pt x="0" y="675"/>
                  </a:lnTo>
                  <a:lnTo>
                    <a:pt x="617" y="216"/>
                  </a:lnTo>
                  <a:lnTo>
                    <a:pt x="263" y="0"/>
                  </a:lnTo>
                </a:path>
              </a:pathLst>
            </a:custGeom>
            <a:solidFill>
              <a:srgbClr val="DB4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2" name="Freeform 1205"/>
            <p:cNvSpPr>
              <a:spLocks noChangeArrowheads="1"/>
            </p:cNvSpPr>
            <p:nvPr/>
          </p:nvSpPr>
          <p:spPr bwMode="auto">
            <a:xfrm>
              <a:off x="6259912" y="2149202"/>
              <a:ext cx="85643" cy="90514"/>
            </a:xfrm>
            <a:custGeom>
              <a:avLst/>
              <a:gdLst>
                <a:gd name="T0" fmla="*/ 912639807 w 624"/>
                <a:gd name="T1" fmla="*/ 0 h 676"/>
                <a:gd name="T2" fmla="*/ 1499510248 w 624"/>
                <a:gd name="T3" fmla="*/ 542526991 h 676"/>
                <a:gd name="T4" fmla="*/ 1610686940 w 624"/>
                <a:gd name="T5" fmla="*/ 1620356054 h 676"/>
                <a:gd name="T6" fmla="*/ 0 w 624"/>
                <a:gd name="T7" fmla="*/ 518521098 h 676"/>
                <a:gd name="T8" fmla="*/ 912639807 w 624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4" h="676">
                  <a:moveTo>
                    <a:pt x="353" y="0"/>
                  </a:moveTo>
                  <a:lnTo>
                    <a:pt x="580" y="226"/>
                  </a:lnTo>
                  <a:lnTo>
                    <a:pt x="623" y="675"/>
                  </a:lnTo>
                  <a:lnTo>
                    <a:pt x="0" y="216"/>
                  </a:lnTo>
                  <a:lnTo>
                    <a:pt x="353" y="0"/>
                  </a:lnTo>
                </a:path>
              </a:pathLst>
            </a:custGeom>
            <a:solidFill>
              <a:srgbClr val="F1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3" name="Freeform 1206"/>
            <p:cNvSpPr>
              <a:spLocks noChangeArrowheads="1"/>
            </p:cNvSpPr>
            <p:nvPr/>
          </p:nvSpPr>
          <p:spPr bwMode="auto">
            <a:xfrm>
              <a:off x="6307491" y="2136499"/>
              <a:ext cx="69783" cy="152444"/>
            </a:xfrm>
            <a:custGeom>
              <a:avLst/>
              <a:gdLst>
                <a:gd name="T0" fmla="*/ 996770986 w 513"/>
                <a:gd name="T1" fmla="*/ 2147483646 h 1119"/>
                <a:gd name="T2" fmla="*/ 996770986 w 513"/>
                <a:gd name="T3" fmla="*/ 2147483646 h 1119"/>
                <a:gd name="T4" fmla="*/ 1102484069 w 513"/>
                <a:gd name="T5" fmla="*/ 2147483646 h 1119"/>
                <a:gd name="T6" fmla="*/ 1233362562 w 513"/>
                <a:gd name="T7" fmla="*/ 2147483646 h 1119"/>
                <a:gd name="T8" fmla="*/ 903622107 w 513"/>
                <a:gd name="T9" fmla="*/ 1107430596 h 1119"/>
                <a:gd name="T10" fmla="*/ 0 w 513"/>
                <a:gd name="T11" fmla="*/ 0 h 1119"/>
                <a:gd name="T12" fmla="*/ 0 w 513"/>
                <a:gd name="T13" fmla="*/ 0 h 1119"/>
                <a:gd name="T14" fmla="*/ 0 w 513"/>
                <a:gd name="T15" fmla="*/ 252832665 h 1119"/>
                <a:gd name="T16" fmla="*/ 679613236 w 513"/>
                <a:gd name="T17" fmla="*/ 1213626710 h 1119"/>
                <a:gd name="T18" fmla="*/ 996770986 w 513"/>
                <a:gd name="T19" fmla="*/ 2147483646 h 1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3" h="1119">
                  <a:moveTo>
                    <a:pt x="396" y="1066"/>
                  </a:moveTo>
                  <a:lnTo>
                    <a:pt x="396" y="1066"/>
                  </a:lnTo>
                  <a:cubicBezTo>
                    <a:pt x="391" y="1091"/>
                    <a:pt x="411" y="1113"/>
                    <a:pt x="438" y="1118"/>
                  </a:cubicBezTo>
                  <a:cubicBezTo>
                    <a:pt x="465" y="1118"/>
                    <a:pt x="490" y="1097"/>
                    <a:pt x="490" y="1070"/>
                  </a:cubicBezTo>
                  <a:cubicBezTo>
                    <a:pt x="512" y="886"/>
                    <a:pt x="448" y="644"/>
                    <a:pt x="359" y="438"/>
                  </a:cubicBezTo>
                  <a:cubicBezTo>
                    <a:pt x="259" y="211"/>
                    <a:pt x="116" y="26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5" y="142"/>
                    <a:pt x="185" y="295"/>
                    <a:pt x="270" y="480"/>
                  </a:cubicBezTo>
                  <a:cubicBezTo>
                    <a:pt x="353" y="670"/>
                    <a:pt x="411" y="896"/>
                    <a:pt x="396" y="1066"/>
                  </a:cubicBez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" name="Freeform 1207"/>
            <p:cNvSpPr>
              <a:spLocks noChangeArrowheads="1"/>
            </p:cNvSpPr>
            <p:nvPr/>
          </p:nvSpPr>
          <p:spPr bwMode="auto">
            <a:xfrm>
              <a:off x="6155237" y="2136499"/>
              <a:ext cx="55509" cy="79398"/>
            </a:xfrm>
            <a:custGeom>
              <a:avLst/>
              <a:gdLst>
                <a:gd name="T0" fmla="*/ 0 w 412"/>
                <a:gd name="T1" fmla="*/ 1480220467 h 581"/>
                <a:gd name="T2" fmla="*/ 0 w 412"/>
                <a:gd name="T3" fmla="*/ 1480220467 h 581"/>
                <a:gd name="T4" fmla="*/ 127175161 w 412"/>
                <a:gd name="T5" fmla="*/ 1117826950 h 581"/>
                <a:gd name="T6" fmla="*/ 1005167077 w 412"/>
                <a:gd name="T7" fmla="*/ 0 h 581"/>
                <a:gd name="T8" fmla="*/ 1005167077 w 412"/>
                <a:gd name="T9" fmla="*/ 267971393 h 581"/>
                <a:gd name="T10" fmla="*/ 347290442 w 412"/>
                <a:gd name="T11" fmla="*/ 1225022996 h 581"/>
                <a:gd name="T12" fmla="*/ 259233362 w 412"/>
                <a:gd name="T13" fmla="*/ 1480220467 h 581"/>
                <a:gd name="T14" fmla="*/ 0 w 412"/>
                <a:gd name="T15" fmla="*/ 1480220467 h 5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2" h="581">
                  <a:moveTo>
                    <a:pt x="0" y="580"/>
                  </a:moveTo>
                  <a:lnTo>
                    <a:pt x="0" y="580"/>
                  </a:lnTo>
                  <a:cubicBezTo>
                    <a:pt x="15" y="533"/>
                    <a:pt x="37" y="485"/>
                    <a:pt x="52" y="438"/>
                  </a:cubicBezTo>
                  <a:cubicBezTo>
                    <a:pt x="152" y="216"/>
                    <a:pt x="295" y="26"/>
                    <a:pt x="411" y="0"/>
                  </a:cubicBezTo>
                  <a:cubicBezTo>
                    <a:pt x="411" y="105"/>
                    <a:pt x="411" y="105"/>
                    <a:pt x="411" y="105"/>
                  </a:cubicBezTo>
                  <a:cubicBezTo>
                    <a:pt x="326" y="148"/>
                    <a:pt x="226" y="295"/>
                    <a:pt x="142" y="480"/>
                  </a:cubicBezTo>
                  <a:cubicBezTo>
                    <a:pt x="131" y="512"/>
                    <a:pt x="116" y="549"/>
                    <a:pt x="106" y="580"/>
                  </a:cubicBezTo>
                  <a:lnTo>
                    <a:pt x="0" y="580"/>
                  </a:ln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" name="Freeform 1208"/>
            <p:cNvSpPr>
              <a:spLocks noChangeArrowheads="1"/>
            </p:cNvSpPr>
            <p:nvPr/>
          </p:nvSpPr>
          <p:spPr bwMode="auto">
            <a:xfrm>
              <a:off x="6342383" y="2269887"/>
              <a:ext cx="39649" cy="41287"/>
            </a:xfrm>
            <a:custGeom>
              <a:avLst/>
              <a:gdLst>
                <a:gd name="T0" fmla="*/ 334923637 w 302"/>
                <a:gd name="T1" fmla="*/ 769099704 h 302"/>
                <a:gd name="T2" fmla="*/ 334923637 w 302"/>
                <a:gd name="T3" fmla="*/ 769099704 h 302"/>
                <a:gd name="T4" fmla="*/ 681154328 w 302"/>
                <a:gd name="T5" fmla="*/ 393502432 h 302"/>
                <a:gd name="T6" fmla="*/ 334923637 w 302"/>
                <a:gd name="T7" fmla="*/ 0 h 302"/>
                <a:gd name="T8" fmla="*/ 0 w 302"/>
                <a:gd name="T9" fmla="*/ 393502432 h 302"/>
                <a:gd name="T10" fmla="*/ 334923637 w 302"/>
                <a:gd name="T11" fmla="*/ 769099704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" h="302">
                  <a:moveTo>
                    <a:pt x="148" y="301"/>
                  </a:moveTo>
                  <a:lnTo>
                    <a:pt x="148" y="301"/>
                  </a:lnTo>
                  <a:cubicBezTo>
                    <a:pt x="233" y="301"/>
                    <a:pt x="301" y="233"/>
                    <a:pt x="301" y="154"/>
                  </a:cubicBezTo>
                  <a:cubicBezTo>
                    <a:pt x="301" y="69"/>
                    <a:pt x="233" y="0"/>
                    <a:pt x="148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233"/>
                    <a:pt x="69" y="301"/>
                    <a:pt x="148" y="301"/>
                  </a:cubicBez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" name="Freeform 1209"/>
            <p:cNvSpPr>
              <a:spLocks noChangeArrowheads="1"/>
            </p:cNvSpPr>
            <p:nvPr/>
          </p:nvSpPr>
          <p:spPr bwMode="auto">
            <a:xfrm>
              <a:off x="6348727" y="2277828"/>
              <a:ext cx="26961" cy="26995"/>
            </a:xfrm>
            <a:custGeom>
              <a:avLst/>
              <a:gdLst>
                <a:gd name="T0" fmla="*/ 247268547 w 196"/>
                <a:gd name="T1" fmla="*/ 514700929 h 195"/>
                <a:gd name="T2" fmla="*/ 247268547 w 196"/>
                <a:gd name="T3" fmla="*/ 514700929 h 195"/>
                <a:gd name="T4" fmla="*/ 507536423 w 196"/>
                <a:gd name="T5" fmla="*/ 265313366 h 195"/>
                <a:gd name="T6" fmla="*/ 247268547 w 196"/>
                <a:gd name="T7" fmla="*/ 0 h 195"/>
                <a:gd name="T8" fmla="*/ 0 w 196"/>
                <a:gd name="T9" fmla="*/ 265313366 h 195"/>
                <a:gd name="T10" fmla="*/ 247268547 w 196"/>
                <a:gd name="T11" fmla="*/ 514700929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" h="195">
                  <a:moveTo>
                    <a:pt x="95" y="194"/>
                  </a:moveTo>
                  <a:lnTo>
                    <a:pt x="95" y="194"/>
                  </a:lnTo>
                  <a:cubicBezTo>
                    <a:pt x="148" y="194"/>
                    <a:pt x="195" y="152"/>
                    <a:pt x="195" y="100"/>
                  </a:cubicBezTo>
                  <a:cubicBezTo>
                    <a:pt x="195" y="42"/>
                    <a:pt x="148" y="0"/>
                    <a:pt x="95" y="0"/>
                  </a:cubicBezTo>
                  <a:cubicBezTo>
                    <a:pt x="43" y="0"/>
                    <a:pt x="0" y="42"/>
                    <a:pt x="0" y="100"/>
                  </a:cubicBezTo>
                  <a:cubicBezTo>
                    <a:pt x="0" y="152"/>
                    <a:pt x="43" y="194"/>
                    <a:pt x="95" y="194"/>
                  </a:cubicBezTo>
                </a:path>
              </a:pathLst>
            </a:custGeom>
            <a:solidFill>
              <a:srgbClr val="224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" name="Freeform 1210"/>
            <p:cNvSpPr>
              <a:spLocks noChangeArrowheads="1"/>
            </p:cNvSpPr>
            <p:nvPr/>
          </p:nvSpPr>
          <p:spPr bwMode="auto">
            <a:xfrm>
              <a:off x="6129862" y="2246068"/>
              <a:ext cx="42821" cy="112744"/>
            </a:xfrm>
            <a:custGeom>
              <a:avLst/>
              <a:gdLst>
                <a:gd name="T0" fmla="*/ 176683824 w 313"/>
                <a:gd name="T1" fmla="*/ 12353849 h 834"/>
                <a:gd name="T2" fmla="*/ 176683824 w 313"/>
                <a:gd name="T3" fmla="*/ 12353849 h 834"/>
                <a:gd name="T4" fmla="*/ 163881850 w 313"/>
                <a:gd name="T5" fmla="*/ 1133956982 h 834"/>
                <a:gd name="T6" fmla="*/ 798895664 w 313"/>
                <a:gd name="T7" fmla="*/ 1966506128 h 834"/>
                <a:gd name="T8" fmla="*/ 786093553 w 313"/>
                <a:gd name="T9" fmla="*/ 2057917178 h 834"/>
                <a:gd name="T10" fmla="*/ 69138814 w 313"/>
                <a:gd name="T11" fmla="*/ 1146310696 h 834"/>
                <a:gd name="T12" fmla="*/ 84505123 w 313"/>
                <a:gd name="T13" fmla="*/ 0 h 834"/>
                <a:gd name="T14" fmla="*/ 176683824 w 313"/>
                <a:gd name="T15" fmla="*/ 12353849 h 8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3" h="834">
                  <a:moveTo>
                    <a:pt x="69" y="5"/>
                  </a:moveTo>
                  <a:lnTo>
                    <a:pt x="69" y="5"/>
                  </a:lnTo>
                  <a:cubicBezTo>
                    <a:pt x="58" y="95"/>
                    <a:pt x="43" y="285"/>
                    <a:pt x="64" y="459"/>
                  </a:cubicBezTo>
                  <a:cubicBezTo>
                    <a:pt x="91" y="628"/>
                    <a:pt x="154" y="775"/>
                    <a:pt x="312" y="796"/>
                  </a:cubicBezTo>
                  <a:cubicBezTo>
                    <a:pt x="307" y="833"/>
                    <a:pt x="307" y="833"/>
                    <a:pt x="307" y="833"/>
                  </a:cubicBezTo>
                  <a:cubicBezTo>
                    <a:pt x="127" y="812"/>
                    <a:pt x="54" y="649"/>
                    <a:pt x="27" y="464"/>
                  </a:cubicBezTo>
                  <a:cubicBezTo>
                    <a:pt x="0" y="285"/>
                    <a:pt x="22" y="90"/>
                    <a:pt x="33" y="0"/>
                  </a:cubicBezTo>
                  <a:lnTo>
                    <a:pt x="69" y="5"/>
                  </a:ln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" name="Freeform 1211"/>
            <p:cNvSpPr>
              <a:spLocks noChangeArrowheads="1"/>
            </p:cNvSpPr>
            <p:nvPr/>
          </p:nvSpPr>
          <p:spPr bwMode="auto">
            <a:xfrm>
              <a:off x="6171097" y="2350874"/>
              <a:ext cx="17445" cy="12704"/>
            </a:xfrm>
            <a:custGeom>
              <a:avLst/>
              <a:gdLst>
                <a:gd name="T0" fmla="*/ 92674610 w 134"/>
                <a:gd name="T1" fmla="*/ 0 h 86"/>
                <a:gd name="T2" fmla="*/ 92674610 w 134"/>
                <a:gd name="T3" fmla="*/ 0 h 86"/>
                <a:gd name="T4" fmla="*/ 209619511 w 134"/>
                <a:gd name="T5" fmla="*/ 19333863 h 86"/>
                <a:gd name="T6" fmla="*/ 293463956 w 134"/>
                <a:gd name="T7" fmla="*/ 154736049 h 86"/>
                <a:gd name="T8" fmla="*/ 293463956 w 134"/>
                <a:gd name="T9" fmla="*/ 154736049 h 86"/>
                <a:gd name="T10" fmla="*/ 198586069 w 134"/>
                <a:gd name="T11" fmla="*/ 273990418 h 86"/>
                <a:gd name="T12" fmla="*/ 70607596 w 134"/>
                <a:gd name="T13" fmla="*/ 241760074 h 86"/>
                <a:gd name="T14" fmla="*/ 0 w 134"/>
                <a:gd name="T15" fmla="*/ 103150128 h 86"/>
                <a:gd name="T16" fmla="*/ 0 w 134"/>
                <a:gd name="T17" fmla="*/ 103150128 h 86"/>
                <a:gd name="T18" fmla="*/ 92674610 w 134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86">
                  <a:moveTo>
                    <a:pt x="42" y="0"/>
                  </a:moveTo>
                  <a:lnTo>
                    <a:pt x="42" y="0"/>
                  </a:lnTo>
                  <a:cubicBezTo>
                    <a:pt x="95" y="6"/>
                    <a:pt x="95" y="6"/>
                    <a:pt x="95" y="6"/>
                  </a:cubicBezTo>
                  <a:cubicBezTo>
                    <a:pt x="116" y="11"/>
                    <a:pt x="133" y="27"/>
                    <a:pt x="133" y="48"/>
                  </a:cubicBezTo>
                  <a:cubicBezTo>
                    <a:pt x="127" y="69"/>
                    <a:pt x="111" y="85"/>
                    <a:pt x="90" y="8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1" y="75"/>
                    <a:pt x="0" y="53"/>
                    <a:pt x="0" y="32"/>
                  </a:cubicBezTo>
                  <a:cubicBezTo>
                    <a:pt x="0" y="17"/>
                    <a:pt x="21" y="0"/>
                    <a:pt x="42" y="0"/>
                  </a:cubicBezTo>
                </a:path>
              </a:pathLst>
            </a:custGeom>
            <a:solidFill>
              <a:srgbClr val="224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" name="Freeform 1212"/>
            <p:cNvSpPr>
              <a:spLocks noChangeArrowheads="1"/>
            </p:cNvSpPr>
            <p:nvPr/>
          </p:nvSpPr>
          <p:spPr bwMode="auto">
            <a:xfrm>
              <a:off x="6118759" y="2250832"/>
              <a:ext cx="61854" cy="104805"/>
            </a:xfrm>
            <a:custGeom>
              <a:avLst/>
              <a:gdLst>
                <a:gd name="T0" fmla="*/ 1025982248 w 460"/>
                <a:gd name="T1" fmla="*/ 0 h 775"/>
                <a:gd name="T2" fmla="*/ 1025982248 w 460"/>
                <a:gd name="T3" fmla="*/ 0 h 775"/>
                <a:gd name="T4" fmla="*/ 782866581 w 460"/>
                <a:gd name="T5" fmla="*/ 1093114527 h 775"/>
                <a:gd name="T6" fmla="*/ 14591224 w 460"/>
                <a:gd name="T7" fmla="*/ 1758368525 h 775"/>
                <a:gd name="T8" fmla="*/ 0 w 460"/>
                <a:gd name="T9" fmla="*/ 1864711791 h 775"/>
                <a:gd name="T10" fmla="*/ 872818970 w 460"/>
                <a:gd name="T11" fmla="*/ 1120308382 h 775"/>
                <a:gd name="T12" fmla="*/ 1115952791 w 460"/>
                <a:gd name="T13" fmla="*/ 9893727 h 775"/>
                <a:gd name="T14" fmla="*/ 1025982248 w 460"/>
                <a:gd name="T15" fmla="*/ 0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0" h="775">
                  <a:moveTo>
                    <a:pt x="422" y="0"/>
                  </a:moveTo>
                  <a:lnTo>
                    <a:pt x="422" y="0"/>
                  </a:lnTo>
                  <a:cubicBezTo>
                    <a:pt x="412" y="83"/>
                    <a:pt x="386" y="279"/>
                    <a:pt x="322" y="442"/>
                  </a:cubicBezTo>
                  <a:cubicBezTo>
                    <a:pt x="259" y="600"/>
                    <a:pt x="164" y="733"/>
                    <a:pt x="6" y="711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80" y="774"/>
                    <a:pt x="291" y="627"/>
                    <a:pt x="359" y="453"/>
                  </a:cubicBezTo>
                  <a:cubicBezTo>
                    <a:pt x="422" y="289"/>
                    <a:pt x="449" y="94"/>
                    <a:pt x="459" y="4"/>
                  </a:cubicBezTo>
                  <a:lnTo>
                    <a:pt x="422" y="0"/>
                  </a:ln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" name="Freeform 1213"/>
            <p:cNvSpPr>
              <a:spLocks noChangeArrowheads="1"/>
            </p:cNvSpPr>
            <p:nvPr/>
          </p:nvSpPr>
          <p:spPr bwMode="auto">
            <a:xfrm>
              <a:off x="6102900" y="2344522"/>
              <a:ext cx="19032" cy="11115"/>
            </a:xfrm>
            <a:custGeom>
              <a:avLst/>
              <a:gdLst>
                <a:gd name="T0" fmla="*/ 289374174 w 134"/>
                <a:gd name="T1" fmla="*/ 11182998 h 85"/>
                <a:gd name="T2" fmla="*/ 289374174 w 134"/>
                <a:gd name="T3" fmla="*/ 11182998 h 85"/>
                <a:gd name="T4" fmla="*/ 123193284 w 134"/>
                <a:gd name="T5" fmla="*/ 0 h 85"/>
                <a:gd name="T6" fmla="*/ 0 w 134"/>
                <a:gd name="T7" fmla="*/ 71543986 h 85"/>
                <a:gd name="T8" fmla="*/ 0 w 134"/>
                <a:gd name="T9" fmla="*/ 71543986 h 85"/>
                <a:gd name="T10" fmla="*/ 106006394 w 134"/>
                <a:gd name="T11" fmla="*/ 163230967 h 85"/>
                <a:gd name="T12" fmla="*/ 260729310 w 134"/>
                <a:gd name="T13" fmla="*/ 176636834 h 85"/>
                <a:gd name="T14" fmla="*/ 381058136 w 134"/>
                <a:gd name="T15" fmla="*/ 107332978 h 85"/>
                <a:gd name="T16" fmla="*/ 381058136 w 134"/>
                <a:gd name="T17" fmla="*/ 107332978 h 85"/>
                <a:gd name="T18" fmla="*/ 289374174 w 134"/>
                <a:gd name="T19" fmla="*/ 11182998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85">
                  <a:moveTo>
                    <a:pt x="101" y="5"/>
                  </a:moveTo>
                  <a:lnTo>
                    <a:pt x="101" y="5"/>
                  </a:ln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6" y="11"/>
                    <a:pt x="0" y="32"/>
                  </a:cubicBezTo>
                  <a:cubicBezTo>
                    <a:pt x="0" y="52"/>
                    <a:pt x="16" y="73"/>
                    <a:pt x="37" y="73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112" y="84"/>
                    <a:pt x="127" y="69"/>
                    <a:pt x="133" y="48"/>
                  </a:cubicBezTo>
                  <a:cubicBezTo>
                    <a:pt x="133" y="26"/>
                    <a:pt x="116" y="11"/>
                    <a:pt x="101" y="5"/>
                  </a:cubicBezTo>
                </a:path>
              </a:pathLst>
            </a:custGeom>
            <a:solidFill>
              <a:srgbClr val="224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" name="Freeform 1214"/>
            <p:cNvSpPr>
              <a:spLocks noChangeArrowheads="1"/>
            </p:cNvSpPr>
            <p:nvPr/>
          </p:nvSpPr>
          <p:spPr bwMode="auto">
            <a:xfrm>
              <a:off x="6126690" y="2201606"/>
              <a:ext cx="61853" cy="85750"/>
            </a:xfrm>
            <a:custGeom>
              <a:avLst/>
              <a:gdLst>
                <a:gd name="T0" fmla="*/ 248352744 w 449"/>
                <a:gd name="T1" fmla="*/ 1368240119 h 634"/>
                <a:gd name="T2" fmla="*/ 248352744 w 449"/>
                <a:gd name="T3" fmla="*/ 1368240119 h 634"/>
                <a:gd name="T4" fmla="*/ 109801198 w 449"/>
                <a:gd name="T5" fmla="*/ 1459779326 h 634"/>
                <a:gd name="T6" fmla="*/ 0 w 449"/>
                <a:gd name="T7" fmla="*/ 1343489342 h 634"/>
                <a:gd name="T8" fmla="*/ 109801198 w 449"/>
                <a:gd name="T9" fmla="*/ 457732553 h 634"/>
                <a:gd name="T10" fmla="*/ 303253412 w 449"/>
                <a:gd name="T11" fmla="*/ 118759422 h 634"/>
                <a:gd name="T12" fmla="*/ 687538800 w 449"/>
                <a:gd name="T13" fmla="*/ 12366259 h 634"/>
                <a:gd name="T14" fmla="*/ 1045692742 w 449"/>
                <a:gd name="T15" fmla="*/ 195462932 h 634"/>
                <a:gd name="T16" fmla="*/ 1158093832 w 449"/>
                <a:gd name="T17" fmla="*/ 574022402 h 634"/>
                <a:gd name="T18" fmla="*/ 1045692742 w 449"/>
                <a:gd name="T19" fmla="*/ 1449882640 h 634"/>
                <a:gd name="T20" fmla="*/ 922816316 w 449"/>
                <a:gd name="T21" fmla="*/ 1553787971 h 634"/>
                <a:gd name="T22" fmla="*/ 813033991 w 449"/>
                <a:gd name="T23" fmla="*/ 1422662290 h 634"/>
                <a:gd name="T24" fmla="*/ 922816316 w 449"/>
                <a:gd name="T25" fmla="*/ 546802052 h 634"/>
                <a:gd name="T26" fmla="*/ 854859430 w 449"/>
                <a:gd name="T27" fmla="*/ 338972996 h 634"/>
                <a:gd name="T28" fmla="*/ 661407354 w 449"/>
                <a:gd name="T29" fmla="*/ 235049406 h 634"/>
                <a:gd name="T30" fmla="*/ 454880049 w 449"/>
                <a:gd name="T31" fmla="*/ 299386522 h 634"/>
                <a:gd name="T32" fmla="*/ 345078851 w 449"/>
                <a:gd name="T33" fmla="*/ 482464936 h 634"/>
                <a:gd name="T34" fmla="*/ 248352744 w 449"/>
                <a:gd name="T35" fmla="*/ 1368240119 h 6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9" h="634">
                  <a:moveTo>
                    <a:pt x="95" y="553"/>
                  </a:moveTo>
                  <a:lnTo>
                    <a:pt x="95" y="553"/>
                  </a:lnTo>
                  <a:cubicBezTo>
                    <a:pt x="89" y="575"/>
                    <a:pt x="68" y="596"/>
                    <a:pt x="42" y="590"/>
                  </a:cubicBezTo>
                  <a:cubicBezTo>
                    <a:pt x="16" y="590"/>
                    <a:pt x="0" y="565"/>
                    <a:pt x="0" y="543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7" y="127"/>
                    <a:pt x="78" y="79"/>
                    <a:pt x="116" y="48"/>
                  </a:cubicBezTo>
                  <a:cubicBezTo>
                    <a:pt x="157" y="15"/>
                    <a:pt x="211" y="0"/>
                    <a:pt x="263" y="5"/>
                  </a:cubicBezTo>
                  <a:cubicBezTo>
                    <a:pt x="321" y="11"/>
                    <a:pt x="369" y="42"/>
                    <a:pt x="400" y="79"/>
                  </a:cubicBezTo>
                  <a:cubicBezTo>
                    <a:pt x="432" y="121"/>
                    <a:pt x="448" y="174"/>
                    <a:pt x="443" y="23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400" y="611"/>
                    <a:pt x="374" y="633"/>
                    <a:pt x="353" y="628"/>
                  </a:cubicBezTo>
                  <a:cubicBezTo>
                    <a:pt x="327" y="622"/>
                    <a:pt x="305" y="601"/>
                    <a:pt x="311" y="575"/>
                  </a:cubicBezTo>
                  <a:cubicBezTo>
                    <a:pt x="353" y="221"/>
                    <a:pt x="353" y="221"/>
                    <a:pt x="353" y="221"/>
                  </a:cubicBezTo>
                  <a:cubicBezTo>
                    <a:pt x="353" y="190"/>
                    <a:pt x="348" y="158"/>
                    <a:pt x="327" y="137"/>
                  </a:cubicBezTo>
                  <a:cubicBezTo>
                    <a:pt x="311" y="116"/>
                    <a:pt x="284" y="100"/>
                    <a:pt x="253" y="95"/>
                  </a:cubicBezTo>
                  <a:cubicBezTo>
                    <a:pt x="226" y="95"/>
                    <a:pt x="195" y="106"/>
                    <a:pt x="174" y="121"/>
                  </a:cubicBezTo>
                  <a:cubicBezTo>
                    <a:pt x="153" y="137"/>
                    <a:pt x="137" y="164"/>
                    <a:pt x="132" y="195"/>
                  </a:cubicBezTo>
                  <a:lnTo>
                    <a:pt x="95" y="553"/>
                  </a:lnTo>
                </a:path>
              </a:pathLst>
            </a:custGeom>
            <a:solidFill>
              <a:srgbClr val="2F5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90" tIns="17145" rIns="34290" bIns="17145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0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4294967295"/>
          </p:nvPr>
        </p:nvSpPr>
        <p:spPr>
          <a:xfrm>
            <a:off x="0" y="444500"/>
            <a:ext cx="9378950" cy="4897438"/>
          </a:xfrm>
        </p:spPr>
        <p:txBody>
          <a:bodyPr>
            <a:normAutofit/>
          </a:bodyPr>
          <a:lstStyle/>
          <a:p>
            <a:pPr lvl="1" algn="just"/>
            <a:r>
              <a:rPr lang="es-CR" sz="2800" b="1" dirty="0">
                <a:solidFill>
                  <a:schemeClr val="tx1"/>
                </a:solidFill>
              </a:rPr>
              <a:t>Cualquier trámite en Coordinación de Convivencia, </a:t>
            </a:r>
            <a:r>
              <a:rPr lang="es-CR" sz="2800" b="1" dirty="0" smtClean="0">
                <a:solidFill>
                  <a:schemeClr val="tx1"/>
                </a:solidFill>
              </a:rPr>
              <a:t>el </a:t>
            </a:r>
            <a:r>
              <a:rPr lang="es-CR" sz="2800" b="1" dirty="0">
                <a:solidFill>
                  <a:schemeClr val="tx1"/>
                </a:solidFill>
              </a:rPr>
              <a:t>estudiante debe dejar el cuaderno de comunicaciones a la entrada de la jornada (antes de las 7:00a.m.).</a:t>
            </a:r>
          </a:p>
          <a:p>
            <a:pPr lvl="1" algn="just"/>
            <a:endParaRPr lang="es-CR" sz="2800" b="1" dirty="0">
              <a:solidFill>
                <a:schemeClr val="tx1"/>
              </a:solidFill>
            </a:endParaRPr>
          </a:p>
          <a:p>
            <a:pPr lvl="1" algn="just"/>
            <a:r>
              <a:rPr lang="es-CR" sz="2800" b="1" dirty="0">
                <a:solidFill>
                  <a:schemeClr val="tx1"/>
                </a:solidFill>
              </a:rPr>
              <a:t>Sonia García, Coordinadora de Convivencia.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7046259" y="2940424"/>
            <a:ext cx="3972845" cy="3305807"/>
            <a:chOff x="13016546" y="4102117"/>
            <a:chExt cx="6872479" cy="5955637"/>
          </a:xfrm>
        </p:grpSpPr>
        <p:sp>
          <p:nvSpPr>
            <p:cNvPr id="4" name="Freeform 234"/>
            <p:cNvSpPr>
              <a:spLocks noChangeArrowheads="1"/>
            </p:cNvSpPr>
            <p:nvPr/>
          </p:nvSpPr>
          <p:spPr bwMode="auto">
            <a:xfrm>
              <a:off x="17516061" y="9701491"/>
              <a:ext cx="2299019" cy="356263"/>
            </a:xfrm>
            <a:custGeom>
              <a:avLst/>
              <a:gdLst>
                <a:gd name="T0" fmla="*/ 1513 w 1514"/>
                <a:gd name="T1" fmla="*/ 121 h 240"/>
                <a:gd name="T2" fmla="*/ 1513 w 1514"/>
                <a:gd name="T3" fmla="*/ 121 h 240"/>
                <a:gd name="T4" fmla="*/ 757 w 1514"/>
                <a:gd name="T5" fmla="*/ 239 h 240"/>
                <a:gd name="T6" fmla="*/ 0 w 1514"/>
                <a:gd name="T7" fmla="*/ 121 h 240"/>
                <a:gd name="T8" fmla="*/ 757 w 1514"/>
                <a:gd name="T9" fmla="*/ 0 h 240"/>
                <a:gd name="T10" fmla="*/ 1513 w 1514"/>
                <a:gd name="T11" fmla="*/ 12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4" h="240">
                  <a:moveTo>
                    <a:pt x="1513" y="121"/>
                  </a:moveTo>
                  <a:lnTo>
                    <a:pt x="1513" y="121"/>
                  </a:lnTo>
                  <a:cubicBezTo>
                    <a:pt x="1513" y="187"/>
                    <a:pt x="1174" y="239"/>
                    <a:pt x="757" y="239"/>
                  </a:cubicBezTo>
                  <a:cubicBezTo>
                    <a:pt x="340" y="239"/>
                    <a:pt x="0" y="187"/>
                    <a:pt x="0" y="121"/>
                  </a:cubicBezTo>
                  <a:cubicBezTo>
                    <a:pt x="0" y="55"/>
                    <a:pt x="340" y="0"/>
                    <a:pt x="757" y="0"/>
                  </a:cubicBezTo>
                  <a:cubicBezTo>
                    <a:pt x="1174" y="0"/>
                    <a:pt x="1513" y="55"/>
                    <a:pt x="1513" y="121"/>
                  </a:cubicBezTo>
                </a:path>
              </a:pathLst>
            </a:custGeom>
            <a:solidFill>
              <a:srgbClr val="92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" name="Freeform 235"/>
            <p:cNvSpPr>
              <a:spLocks noChangeArrowheads="1"/>
            </p:cNvSpPr>
            <p:nvPr/>
          </p:nvSpPr>
          <p:spPr bwMode="auto">
            <a:xfrm>
              <a:off x="19284020" y="9714934"/>
              <a:ext cx="107556" cy="114273"/>
            </a:xfrm>
            <a:custGeom>
              <a:avLst/>
              <a:gdLst>
                <a:gd name="T0" fmla="*/ 0 w 75"/>
                <a:gd name="T1" fmla="*/ 78 h 79"/>
                <a:gd name="T2" fmla="*/ 74 w 75"/>
                <a:gd name="T3" fmla="*/ 78 h 79"/>
                <a:gd name="T4" fmla="*/ 74 w 75"/>
                <a:gd name="T5" fmla="*/ 0 h 79"/>
                <a:gd name="T6" fmla="*/ 0 w 75"/>
                <a:gd name="T7" fmla="*/ 0 h 79"/>
                <a:gd name="T8" fmla="*/ 0 w 75"/>
                <a:gd name="T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78"/>
                  </a:moveTo>
                  <a:lnTo>
                    <a:pt x="74" y="7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78"/>
                  </a:ln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" name="Freeform 236"/>
            <p:cNvSpPr>
              <a:spLocks noChangeArrowheads="1"/>
            </p:cNvSpPr>
            <p:nvPr/>
          </p:nvSpPr>
          <p:spPr bwMode="auto">
            <a:xfrm>
              <a:off x="19257131" y="9788876"/>
              <a:ext cx="282336" cy="100829"/>
            </a:xfrm>
            <a:custGeom>
              <a:avLst/>
              <a:gdLst>
                <a:gd name="T0" fmla="*/ 9 w 191"/>
                <a:gd name="T1" fmla="*/ 35 h 70"/>
                <a:gd name="T2" fmla="*/ 9 w 191"/>
                <a:gd name="T3" fmla="*/ 35 h 70"/>
                <a:gd name="T4" fmla="*/ 47 w 191"/>
                <a:gd name="T5" fmla="*/ 69 h 70"/>
                <a:gd name="T6" fmla="*/ 153 w 191"/>
                <a:gd name="T7" fmla="*/ 69 h 70"/>
                <a:gd name="T8" fmla="*/ 190 w 191"/>
                <a:gd name="T9" fmla="*/ 35 h 70"/>
                <a:gd name="T10" fmla="*/ 190 w 191"/>
                <a:gd name="T11" fmla="*/ 35 h 70"/>
                <a:gd name="T12" fmla="*/ 153 w 191"/>
                <a:gd name="T13" fmla="*/ 0 h 70"/>
                <a:gd name="T14" fmla="*/ 23 w 191"/>
                <a:gd name="T15" fmla="*/ 0 h 70"/>
                <a:gd name="T16" fmla="*/ 9 w 191"/>
                <a:gd name="T1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70">
                  <a:moveTo>
                    <a:pt x="9" y="35"/>
                  </a:moveTo>
                  <a:lnTo>
                    <a:pt x="9" y="35"/>
                  </a:lnTo>
                  <a:cubicBezTo>
                    <a:pt x="9" y="55"/>
                    <a:pt x="23" y="69"/>
                    <a:pt x="47" y="69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73" y="69"/>
                    <a:pt x="190" y="55"/>
                    <a:pt x="190" y="35"/>
                  </a:cubicBezTo>
                  <a:lnTo>
                    <a:pt x="190" y="35"/>
                  </a:lnTo>
                  <a:cubicBezTo>
                    <a:pt x="190" y="18"/>
                    <a:pt x="173" y="0"/>
                    <a:pt x="15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9" y="18"/>
                    <a:pt x="9" y="35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" name="Freeform 237"/>
            <p:cNvSpPr>
              <a:spLocks noChangeArrowheads="1"/>
            </p:cNvSpPr>
            <p:nvPr/>
          </p:nvSpPr>
          <p:spPr bwMode="auto">
            <a:xfrm>
              <a:off x="17959732" y="9714934"/>
              <a:ext cx="107556" cy="114273"/>
            </a:xfrm>
            <a:custGeom>
              <a:avLst/>
              <a:gdLst>
                <a:gd name="T0" fmla="*/ 75 w 76"/>
                <a:gd name="T1" fmla="*/ 78 h 79"/>
                <a:gd name="T2" fmla="*/ 0 w 76"/>
                <a:gd name="T3" fmla="*/ 78 h 79"/>
                <a:gd name="T4" fmla="*/ 0 w 76"/>
                <a:gd name="T5" fmla="*/ 0 h 79"/>
                <a:gd name="T6" fmla="*/ 75 w 76"/>
                <a:gd name="T7" fmla="*/ 0 h 79"/>
                <a:gd name="T8" fmla="*/ 75 w 76"/>
                <a:gd name="T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9">
                  <a:moveTo>
                    <a:pt x="75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78"/>
                  </a:ln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9" name="Freeform 238"/>
            <p:cNvSpPr>
              <a:spLocks noChangeArrowheads="1"/>
            </p:cNvSpPr>
            <p:nvPr/>
          </p:nvSpPr>
          <p:spPr bwMode="auto">
            <a:xfrm>
              <a:off x="17811842" y="9788876"/>
              <a:ext cx="282336" cy="100829"/>
            </a:xfrm>
            <a:custGeom>
              <a:avLst/>
              <a:gdLst>
                <a:gd name="T0" fmla="*/ 184 w 191"/>
                <a:gd name="T1" fmla="*/ 35 h 70"/>
                <a:gd name="T2" fmla="*/ 184 w 191"/>
                <a:gd name="T3" fmla="*/ 35 h 70"/>
                <a:gd name="T4" fmla="*/ 144 w 191"/>
                <a:gd name="T5" fmla="*/ 69 h 70"/>
                <a:gd name="T6" fmla="*/ 37 w 191"/>
                <a:gd name="T7" fmla="*/ 69 h 70"/>
                <a:gd name="T8" fmla="*/ 0 w 191"/>
                <a:gd name="T9" fmla="*/ 35 h 70"/>
                <a:gd name="T10" fmla="*/ 0 w 191"/>
                <a:gd name="T11" fmla="*/ 35 h 70"/>
                <a:gd name="T12" fmla="*/ 37 w 191"/>
                <a:gd name="T13" fmla="*/ 0 h 70"/>
                <a:gd name="T14" fmla="*/ 167 w 191"/>
                <a:gd name="T15" fmla="*/ 0 h 70"/>
                <a:gd name="T16" fmla="*/ 184 w 191"/>
                <a:gd name="T1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70">
                  <a:moveTo>
                    <a:pt x="184" y="35"/>
                  </a:moveTo>
                  <a:lnTo>
                    <a:pt x="184" y="35"/>
                  </a:lnTo>
                  <a:cubicBezTo>
                    <a:pt x="184" y="55"/>
                    <a:pt x="167" y="69"/>
                    <a:pt x="144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7" y="69"/>
                    <a:pt x="0" y="55"/>
                    <a:pt x="0" y="35"/>
                  </a:cubicBezTo>
                  <a:lnTo>
                    <a:pt x="0" y="35"/>
                  </a:lnTo>
                  <a:cubicBezTo>
                    <a:pt x="0" y="18"/>
                    <a:pt x="17" y="0"/>
                    <a:pt x="3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90" y="0"/>
                    <a:pt x="184" y="18"/>
                    <a:pt x="184" y="35"/>
                  </a:cubicBezTo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0" name="Freeform 239"/>
            <p:cNvSpPr>
              <a:spLocks noChangeArrowheads="1"/>
            </p:cNvSpPr>
            <p:nvPr/>
          </p:nvSpPr>
          <p:spPr bwMode="auto">
            <a:xfrm>
              <a:off x="17448839" y="5675050"/>
              <a:ext cx="2151129" cy="1922474"/>
            </a:xfrm>
            <a:custGeom>
              <a:avLst/>
              <a:gdLst>
                <a:gd name="T0" fmla="*/ 296 w 1414"/>
                <a:gd name="T1" fmla="*/ 1041 h 1267"/>
                <a:gd name="T2" fmla="*/ 296 w 1414"/>
                <a:gd name="T3" fmla="*/ 1041 h 1267"/>
                <a:gd name="T4" fmla="*/ 282 w 1414"/>
                <a:gd name="T5" fmla="*/ 998 h 1267"/>
                <a:gd name="T6" fmla="*/ 276 w 1414"/>
                <a:gd name="T7" fmla="*/ 549 h 1267"/>
                <a:gd name="T8" fmla="*/ 219 w 1414"/>
                <a:gd name="T9" fmla="*/ 0 h 1267"/>
                <a:gd name="T10" fmla="*/ 408 w 1414"/>
                <a:gd name="T11" fmla="*/ 181 h 1267"/>
                <a:gd name="T12" fmla="*/ 1073 w 1414"/>
                <a:gd name="T13" fmla="*/ 97 h 1267"/>
                <a:gd name="T14" fmla="*/ 1393 w 1414"/>
                <a:gd name="T15" fmla="*/ 492 h 1267"/>
                <a:gd name="T16" fmla="*/ 1320 w 1414"/>
                <a:gd name="T17" fmla="*/ 1196 h 1267"/>
                <a:gd name="T18" fmla="*/ 463 w 1414"/>
                <a:gd name="T19" fmla="*/ 1139 h 1267"/>
                <a:gd name="T20" fmla="*/ 296 w 1414"/>
                <a:gd name="T21" fmla="*/ 1041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4" h="1267">
                  <a:moveTo>
                    <a:pt x="296" y="1041"/>
                  </a:moveTo>
                  <a:lnTo>
                    <a:pt x="296" y="1041"/>
                  </a:lnTo>
                  <a:cubicBezTo>
                    <a:pt x="296" y="1041"/>
                    <a:pt x="282" y="1039"/>
                    <a:pt x="282" y="998"/>
                  </a:cubicBezTo>
                  <a:cubicBezTo>
                    <a:pt x="282" y="958"/>
                    <a:pt x="276" y="549"/>
                    <a:pt x="276" y="549"/>
                  </a:cubicBezTo>
                  <a:cubicBezTo>
                    <a:pt x="276" y="549"/>
                    <a:pt x="0" y="305"/>
                    <a:pt x="219" y="0"/>
                  </a:cubicBezTo>
                  <a:cubicBezTo>
                    <a:pt x="219" y="0"/>
                    <a:pt x="239" y="210"/>
                    <a:pt x="408" y="181"/>
                  </a:cubicBezTo>
                  <a:cubicBezTo>
                    <a:pt x="579" y="152"/>
                    <a:pt x="958" y="92"/>
                    <a:pt x="1073" y="97"/>
                  </a:cubicBezTo>
                  <a:cubicBezTo>
                    <a:pt x="1191" y="103"/>
                    <a:pt x="1413" y="190"/>
                    <a:pt x="1393" y="492"/>
                  </a:cubicBezTo>
                  <a:cubicBezTo>
                    <a:pt x="1369" y="791"/>
                    <a:pt x="1341" y="1142"/>
                    <a:pt x="1320" y="1196"/>
                  </a:cubicBezTo>
                  <a:cubicBezTo>
                    <a:pt x="1300" y="1266"/>
                    <a:pt x="463" y="1139"/>
                    <a:pt x="463" y="1139"/>
                  </a:cubicBezTo>
                  <a:lnTo>
                    <a:pt x="296" y="1041"/>
                  </a:lnTo>
                </a:path>
              </a:pathLst>
            </a:custGeom>
            <a:solidFill>
              <a:srgbClr val="614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1" name="Freeform 240"/>
            <p:cNvSpPr>
              <a:spLocks noChangeArrowheads="1"/>
            </p:cNvSpPr>
            <p:nvPr/>
          </p:nvSpPr>
          <p:spPr bwMode="auto">
            <a:xfrm>
              <a:off x="19310909" y="7147154"/>
              <a:ext cx="208391" cy="275599"/>
            </a:xfrm>
            <a:custGeom>
              <a:avLst/>
              <a:gdLst>
                <a:gd name="T0" fmla="*/ 0 w 142"/>
                <a:gd name="T1" fmla="*/ 141 h 185"/>
                <a:gd name="T2" fmla="*/ 0 w 142"/>
                <a:gd name="T3" fmla="*/ 141 h 185"/>
                <a:gd name="T4" fmla="*/ 43 w 142"/>
                <a:gd name="T5" fmla="*/ 184 h 185"/>
                <a:gd name="T6" fmla="*/ 97 w 142"/>
                <a:gd name="T7" fmla="*/ 184 h 185"/>
                <a:gd name="T8" fmla="*/ 141 w 142"/>
                <a:gd name="T9" fmla="*/ 141 h 185"/>
                <a:gd name="T10" fmla="*/ 141 w 142"/>
                <a:gd name="T11" fmla="*/ 46 h 185"/>
                <a:gd name="T12" fmla="*/ 97 w 142"/>
                <a:gd name="T13" fmla="*/ 0 h 185"/>
                <a:gd name="T14" fmla="*/ 43 w 142"/>
                <a:gd name="T15" fmla="*/ 0 h 185"/>
                <a:gd name="T16" fmla="*/ 0 w 142"/>
                <a:gd name="T17" fmla="*/ 46 h 185"/>
                <a:gd name="T18" fmla="*/ 0 w 142"/>
                <a:gd name="T19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85">
                  <a:moveTo>
                    <a:pt x="0" y="141"/>
                  </a:moveTo>
                  <a:lnTo>
                    <a:pt x="0" y="141"/>
                  </a:lnTo>
                  <a:cubicBezTo>
                    <a:pt x="0" y="164"/>
                    <a:pt x="17" y="184"/>
                    <a:pt x="43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121" y="184"/>
                    <a:pt x="141" y="164"/>
                    <a:pt x="141" y="141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20"/>
                    <a:pt x="121" y="0"/>
                    <a:pt x="9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7" y="0"/>
                    <a:pt x="0" y="20"/>
                    <a:pt x="0" y="46"/>
                  </a:cubicBezTo>
                  <a:lnTo>
                    <a:pt x="0" y="141"/>
                  </a:lnTo>
                </a:path>
              </a:pathLst>
            </a:custGeom>
            <a:solidFill>
              <a:srgbClr val="E8AB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2" name="Freeform 241"/>
            <p:cNvSpPr>
              <a:spLocks noChangeArrowheads="1"/>
            </p:cNvSpPr>
            <p:nvPr/>
          </p:nvSpPr>
          <p:spPr bwMode="auto">
            <a:xfrm>
              <a:off x="17845453" y="7147154"/>
              <a:ext cx="208391" cy="275599"/>
            </a:xfrm>
            <a:custGeom>
              <a:avLst/>
              <a:gdLst>
                <a:gd name="T0" fmla="*/ 0 w 142"/>
                <a:gd name="T1" fmla="*/ 141 h 185"/>
                <a:gd name="T2" fmla="*/ 0 w 142"/>
                <a:gd name="T3" fmla="*/ 141 h 185"/>
                <a:gd name="T4" fmla="*/ 43 w 142"/>
                <a:gd name="T5" fmla="*/ 184 h 185"/>
                <a:gd name="T6" fmla="*/ 98 w 142"/>
                <a:gd name="T7" fmla="*/ 184 h 185"/>
                <a:gd name="T8" fmla="*/ 141 w 142"/>
                <a:gd name="T9" fmla="*/ 141 h 185"/>
                <a:gd name="T10" fmla="*/ 141 w 142"/>
                <a:gd name="T11" fmla="*/ 46 h 185"/>
                <a:gd name="T12" fmla="*/ 98 w 142"/>
                <a:gd name="T13" fmla="*/ 0 h 185"/>
                <a:gd name="T14" fmla="*/ 43 w 142"/>
                <a:gd name="T15" fmla="*/ 0 h 185"/>
                <a:gd name="T16" fmla="*/ 0 w 142"/>
                <a:gd name="T17" fmla="*/ 46 h 185"/>
                <a:gd name="T18" fmla="*/ 0 w 142"/>
                <a:gd name="T19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85">
                  <a:moveTo>
                    <a:pt x="0" y="141"/>
                  </a:moveTo>
                  <a:lnTo>
                    <a:pt x="0" y="141"/>
                  </a:lnTo>
                  <a:cubicBezTo>
                    <a:pt x="0" y="164"/>
                    <a:pt x="20" y="184"/>
                    <a:pt x="43" y="184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21" y="184"/>
                    <a:pt x="141" y="164"/>
                    <a:pt x="141" y="141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20"/>
                    <a:pt x="121" y="0"/>
                    <a:pt x="9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0"/>
                    <a:pt x="0" y="20"/>
                    <a:pt x="0" y="46"/>
                  </a:cubicBezTo>
                  <a:lnTo>
                    <a:pt x="0" y="141"/>
                  </a:lnTo>
                </a:path>
              </a:pathLst>
            </a:custGeom>
            <a:solidFill>
              <a:srgbClr val="E8AB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3" name="Freeform 242"/>
            <p:cNvSpPr>
              <a:spLocks noChangeArrowheads="1"/>
            </p:cNvSpPr>
            <p:nvPr/>
          </p:nvSpPr>
          <p:spPr bwMode="auto">
            <a:xfrm>
              <a:off x="19559633" y="8612537"/>
              <a:ext cx="121001" cy="423482"/>
            </a:xfrm>
            <a:custGeom>
              <a:avLst/>
              <a:gdLst>
                <a:gd name="T0" fmla="*/ 0 w 82"/>
                <a:gd name="T1" fmla="*/ 242 h 283"/>
                <a:gd name="T2" fmla="*/ 0 w 82"/>
                <a:gd name="T3" fmla="*/ 242 h 283"/>
                <a:gd name="T4" fmla="*/ 40 w 82"/>
                <a:gd name="T5" fmla="*/ 282 h 283"/>
                <a:gd name="T6" fmla="*/ 40 w 82"/>
                <a:gd name="T7" fmla="*/ 282 h 283"/>
                <a:gd name="T8" fmla="*/ 81 w 82"/>
                <a:gd name="T9" fmla="*/ 242 h 283"/>
                <a:gd name="T10" fmla="*/ 81 w 82"/>
                <a:gd name="T11" fmla="*/ 40 h 283"/>
                <a:gd name="T12" fmla="*/ 40 w 82"/>
                <a:gd name="T13" fmla="*/ 0 h 283"/>
                <a:gd name="T14" fmla="*/ 40 w 82"/>
                <a:gd name="T15" fmla="*/ 0 h 283"/>
                <a:gd name="T16" fmla="*/ 0 w 82"/>
                <a:gd name="T17" fmla="*/ 40 h 283"/>
                <a:gd name="T18" fmla="*/ 0 w 82"/>
                <a:gd name="T19" fmla="*/ 2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83">
                  <a:moveTo>
                    <a:pt x="0" y="242"/>
                  </a:moveTo>
                  <a:lnTo>
                    <a:pt x="0" y="242"/>
                  </a:lnTo>
                  <a:cubicBezTo>
                    <a:pt x="0" y="265"/>
                    <a:pt x="17" y="282"/>
                    <a:pt x="40" y="282"/>
                  </a:cubicBezTo>
                  <a:lnTo>
                    <a:pt x="40" y="282"/>
                  </a:lnTo>
                  <a:cubicBezTo>
                    <a:pt x="63" y="282"/>
                    <a:pt x="81" y="265"/>
                    <a:pt x="81" y="242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21"/>
                    <a:pt x="63" y="0"/>
                    <a:pt x="40" y="0"/>
                  </a:cubicBezTo>
                  <a:lnTo>
                    <a:pt x="40" y="0"/>
                  </a:lnTo>
                  <a:cubicBezTo>
                    <a:pt x="17" y="0"/>
                    <a:pt x="0" y="21"/>
                    <a:pt x="0" y="40"/>
                  </a:cubicBezTo>
                  <a:lnTo>
                    <a:pt x="0" y="242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243"/>
            <p:cNvSpPr>
              <a:spLocks noChangeArrowheads="1"/>
            </p:cNvSpPr>
            <p:nvPr/>
          </p:nvSpPr>
          <p:spPr bwMode="auto">
            <a:xfrm>
              <a:off x="17677396" y="8612537"/>
              <a:ext cx="114279" cy="423482"/>
            </a:xfrm>
            <a:custGeom>
              <a:avLst/>
              <a:gdLst>
                <a:gd name="T0" fmla="*/ 0 w 81"/>
                <a:gd name="T1" fmla="*/ 242 h 283"/>
                <a:gd name="T2" fmla="*/ 0 w 81"/>
                <a:gd name="T3" fmla="*/ 242 h 283"/>
                <a:gd name="T4" fmla="*/ 40 w 81"/>
                <a:gd name="T5" fmla="*/ 282 h 283"/>
                <a:gd name="T6" fmla="*/ 40 w 81"/>
                <a:gd name="T7" fmla="*/ 282 h 283"/>
                <a:gd name="T8" fmla="*/ 80 w 81"/>
                <a:gd name="T9" fmla="*/ 242 h 283"/>
                <a:gd name="T10" fmla="*/ 80 w 81"/>
                <a:gd name="T11" fmla="*/ 40 h 283"/>
                <a:gd name="T12" fmla="*/ 40 w 81"/>
                <a:gd name="T13" fmla="*/ 0 h 283"/>
                <a:gd name="T14" fmla="*/ 40 w 81"/>
                <a:gd name="T15" fmla="*/ 0 h 283"/>
                <a:gd name="T16" fmla="*/ 0 w 81"/>
                <a:gd name="T17" fmla="*/ 40 h 283"/>
                <a:gd name="T18" fmla="*/ 0 w 81"/>
                <a:gd name="T19" fmla="*/ 2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83">
                  <a:moveTo>
                    <a:pt x="0" y="242"/>
                  </a:moveTo>
                  <a:lnTo>
                    <a:pt x="0" y="242"/>
                  </a:lnTo>
                  <a:cubicBezTo>
                    <a:pt x="0" y="265"/>
                    <a:pt x="17" y="282"/>
                    <a:pt x="40" y="282"/>
                  </a:cubicBezTo>
                  <a:lnTo>
                    <a:pt x="40" y="282"/>
                  </a:lnTo>
                  <a:cubicBezTo>
                    <a:pt x="63" y="282"/>
                    <a:pt x="80" y="265"/>
                    <a:pt x="80" y="242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21"/>
                    <a:pt x="63" y="0"/>
                    <a:pt x="40" y="0"/>
                  </a:cubicBezTo>
                  <a:lnTo>
                    <a:pt x="40" y="0"/>
                  </a:lnTo>
                  <a:cubicBezTo>
                    <a:pt x="17" y="0"/>
                    <a:pt x="0" y="21"/>
                    <a:pt x="0" y="40"/>
                  </a:cubicBezTo>
                  <a:lnTo>
                    <a:pt x="0" y="242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5" name="Freeform 244"/>
            <p:cNvSpPr>
              <a:spLocks noChangeArrowheads="1"/>
            </p:cNvSpPr>
            <p:nvPr/>
          </p:nvSpPr>
          <p:spPr bwMode="auto">
            <a:xfrm>
              <a:off x="17953009" y="9009131"/>
              <a:ext cx="1445289" cy="766301"/>
            </a:xfrm>
            <a:custGeom>
              <a:avLst/>
              <a:gdLst>
                <a:gd name="T0" fmla="*/ 132 w 953"/>
                <a:gd name="T1" fmla="*/ 0 h 508"/>
                <a:gd name="T2" fmla="*/ 132 w 953"/>
                <a:gd name="T3" fmla="*/ 0 h 508"/>
                <a:gd name="T4" fmla="*/ 820 w 953"/>
                <a:gd name="T5" fmla="*/ 0 h 508"/>
                <a:gd name="T6" fmla="*/ 952 w 953"/>
                <a:gd name="T7" fmla="*/ 0 h 508"/>
                <a:gd name="T8" fmla="*/ 952 w 953"/>
                <a:gd name="T9" fmla="*/ 133 h 508"/>
                <a:gd name="T10" fmla="*/ 952 w 953"/>
                <a:gd name="T11" fmla="*/ 507 h 508"/>
                <a:gd name="T12" fmla="*/ 863 w 953"/>
                <a:gd name="T13" fmla="*/ 507 h 508"/>
                <a:gd name="T14" fmla="*/ 863 w 953"/>
                <a:gd name="T15" fmla="*/ 230 h 508"/>
                <a:gd name="T16" fmla="*/ 765 w 953"/>
                <a:gd name="T17" fmla="*/ 133 h 508"/>
                <a:gd name="T18" fmla="*/ 187 w 953"/>
                <a:gd name="T19" fmla="*/ 133 h 508"/>
                <a:gd name="T20" fmla="*/ 89 w 953"/>
                <a:gd name="T21" fmla="*/ 228 h 508"/>
                <a:gd name="T22" fmla="*/ 89 w 953"/>
                <a:gd name="T23" fmla="*/ 507 h 508"/>
                <a:gd name="T24" fmla="*/ 0 w 953"/>
                <a:gd name="T25" fmla="*/ 507 h 508"/>
                <a:gd name="T26" fmla="*/ 0 w 953"/>
                <a:gd name="T27" fmla="*/ 133 h 508"/>
                <a:gd name="T28" fmla="*/ 0 w 953"/>
                <a:gd name="T29" fmla="*/ 0 h 508"/>
                <a:gd name="T30" fmla="*/ 132 w 953"/>
                <a:gd name="T31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3" h="508">
                  <a:moveTo>
                    <a:pt x="132" y="0"/>
                  </a:moveTo>
                  <a:lnTo>
                    <a:pt x="132" y="0"/>
                  </a:lnTo>
                  <a:cubicBezTo>
                    <a:pt x="820" y="0"/>
                    <a:pt x="820" y="0"/>
                    <a:pt x="820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52" y="133"/>
                    <a:pt x="952" y="133"/>
                    <a:pt x="952" y="133"/>
                  </a:cubicBezTo>
                  <a:cubicBezTo>
                    <a:pt x="952" y="507"/>
                    <a:pt x="952" y="507"/>
                    <a:pt x="952" y="507"/>
                  </a:cubicBezTo>
                  <a:cubicBezTo>
                    <a:pt x="863" y="507"/>
                    <a:pt x="863" y="507"/>
                    <a:pt x="863" y="507"/>
                  </a:cubicBezTo>
                  <a:cubicBezTo>
                    <a:pt x="863" y="230"/>
                    <a:pt x="863" y="230"/>
                    <a:pt x="863" y="230"/>
                  </a:cubicBezTo>
                  <a:cubicBezTo>
                    <a:pt x="860" y="178"/>
                    <a:pt x="817" y="135"/>
                    <a:pt x="765" y="133"/>
                  </a:cubicBezTo>
                  <a:cubicBezTo>
                    <a:pt x="187" y="133"/>
                    <a:pt x="187" y="133"/>
                    <a:pt x="187" y="133"/>
                  </a:cubicBezTo>
                  <a:cubicBezTo>
                    <a:pt x="135" y="135"/>
                    <a:pt x="95" y="176"/>
                    <a:pt x="89" y="228"/>
                  </a:cubicBezTo>
                  <a:cubicBezTo>
                    <a:pt x="89" y="507"/>
                    <a:pt x="89" y="507"/>
                    <a:pt x="89" y="50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2" y="0"/>
                  </a:lnTo>
                </a:path>
              </a:pathLst>
            </a:custGeom>
            <a:solidFill>
              <a:srgbClr val="445469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6" name="Freeform 245"/>
            <p:cNvSpPr>
              <a:spLocks noChangeArrowheads="1"/>
            </p:cNvSpPr>
            <p:nvPr/>
          </p:nvSpPr>
          <p:spPr bwMode="auto">
            <a:xfrm>
              <a:off x="17663951" y="7570637"/>
              <a:ext cx="2023405" cy="1498992"/>
            </a:xfrm>
            <a:custGeom>
              <a:avLst/>
              <a:gdLst>
                <a:gd name="T0" fmla="*/ 69 w 1333"/>
                <a:gd name="T1" fmla="*/ 49 h 988"/>
                <a:gd name="T2" fmla="*/ 69 w 1333"/>
                <a:gd name="T3" fmla="*/ 49 h 988"/>
                <a:gd name="T4" fmla="*/ 187 w 1333"/>
                <a:gd name="T5" fmla="*/ 0 h 988"/>
                <a:gd name="T6" fmla="*/ 1148 w 1333"/>
                <a:gd name="T7" fmla="*/ 0 h 988"/>
                <a:gd name="T8" fmla="*/ 1266 w 1333"/>
                <a:gd name="T9" fmla="*/ 49 h 988"/>
                <a:gd name="T10" fmla="*/ 1332 w 1333"/>
                <a:gd name="T11" fmla="*/ 224 h 988"/>
                <a:gd name="T12" fmla="*/ 1332 w 1333"/>
                <a:gd name="T13" fmla="*/ 897 h 988"/>
                <a:gd name="T14" fmla="*/ 1234 w 1333"/>
                <a:gd name="T15" fmla="*/ 897 h 988"/>
                <a:gd name="T16" fmla="*/ 1234 w 1333"/>
                <a:gd name="T17" fmla="*/ 224 h 988"/>
                <a:gd name="T18" fmla="*/ 1200 w 1333"/>
                <a:gd name="T19" fmla="*/ 124 h 988"/>
                <a:gd name="T20" fmla="*/ 1163 w 1333"/>
                <a:gd name="T21" fmla="*/ 103 h 988"/>
                <a:gd name="T22" fmla="*/ 1163 w 1333"/>
                <a:gd name="T23" fmla="*/ 963 h 988"/>
                <a:gd name="T24" fmla="*/ 1136 w 1333"/>
                <a:gd name="T25" fmla="*/ 987 h 988"/>
                <a:gd name="T26" fmla="*/ 196 w 1333"/>
                <a:gd name="T27" fmla="*/ 987 h 988"/>
                <a:gd name="T28" fmla="*/ 173 w 1333"/>
                <a:gd name="T29" fmla="*/ 963 h 988"/>
                <a:gd name="T30" fmla="*/ 173 w 1333"/>
                <a:gd name="T31" fmla="*/ 103 h 988"/>
                <a:gd name="T32" fmla="*/ 135 w 1333"/>
                <a:gd name="T33" fmla="*/ 124 h 988"/>
                <a:gd name="T34" fmla="*/ 101 w 1333"/>
                <a:gd name="T35" fmla="*/ 224 h 988"/>
                <a:gd name="T36" fmla="*/ 101 w 1333"/>
                <a:gd name="T37" fmla="*/ 897 h 988"/>
                <a:gd name="T38" fmla="*/ 0 w 1333"/>
                <a:gd name="T39" fmla="*/ 897 h 988"/>
                <a:gd name="T40" fmla="*/ 0 w 1333"/>
                <a:gd name="T41" fmla="*/ 224 h 988"/>
                <a:gd name="T42" fmla="*/ 69 w 1333"/>
                <a:gd name="T43" fmla="*/ 4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3" h="988">
                  <a:moveTo>
                    <a:pt x="69" y="49"/>
                  </a:moveTo>
                  <a:lnTo>
                    <a:pt x="69" y="49"/>
                  </a:lnTo>
                  <a:cubicBezTo>
                    <a:pt x="110" y="14"/>
                    <a:pt x="155" y="2"/>
                    <a:pt x="187" y="0"/>
                  </a:cubicBezTo>
                  <a:cubicBezTo>
                    <a:pt x="190" y="0"/>
                    <a:pt x="1145" y="0"/>
                    <a:pt x="1148" y="0"/>
                  </a:cubicBezTo>
                  <a:cubicBezTo>
                    <a:pt x="1179" y="2"/>
                    <a:pt x="1226" y="14"/>
                    <a:pt x="1266" y="49"/>
                  </a:cubicBezTo>
                  <a:cubicBezTo>
                    <a:pt x="1309" y="89"/>
                    <a:pt x="1332" y="149"/>
                    <a:pt x="1332" y="224"/>
                  </a:cubicBezTo>
                  <a:cubicBezTo>
                    <a:pt x="1332" y="897"/>
                    <a:pt x="1332" y="897"/>
                    <a:pt x="1332" y="897"/>
                  </a:cubicBezTo>
                  <a:cubicBezTo>
                    <a:pt x="1234" y="897"/>
                    <a:pt x="1234" y="897"/>
                    <a:pt x="1234" y="897"/>
                  </a:cubicBezTo>
                  <a:cubicBezTo>
                    <a:pt x="1234" y="224"/>
                    <a:pt x="1234" y="224"/>
                    <a:pt x="1234" y="224"/>
                  </a:cubicBezTo>
                  <a:cubicBezTo>
                    <a:pt x="1234" y="178"/>
                    <a:pt x="1223" y="144"/>
                    <a:pt x="1200" y="124"/>
                  </a:cubicBezTo>
                  <a:cubicBezTo>
                    <a:pt x="1189" y="112"/>
                    <a:pt x="1174" y="106"/>
                    <a:pt x="1163" y="103"/>
                  </a:cubicBezTo>
                  <a:cubicBezTo>
                    <a:pt x="1163" y="963"/>
                    <a:pt x="1163" y="963"/>
                    <a:pt x="1163" y="963"/>
                  </a:cubicBezTo>
                  <a:cubicBezTo>
                    <a:pt x="1163" y="975"/>
                    <a:pt x="1151" y="987"/>
                    <a:pt x="1136" y="987"/>
                  </a:cubicBezTo>
                  <a:cubicBezTo>
                    <a:pt x="196" y="987"/>
                    <a:pt x="196" y="987"/>
                    <a:pt x="196" y="987"/>
                  </a:cubicBezTo>
                  <a:cubicBezTo>
                    <a:pt x="184" y="987"/>
                    <a:pt x="173" y="975"/>
                    <a:pt x="173" y="96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58" y="106"/>
                    <a:pt x="147" y="112"/>
                    <a:pt x="135" y="124"/>
                  </a:cubicBezTo>
                  <a:cubicBezTo>
                    <a:pt x="112" y="144"/>
                    <a:pt x="101" y="178"/>
                    <a:pt x="101" y="224"/>
                  </a:cubicBezTo>
                  <a:cubicBezTo>
                    <a:pt x="101" y="897"/>
                    <a:pt x="101" y="897"/>
                    <a:pt x="101" y="897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49"/>
                    <a:pt x="23" y="89"/>
                    <a:pt x="69" y="49"/>
                  </a:cubicBezTo>
                </a:path>
              </a:pathLst>
            </a:custGeom>
            <a:solidFill>
              <a:srgbClr val="BD392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7" name="Freeform 246"/>
            <p:cNvSpPr>
              <a:spLocks noChangeArrowheads="1"/>
            </p:cNvSpPr>
            <p:nvPr/>
          </p:nvSpPr>
          <p:spPr bwMode="auto">
            <a:xfrm>
              <a:off x="18578181" y="8014284"/>
              <a:ext cx="181501" cy="625140"/>
            </a:xfrm>
            <a:custGeom>
              <a:avLst/>
              <a:gdLst>
                <a:gd name="T0" fmla="*/ 0 w 125"/>
                <a:gd name="T1" fmla="*/ 371 h 416"/>
                <a:gd name="T2" fmla="*/ 61 w 125"/>
                <a:gd name="T3" fmla="*/ 415 h 416"/>
                <a:gd name="T4" fmla="*/ 124 w 125"/>
                <a:gd name="T5" fmla="*/ 371 h 416"/>
                <a:gd name="T6" fmla="*/ 98 w 125"/>
                <a:gd name="T7" fmla="*/ 0 h 416"/>
                <a:gd name="T8" fmla="*/ 26 w 125"/>
                <a:gd name="T9" fmla="*/ 0 h 416"/>
                <a:gd name="T10" fmla="*/ 0 w 125"/>
                <a:gd name="T11" fmla="*/ 37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16">
                  <a:moveTo>
                    <a:pt x="0" y="371"/>
                  </a:moveTo>
                  <a:lnTo>
                    <a:pt x="61" y="415"/>
                  </a:lnTo>
                  <a:lnTo>
                    <a:pt x="124" y="371"/>
                  </a:lnTo>
                  <a:lnTo>
                    <a:pt x="98" y="0"/>
                  </a:lnTo>
                  <a:lnTo>
                    <a:pt x="26" y="0"/>
                  </a:lnTo>
                  <a:lnTo>
                    <a:pt x="0" y="371"/>
                  </a:lnTo>
                </a:path>
              </a:pathLst>
            </a:custGeom>
            <a:solidFill>
              <a:srgbClr val="0303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247"/>
            <p:cNvSpPr>
              <a:spLocks noChangeArrowheads="1"/>
            </p:cNvSpPr>
            <p:nvPr/>
          </p:nvSpPr>
          <p:spPr bwMode="auto">
            <a:xfrm>
              <a:off x="17973176" y="6555624"/>
              <a:ext cx="1425123" cy="1505714"/>
            </a:xfrm>
            <a:custGeom>
              <a:avLst/>
              <a:gdLst>
                <a:gd name="T0" fmla="*/ 0 w 941"/>
                <a:gd name="T1" fmla="*/ 900 h 991"/>
                <a:gd name="T2" fmla="*/ 0 w 941"/>
                <a:gd name="T3" fmla="*/ 900 h 991"/>
                <a:gd name="T4" fmla="*/ 100 w 941"/>
                <a:gd name="T5" fmla="*/ 990 h 991"/>
                <a:gd name="T6" fmla="*/ 840 w 941"/>
                <a:gd name="T7" fmla="*/ 990 h 991"/>
                <a:gd name="T8" fmla="*/ 940 w 941"/>
                <a:gd name="T9" fmla="*/ 900 h 991"/>
                <a:gd name="T10" fmla="*/ 940 w 941"/>
                <a:gd name="T11" fmla="*/ 86 h 991"/>
                <a:gd name="T12" fmla="*/ 840 w 941"/>
                <a:gd name="T13" fmla="*/ 0 h 991"/>
                <a:gd name="T14" fmla="*/ 100 w 941"/>
                <a:gd name="T15" fmla="*/ 0 h 991"/>
                <a:gd name="T16" fmla="*/ 0 w 941"/>
                <a:gd name="T17" fmla="*/ 86 h 991"/>
                <a:gd name="T18" fmla="*/ 0 w 941"/>
                <a:gd name="T19" fmla="*/ 90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1" h="991">
                  <a:moveTo>
                    <a:pt x="0" y="900"/>
                  </a:moveTo>
                  <a:lnTo>
                    <a:pt x="0" y="900"/>
                  </a:lnTo>
                  <a:cubicBezTo>
                    <a:pt x="0" y="949"/>
                    <a:pt x="43" y="990"/>
                    <a:pt x="100" y="990"/>
                  </a:cubicBezTo>
                  <a:cubicBezTo>
                    <a:pt x="840" y="990"/>
                    <a:pt x="840" y="990"/>
                    <a:pt x="840" y="990"/>
                  </a:cubicBezTo>
                  <a:cubicBezTo>
                    <a:pt x="894" y="990"/>
                    <a:pt x="940" y="949"/>
                    <a:pt x="940" y="900"/>
                  </a:cubicBezTo>
                  <a:cubicBezTo>
                    <a:pt x="940" y="86"/>
                    <a:pt x="940" y="86"/>
                    <a:pt x="940" y="86"/>
                  </a:cubicBezTo>
                  <a:cubicBezTo>
                    <a:pt x="940" y="40"/>
                    <a:pt x="894" y="0"/>
                    <a:pt x="84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3" y="0"/>
                    <a:pt x="0" y="40"/>
                    <a:pt x="0" y="86"/>
                  </a:cubicBezTo>
                  <a:lnTo>
                    <a:pt x="0" y="900"/>
                  </a:lnTo>
                </a:path>
              </a:pathLst>
            </a:custGeom>
            <a:solidFill>
              <a:srgbClr val="FCDB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248"/>
            <p:cNvSpPr>
              <a:spLocks noChangeArrowheads="1"/>
            </p:cNvSpPr>
            <p:nvPr/>
          </p:nvSpPr>
          <p:spPr bwMode="auto">
            <a:xfrm>
              <a:off x="19042018" y="7335369"/>
              <a:ext cx="141168" cy="141161"/>
            </a:xfrm>
            <a:custGeom>
              <a:avLst/>
              <a:gdLst>
                <a:gd name="T0" fmla="*/ 0 w 98"/>
                <a:gd name="T1" fmla="*/ 49 h 99"/>
                <a:gd name="T2" fmla="*/ 0 w 98"/>
                <a:gd name="T3" fmla="*/ 49 h 99"/>
                <a:gd name="T4" fmla="*/ 49 w 98"/>
                <a:gd name="T5" fmla="*/ 98 h 99"/>
                <a:gd name="T6" fmla="*/ 97 w 98"/>
                <a:gd name="T7" fmla="*/ 49 h 99"/>
                <a:gd name="T8" fmla="*/ 49 w 98"/>
                <a:gd name="T9" fmla="*/ 0 h 99"/>
                <a:gd name="T10" fmla="*/ 0 w 98"/>
                <a:gd name="T11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9">
                  <a:moveTo>
                    <a:pt x="0" y="49"/>
                  </a:moveTo>
                  <a:lnTo>
                    <a:pt x="0" y="49"/>
                  </a:lnTo>
                  <a:cubicBezTo>
                    <a:pt x="0" y="75"/>
                    <a:pt x="22" y="98"/>
                    <a:pt x="49" y="98"/>
                  </a:cubicBezTo>
                  <a:cubicBezTo>
                    <a:pt x="74" y="98"/>
                    <a:pt x="97" y="75"/>
                    <a:pt x="97" y="49"/>
                  </a:cubicBezTo>
                  <a:cubicBezTo>
                    <a:pt x="97" y="23"/>
                    <a:pt x="74" y="0"/>
                    <a:pt x="49" y="0"/>
                  </a:cubicBezTo>
                  <a:cubicBezTo>
                    <a:pt x="22" y="0"/>
                    <a:pt x="0" y="23"/>
                    <a:pt x="0" y="49"/>
                  </a:cubicBezTo>
                </a:path>
              </a:pathLst>
            </a:custGeom>
            <a:solidFill>
              <a:srgbClr val="130A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Freeform 249"/>
            <p:cNvSpPr>
              <a:spLocks noChangeArrowheads="1"/>
            </p:cNvSpPr>
            <p:nvPr/>
          </p:nvSpPr>
          <p:spPr bwMode="auto">
            <a:xfrm>
              <a:off x="19122686" y="7375700"/>
              <a:ext cx="33611" cy="26888"/>
            </a:xfrm>
            <a:custGeom>
              <a:avLst/>
              <a:gdLst>
                <a:gd name="T0" fmla="*/ 0 w 27"/>
                <a:gd name="T1" fmla="*/ 11 h 24"/>
                <a:gd name="T2" fmla="*/ 0 w 27"/>
                <a:gd name="T3" fmla="*/ 11 h 24"/>
                <a:gd name="T4" fmla="*/ 15 w 27"/>
                <a:gd name="T5" fmla="*/ 23 h 24"/>
                <a:gd name="T6" fmla="*/ 26 w 27"/>
                <a:gd name="T7" fmla="*/ 11 h 24"/>
                <a:gd name="T8" fmla="*/ 15 w 27"/>
                <a:gd name="T9" fmla="*/ 0 h 24"/>
                <a:gd name="T10" fmla="*/ 0 w 27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0" y="11"/>
                  </a:moveTo>
                  <a:lnTo>
                    <a:pt x="0" y="11"/>
                  </a:lnTo>
                  <a:cubicBezTo>
                    <a:pt x="0" y="17"/>
                    <a:pt x="6" y="23"/>
                    <a:pt x="15" y="23"/>
                  </a:cubicBezTo>
                  <a:cubicBezTo>
                    <a:pt x="20" y="23"/>
                    <a:pt x="26" y="17"/>
                    <a:pt x="26" y="11"/>
                  </a:cubicBezTo>
                  <a:cubicBezTo>
                    <a:pt x="26" y="6"/>
                    <a:pt x="20" y="0"/>
                    <a:pt x="15" y="0"/>
                  </a:cubicBezTo>
                  <a:cubicBezTo>
                    <a:pt x="6" y="0"/>
                    <a:pt x="0" y="6"/>
                    <a:pt x="0" y="11"/>
                  </a:cubicBez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1" name="Freeform 250"/>
            <p:cNvSpPr>
              <a:spLocks noChangeArrowheads="1"/>
            </p:cNvSpPr>
            <p:nvPr/>
          </p:nvSpPr>
          <p:spPr bwMode="auto">
            <a:xfrm>
              <a:off x="18174845" y="7335369"/>
              <a:ext cx="141168" cy="141161"/>
            </a:xfrm>
            <a:custGeom>
              <a:avLst/>
              <a:gdLst>
                <a:gd name="T0" fmla="*/ 0 w 96"/>
                <a:gd name="T1" fmla="*/ 49 h 99"/>
                <a:gd name="T2" fmla="*/ 0 w 96"/>
                <a:gd name="T3" fmla="*/ 49 h 99"/>
                <a:gd name="T4" fmla="*/ 46 w 96"/>
                <a:gd name="T5" fmla="*/ 98 h 99"/>
                <a:gd name="T6" fmla="*/ 95 w 96"/>
                <a:gd name="T7" fmla="*/ 49 h 99"/>
                <a:gd name="T8" fmla="*/ 46 w 96"/>
                <a:gd name="T9" fmla="*/ 0 h 99"/>
                <a:gd name="T10" fmla="*/ 0 w 96"/>
                <a:gd name="T11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9">
                  <a:moveTo>
                    <a:pt x="0" y="49"/>
                  </a:moveTo>
                  <a:lnTo>
                    <a:pt x="0" y="49"/>
                  </a:lnTo>
                  <a:cubicBezTo>
                    <a:pt x="0" y="75"/>
                    <a:pt x="20" y="98"/>
                    <a:pt x="46" y="98"/>
                  </a:cubicBezTo>
                  <a:cubicBezTo>
                    <a:pt x="75" y="98"/>
                    <a:pt x="95" y="75"/>
                    <a:pt x="95" y="49"/>
                  </a:cubicBezTo>
                  <a:cubicBezTo>
                    <a:pt x="95" y="23"/>
                    <a:pt x="75" y="0"/>
                    <a:pt x="46" y="0"/>
                  </a:cubicBezTo>
                  <a:cubicBezTo>
                    <a:pt x="20" y="0"/>
                    <a:pt x="0" y="23"/>
                    <a:pt x="0" y="49"/>
                  </a:cubicBezTo>
                </a:path>
              </a:pathLst>
            </a:custGeom>
            <a:solidFill>
              <a:srgbClr val="130A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2" name="Freeform 251"/>
            <p:cNvSpPr>
              <a:spLocks noChangeArrowheads="1"/>
            </p:cNvSpPr>
            <p:nvPr/>
          </p:nvSpPr>
          <p:spPr bwMode="auto">
            <a:xfrm>
              <a:off x="18504236" y="7684909"/>
              <a:ext cx="356281" cy="181492"/>
            </a:xfrm>
            <a:custGeom>
              <a:avLst/>
              <a:gdLst>
                <a:gd name="T0" fmla="*/ 4 w 240"/>
                <a:gd name="T1" fmla="*/ 8 h 124"/>
                <a:gd name="T2" fmla="*/ 4 w 240"/>
                <a:gd name="T3" fmla="*/ 8 h 124"/>
                <a:gd name="T4" fmla="*/ 18 w 240"/>
                <a:gd name="T5" fmla="*/ 0 h 124"/>
                <a:gd name="T6" fmla="*/ 222 w 240"/>
                <a:gd name="T7" fmla="*/ 0 h 124"/>
                <a:gd name="T8" fmla="*/ 236 w 240"/>
                <a:gd name="T9" fmla="*/ 8 h 124"/>
                <a:gd name="T10" fmla="*/ 236 w 240"/>
                <a:gd name="T11" fmla="*/ 25 h 124"/>
                <a:gd name="T12" fmla="*/ 116 w 240"/>
                <a:gd name="T13" fmla="*/ 123 h 124"/>
                <a:gd name="T14" fmla="*/ 0 w 240"/>
                <a:gd name="T15" fmla="*/ 23 h 124"/>
                <a:gd name="T16" fmla="*/ 4 w 240"/>
                <a:gd name="T17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124">
                  <a:moveTo>
                    <a:pt x="4" y="8"/>
                  </a:moveTo>
                  <a:lnTo>
                    <a:pt x="4" y="8"/>
                  </a:lnTo>
                  <a:cubicBezTo>
                    <a:pt x="6" y="2"/>
                    <a:pt x="12" y="0"/>
                    <a:pt x="1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8" y="0"/>
                    <a:pt x="234" y="2"/>
                    <a:pt x="236" y="8"/>
                  </a:cubicBezTo>
                  <a:cubicBezTo>
                    <a:pt x="239" y="14"/>
                    <a:pt x="239" y="19"/>
                    <a:pt x="236" y="25"/>
                  </a:cubicBezTo>
                  <a:cubicBezTo>
                    <a:pt x="236" y="28"/>
                    <a:pt x="187" y="123"/>
                    <a:pt x="116" y="123"/>
                  </a:cubicBezTo>
                  <a:cubicBezTo>
                    <a:pt x="41" y="123"/>
                    <a:pt x="4" y="28"/>
                    <a:pt x="0" y="23"/>
                  </a:cubicBezTo>
                  <a:cubicBezTo>
                    <a:pt x="0" y="17"/>
                    <a:pt x="0" y="11"/>
                    <a:pt x="4" y="8"/>
                  </a:cubicBezTo>
                </a:path>
              </a:pathLst>
            </a:custGeom>
            <a:solidFill>
              <a:srgbClr val="F47E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3" name="Freeform 252"/>
            <p:cNvSpPr>
              <a:spLocks noChangeArrowheads="1"/>
            </p:cNvSpPr>
            <p:nvPr/>
          </p:nvSpPr>
          <p:spPr bwMode="auto">
            <a:xfrm>
              <a:off x="18376513" y="6522014"/>
              <a:ext cx="605005" cy="268877"/>
            </a:xfrm>
            <a:custGeom>
              <a:avLst/>
              <a:gdLst>
                <a:gd name="T0" fmla="*/ 0 w 401"/>
                <a:gd name="T1" fmla="*/ 0 h 182"/>
                <a:gd name="T2" fmla="*/ 400 w 401"/>
                <a:gd name="T3" fmla="*/ 0 h 182"/>
                <a:gd name="T4" fmla="*/ 201 w 401"/>
                <a:gd name="T5" fmla="*/ 181 h 182"/>
                <a:gd name="T6" fmla="*/ 0 w 40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182">
                  <a:moveTo>
                    <a:pt x="0" y="0"/>
                  </a:moveTo>
                  <a:lnTo>
                    <a:pt x="400" y="0"/>
                  </a:lnTo>
                  <a:lnTo>
                    <a:pt x="201" y="181"/>
                  </a:lnTo>
                  <a:lnTo>
                    <a:pt x="0" y="0"/>
                  </a:lnTo>
                </a:path>
              </a:pathLst>
            </a:custGeom>
            <a:solidFill>
              <a:srgbClr val="614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Freeform 253"/>
            <p:cNvSpPr>
              <a:spLocks noChangeArrowheads="1"/>
            </p:cNvSpPr>
            <p:nvPr/>
          </p:nvSpPr>
          <p:spPr bwMode="auto">
            <a:xfrm>
              <a:off x="18248790" y="7375700"/>
              <a:ext cx="33611" cy="26888"/>
            </a:xfrm>
            <a:custGeom>
              <a:avLst/>
              <a:gdLst>
                <a:gd name="T0" fmla="*/ 0 w 27"/>
                <a:gd name="T1" fmla="*/ 11 h 24"/>
                <a:gd name="T2" fmla="*/ 0 w 27"/>
                <a:gd name="T3" fmla="*/ 11 h 24"/>
                <a:gd name="T4" fmla="*/ 12 w 27"/>
                <a:gd name="T5" fmla="*/ 23 h 24"/>
                <a:gd name="T6" fmla="*/ 26 w 27"/>
                <a:gd name="T7" fmla="*/ 11 h 24"/>
                <a:gd name="T8" fmla="*/ 12 w 27"/>
                <a:gd name="T9" fmla="*/ 0 h 24"/>
                <a:gd name="T10" fmla="*/ 0 w 27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0" y="11"/>
                  </a:moveTo>
                  <a:lnTo>
                    <a:pt x="0" y="11"/>
                  </a:lnTo>
                  <a:cubicBezTo>
                    <a:pt x="0" y="17"/>
                    <a:pt x="6" y="23"/>
                    <a:pt x="12" y="23"/>
                  </a:cubicBezTo>
                  <a:cubicBezTo>
                    <a:pt x="21" y="23"/>
                    <a:pt x="26" y="17"/>
                    <a:pt x="26" y="11"/>
                  </a:cubicBezTo>
                  <a:cubicBezTo>
                    <a:pt x="26" y="6"/>
                    <a:pt x="21" y="0"/>
                    <a:pt x="12" y="0"/>
                  </a:cubicBezTo>
                  <a:cubicBezTo>
                    <a:pt x="6" y="0"/>
                    <a:pt x="0" y="6"/>
                    <a:pt x="0" y="11"/>
                  </a:cubicBezTo>
                </a:path>
              </a:pathLst>
            </a:custGeom>
            <a:solidFill>
              <a:srgbClr val="EF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Freeform 254"/>
            <p:cNvSpPr>
              <a:spLocks noChangeArrowheads="1"/>
            </p:cNvSpPr>
            <p:nvPr/>
          </p:nvSpPr>
          <p:spPr bwMode="auto">
            <a:xfrm>
              <a:off x="17462283" y="4391160"/>
              <a:ext cx="934396" cy="927627"/>
            </a:xfrm>
            <a:custGeom>
              <a:avLst/>
              <a:gdLst>
                <a:gd name="T0" fmla="*/ 615 w 616"/>
                <a:gd name="T1" fmla="*/ 304 h 614"/>
                <a:gd name="T2" fmla="*/ 615 w 616"/>
                <a:gd name="T3" fmla="*/ 304 h 614"/>
                <a:gd name="T4" fmla="*/ 308 w 616"/>
                <a:gd name="T5" fmla="*/ 0 h 614"/>
                <a:gd name="T6" fmla="*/ 0 w 616"/>
                <a:gd name="T7" fmla="*/ 308 h 614"/>
                <a:gd name="T8" fmla="*/ 308 w 616"/>
                <a:gd name="T9" fmla="*/ 613 h 614"/>
                <a:gd name="T10" fmla="*/ 615 w 616"/>
                <a:gd name="T11" fmla="*/ 30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6" h="614">
                  <a:moveTo>
                    <a:pt x="615" y="304"/>
                  </a:moveTo>
                  <a:lnTo>
                    <a:pt x="615" y="304"/>
                  </a:lnTo>
                  <a:cubicBezTo>
                    <a:pt x="613" y="135"/>
                    <a:pt x="477" y="0"/>
                    <a:pt x="308" y="0"/>
                  </a:cubicBezTo>
                  <a:cubicBezTo>
                    <a:pt x="138" y="0"/>
                    <a:pt x="0" y="138"/>
                    <a:pt x="0" y="308"/>
                  </a:cubicBezTo>
                  <a:cubicBezTo>
                    <a:pt x="0" y="474"/>
                    <a:pt x="138" y="613"/>
                    <a:pt x="308" y="613"/>
                  </a:cubicBezTo>
                  <a:cubicBezTo>
                    <a:pt x="477" y="613"/>
                    <a:pt x="615" y="474"/>
                    <a:pt x="615" y="304"/>
                  </a:cubicBezTo>
                </a:path>
              </a:pathLst>
            </a:custGeom>
            <a:solidFill>
              <a:srgbClr val="FFF8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6" name="Freeform 255"/>
            <p:cNvSpPr>
              <a:spLocks noChangeArrowheads="1"/>
            </p:cNvSpPr>
            <p:nvPr/>
          </p:nvSpPr>
          <p:spPr bwMode="auto">
            <a:xfrm>
              <a:off x="17502617" y="4424770"/>
              <a:ext cx="853729" cy="853686"/>
            </a:xfrm>
            <a:custGeom>
              <a:avLst/>
              <a:gdLst>
                <a:gd name="T0" fmla="*/ 564 w 565"/>
                <a:gd name="T1" fmla="*/ 282 h 564"/>
                <a:gd name="T2" fmla="*/ 564 w 565"/>
                <a:gd name="T3" fmla="*/ 282 h 564"/>
                <a:gd name="T4" fmla="*/ 282 w 565"/>
                <a:gd name="T5" fmla="*/ 3 h 564"/>
                <a:gd name="T6" fmla="*/ 0 w 565"/>
                <a:gd name="T7" fmla="*/ 282 h 564"/>
                <a:gd name="T8" fmla="*/ 282 w 565"/>
                <a:gd name="T9" fmla="*/ 563 h 564"/>
                <a:gd name="T10" fmla="*/ 564 w 565"/>
                <a:gd name="T11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564">
                  <a:moveTo>
                    <a:pt x="564" y="282"/>
                  </a:moveTo>
                  <a:lnTo>
                    <a:pt x="564" y="282"/>
                  </a:lnTo>
                  <a:cubicBezTo>
                    <a:pt x="561" y="127"/>
                    <a:pt x="437" y="0"/>
                    <a:pt x="282" y="3"/>
                  </a:cubicBezTo>
                  <a:cubicBezTo>
                    <a:pt x="126" y="3"/>
                    <a:pt x="0" y="127"/>
                    <a:pt x="0" y="282"/>
                  </a:cubicBezTo>
                  <a:cubicBezTo>
                    <a:pt x="0" y="437"/>
                    <a:pt x="126" y="563"/>
                    <a:pt x="282" y="563"/>
                  </a:cubicBezTo>
                  <a:cubicBezTo>
                    <a:pt x="437" y="563"/>
                    <a:pt x="564" y="437"/>
                    <a:pt x="564" y="282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7" name="Freeform 256"/>
            <p:cNvSpPr>
              <a:spLocks noChangeArrowheads="1"/>
            </p:cNvSpPr>
            <p:nvPr/>
          </p:nvSpPr>
          <p:spPr bwMode="auto">
            <a:xfrm>
              <a:off x="17522784" y="4686925"/>
              <a:ext cx="719284" cy="557921"/>
            </a:xfrm>
            <a:custGeom>
              <a:avLst/>
              <a:gdLst>
                <a:gd name="T0" fmla="*/ 20 w 476"/>
                <a:gd name="T1" fmla="*/ 0 h 372"/>
                <a:gd name="T2" fmla="*/ 20 w 476"/>
                <a:gd name="T3" fmla="*/ 0 h 372"/>
                <a:gd name="T4" fmla="*/ 17 w 476"/>
                <a:gd name="T5" fmla="*/ 46 h 372"/>
                <a:gd name="T6" fmla="*/ 314 w 476"/>
                <a:gd name="T7" fmla="*/ 311 h 372"/>
                <a:gd name="T8" fmla="*/ 475 w 476"/>
                <a:gd name="T9" fmla="*/ 268 h 372"/>
                <a:gd name="T10" fmla="*/ 265 w 476"/>
                <a:gd name="T11" fmla="*/ 371 h 372"/>
                <a:gd name="T12" fmla="*/ 0 w 476"/>
                <a:gd name="T13" fmla="*/ 107 h 372"/>
                <a:gd name="T14" fmla="*/ 20 w 476"/>
                <a:gd name="T1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372">
                  <a:moveTo>
                    <a:pt x="20" y="0"/>
                  </a:moveTo>
                  <a:lnTo>
                    <a:pt x="20" y="0"/>
                  </a:lnTo>
                  <a:cubicBezTo>
                    <a:pt x="17" y="15"/>
                    <a:pt x="17" y="29"/>
                    <a:pt x="17" y="46"/>
                  </a:cubicBezTo>
                  <a:cubicBezTo>
                    <a:pt x="17" y="193"/>
                    <a:pt x="150" y="311"/>
                    <a:pt x="314" y="311"/>
                  </a:cubicBezTo>
                  <a:cubicBezTo>
                    <a:pt x="374" y="311"/>
                    <a:pt x="429" y="294"/>
                    <a:pt x="475" y="268"/>
                  </a:cubicBezTo>
                  <a:cubicBezTo>
                    <a:pt x="426" y="331"/>
                    <a:pt x="351" y="371"/>
                    <a:pt x="265" y="371"/>
                  </a:cubicBezTo>
                  <a:cubicBezTo>
                    <a:pt x="118" y="371"/>
                    <a:pt x="0" y="253"/>
                    <a:pt x="0" y="107"/>
                  </a:cubicBezTo>
                  <a:cubicBezTo>
                    <a:pt x="0" y="70"/>
                    <a:pt x="6" y="32"/>
                    <a:pt x="20" y="0"/>
                  </a:cubicBezTo>
                </a:path>
              </a:pathLst>
            </a:custGeom>
            <a:solidFill>
              <a:srgbClr val="EFB7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8" name="Freeform 257"/>
            <p:cNvSpPr>
              <a:spLocks noChangeArrowheads="1"/>
            </p:cNvSpPr>
            <p:nvPr/>
          </p:nvSpPr>
          <p:spPr bwMode="auto">
            <a:xfrm>
              <a:off x="17845453" y="4727257"/>
              <a:ext cx="168057" cy="712525"/>
            </a:xfrm>
            <a:custGeom>
              <a:avLst/>
              <a:gdLst>
                <a:gd name="T0" fmla="*/ 37 w 113"/>
                <a:gd name="T1" fmla="*/ 0 h 470"/>
                <a:gd name="T2" fmla="*/ 37 w 113"/>
                <a:gd name="T3" fmla="*/ 0 h 470"/>
                <a:gd name="T4" fmla="*/ 32 w 113"/>
                <a:gd name="T5" fmla="*/ 3 h 470"/>
                <a:gd name="T6" fmla="*/ 3 w 113"/>
                <a:gd name="T7" fmla="*/ 32 h 470"/>
                <a:gd name="T8" fmla="*/ 0 w 113"/>
                <a:gd name="T9" fmla="*/ 38 h 470"/>
                <a:gd name="T10" fmla="*/ 0 w 113"/>
                <a:gd name="T11" fmla="*/ 464 h 470"/>
                <a:gd name="T12" fmla="*/ 6 w 113"/>
                <a:gd name="T13" fmla="*/ 469 h 470"/>
                <a:gd name="T14" fmla="*/ 14 w 113"/>
                <a:gd name="T15" fmla="*/ 464 h 470"/>
                <a:gd name="T16" fmla="*/ 11 w 113"/>
                <a:gd name="T17" fmla="*/ 41 h 470"/>
                <a:gd name="T18" fmla="*/ 29 w 113"/>
                <a:gd name="T19" fmla="*/ 23 h 470"/>
                <a:gd name="T20" fmla="*/ 29 w 113"/>
                <a:gd name="T21" fmla="*/ 38 h 470"/>
                <a:gd name="T22" fmla="*/ 34 w 113"/>
                <a:gd name="T23" fmla="*/ 47 h 470"/>
                <a:gd name="T24" fmla="*/ 40 w 113"/>
                <a:gd name="T25" fmla="*/ 43 h 470"/>
                <a:gd name="T26" fmla="*/ 63 w 113"/>
                <a:gd name="T27" fmla="*/ 23 h 470"/>
                <a:gd name="T28" fmla="*/ 63 w 113"/>
                <a:gd name="T29" fmla="*/ 38 h 470"/>
                <a:gd name="T30" fmla="*/ 69 w 113"/>
                <a:gd name="T31" fmla="*/ 47 h 470"/>
                <a:gd name="T32" fmla="*/ 75 w 113"/>
                <a:gd name="T33" fmla="*/ 43 h 470"/>
                <a:gd name="T34" fmla="*/ 98 w 113"/>
                <a:gd name="T35" fmla="*/ 23 h 470"/>
                <a:gd name="T36" fmla="*/ 101 w 113"/>
                <a:gd name="T37" fmla="*/ 461 h 470"/>
                <a:gd name="T38" fmla="*/ 107 w 113"/>
                <a:gd name="T39" fmla="*/ 469 h 470"/>
                <a:gd name="T40" fmla="*/ 112 w 113"/>
                <a:gd name="T41" fmla="*/ 461 h 470"/>
                <a:gd name="T42" fmla="*/ 112 w 113"/>
                <a:gd name="T43" fmla="*/ 9 h 470"/>
                <a:gd name="T44" fmla="*/ 109 w 113"/>
                <a:gd name="T45" fmla="*/ 3 h 470"/>
                <a:gd name="T46" fmla="*/ 101 w 113"/>
                <a:gd name="T47" fmla="*/ 3 h 470"/>
                <a:gd name="T48" fmla="*/ 77 w 113"/>
                <a:gd name="T49" fmla="*/ 23 h 470"/>
                <a:gd name="T50" fmla="*/ 77 w 113"/>
                <a:gd name="T51" fmla="*/ 9 h 470"/>
                <a:gd name="T52" fmla="*/ 72 w 113"/>
                <a:gd name="T53" fmla="*/ 3 h 470"/>
                <a:gd name="T54" fmla="*/ 66 w 113"/>
                <a:gd name="T55" fmla="*/ 3 h 470"/>
                <a:gd name="T56" fmla="*/ 43 w 113"/>
                <a:gd name="T57" fmla="*/ 23 h 470"/>
                <a:gd name="T58" fmla="*/ 43 w 113"/>
                <a:gd name="T59" fmla="*/ 9 h 470"/>
                <a:gd name="T60" fmla="*/ 37 w 113"/>
                <a:gd name="T61" fmla="*/ 3 h 470"/>
                <a:gd name="T62" fmla="*/ 37 w 113"/>
                <a:gd name="T6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470">
                  <a:moveTo>
                    <a:pt x="37" y="0"/>
                  </a:moveTo>
                  <a:lnTo>
                    <a:pt x="37" y="0"/>
                  </a:lnTo>
                  <a:cubicBezTo>
                    <a:pt x="34" y="0"/>
                    <a:pt x="32" y="3"/>
                    <a:pt x="32" y="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8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466"/>
                    <a:pt x="3" y="469"/>
                    <a:pt x="6" y="469"/>
                  </a:cubicBezTo>
                  <a:cubicBezTo>
                    <a:pt x="11" y="469"/>
                    <a:pt x="14" y="466"/>
                    <a:pt x="14" y="46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41"/>
                    <a:pt x="32" y="43"/>
                    <a:pt x="34" y="47"/>
                  </a:cubicBezTo>
                  <a:cubicBezTo>
                    <a:pt x="37" y="47"/>
                    <a:pt x="37" y="47"/>
                    <a:pt x="40" y="4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41"/>
                    <a:pt x="66" y="43"/>
                    <a:pt x="69" y="47"/>
                  </a:cubicBezTo>
                  <a:cubicBezTo>
                    <a:pt x="69" y="47"/>
                    <a:pt x="72" y="47"/>
                    <a:pt x="75" y="4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101" y="461"/>
                    <a:pt x="101" y="461"/>
                    <a:pt x="101" y="461"/>
                  </a:cubicBezTo>
                  <a:cubicBezTo>
                    <a:pt x="101" y="466"/>
                    <a:pt x="103" y="469"/>
                    <a:pt x="107" y="469"/>
                  </a:cubicBezTo>
                  <a:cubicBezTo>
                    <a:pt x="109" y="469"/>
                    <a:pt x="112" y="466"/>
                    <a:pt x="112" y="461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6"/>
                    <a:pt x="112" y="3"/>
                    <a:pt x="109" y="3"/>
                  </a:cubicBezTo>
                  <a:cubicBezTo>
                    <a:pt x="107" y="0"/>
                    <a:pt x="103" y="0"/>
                    <a:pt x="101" y="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6"/>
                    <a:pt x="75" y="3"/>
                    <a:pt x="72" y="3"/>
                  </a:cubicBezTo>
                  <a:cubicBezTo>
                    <a:pt x="72" y="0"/>
                    <a:pt x="69" y="0"/>
                    <a:pt x="66" y="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6"/>
                    <a:pt x="40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8E6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258"/>
            <p:cNvSpPr>
              <a:spLocks noChangeArrowheads="1"/>
            </p:cNvSpPr>
            <p:nvPr/>
          </p:nvSpPr>
          <p:spPr bwMode="auto">
            <a:xfrm>
              <a:off x="17771508" y="5500280"/>
              <a:ext cx="329392" cy="53775"/>
            </a:xfrm>
            <a:custGeom>
              <a:avLst/>
              <a:gdLst>
                <a:gd name="T0" fmla="*/ 219 w 220"/>
                <a:gd name="T1" fmla="*/ 2 h 41"/>
                <a:gd name="T2" fmla="*/ 219 w 220"/>
                <a:gd name="T3" fmla="*/ 2 h 41"/>
                <a:gd name="T4" fmla="*/ 193 w 220"/>
                <a:gd name="T5" fmla="*/ 0 h 41"/>
                <a:gd name="T6" fmla="*/ 26 w 220"/>
                <a:gd name="T7" fmla="*/ 0 h 41"/>
                <a:gd name="T8" fmla="*/ 0 w 220"/>
                <a:gd name="T9" fmla="*/ 2 h 41"/>
                <a:gd name="T10" fmla="*/ 43 w 220"/>
                <a:gd name="T11" fmla="*/ 31 h 41"/>
                <a:gd name="T12" fmla="*/ 69 w 220"/>
                <a:gd name="T13" fmla="*/ 40 h 41"/>
                <a:gd name="T14" fmla="*/ 153 w 220"/>
                <a:gd name="T15" fmla="*/ 40 h 41"/>
                <a:gd name="T16" fmla="*/ 176 w 220"/>
                <a:gd name="T17" fmla="*/ 31 h 41"/>
                <a:gd name="T18" fmla="*/ 219 w 220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41">
                  <a:moveTo>
                    <a:pt x="219" y="2"/>
                  </a:moveTo>
                  <a:lnTo>
                    <a:pt x="219" y="2"/>
                  </a:lnTo>
                  <a:cubicBezTo>
                    <a:pt x="219" y="0"/>
                    <a:pt x="208" y="0"/>
                    <a:pt x="19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0"/>
                    <a:pt x="0" y="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9" y="37"/>
                    <a:pt x="55" y="40"/>
                    <a:pt x="69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64" y="40"/>
                    <a:pt x="170" y="37"/>
                    <a:pt x="176" y="31"/>
                  </a:cubicBezTo>
                  <a:lnTo>
                    <a:pt x="219" y="2"/>
                  </a:lnTo>
                </a:path>
              </a:pathLst>
            </a:custGeom>
            <a:solidFill>
              <a:srgbClr val="4544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0" name="Freeform 259"/>
            <p:cNvSpPr>
              <a:spLocks noChangeArrowheads="1"/>
            </p:cNvSpPr>
            <p:nvPr/>
          </p:nvSpPr>
          <p:spPr bwMode="auto">
            <a:xfrm>
              <a:off x="17717730" y="5278456"/>
              <a:ext cx="423503" cy="33610"/>
            </a:xfrm>
            <a:custGeom>
              <a:avLst/>
              <a:gdLst>
                <a:gd name="T0" fmla="*/ 0 w 282"/>
                <a:gd name="T1" fmla="*/ 26 h 27"/>
                <a:gd name="T2" fmla="*/ 0 w 282"/>
                <a:gd name="T3" fmla="*/ 26 h 27"/>
                <a:gd name="T4" fmla="*/ 0 w 282"/>
                <a:gd name="T5" fmla="*/ 10 h 27"/>
                <a:gd name="T6" fmla="*/ 8 w 282"/>
                <a:gd name="T7" fmla="*/ 0 h 27"/>
                <a:gd name="T8" fmla="*/ 276 w 282"/>
                <a:gd name="T9" fmla="*/ 0 h 27"/>
                <a:gd name="T10" fmla="*/ 281 w 282"/>
                <a:gd name="T11" fmla="*/ 10 h 27"/>
                <a:gd name="T12" fmla="*/ 281 w 282"/>
                <a:gd name="T13" fmla="*/ 26 h 27"/>
                <a:gd name="T14" fmla="*/ 0 w 282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7">
                  <a:moveTo>
                    <a:pt x="0" y="26"/>
                  </a:moveTo>
                  <a:lnTo>
                    <a:pt x="0" y="26"/>
                  </a:ln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2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6"/>
                    <a:pt x="281" y="10"/>
                  </a:cubicBezTo>
                  <a:cubicBezTo>
                    <a:pt x="281" y="26"/>
                    <a:pt x="281" y="26"/>
                    <a:pt x="281" y="26"/>
                  </a:cubicBezTo>
                  <a:lnTo>
                    <a:pt x="0" y="26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1" name="Freeform 260"/>
            <p:cNvSpPr>
              <a:spLocks noChangeArrowheads="1"/>
            </p:cNvSpPr>
            <p:nvPr/>
          </p:nvSpPr>
          <p:spPr bwMode="auto">
            <a:xfrm>
              <a:off x="17717730" y="5318788"/>
              <a:ext cx="423503" cy="26888"/>
            </a:xfrm>
            <a:custGeom>
              <a:avLst/>
              <a:gdLst>
                <a:gd name="T0" fmla="*/ 0 w 282"/>
                <a:gd name="T1" fmla="*/ 0 h 24"/>
                <a:gd name="T2" fmla="*/ 0 w 282"/>
                <a:gd name="T3" fmla="*/ 0 h 24"/>
                <a:gd name="T4" fmla="*/ 0 w 282"/>
                <a:gd name="T5" fmla="*/ 15 h 24"/>
                <a:gd name="T6" fmla="*/ 8 w 282"/>
                <a:gd name="T7" fmla="*/ 23 h 24"/>
                <a:gd name="T8" fmla="*/ 276 w 282"/>
                <a:gd name="T9" fmla="*/ 23 h 24"/>
                <a:gd name="T10" fmla="*/ 281 w 282"/>
                <a:gd name="T11" fmla="*/ 15 h 24"/>
                <a:gd name="T12" fmla="*/ 281 w 282"/>
                <a:gd name="T13" fmla="*/ 0 h 24"/>
                <a:gd name="T14" fmla="*/ 0 w 28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4">
                  <a:moveTo>
                    <a:pt x="0" y="0"/>
                  </a:moveTo>
                  <a:lnTo>
                    <a:pt x="0" y="0"/>
                  </a:ln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2" y="23"/>
                    <a:pt x="8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9" y="23"/>
                    <a:pt x="281" y="21"/>
                    <a:pt x="281" y="15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2" name="Freeform 261"/>
            <p:cNvSpPr>
              <a:spLocks noChangeArrowheads="1"/>
            </p:cNvSpPr>
            <p:nvPr/>
          </p:nvSpPr>
          <p:spPr bwMode="auto">
            <a:xfrm>
              <a:off x="17717730" y="5359119"/>
              <a:ext cx="423503" cy="33610"/>
            </a:xfrm>
            <a:custGeom>
              <a:avLst/>
              <a:gdLst>
                <a:gd name="T0" fmla="*/ 0 w 282"/>
                <a:gd name="T1" fmla="*/ 24 h 25"/>
                <a:gd name="T2" fmla="*/ 0 w 282"/>
                <a:gd name="T3" fmla="*/ 24 h 25"/>
                <a:gd name="T4" fmla="*/ 0 w 282"/>
                <a:gd name="T5" fmla="*/ 9 h 25"/>
                <a:gd name="T6" fmla="*/ 8 w 282"/>
                <a:gd name="T7" fmla="*/ 0 h 25"/>
                <a:gd name="T8" fmla="*/ 276 w 282"/>
                <a:gd name="T9" fmla="*/ 0 h 25"/>
                <a:gd name="T10" fmla="*/ 281 w 282"/>
                <a:gd name="T11" fmla="*/ 9 h 25"/>
                <a:gd name="T12" fmla="*/ 281 w 282"/>
                <a:gd name="T13" fmla="*/ 24 h 25"/>
                <a:gd name="T14" fmla="*/ 0 w 282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5">
                  <a:moveTo>
                    <a:pt x="0" y="24"/>
                  </a:moveTo>
                  <a:lnTo>
                    <a:pt x="0" y="24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4"/>
                    <a:pt x="281" y="9"/>
                  </a:cubicBezTo>
                  <a:cubicBezTo>
                    <a:pt x="281" y="24"/>
                    <a:pt x="281" y="24"/>
                    <a:pt x="281" y="24"/>
                  </a:cubicBezTo>
                  <a:lnTo>
                    <a:pt x="0" y="24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Freeform 262"/>
            <p:cNvSpPr>
              <a:spLocks noChangeArrowheads="1"/>
            </p:cNvSpPr>
            <p:nvPr/>
          </p:nvSpPr>
          <p:spPr bwMode="auto">
            <a:xfrm>
              <a:off x="17717730" y="5392729"/>
              <a:ext cx="423503" cy="33610"/>
            </a:xfrm>
            <a:custGeom>
              <a:avLst/>
              <a:gdLst>
                <a:gd name="T0" fmla="*/ 0 w 282"/>
                <a:gd name="T1" fmla="*/ 0 h 27"/>
                <a:gd name="T2" fmla="*/ 0 w 282"/>
                <a:gd name="T3" fmla="*/ 0 h 27"/>
                <a:gd name="T4" fmla="*/ 0 w 282"/>
                <a:gd name="T5" fmla="*/ 17 h 27"/>
                <a:gd name="T6" fmla="*/ 8 w 282"/>
                <a:gd name="T7" fmla="*/ 26 h 27"/>
                <a:gd name="T8" fmla="*/ 276 w 282"/>
                <a:gd name="T9" fmla="*/ 26 h 27"/>
                <a:gd name="T10" fmla="*/ 281 w 282"/>
                <a:gd name="T11" fmla="*/ 17 h 27"/>
                <a:gd name="T12" fmla="*/ 281 w 282"/>
                <a:gd name="T13" fmla="*/ 0 h 27"/>
                <a:gd name="T14" fmla="*/ 0 w 28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7">
                  <a:moveTo>
                    <a:pt x="0" y="0"/>
                  </a:moveTo>
                  <a:lnTo>
                    <a:pt x="0" y="0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6"/>
                    <a:pt x="8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9" y="26"/>
                    <a:pt x="281" y="20"/>
                    <a:pt x="281" y="17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4" name="Freeform 263"/>
            <p:cNvSpPr>
              <a:spLocks noChangeArrowheads="1"/>
            </p:cNvSpPr>
            <p:nvPr/>
          </p:nvSpPr>
          <p:spPr bwMode="auto">
            <a:xfrm>
              <a:off x="17717730" y="5433060"/>
              <a:ext cx="423503" cy="26888"/>
            </a:xfrm>
            <a:custGeom>
              <a:avLst/>
              <a:gdLst>
                <a:gd name="T0" fmla="*/ 0 w 282"/>
                <a:gd name="T1" fmla="*/ 23 h 24"/>
                <a:gd name="T2" fmla="*/ 0 w 282"/>
                <a:gd name="T3" fmla="*/ 23 h 24"/>
                <a:gd name="T4" fmla="*/ 0 w 282"/>
                <a:gd name="T5" fmla="*/ 8 h 24"/>
                <a:gd name="T6" fmla="*/ 8 w 282"/>
                <a:gd name="T7" fmla="*/ 0 h 24"/>
                <a:gd name="T8" fmla="*/ 276 w 282"/>
                <a:gd name="T9" fmla="*/ 0 h 24"/>
                <a:gd name="T10" fmla="*/ 281 w 282"/>
                <a:gd name="T11" fmla="*/ 8 h 24"/>
                <a:gd name="T12" fmla="*/ 281 w 282"/>
                <a:gd name="T13" fmla="*/ 23 h 24"/>
                <a:gd name="T14" fmla="*/ 0 w 282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4">
                  <a:moveTo>
                    <a:pt x="0" y="23"/>
                  </a:moveTo>
                  <a:lnTo>
                    <a:pt x="0" y="23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2"/>
                    <a:pt x="2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8"/>
                  </a:cubicBezTo>
                  <a:cubicBezTo>
                    <a:pt x="281" y="23"/>
                    <a:pt x="281" y="23"/>
                    <a:pt x="281" y="23"/>
                  </a:cubicBezTo>
                  <a:lnTo>
                    <a:pt x="0" y="23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5" name="Freeform 264"/>
            <p:cNvSpPr>
              <a:spLocks noChangeArrowheads="1"/>
            </p:cNvSpPr>
            <p:nvPr/>
          </p:nvSpPr>
          <p:spPr bwMode="auto">
            <a:xfrm>
              <a:off x="17717730" y="5466670"/>
              <a:ext cx="423503" cy="26888"/>
            </a:xfrm>
            <a:custGeom>
              <a:avLst/>
              <a:gdLst>
                <a:gd name="T0" fmla="*/ 0 w 282"/>
                <a:gd name="T1" fmla="*/ 0 h 23"/>
                <a:gd name="T2" fmla="*/ 0 w 282"/>
                <a:gd name="T3" fmla="*/ 0 h 23"/>
                <a:gd name="T4" fmla="*/ 0 w 282"/>
                <a:gd name="T5" fmla="*/ 14 h 23"/>
                <a:gd name="T6" fmla="*/ 8 w 282"/>
                <a:gd name="T7" fmla="*/ 22 h 23"/>
                <a:gd name="T8" fmla="*/ 276 w 282"/>
                <a:gd name="T9" fmla="*/ 22 h 23"/>
                <a:gd name="T10" fmla="*/ 281 w 282"/>
                <a:gd name="T11" fmla="*/ 14 h 23"/>
                <a:gd name="T12" fmla="*/ 281 w 282"/>
                <a:gd name="T13" fmla="*/ 0 h 23"/>
                <a:gd name="T14" fmla="*/ 0 w 28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3">
                  <a:moveTo>
                    <a:pt x="0" y="0"/>
                  </a:moveTo>
                  <a:lnTo>
                    <a:pt x="0" y="0"/>
                  </a:ln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2" y="22"/>
                    <a:pt x="8" y="22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9" y="22"/>
                    <a:pt x="281" y="20"/>
                    <a:pt x="281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6" name="Freeform 265"/>
            <p:cNvSpPr>
              <a:spLocks noChangeArrowheads="1"/>
            </p:cNvSpPr>
            <p:nvPr/>
          </p:nvSpPr>
          <p:spPr bwMode="auto">
            <a:xfrm>
              <a:off x="17173225" y="4828086"/>
              <a:ext cx="181501" cy="67219"/>
            </a:xfrm>
            <a:custGeom>
              <a:avLst/>
              <a:gdLst>
                <a:gd name="T0" fmla="*/ 100 w 124"/>
                <a:gd name="T1" fmla="*/ 46 h 47"/>
                <a:gd name="T2" fmla="*/ 100 w 124"/>
                <a:gd name="T3" fmla="*/ 46 h 47"/>
                <a:gd name="T4" fmla="*/ 23 w 124"/>
                <a:gd name="T5" fmla="*/ 46 h 47"/>
                <a:gd name="T6" fmla="*/ 0 w 124"/>
                <a:gd name="T7" fmla="*/ 24 h 47"/>
                <a:gd name="T8" fmla="*/ 23 w 124"/>
                <a:gd name="T9" fmla="*/ 0 h 47"/>
                <a:gd name="T10" fmla="*/ 100 w 124"/>
                <a:gd name="T11" fmla="*/ 0 h 47"/>
                <a:gd name="T12" fmla="*/ 123 w 124"/>
                <a:gd name="T13" fmla="*/ 24 h 47"/>
                <a:gd name="T14" fmla="*/ 100 w 124"/>
                <a:gd name="T1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7">
                  <a:moveTo>
                    <a:pt x="100" y="46"/>
                  </a:moveTo>
                  <a:lnTo>
                    <a:pt x="100" y="46"/>
                  </a:lnTo>
                  <a:cubicBezTo>
                    <a:pt x="23" y="46"/>
                    <a:pt x="23" y="46"/>
                    <a:pt x="23" y="46"/>
                  </a:cubicBezTo>
                  <a:cubicBezTo>
                    <a:pt x="11" y="46"/>
                    <a:pt x="0" y="38"/>
                    <a:pt x="0" y="24"/>
                  </a:cubicBezTo>
                  <a:cubicBezTo>
                    <a:pt x="0" y="12"/>
                    <a:pt x="11" y="0"/>
                    <a:pt x="2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2" y="0"/>
                    <a:pt x="123" y="12"/>
                    <a:pt x="123" y="24"/>
                  </a:cubicBezTo>
                  <a:cubicBezTo>
                    <a:pt x="123" y="38"/>
                    <a:pt x="112" y="46"/>
                    <a:pt x="100" y="46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7" name="Freeform 266"/>
            <p:cNvSpPr>
              <a:spLocks noChangeArrowheads="1"/>
            </p:cNvSpPr>
            <p:nvPr/>
          </p:nvSpPr>
          <p:spPr bwMode="auto">
            <a:xfrm>
              <a:off x="17381616" y="5244846"/>
              <a:ext cx="154612" cy="154605"/>
            </a:xfrm>
            <a:custGeom>
              <a:avLst/>
              <a:gdLst>
                <a:gd name="T0" fmla="*/ 98 w 108"/>
                <a:gd name="T1" fmla="*/ 43 h 107"/>
                <a:gd name="T2" fmla="*/ 98 w 108"/>
                <a:gd name="T3" fmla="*/ 43 h 107"/>
                <a:gd name="T4" fmla="*/ 43 w 108"/>
                <a:gd name="T5" fmla="*/ 95 h 107"/>
                <a:gd name="T6" fmla="*/ 9 w 108"/>
                <a:gd name="T7" fmla="*/ 95 h 107"/>
                <a:gd name="T8" fmla="*/ 9 w 108"/>
                <a:gd name="T9" fmla="*/ 63 h 107"/>
                <a:gd name="T10" fmla="*/ 63 w 108"/>
                <a:gd name="T11" fmla="*/ 8 h 107"/>
                <a:gd name="T12" fmla="*/ 98 w 108"/>
                <a:gd name="T13" fmla="*/ 8 h 107"/>
                <a:gd name="T14" fmla="*/ 98 w 10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07">
                  <a:moveTo>
                    <a:pt x="98" y="43"/>
                  </a:moveTo>
                  <a:lnTo>
                    <a:pt x="98" y="43"/>
                  </a:lnTo>
                  <a:cubicBezTo>
                    <a:pt x="43" y="95"/>
                    <a:pt x="43" y="95"/>
                    <a:pt x="43" y="95"/>
                  </a:cubicBezTo>
                  <a:cubicBezTo>
                    <a:pt x="34" y="106"/>
                    <a:pt x="20" y="106"/>
                    <a:pt x="9" y="95"/>
                  </a:cubicBezTo>
                  <a:cubicBezTo>
                    <a:pt x="0" y="86"/>
                    <a:pt x="0" y="71"/>
                    <a:pt x="9" y="63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72" y="0"/>
                    <a:pt x="86" y="0"/>
                    <a:pt x="98" y="8"/>
                  </a:cubicBezTo>
                  <a:cubicBezTo>
                    <a:pt x="107" y="17"/>
                    <a:pt x="107" y="32"/>
                    <a:pt x="98" y="43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8" name="Freeform 267"/>
            <p:cNvSpPr>
              <a:spLocks noChangeArrowheads="1"/>
            </p:cNvSpPr>
            <p:nvPr/>
          </p:nvSpPr>
          <p:spPr bwMode="auto">
            <a:xfrm>
              <a:off x="18316012" y="5238124"/>
              <a:ext cx="154612" cy="154605"/>
            </a:xfrm>
            <a:custGeom>
              <a:avLst/>
              <a:gdLst>
                <a:gd name="T0" fmla="*/ 43 w 107"/>
                <a:gd name="T1" fmla="*/ 11 h 108"/>
                <a:gd name="T2" fmla="*/ 43 w 107"/>
                <a:gd name="T3" fmla="*/ 11 h 108"/>
                <a:gd name="T4" fmla="*/ 95 w 107"/>
                <a:gd name="T5" fmla="*/ 63 h 108"/>
                <a:gd name="T6" fmla="*/ 95 w 107"/>
                <a:gd name="T7" fmla="*/ 98 h 108"/>
                <a:gd name="T8" fmla="*/ 63 w 107"/>
                <a:gd name="T9" fmla="*/ 98 h 108"/>
                <a:gd name="T10" fmla="*/ 9 w 107"/>
                <a:gd name="T11" fmla="*/ 43 h 108"/>
                <a:gd name="T12" fmla="*/ 9 w 107"/>
                <a:gd name="T13" fmla="*/ 11 h 108"/>
                <a:gd name="T14" fmla="*/ 43 w 107"/>
                <a:gd name="T1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08">
                  <a:moveTo>
                    <a:pt x="43" y="11"/>
                  </a:moveTo>
                  <a:lnTo>
                    <a:pt x="43" y="11"/>
                  </a:lnTo>
                  <a:cubicBezTo>
                    <a:pt x="95" y="63"/>
                    <a:pt x="95" y="63"/>
                    <a:pt x="95" y="63"/>
                  </a:cubicBezTo>
                  <a:cubicBezTo>
                    <a:pt x="106" y="75"/>
                    <a:pt x="106" y="89"/>
                    <a:pt x="95" y="98"/>
                  </a:cubicBezTo>
                  <a:cubicBezTo>
                    <a:pt x="86" y="107"/>
                    <a:pt x="72" y="107"/>
                    <a:pt x="63" y="9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4"/>
                    <a:pt x="0" y="20"/>
                    <a:pt x="9" y="11"/>
                  </a:cubicBezTo>
                  <a:cubicBezTo>
                    <a:pt x="17" y="0"/>
                    <a:pt x="34" y="0"/>
                    <a:pt x="43" y="11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9" name="Freeform 268"/>
            <p:cNvSpPr>
              <a:spLocks noChangeArrowheads="1"/>
            </p:cNvSpPr>
            <p:nvPr/>
          </p:nvSpPr>
          <p:spPr bwMode="auto">
            <a:xfrm>
              <a:off x="18490792" y="4821364"/>
              <a:ext cx="181501" cy="67219"/>
            </a:xfrm>
            <a:custGeom>
              <a:avLst/>
              <a:gdLst>
                <a:gd name="T0" fmla="*/ 23 w 125"/>
                <a:gd name="T1" fmla="*/ 0 h 47"/>
                <a:gd name="T2" fmla="*/ 23 w 125"/>
                <a:gd name="T3" fmla="*/ 0 h 47"/>
                <a:gd name="T4" fmla="*/ 100 w 125"/>
                <a:gd name="T5" fmla="*/ 0 h 47"/>
                <a:gd name="T6" fmla="*/ 124 w 125"/>
                <a:gd name="T7" fmla="*/ 23 h 47"/>
                <a:gd name="T8" fmla="*/ 100 w 125"/>
                <a:gd name="T9" fmla="*/ 46 h 47"/>
                <a:gd name="T10" fmla="*/ 23 w 125"/>
                <a:gd name="T11" fmla="*/ 46 h 47"/>
                <a:gd name="T12" fmla="*/ 0 w 125"/>
                <a:gd name="T13" fmla="*/ 23 h 47"/>
                <a:gd name="T14" fmla="*/ 23 w 125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47">
                  <a:moveTo>
                    <a:pt x="23" y="0"/>
                  </a:moveTo>
                  <a:lnTo>
                    <a:pt x="23" y="0"/>
                  </a:lnTo>
                  <a:cubicBezTo>
                    <a:pt x="100" y="0"/>
                    <a:pt x="100" y="0"/>
                    <a:pt x="100" y="0"/>
                  </a:cubicBezTo>
                  <a:cubicBezTo>
                    <a:pt x="112" y="0"/>
                    <a:pt x="124" y="11"/>
                    <a:pt x="124" y="23"/>
                  </a:cubicBezTo>
                  <a:cubicBezTo>
                    <a:pt x="124" y="37"/>
                    <a:pt x="112" y="46"/>
                    <a:pt x="10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2" y="46"/>
                    <a:pt x="0" y="37"/>
                    <a:pt x="0" y="23"/>
                  </a:cubicBezTo>
                  <a:cubicBezTo>
                    <a:pt x="0" y="11"/>
                    <a:pt x="12" y="0"/>
                    <a:pt x="23" y="0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0" name="Freeform 269"/>
            <p:cNvSpPr>
              <a:spLocks noChangeArrowheads="1"/>
            </p:cNvSpPr>
            <p:nvPr/>
          </p:nvSpPr>
          <p:spPr bwMode="auto">
            <a:xfrm>
              <a:off x="18316012" y="4310497"/>
              <a:ext cx="154612" cy="154605"/>
            </a:xfrm>
            <a:custGeom>
              <a:avLst/>
              <a:gdLst>
                <a:gd name="T0" fmla="*/ 8 w 105"/>
                <a:gd name="T1" fmla="*/ 60 h 105"/>
                <a:gd name="T2" fmla="*/ 8 w 105"/>
                <a:gd name="T3" fmla="*/ 60 h 105"/>
                <a:gd name="T4" fmla="*/ 63 w 105"/>
                <a:gd name="T5" fmla="*/ 9 h 105"/>
                <a:gd name="T6" fmla="*/ 95 w 105"/>
                <a:gd name="T7" fmla="*/ 9 h 105"/>
                <a:gd name="T8" fmla="*/ 95 w 105"/>
                <a:gd name="T9" fmla="*/ 41 h 105"/>
                <a:gd name="T10" fmla="*/ 40 w 105"/>
                <a:gd name="T11" fmla="*/ 95 h 105"/>
                <a:gd name="T12" fmla="*/ 8 w 105"/>
                <a:gd name="T13" fmla="*/ 95 h 105"/>
                <a:gd name="T14" fmla="*/ 8 w 105"/>
                <a:gd name="T15" fmla="*/ 6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05">
                  <a:moveTo>
                    <a:pt x="8" y="60"/>
                  </a:moveTo>
                  <a:lnTo>
                    <a:pt x="8" y="60"/>
                  </a:lnTo>
                  <a:cubicBezTo>
                    <a:pt x="63" y="9"/>
                    <a:pt x="63" y="9"/>
                    <a:pt x="63" y="9"/>
                  </a:cubicBezTo>
                  <a:cubicBezTo>
                    <a:pt x="72" y="0"/>
                    <a:pt x="86" y="0"/>
                    <a:pt x="95" y="9"/>
                  </a:cubicBezTo>
                  <a:cubicBezTo>
                    <a:pt x="104" y="17"/>
                    <a:pt x="104" y="32"/>
                    <a:pt x="95" y="4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2" y="104"/>
                    <a:pt x="17" y="104"/>
                    <a:pt x="8" y="95"/>
                  </a:cubicBezTo>
                  <a:cubicBezTo>
                    <a:pt x="0" y="86"/>
                    <a:pt x="0" y="72"/>
                    <a:pt x="8" y="60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1" name="Freeform 270"/>
            <p:cNvSpPr>
              <a:spLocks noChangeArrowheads="1"/>
            </p:cNvSpPr>
            <p:nvPr/>
          </p:nvSpPr>
          <p:spPr bwMode="auto">
            <a:xfrm>
              <a:off x="17885787" y="4102117"/>
              <a:ext cx="67223" cy="181492"/>
            </a:xfrm>
            <a:custGeom>
              <a:avLst/>
              <a:gdLst>
                <a:gd name="T0" fmla="*/ 0 w 47"/>
                <a:gd name="T1" fmla="*/ 101 h 124"/>
                <a:gd name="T2" fmla="*/ 0 w 47"/>
                <a:gd name="T3" fmla="*/ 101 h 124"/>
                <a:gd name="T4" fmla="*/ 0 w 47"/>
                <a:gd name="T5" fmla="*/ 23 h 124"/>
                <a:gd name="T6" fmla="*/ 23 w 47"/>
                <a:gd name="T7" fmla="*/ 0 h 124"/>
                <a:gd name="T8" fmla="*/ 46 w 47"/>
                <a:gd name="T9" fmla="*/ 23 h 124"/>
                <a:gd name="T10" fmla="*/ 46 w 47"/>
                <a:gd name="T11" fmla="*/ 101 h 124"/>
                <a:gd name="T12" fmla="*/ 23 w 47"/>
                <a:gd name="T13" fmla="*/ 123 h 124"/>
                <a:gd name="T14" fmla="*/ 0 w 47"/>
                <a:gd name="T15" fmla="*/ 10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24">
                  <a:moveTo>
                    <a:pt x="0" y="101"/>
                  </a:moveTo>
                  <a:lnTo>
                    <a:pt x="0" y="101"/>
                  </a:ln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7" y="0"/>
                    <a:pt x="46" y="11"/>
                    <a:pt x="46" y="23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12"/>
                    <a:pt x="37" y="123"/>
                    <a:pt x="23" y="123"/>
                  </a:cubicBezTo>
                  <a:cubicBezTo>
                    <a:pt x="11" y="123"/>
                    <a:pt x="0" y="112"/>
                    <a:pt x="0" y="101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2" name="Freeform 271"/>
            <p:cNvSpPr>
              <a:spLocks noChangeArrowheads="1"/>
            </p:cNvSpPr>
            <p:nvPr/>
          </p:nvSpPr>
          <p:spPr bwMode="auto">
            <a:xfrm>
              <a:off x="17381616" y="4310497"/>
              <a:ext cx="154612" cy="154605"/>
            </a:xfrm>
            <a:custGeom>
              <a:avLst/>
              <a:gdLst>
                <a:gd name="T0" fmla="*/ 61 w 105"/>
                <a:gd name="T1" fmla="*/ 95 h 107"/>
                <a:gd name="T2" fmla="*/ 61 w 105"/>
                <a:gd name="T3" fmla="*/ 95 h 107"/>
                <a:gd name="T4" fmla="*/ 9 w 105"/>
                <a:gd name="T5" fmla="*/ 43 h 107"/>
                <a:gd name="T6" fmla="*/ 9 w 105"/>
                <a:gd name="T7" fmla="*/ 8 h 107"/>
                <a:gd name="T8" fmla="*/ 40 w 105"/>
                <a:gd name="T9" fmla="*/ 8 h 107"/>
                <a:gd name="T10" fmla="*/ 95 w 105"/>
                <a:gd name="T11" fmla="*/ 63 h 107"/>
                <a:gd name="T12" fmla="*/ 95 w 105"/>
                <a:gd name="T13" fmla="*/ 95 h 107"/>
                <a:gd name="T14" fmla="*/ 61 w 105"/>
                <a:gd name="T15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07">
                  <a:moveTo>
                    <a:pt x="61" y="95"/>
                  </a:moveTo>
                  <a:lnTo>
                    <a:pt x="61" y="95"/>
                  </a:lnTo>
                  <a:cubicBezTo>
                    <a:pt x="9" y="43"/>
                    <a:pt x="9" y="43"/>
                    <a:pt x="9" y="43"/>
                  </a:cubicBezTo>
                  <a:cubicBezTo>
                    <a:pt x="0" y="32"/>
                    <a:pt x="0" y="17"/>
                    <a:pt x="9" y="8"/>
                  </a:cubicBezTo>
                  <a:cubicBezTo>
                    <a:pt x="17" y="0"/>
                    <a:pt x="32" y="0"/>
                    <a:pt x="40" y="8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104" y="72"/>
                    <a:pt x="104" y="86"/>
                    <a:pt x="95" y="95"/>
                  </a:cubicBezTo>
                  <a:cubicBezTo>
                    <a:pt x="86" y="106"/>
                    <a:pt x="72" y="106"/>
                    <a:pt x="61" y="95"/>
                  </a:cubicBezTo>
                </a:path>
              </a:pathLst>
            </a:custGeom>
            <a:solidFill>
              <a:srgbClr val="FFCD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3" name="Freeform 272"/>
            <p:cNvSpPr>
              <a:spLocks noChangeArrowheads="1"/>
            </p:cNvSpPr>
            <p:nvPr/>
          </p:nvSpPr>
          <p:spPr bwMode="auto">
            <a:xfrm>
              <a:off x="18968073" y="4391160"/>
              <a:ext cx="920952" cy="920905"/>
            </a:xfrm>
            <a:custGeom>
              <a:avLst/>
              <a:gdLst>
                <a:gd name="T0" fmla="*/ 609 w 610"/>
                <a:gd name="T1" fmla="*/ 304 h 610"/>
                <a:gd name="T2" fmla="*/ 609 w 610"/>
                <a:gd name="T3" fmla="*/ 304 h 610"/>
                <a:gd name="T4" fmla="*/ 304 w 610"/>
                <a:gd name="T5" fmla="*/ 0 h 610"/>
                <a:gd name="T6" fmla="*/ 0 w 610"/>
                <a:gd name="T7" fmla="*/ 304 h 610"/>
                <a:gd name="T8" fmla="*/ 304 w 610"/>
                <a:gd name="T9" fmla="*/ 609 h 610"/>
                <a:gd name="T10" fmla="*/ 609 w 610"/>
                <a:gd name="T11" fmla="*/ 304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610">
                  <a:moveTo>
                    <a:pt x="609" y="304"/>
                  </a:moveTo>
                  <a:lnTo>
                    <a:pt x="609" y="304"/>
                  </a:lnTo>
                  <a:cubicBezTo>
                    <a:pt x="609" y="135"/>
                    <a:pt x="474" y="0"/>
                    <a:pt x="304" y="0"/>
                  </a:cubicBezTo>
                  <a:cubicBezTo>
                    <a:pt x="135" y="0"/>
                    <a:pt x="0" y="135"/>
                    <a:pt x="0" y="304"/>
                  </a:cubicBezTo>
                  <a:cubicBezTo>
                    <a:pt x="0" y="471"/>
                    <a:pt x="137" y="609"/>
                    <a:pt x="304" y="609"/>
                  </a:cubicBezTo>
                  <a:cubicBezTo>
                    <a:pt x="474" y="609"/>
                    <a:pt x="609" y="471"/>
                    <a:pt x="609" y="304"/>
                  </a:cubicBezTo>
                </a:path>
              </a:pathLst>
            </a:custGeom>
            <a:solidFill>
              <a:srgbClr val="FFF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4" name="Freeform 273"/>
            <p:cNvSpPr>
              <a:spLocks noChangeArrowheads="1"/>
            </p:cNvSpPr>
            <p:nvPr/>
          </p:nvSpPr>
          <p:spPr bwMode="auto">
            <a:xfrm>
              <a:off x="19008407" y="4424770"/>
              <a:ext cx="847007" cy="846964"/>
            </a:xfrm>
            <a:custGeom>
              <a:avLst/>
              <a:gdLst>
                <a:gd name="T0" fmla="*/ 559 w 560"/>
                <a:gd name="T1" fmla="*/ 279 h 562"/>
                <a:gd name="T2" fmla="*/ 559 w 560"/>
                <a:gd name="T3" fmla="*/ 279 h 562"/>
                <a:gd name="T4" fmla="*/ 279 w 560"/>
                <a:gd name="T5" fmla="*/ 0 h 562"/>
                <a:gd name="T6" fmla="*/ 0 w 560"/>
                <a:gd name="T7" fmla="*/ 282 h 562"/>
                <a:gd name="T8" fmla="*/ 279 w 560"/>
                <a:gd name="T9" fmla="*/ 561 h 562"/>
                <a:gd name="T10" fmla="*/ 559 w 560"/>
                <a:gd name="T11" fmla="*/ 27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562">
                  <a:moveTo>
                    <a:pt x="559" y="279"/>
                  </a:moveTo>
                  <a:lnTo>
                    <a:pt x="559" y="279"/>
                  </a:lnTo>
                  <a:cubicBezTo>
                    <a:pt x="559" y="127"/>
                    <a:pt x="435" y="0"/>
                    <a:pt x="279" y="0"/>
                  </a:cubicBezTo>
                  <a:cubicBezTo>
                    <a:pt x="124" y="3"/>
                    <a:pt x="0" y="127"/>
                    <a:pt x="0" y="282"/>
                  </a:cubicBezTo>
                  <a:cubicBezTo>
                    <a:pt x="0" y="434"/>
                    <a:pt x="124" y="561"/>
                    <a:pt x="279" y="561"/>
                  </a:cubicBezTo>
                  <a:cubicBezTo>
                    <a:pt x="435" y="561"/>
                    <a:pt x="559" y="434"/>
                    <a:pt x="559" y="279"/>
                  </a:cubicBezTo>
                </a:path>
              </a:pathLst>
            </a:custGeom>
            <a:solidFill>
              <a:srgbClr val="FFF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5" name="Freeform 274"/>
            <p:cNvSpPr>
              <a:spLocks noChangeArrowheads="1"/>
            </p:cNvSpPr>
            <p:nvPr/>
          </p:nvSpPr>
          <p:spPr bwMode="auto">
            <a:xfrm>
              <a:off x="19021851" y="4686925"/>
              <a:ext cx="719284" cy="557921"/>
            </a:xfrm>
            <a:custGeom>
              <a:avLst/>
              <a:gdLst>
                <a:gd name="T0" fmla="*/ 23 w 476"/>
                <a:gd name="T1" fmla="*/ 0 h 370"/>
                <a:gd name="T2" fmla="*/ 23 w 476"/>
                <a:gd name="T3" fmla="*/ 0 h 370"/>
                <a:gd name="T4" fmla="*/ 18 w 476"/>
                <a:gd name="T5" fmla="*/ 44 h 370"/>
                <a:gd name="T6" fmla="*/ 313 w 476"/>
                <a:gd name="T7" fmla="*/ 308 h 370"/>
                <a:gd name="T8" fmla="*/ 475 w 476"/>
                <a:gd name="T9" fmla="*/ 265 h 370"/>
                <a:gd name="T10" fmla="*/ 265 w 476"/>
                <a:gd name="T11" fmla="*/ 369 h 370"/>
                <a:gd name="T12" fmla="*/ 0 w 476"/>
                <a:gd name="T13" fmla="*/ 104 h 370"/>
                <a:gd name="T14" fmla="*/ 23 w 476"/>
                <a:gd name="T1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370">
                  <a:moveTo>
                    <a:pt x="23" y="0"/>
                  </a:moveTo>
                  <a:lnTo>
                    <a:pt x="23" y="0"/>
                  </a:lnTo>
                  <a:cubicBezTo>
                    <a:pt x="20" y="15"/>
                    <a:pt x="18" y="29"/>
                    <a:pt x="18" y="44"/>
                  </a:cubicBezTo>
                  <a:cubicBezTo>
                    <a:pt x="18" y="190"/>
                    <a:pt x="150" y="308"/>
                    <a:pt x="313" y="308"/>
                  </a:cubicBezTo>
                  <a:cubicBezTo>
                    <a:pt x="374" y="308"/>
                    <a:pt x="429" y="291"/>
                    <a:pt x="475" y="265"/>
                  </a:cubicBezTo>
                  <a:cubicBezTo>
                    <a:pt x="426" y="328"/>
                    <a:pt x="351" y="369"/>
                    <a:pt x="265" y="369"/>
                  </a:cubicBezTo>
                  <a:cubicBezTo>
                    <a:pt x="118" y="369"/>
                    <a:pt x="0" y="251"/>
                    <a:pt x="0" y="104"/>
                  </a:cubicBezTo>
                  <a:cubicBezTo>
                    <a:pt x="0" y="66"/>
                    <a:pt x="8" y="32"/>
                    <a:pt x="23" y="0"/>
                  </a:cubicBezTo>
                </a:path>
              </a:pathLst>
            </a:custGeom>
            <a:solidFill>
              <a:srgbClr val="EEE6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6" name="Freeform 275"/>
            <p:cNvSpPr>
              <a:spLocks noChangeArrowheads="1"/>
            </p:cNvSpPr>
            <p:nvPr/>
          </p:nvSpPr>
          <p:spPr bwMode="auto">
            <a:xfrm>
              <a:off x="19351243" y="4727257"/>
              <a:ext cx="168057" cy="705803"/>
            </a:xfrm>
            <a:custGeom>
              <a:avLst/>
              <a:gdLst>
                <a:gd name="T0" fmla="*/ 37 w 113"/>
                <a:gd name="T1" fmla="*/ 0 h 467"/>
                <a:gd name="T2" fmla="*/ 37 w 113"/>
                <a:gd name="T3" fmla="*/ 0 h 467"/>
                <a:gd name="T4" fmla="*/ 31 w 113"/>
                <a:gd name="T5" fmla="*/ 3 h 467"/>
                <a:gd name="T6" fmla="*/ 3 w 113"/>
                <a:gd name="T7" fmla="*/ 32 h 467"/>
                <a:gd name="T8" fmla="*/ 0 w 113"/>
                <a:gd name="T9" fmla="*/ 35 h 467"/>
                <a:gd name="T10" fmla="*/ 0 w 113"/>
                <a:gd name="T11" fmla="*/ 458 h 467"/>
                <a:gd name="T12" fmla="*/ 9 w 113"/>
                <a:gd name="T13" fmla="*/ 466 h 467"/>
                <a:gd name="T14" fmla="*/ 14 w 113"/>
                <a:gd name="T15" fmla="*/ 458 h 467"/>
                <a:gd name="T16" fmla="*/ 14 w 113"/>
                <a:gd name="T17" fmla="*/ 38 h 467"/>
                <a:gd name="T18" fmla="*/ 31 w 113"/>
                <a:gd name="T19" fmla="*/ 23 h 467"/>
                <a:gd name="T20" fmla="*/ 31 w 113"/>
                <a:gd name="T21" fmla="*/ 38 h 467"/>
                <a:gd name="T22" fmla="*/ 35 w 113"/>
                <a:gd name="T23" fmla="*/ 43 h 467"/>
                <a:gd name="T24" fmla="*/ 40 w 113"/>
                <a:gd name="T25" fmla="*/ 43 h 467"/>
                <a:gd name="T26" fmla="*/ 63 w 113"/>
                <a:gd name="T27" fmla="*/ 21 h 467"/>
                <a:gd name="T28" fmla="*/ 63 w 113"/>
                <a:gd name="T29" fmla="*/ 38 h 467"/>
                <a:gd name="T30" fmla="*/ 69 w 113"/>
                <a:gd name="T31" fmla="*/ 43 h 467"/>
                <a:gd name="T32" fmla="*/ 74 w 113"/>
                <a:gd name="T33" fmla="*/ 43 h 467"/>
                <a:gd name="T34" fmla="*/ 100 w 113"/>
                <a:gd name="T35" fmla="*/ 21 h 467"/>
                <a:gd name="T36" fmla="*/ 100 w 113"/>
                <a:gd name="T37" fmla="*/ 458 h 467"/>
                <a:gd name="T38" fmla="*/ 106 w 113"/>
                <a:gd name="T39" fmla="*/ 464 h 467"/>
                <a:gd name="T40" fmla="*/ 112 w 113"/>
                <a:gd name="T41" fmla="*/ 458 h 467"/>
                <a:gd name="T42" fmla="*/ 112 w 113"/>
                <a:gd name="T43" fmla="*/ 6 h 467"/>
                <a:gd name="T44" fmla="*/ 109 w 113"/>
                <a:gd name="T45" fmla="*/ 0 h 467"/>
                <a:gd name="T46" fmla="*/ 100 w 113"/>
                <a:gd name="T47" fmla="*/ 0 h 467"/>
                <a:gd name="T48" fmla="*/ 78 w 113"/>
                <a:gd name="T49" fmla="*/ 23 h 467"/>
                <a:gd name="T50" fmla="*/ 78 w 113"/>
                <a:gd name="T51" fmla="*/ 6 h 467"/>
                <a:gd name="T52" fmla="*/ 74 w 113"/>
                <a:gd name="T53" fmla="*/ 0 h 467"/>
                <a:gd name="T54" fmla="*/ 66 w 113"/>
                <a:gd name="T55" fmla="*/ 0 h 467"/>
                <a:gd name="T56" fmla="*/ 43 w 113"/>
                <a:gd name="T57" fmla="*/ 23 h 467"/>
                <a:gd name="T58" fmla="*/ 43 w 113"/>
                <a:gd name="T59" fmla="*/ 6 h 467"/>
                <a:gd name="T60" fmla="*/ 40 w 113"/>
                <a:gd name="T61" fmla="*/ 0 h 467"/>
                <a:gd name="T62" fmla="*/ 37 w 113"/>
                <a:gd name="T63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467">
                  <a:moveTo>
                    <a:pt x="37" y="0"/>
                  </a:moveTo>
                  <a:lnTo>
                    <a:pt x="37" y="0"/>
                  </a:lnTo>
                  <a:cubicBezTo>
                    <a:pt x="35" y="0"/>
                    <a:pt x="35" y="0"/>
                    <a:pt x="31" y="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2"/>
                    <a:pt x="0" y="35"/>
                    <a:pt x="0" y="3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0" y="464"/>
                    <a:pt x="3" y="466"/>
                    <a:pt x="9" y="466"/>
                  </a:cubicBezTo>
                  <a:cubicBezTo>
                    <a:pt x="11" y="466"/>
                    <a:pt x="14" y="464"/>
                    <a:pt x="14" y="45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1"/>
                    <a:pt x="31" y="43"/>
                    <a:pt x="35" y="43"/>
                  </a:cubicBezTo>
                  <a:cubicBezTo>
                    <a:pt x="37" y="43"/>
                    <a:pt x="40" y="43"/>
                    <a:pt x="40" y="4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41"/>
                    <a:pt x="66" y="43"/>
                    <a:pt x="69" y="43"/>
                  </a:cubicBezTo>
                  <a:cubicBezTo>
                    <a:pt x="72" y="43"/>
                    <a:pt x="74" y="43"/>
                    <a:pt x="74" y="43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458"/>
                    <a:pt x="100" y="458"/>
                    <a:pt x="100" y="458"/>
                  </a:cubicBezTo>
                  <a:cubicBezTo>
                    <a:pt x="100" y="461"/>
                    <a:pt x="104" y="464"/>
                    <a:pt x="106" y="464"/>
                  </a:cubicBezTo>
                  <a:cubicBezTo>
                    <a:pt x="109" y="464"/>
                    <a:pt x="112" y="461"/>
                    <a:pt x="112" y="45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3"/>
                    <a:pt x="112" y="0"/>
                    <a:pt x="109" y="0"/>
                  </a:cubicBezTo>
                  <a:cubicBezTo>
                    <a:pt x="106" y="0"/>
                    <a:pt x="104" y="0"/>
                    <a:pt x="100" y="0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4" y="0"/>
                    <a:pt x="74" y="0"/>
                  </a:cubicBezTo>
                  <a:cubicBezTo>
                    <a:pt x="72" y="0"/>
                    <a:pt x="69" y="0"/>
                    <a:pt x="66" y="0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3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8E88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7" name="Freeform 276"/>
            <p:cNvSpPr>
              <a:spLocks noChangeArrowheads="1"/>
            </p:cNvSpPr>
            <p:nvPr/>
          </p:nvSpPr>
          <p:spPr bwMode="auto">
            <a:xfrm>
              <a:off x="19277298" y="5486836"/>
              <a:ext cx="322669" cy="53775"/>
            </a:xfrm>
            <a:custGeom>
              <a:avLst/>
              <a:gdLst>
                <a:gd name="T0" fmla="*/ 213 w 214"/>
                <a:gd name="T1" fmla="*/ 6 h 41"/>
                <a:gd name="T2" fmla="*/ 213 w 214"/>
                <a:gd name="T3" fmla="*/ 6 h 41"/>
                <a:gd name="T4" fmla="*/ 190 w 214"/>
                <a:gd name="T5" fmla="*/ 3 h 41"/>
                <a:gd name="T6" fmla="*/ 23 w 214"/>
                <a:gd name="T7" fmla="*/ 3 h 41"/>
                <a:gd name="T8" fmla="*/ 0 w 214"/>
                <a:gd name="T9" fmla="*/ 6 h 41"/>
                <a:gd name="T10" fmla="*/ 40 w 214"/>
                <a:gd name="T11" fmla="*/ 35 h 41"/>
                <a:gd name="T12" fmla="*/ 66 w 214"/>
                <a:gd name="T13" fmla="*/ 40 h 41"/>
                <a:gd name="T14" fmla="*/ 149 w 214"/>
                <a:gd name="T15" fmla="*/ 40 h 41"/>
                <a:gd name="T16" fmla="*/ 172 w 214"/>
                <a:gd name="T17" fmla="*/ 35 h 41"/>
                <a:gd name="T18" fmla="*/ 213 w 214"/>
                <a:gd name="T19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41">
                  <a:moveTo>
                    <a:pt x="213" y="6"/>
                  </a:moveTo>
                  <a:lnTo>
                    <a:pt x="213" y="6"/>
                  </a:lnTo>
                  <a:cubicBezTo>
                    <a:pt x="213" y="0"/>
                    <a:pt x="204" y="3"/>
                    <a:pt x="190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1" y="3"/>
                    <a:pt x="0" y="0"/>
                    <a:pt x="0" y="6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37"/>
                    <a:pt x="52" y="40"/>
                    <a:pt x="66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64" y="40"/>
                    <a:pt x="167" y="37"/>
                    <a:pt x="172" y="35"/>
                  </a:cubicBezTo>
                  <a:lnTo>
                    <a:pt x="213" y="6"/>
                  </a:lnTo>
                </a:path>
              </a:pathLst>
            </a:custGeom>
            <a:solidFill>
              <a:srgbClr val="4545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8" name="Freeform 277"/>
            <p:cNvSpPr>
              <a:spLocks noChangeArrowheads="1"/>
            </p:cNvSpPr>
            <p:nvPr/>
          </p:nvSpPr>
          <p:spPr bwMode="auto">
            <a:xfrm>
              <a:off x="19223520" y="5278456"/>
              <a:ext cx="416781" cy="26888"/>
            </a:xfrm>
            <a:custGeom>
              <a:avLst/>
              <a:gdLst>
                <a:gd name="T0" fmla="*/ 0 w 280"/>
                <a:gd name="T1" fmla="*/ 23 h 24"/>
                <a:gd name="T2" fmla="*/ 0 w 280"/>
                <a:gd name="T3" fmla="*/ 23 h 24"/>
                <a:gd name="T4" fmla="*/ 0 w 280"/>
                <a:gd name="T5" fmla="*/ 8 h 24"/>
                <a:gd name="T6" fmla="*/ 5 w 280"/>
                <a:gd name="T7" fmla="*/ 0 h 24"/>
                <a:gd name="T8" fmla="*/ 273 w 280"/>
                <a:gd name="T9" fmla="*/ 0 h 24"/>
                <a:gd name="T10" fmla="*/ 279 w 280"/>
                <a:gd name="T11" fmla="*/ 8 h 24"/>
                <a:gd name="T12" fmla="*/ 279 w 280"/>
                <a:gd name="T13" fmla="*/ 23 h 24"/>
                <a:gd name="T14" fmla="*/ 0 w 280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4">
                  <a:moveTo>
                    <a:pt x="0" y="23"/>
                  </a:moveTo>
                  <a:lnTo>
                    <a:pt x="0" y="23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9" y="2"/>
                    <a:pt x="279" y="8"/>
                  </a:cubicBezTo>
                  <a:cubicBezTo>
                    <a:pt x="279" y="23"/>
                    <a:pt x="279" y="23"/>
                    <a:pt x="279" y="23"/>
                  </a:cubicBezTo>
                  <a:lnTo>
                    <a:pt x="0" y="23"/>
                  </a:lnTo>
                </a:path>
              </a:pathLst>
            </a:custGeom>
            <a:solidFill>
              <a:srgbClr val="8989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9" name="Freeform 278"/>
            <p:cNvSpPr>
              <a:spLocks noChangeArrowheads="1"/>
            </p:cNvSpPr>
            <p:nvPr/>
          </p:nvSpPr>
          <p:spPr bwMode="auto">
            <a:xfrm>
              <a:off x="19223520" y="5312066"/>
              <a:ext cx="416781" cy="33610"/>
            </a:xfrm>
            <a:custGeom>
              <a:avLst/>
              <a:gdLst>
                <a:gd name="T0" fmla="*/ 0 w 280"/>
                <a:gd name="T1" fmla="*/ 0 h 27"/>
                <a:gd name="T2" fmla="*/ 0 w 280"/>
                <a:gd name="T3" fmla="*/ 0 h 27"/>
                <a:gd name="T4" fmla="*/ 0 w 280"/>
                <a:gd name="T5" fmla="*/ 17 h 27"/>
                <a:gd name="T6" fmla="*/ 5 w 280"/>
                <a:gd name="T7" fmla="*/ 26 h 27"/>
                <a:gd name="T8" fmla="*/ 273 w 280"/>
                <a:gd name="T9" fmla="*/ 26 h 27"/>
                <a:gd name="T10" fmla="*/ 279 w 280"/>
                <a:gd name="T11" fmla="*/ 17 h 27"/>
                <a:gd name="T12" fmla="*/ 279 w 280"/>
                <a:gd name="T13" fmla="*/ 0 h 27"/>
                <a:gd name="T14" fmla="*/ 0 w 280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7">
                  <a:moveTo>
                    <a:pt x="0" y="0"/>
                  </a:moveTo>
                  <a:lnTo>
                    <a:pt x="0" y="0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6"/>
                    <a:pt x="5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5" y="26"/>
                    <a:pt x="279" y="20"/>
                    <a:pt x="279" y="17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0" name="Freeform 279"/>
            <p:cNvSpPr>
              <a:spLocks noChangeArrowheads="1"/>
            </p:cNvSpPr>
            <p:nvPr/>
          </p:nvSpPr>
          <p:spPr bwMode="auto">
            <a:xfrm>
              <a:off x="19223520" y="5352397"/>
              <a:ext cx="416781" cy="26888"/>
            </a:xfrm>
            <a:custGeom>
              <a:avLst/>
              <a:gdLst>
                <a:gd name="T0" fmla="*/ 0 w 280"/>
                <a:gd name="T1" fmla="*/ 23 h 24"/>
                <a:gd name="T2" fmla="*/ 0 w 280"/>
                <a:gd name="T3" fmla="*/ 23 h 24"/>
                <a:gd name="T4" fmla="*/ 0 w 280"/>
                <a:gd name="T5" fmla="*/ 8 h 24"/>
                <a:gd name="T6" fmla="*/ 5 w 280"/>
                <a:gd name="T7" fmla="*/ 0 h 24"/>
                <a:gd name="T8" fmla="*/ 273 w 280"/>
                <a:gd name="T9" fmla="*/ 0 h 24"/>
                <a:gd name="T10" fmla="*/ 279 w 280"/>
                <a:gd name="T11" fmla="*/ 8 h 24"/>
                <a:gd name="T12" fmla="*/ 279 w 280"/>
                <a:gd name="T13" fmla="*/ 23 h 24"/>
                <a:gd name="T14" fmla="*/ 0 w 280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4">
                  <a:moveTo>
                    <a:pt x="0" y="23"/>
                  </a:moveTo>
                  <a:lnTo>
                    <a:pt x="0" y="23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9" y="2"/>
                    <a:pt x="279" y="8"/>
                  </a:cubicBezTo>
                  <a:cubicBezTo>
                    <a:pt x="279" y="23"/>
                    <a:pt x="279" y="23"/>
                    <a:pt x="279" y="23"/>
                  </a:cubicBezTo>
                  <a:lnTo>
                    <a:pt x="0" y="23"/>
                  </a:lnTo>
                </a:path>
              </a:pathLst>
            </a:custGeom>
            <a:solidFill>
              <a:srgbClr val="8989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1" name="Freeform 280"/>
            <p:cNvSpPr>
              <a:spLocks noChangeArrowheads="1"/>
            </p:cNvSpPr>
            <p:nvPr/>
          </p:nvSpPr>
          <p:spPr bwMode="auto">
            <a:xfrm>
              <a:off x="19223520" y="5386007"/>
              <a:ext cx="416781" cy="26888"/>
            </a:xfrm>
            <a:custGeom>
              <a:avLst/>
              <a:gdLst>
                <a:gd name="T0" fmla="*/ 0 w 280"/>
                <a:gd name="T1" fmla="*/ 0 h 24"/>
                <a:gd name="T2" fmla="*/ 0 w 280"/>
                <a:gd name="T3" fmla="*/ 0 h 24"/>
                <a:gd name="T4" fmla="*/ 0 w 280"/>
                <a:gd name="T5" fmla="*/ 14 h 24"/>
                <a:gd name="T6" fmla="*/ 5 w 280"/>
                <a:gd name="T7" fmla="*/ 23 h 24"/>
                <a:gd name="T8" fmla="*/ 273 w 280"/>
                <a:gd name="T9" fmla="*/ 23 h 24"/>
                <a:gd name="T10" fmla="*/ 279 w 280"/>
                <a:gd name="T11" fmla="*/ 14 h 24"/>
                <a:gd name="T12" fmla="*/ 279 w 280"/>
                <a:gd name="T13" fmla="*/ 0 h 24"/>
                <a:gd name="T14" fmla="*/ 0 w 28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4">
                  <a:moveTo>
                    <a:pt x="0" y="0"/>
                  </a:moveTo>
                  <a:lnTo>
                    <a:pt x="0" y="0"/>
                  </a:ln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5" y="23"/>
                    <a:pt x="279" y="20"/>
                    <a:pt x="279" y="1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2" name="Freeform 281"/>
            <p:cNvSpPr>
              <a:spLocks noChangeArrowheads="1"/>
            </p:cNvSpPr>
            <p:nvPr/>
          </p:nvSpPr>
          <p:spPr bwMode="auto">
            <a:xfrm>
              <a:off x="19223520" y="5426339"/>
              <a:ext cx="416781" cy="33610"/>
            </a:xfrm>
            <a:custGeom>
              <a:avLst/>
              <a:gdLst>
                <a:gd name="T0" fmla="*/ 0 w 280"/>
                <a:gd name="T1" fmla="*/ 25 h 26"/>
                <a:gd name="T2" fmla="*/ 0 w 280"/>
                <a:gd name="T3" fmla="*/ 25 h 26"/>
                <a:gd name="T4" fmla="*/ 0 w 280"/>
                <a:gd name="T5" fmla="*/ 8 h 26"/>
                <a:gd name="T6" fmla="*/ 5 w 280"/>
                <a:gd name="T7" fmla="*/ 0 h 26"/>
                <a:gd name="T8" fmla="*/ 273 w 280"/>
                <a:gd name="T9" fmla="*/ 0 h 26"/>
                <a:gd name="T10" fmla="*/ 279 w 280"/>
                <a:gd name="T11" fmla="*/ 8 h 26"/>
                <a:gd name="T12" fmla="*/ 279 w 280"/>
                <a:gd name="T13" fmla="*/ 23 h 26"/>
                <a:gd name="T14" fmla="*/ 0 w 280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6">
                  <a:moveTo>
                    <a:pt x="0" y="25"/>
                  </a:moveTo>
                  <a:lnTo>
                    <a:pt x="0" y="25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9" y="3"/>
                    <a:pt x="279" y="8"/>
                  </a:cubicBezTo>
                  <a:cubicBezTo>
                    <a:pt x="279" y="23"/>
                    <a:pt x="279" y="23"/>
                    <a:pt x="279" y="23"/>
                  </a:cubicBezTo>
                  <a:lnTo>
                    <a:pt x="0" y="25"/>
                  </a:lnTo>
                </a:path>
              </a:pathLst>
            </a:custGeom>
            <a:solidFill>
              <a:srgbClr val="8989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3" name="Freeform 282"/>
            <p:cNvSpPr>
              <a:spLocks noChangeArrowheads="1"/>
            </p:cNvSpPr>
            <p:nvPr/>
          </p:nvSpPr>
          <p:spPr bwMode="auto">
            <a:xfrm>
              <a:off x="19223520" y="5459948"/>
              <a:ext cx="416781" cy="33610"/>
            </a:xfrm>
            <a:custGeom>
              <a:avLst/>
              <a:gdLst>
                <a:gd name="T0" fmla="*/ 0 w 280"/>
                <a:gd name="T1" fmla="*/ 2 h 27"/>
                <a:gd name="T2" fmla="*/ 0 w 280"/>
                <a:gd name="T3" fmla="*/ 2 h 27"/>
                <a:gd name="T4" fmla="*/ 0 w 280"/>
                <a:gd name="T5" fmla="*/ 17 h 27"/>
                <a:gd name="T6" fmla="*/ 5 w 280"/>
                <a:gd name="T7" fmla="*/ 26 h 27"/>
                <a:gd name="T8" fmla="*/ 273 w 280"/>
                <a:gd name="T9" fmla="*/ 26 h 27"/>
                <a:gd name="T10" fmla="*/ 279 w 280"/>
                <a:gd name="T11" fmla="*/ 17 h 27"/>
                <a:gd name="T12" fmla="*/ 279 w 280"/>
                <a:gd name="T13" fmla="*/ 0 h 27"/>
                <a:gd name="T14" fmla="*/ 0 w 280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7">
                  <a:moveTo>
                    <a:pt x="0" y="2"/>
                  </a:moveTo>
                  <a:lnTo>
                    <a:pt x="0" y="2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2" y="26"/>
                    <a:pt x="5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5" y="26"/>
                    <a:pt x="279" y="20"/>
                    <a:pt x="279" y="17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0" y="2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4" name="Freeform 283"/>
            <p:cNvSpPr>
              <a:spLocks noChangeArrowheads="1"/>
            </p:cNvSpPr>
            <p:nvPr/>
          </p:nvSpPr>
          <p:spPr bwMode="auto">
            <a:xfrm>
              <a:off x="13016546" y="6121192"/>
              <a:ext cx="1532679" cy="631862"/>
            </a:xfrm>
            <a:custGeom>
              <a:avLst/>
              <a:gdLst>
                <a:gd name="T0" fmla="*/ 1007 w 1008"/>
                <a:gd name="T1" fmla="*/ 417 h 418"/>
                <a:gd name="T2" fmla="*/ 1007 w 1008"/>
                <a:gd name="T3" fmla="*/ 417 h 418"/>
                <a:gd name="T4" fmla="*/ 736 w 1008"/>
                <a:gd name="T5" fmla="*/ 239 h 418"/>
                <a:gd name="T6" fmla="*/ 707 w 1008"/>
                <a:gd name="T7" fmla="*/ 239 h 418"/>
                <a:gd name="T8" fmla="*/ 460 w 1008"/>
                <a:gd name="T9" fmla="*/ 0 h 418"/>
                <a:gd name="T10" fmla="*/ 216 w 1008"/>
                <a:gd name="T11" fmla="*/ 193 h 418"/>
                <a:gd name="T12" fmla="*/ 210 w 1008"/>
                <a:gd name="T13" fmla="*/ 193 h 418"/>
                <a:gd name="T14" fmla="*/ 0 w 1008"/>
                <a:gd name="T15" fmla="*/ 406 h 418"/>
                <a:gd name="T16" fmla="*/ 0 w 1008"/>
                <a:gd name="T17" fmla="*/ 417 h 418"/>
                <a:gd name="T18" fmla="*/ 1007 w 1008"/>
                <a:gd name="T19" fmla="*/ 41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8" h="418">
                  <a:moveTo>
                    <a:pt x="1007" y="417"/>
                  </a:moveTo>
                  <a:lnTo>
                    <a:pt x="1007" y="417"/>
                  </a:lnTo>
                  <a:cubicBezTo>
                    <a:pt x="972" y="316"/>
                    <a:pt x="863" y="239"/>
                    <a:pt x="736" y="239"/>
                  </a:cubicBezTo>
                  <a:cubicBezTo>
                    <a:pt x="728" y="239"/>
                    <a:pt x="719" y="239"/>
                    <a:pt x="707" y="239"/>
                  </a:cubicBezTo>
                  <a:cubicBezTo>
                    <a:pt x="705" y="106"/>
                    <a:pt x="592" y="0"/>
                    <a:pt x="460" y="0"/>
                  </a:cubicBezTo>
                  <a:cubicBezTo>
                    <a:pt x="339" y="0"/>
                    <a:pt x="241" y="84"/>
                    <a:pt x="216" y="193"/>
                  </a:cubicBezTo>
                  <a:cubicBezTo>
                    <a:pt x="212" y="193"/>
                    <a:pt x="212" y="193"/>
                    <a:pt x="210" y="193"/>
                  </a:cubicBezTo>
                  <a:cubicBezTo>
                    <a:pt x="95" y="193"/>
                    <a:pt x="0" y="290"/>
                    <a:pt x="0" y="406"/>
                  </a:cubicBezTo>
                  <a:cubicBezTo>
                    <a:pt x="0" y="408"/>
                    <a:pt x="0" y="414"/>
                    <a:pt x="0" y="417"/>
                  </a:cubicBezTo>
                  <a:lnTo>
                    <a:pt x="1007" y="417"/>
                  </a:lnTo>
                </a:path>
              </a:pathLst>
            </a:custGeom>
            <a:solidFill>
              <a:srgbClr val="E0EA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5" name="Freeform 284"/>
            <p:cNvSpPr>
              <a:spLocks noChangeArrowheads="1"/>
            </p:cNvSpPr>
            <p:nvPr/>
          </p:nvSpPr>
          <p:spPr bwMode="auto">
            <a:xfrm>
              <a:off x="14724004" y="6847161"/>
              <a:ext cx="1525957" cy="631862"/>
            </a:xfrm>
            <a:custGeom>
              <a:avLst/>
              <a:gdLst>
                <a:gd name="T0" fmla="*/ 1004 w 1005"/>
                <a:gd name="T1" fmla="*/ 420 h 421"/>
                <a:gd name="T2" fmla="*/ 1004 w 1005"/>
                <a:gd name="T3" fmla="*/ 420 h 421"/>
                <a:gd name="T4" fmla="*/ 736 w 1005"/>
                <a:gd name="T5" fmla="*/ 241 h 421"/>
                <a:gd name="T6" fmla="*/ 705 w 1005"/>
                <a:gd name="T7" fmla="*/ 241 h 421"/>
                <a:gd name="T8" fmla="*/ 457 w 1005"/>
                <a:gd name="T9" fmla="*/ 0 h 421"/>
                <a:gd name="T10" fmla="*/ 213 w 1005"/>
                <a:gd name="T11" fmla="*/ 195 h 421"/>
                <a:gd name="T12" fmla="*/ 210 w 1005"/>
                <a:gd name="T13" fmla="*/ 195 h 421"/>
                <a:gd name="T14" fmla="*/ 0 w 1005"/>
                <a:gd name="T15" fmla="*/ 408 h 421"/>
                <a:gd name="T16" fmla="*/ 0 w 1005"/>
                <a:gd name="T17" fmla="*/ 420 h 421"/>
                <a:gd name="T18" fmla="*/ 1004 w 1005"/>
                <a:gd name="T19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5" h="421">
                  <a:moveTo>
                    <a:pt x="1004" y="420"/>
                  </a:moveTo>
                  <a:lnTo>
                    <a:pt x="1004" y="420"/>
                  </a:lnTo>
                  <a:cubicBezTo>
                    <a:pt x="970" y="319"/>
                    <a:pt x="863" y="241"/>
                    <a:pt x="736" y="241"/>
                  </a:cubicBezTo>
                  <a:cubicBezTo>
                    <a:pt x="725" y="241"/>
                    <a:pt x="716" y="241"/>
                    <a:pt x="705" y="241"/>
                  </a:cubicBezTo>
                  <a:cubicBezTo>
                    <a:pt x="702" y="109"/>
                    <a:pt x="593" y="0"/>
                    <a:pt x="457" y="0"/>
                  </a:cubicBezTo>
                  <a:cubicBezTo>
                    <a:pt x="337" y="0"/>
                    <a:pt x="239" y="83"/>
                    <a:pt x="213" y="195"/>
                  </a:cubicBezTo>
                  <a:lnTo>
                    <a:pt x="210" y="195"/>
                  </a:lnTo>
                  <a:cubicBezTo>
                    <a:pt x="92" y="195"/>
                    <a:pt x="0" y="290"/>
                    <a:pt x="0" y="408"/>
                  </a:cubicBezTo>
                  <a:cubicBezTo>
                    <a:pt x="0" y="411"/>
                    <a:pt x="0" y="414"/>
                    <a:pt x="0" y="420"/>
                  </a:cubicBezTo>
                  <a:lnTo>
                    <a:pt x="1004" y="420"/>
                  </a:lnTo>
                </a:path>
              </a:pathLst>
            </a:custGeom>
            <a:solidFill>
              <a:srgbClr val="E0EA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6" name="Freeform 285"/>
            <p:cNvSpPr>
              <a:spLocks noChangeArrowheads="1"/>
            </p:cNvSpPr>
            <p:nvPr/>
          </p:nvSpPr>
          <p:spPr bwMode="auto">
            <a:xfrm>
              <a:off x="15093729" y="5973309"/>
              <a:ext cx="678950" cy="282321"/>
            </a:xfrm>
            <a:custGeom>
              <a:avLst/>
              <a:gdLst>
                <a:gd name="T0" fmla="*/ 450 w 451"/>
                <a:gd name="T1" fmla="*/ 187 h 188"/>
                <a:gd name="T2" fmla="*/ 450 w 451"/>
                <a:gd name="T3" fmla="*/ 187 h 188"/>
                <a:gd name="T4" fmla="*/ 328 w 451"/>
                <a:gd name="T5" fmla="*/ 106 h 188"/>
                <a:gd name="T6" fmla="*/ 317 w 451"/>
                <a:gd name="T7" fmla="*/ 110 h 188"/>
                <a:gd name="T8" fmla="*/ 205 w 451"/>
                <a:gd name="T9" fmla="*/ 0 h 188"/>
                <a:gd name="T10" fmla="*/ 96 w 451"/>
                <a:gd name="T11" fmla="*/ 86 h 188"/>
                <a:gd name="T12" fmla="*/ 92 w 451"/>
                <a:gd name="T13" fmla="*/ 86 h 188"/>
                <a:gd name="T14" fmla="*/ 0 w 451"/>
                <a:gd name="T15" fmla="*/ 181 h 188"/>
                <a:gd name="T16" fmla="*/ 0 w 451"/>
                <a:gd name="T17" fmla="*/ 187 h 188"/>
                <a:gd name="T18" fmla="*/ 450 w 451"/>
                <a:gd name="T19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188">
                  <a:moveTo>
                    <a:pt x="450" y="187"/>
                  </a:moveTo>
                  <a:lnTo>
                    <a:pt x="450" y="187"/>
                  </a:lnTo>
                  <a:cubicBezTo>
                    <a:pt x="435" y="141"/>
                    <a:pt x="386" y="106"/>
                    <a:pt x="328" y="106"/>
                  </a:cubicBezTo>
                  <a:cubicBezTo>
                    <a:pt x="326" y="106"/>
                    <a:pt x="320" y="106"/>
                    <a:pt x="317" y="110"/>
                  </a:cubicBezTo>
                  <a:cubicBezTo>
                    <a:pt x="314" y="49"/>
                    <a:pt x="265" y="0"/>
                    <a:pt x="205" y="0"/>
                  </a:cubicBezTo>
                  <a:cubicBezTo>
                    <a:pt x="150" y="0"/>
                    <a:pt x="107" y="37"/>
                    <a:pt x="96" y="86"/>
                  </a:cubicBezTo>
                  <a:lnTo>
                    <a:pt x="92" y="86"/>
                  </a:lnTo>
                  <a:cubicBezTo>
                    <a:pt x="41" y="86"/>
                    <a:pt x="0" y="130"/>
                    <a:pt x="0" y="181"/>
                  </a:cubicBezTo>
                  <a:cubicBezTo>
                    <a:pt x="0" y="184"/>
                    <a:pt x="0" y="187"/>
                    <a:pt x="0" y="187"/>
                  </a:cubicBezTo>
                  <a:lnTo>
                    <a:pt x="450" y="187"/>
                  </a:lnTo>
                </a:path>
              </a:pathLst>
            </a:custGeom>
            <a:solidFill>
              <a:srgbClr val="E0EA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7" name="Freeform 286"/>
            <p:cNvSpPr>
              <a:spLocks noChangeArrowheads="1"/>
            </p:cNvSpPr>
            <p:nvPr/>
          </p:nvSpPr>
          <p:spPr bwMode="auto">
            <a:xfrm>
              <a:off x="14670226" y="5953143"/>
              <a:ext cx="168057" cy="1861977"/>
            </a:xfrm>
            <a:custGeom>
              <a:avLst/>
              <a:gdLst>
                <a:gd name="T0" fmla="*/ 52 w 114"/>
                <a:gd name="T1" fmla="*/ 1226 h 1227"/>
                <a:gd name="T2" fmla="*/ 52 w 114"/>
                <a:gd name="T3" fmla="*/ 1226 h 1227"/>
                <a:gd name="T4" fmla="*/ 50 w 114"/>
                <a:gd name="T5" fmla="*/ 1226 h 1227"/>
                <a:gd name="T6" fmla="*/ 46 w 114"/>
                <a:gd name="T7" fmla="*/ 1221 h 1227"/>
                <a:gd name="T8" fmla="*/ 44 w 114"/>
                <a:gd name="T9" fmla="*/ 513 h 1227"/>
                <a:gd name="T10" fmla="*/ 35 w 114"/>
                <a:gd name="T11" fmla="*/ 4 h 1227"/>
                <a:gd name="T12" fmla="*/ 38 w 114"/>
                <a:gd name="T13" fmla="*/ 0 h 1227"/>
                <a:gd name="T14" fmla="*/ 44 w 114"/>
                <a:gd name="T15" fmla="*/ 4 h 1227"/>
                <a:gd name="T16" fmla="*/ 52 w 114"/>
                <a:gd name="T17" fmla="*/ 513 h 1227"/>
                <a:gd name="T18" fmla="*/ 55 w 114"/>
                <a:gd name="T19" fmla="*/ 1221 h 1227"/>
                <a:gd name="T20" fmla="*/ 52 w 114"/>
                <a:gd name="T21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227">
                  <a:moveTo>
                    <a:pt x="52" y="1226"/>
                  </a:moveTo>
                  <a:lnTo>
                    <a:pt x="52" y="1226"/>
                  </a:lnTo>
                  <a:lnTo>
                    <a:pt x="50" y="1226"/>
                  </a:lnTo>
                  <a:cubicBezTo>
                    <a:pt x="50" y="1226"/>
                    <a:pt x="46" y="1223"/>
                    <a:pt x="46" y="1221"/>
                  </a:cubicBezTo>
                  <a:cubicBezTo>
                    <a:pt x="78" y="1025"/>
                    <a:pt x="93" y="737"/>
                    <a:pt x="44" y="513"/>
                  </a:cubicBezTo>
                  <a:cubicBezTo>
                    <a:pt x="0" y="297"/>
                    <a:pt x="32" y="6"/>
                    <a:pt x="35" y="4"/>
                  </a:cubicBezTo>
                  <a:cubicBezTo>
                    <a:pt x="35" y="0"/>
                    <a:pt x="35" y="0"/>
                    <a:pt x="38" y="0"/>
                  </a:cubicBezTo>
                  <a:cubicBezTo>
                    <a:pt x="40" y="0"/>
                    <a:pt x="44" y="4"/>
                    <a:pt x="44" y="4"/>
                  </a:cubicBezTo>
                  <a:cubicBezTo>
                    <a:pt x="40" y="6"/>
                    <a:pt x="9" y="297"/>
                    <a:pt x="52" y="513"/>
                  </a:cubicBezTo>
                  <a:cubicBezTo>
                    <a:pt x="113" y="794"/>
                    <a:pt x="69" y="1126"/>
                    <a:pt x="55" y="1221"/>
                  </a:cubicBezTo>
                  <a:cubicBezTo>
                    <a:pt x="55" y="1223"/>
                    <a:pt x="52" y="1226"/>
                    <a:pt x="52" y="1226"/>
                  </a:cubicBezTo>
                </a:path>
              </a:pathLst>
            </a:custGeom>
            <a:solidFill>
              <a:srgbClr val="7878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8" name="Freeform 287"/>
            <p:cNvSpPr>
              <a:spLocks noChangeArrowheads="1"/>
            </p:cNvSpPr>
            <p:nvPr/>
          </p:nvSpPr>
          <p:spPr bwMode="auto">
            <a:xfrm>
              <a:off x="14253445" y="4823858"/>
              <a:ext cx="934396" cy="927627"/>
            </a:xfrm>
            <a:custGeom>
              <a:avLst/>
              <a:gdLst>
                <a:gd name="T0" fmla="*/ 616 w 617"/>
                <a:gd name="T1" fmla="*/ 305 h 614"/>
                <a:gd name="T2" fmla="*/ 616 w 617"/>
                <a:gd name="T3" fmla="*/ 305 h 614"/>
                <a:gd name="T4" fmla="*/ 308 w 617"/>
                <a:gd name="T5" fmla="*/ 0 h 614"/>
                <a:gd name="T6" fmla="*/ 0 w 617"/>
                <a:gd name="T7" fmla="*/ 308 h 614"/>
                <a:gd name="T8" fmla="*/ 308 w 617"/>
                <a:gd name="T9" fmla="*/ 613 h 614"/>
                <a:gd name="T10" fmla="*/ 616 w 617"/>
                <a:gd name="T11" fmla="*/ 30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7" h="614">
                  <a:moveTo>
                    <a:pt x="616" y="305"/>
                  </a:moveTo>
                  <a:lnTo>
                    <a:pt x="616" y="305"/>
                  </a:lnTo>
                  <a:cubicBezTo>
                    <a:pt x="616" y="135"/>
                    <a:pt x="478" y="0"/>
                    <a:pt x="308" y="0"/>
                  </a:cubicBezTo>
                  <a:cubicBezTo>
                    <a:pt x="138" y="0"/>
                    <a:pt x="0" y="138"/>
                    <a:pt x="0" y="308"/>
                  </a:cubicBezTo>
                  <a:cubicBezTo>
                    <a:pt x="3" y="475"/>
                    <a:pt x="138" y="613"/>
                    <a:pt x="308" y="613"/>
                  </a:cubicBezTo>
                  <a:cubicBezTo>
                    <a:pt x="478" y="613"/>
                    <a:pt x="616" y="475"/>
                    <a:pt x="616" y="305"/>
                  </a:cubicBezTo>
                </a:path>
              </a:pathLst>
            </a:custGeom>
            <a:solidFill>
              <a:srgbClr val="FFF8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9" name="Freeform 288"/>
            <p:cNvSpPr>
              <a:spLocks noChangeArrowheads="1"/>
            </p:cNvSpPr>
            <p:nvPr/>
          </p:nvSpPr>
          <p:spPr bwMode="auto">
            <a:xfrm>
              <a:off x="14293778" y="4857467"/>
              <a:ext cx="853729" cy="853686"/>
            </a:xfrm>
            <a:custGeom>
              <a:avLst/>
              <a:gdLst>
                <a:gd name="T0" fmla="*/ 564 w 565"/>
                <a:gd name="T1" fmla="*/ 281 h 565"/>
                <a:gd name="T2" fmla="*/ 564 w 565"/>
                <a:gd name="T3" fmla="*/ 281 h 565"/>
                <a:gd name="T4" fmla="*/ 282 w 565"/>
                <a:gd name="T5" fmla="*/ 2 h 565"/>
                <a:gd name="T6" fmla="*/ 0 w 565"/>
                <a:gd name="T7" fmla="*/ 281 h 565"/>
                <a:gd name="T8" fmla="*/ 282 w 565"/>
                <a:gd name="T9" fmla="*/ 564 h 565"/>
                <a:gd name="T10" fmla="*/ 564 w 565"/>
                <a:gd name="T11" fmla="*/ 28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565">
                  <a:moveTo>
                    <a:pt x="564" y="281"/>
                  </a:moveTo>
                  <a:lnTo>
                    <a:pt x="564" y="281"/>
                  </a:lnTo>
                  <a:cubicBezTo>
                    <a:pt x="564" y="126"/>
                    <a:pt x="437" y="0"/>
                    <a:pt x="282" y="2"/>
                  </a:cubicBezTo>
                  <a:cubicBezTo>
                    <a:pt x="126" y="2"/>
                    <a:pt x="0" y="126"/>
                    <a:pt x="0" y="281"/>
                  </a:cubicBezTo>
                  <a:cubicBezTo>
                    <a:pt x="0" y="437"/>
                    <a:pt x="126" y="564"/>
                    <a:pt x="282" y="564"/>
                  </a:cubicBezTo>
                  <a:cubicBezTo>
                    <a:pt x="437" y="564"/>
                    <a:pt x="564" y="437"/>
                    <a:pt x="564" y="281"/>
                  </a:cubicBezTo>
                </a:path>
              </a:pathLst>
            </a:custGeom>
            <a:solidFill>
              <a:srgbClr val="F29B26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0" name="Freeform 289"/>
            <p:cNvSpPr>
              <a:spLocks noChangeArrowheads="1"/>
            </p:cNvSpPr>
            <p:nvPr/>
          </p:nvSpPr>
          <p:spPr bwMode="auto">
            <a:xfrm>
              <a:off x="14313945" y="5126345"/>
              <a:ext cx="719284" cy="557921"/>
            </a:xfrm>
            <a:custGeom>
              <a:avLst/>
              <a:gdLst>
                <a:gd name="T0" fmla="*/ 20 w 476"/>
                <a:gd name="T1" fmla="*/ 0 h 372"/>
                <a:gd name="T2" fmla="*/ 20 w 476"/>
                <a:gd name="T3" fmla="*/ 0 h 372"/>
                <a:gd name="T4" fmla="*/ 17 w 476"/>
                <a:gd name="T5" fmla="*/ 46 h 372"/>
                <a:gd name="T6" fmla="*/ 314 w 476"/>
                <a:gd name="T7" fmla="*/ 310 h 372"/>
                <a:gd name="T8" fmla="*/ 475 w 476"/>
                <a:gd name="T9" fmla="*/ 267 h 372"/>
                <a:gd name="T10" fmla="*/ 265 w 476"/>
                <a:gd name="T11" fmla="*/ 371 h 372"/>
                <a:gd name="T12" fmla="*/ 0 w 476"/>
                <a:gd name="T13" fmla="*/ 106 h 372"/>
                <a:gd name="T14" fmla="*/ 20 w 476"/>
                <a:gd name="T1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372">
                  <a:moveTo>
                    <a:pt x="20" y="0"/>
                  </a:moveTo>
                  <a:lnTo>
                    <a:pt x="20" y="0"/>
                  </a:lnTo>
                  <a:cubicBezTo>
                    <a:pt x="17" y="14"/>
                    <a:pt x="17" y="29"/>
                    <a:pt x="17" y="46"/>
                  </a:cubicBezTo>
                  <a:cubicBezTo>
                    <a:pt x="17" y="192"/>
                    <a:pt x="150" y="310"/>
                    <a:pt x="314" y="310"/>
                  </a:cubicBezTo>
                  <a:cubicBezTo>
                    <a:pt x="374" y="310"/>
                    <a:pt x="429" y="296"/>
                    <a:pt x="475" y="267"/>
                  </a:cubicBezTo>
                  <a:cubicBezTo>
                    <a:pt x="426" y="331"/>
                    <a:pt x="351" y="371"/>
                    <a:pt x="265" y="371"/>
                  </a:cubicBezTo>
                  <a:cubicBezTo>
                    <a:pt x="118" y="371"/>
                    <a:pt x="0" y="253"/>
                    <a:pt x="0" y="106"/>
                  </a:cubicBezTo>
                  <a:cubicBezTo>
                    <a:pt x="0" y="69"/>
                    <a:pt x="6" y="31"/>
                    <a:pt x="20" y="0"/>
                  </a:cubicBezTo>
                </a:path>
              </a:pathLst>
            </a:custGeom>
            <a:solidFill>
              <a:srgbClr val="F29B2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1" name="Freeform 290"/>
            <p:cNvSpPr>
              <a:spLocks noChangeArrowheads="1"/>
            </p:cNvSpPr>
            <p:nvPr/>
          </p:nvSpPr>
          <p:spPr bwMode="auto">
            <a:xfrm>
              <a:off x="14643337" y="5159955"/>
              <a:ext cx="168057" cy="712525"/>
            </a:xfrm>
            <a:custGeom>
              <a:avLst/>
              <a:gdLst>
                <a:gd name="T0" fmla="*/ 38 w 114"/>
                <a:gd name="T1" fmla="*/ 0 h 470"/>
                <a:gd name="T2" fmla="*/ 38 w 114"/>
                <a:gd name="T3" fmla="*/ 0 h 470"/>
                <a:gd name="T4" fmla="*/ 32 w 114"/>
                <a:gd name="T5" fmla="*/ 3 h 470"/>
                <a:gd name="T6" fmla="*/ 3 w 114"/>
                <a:gd name="T7" fmla="*/ 32 h 470"/>
                <a:gd name="T8" fmla="*/ 0 w 114"/>
                <a:gd name="T9" fmla="*/ 37 h 470"/>
                <a:gd name="T10" fmla="*/ 0 w 114"/>
                <a:gd name="T11" fmla="*/ 463 h 470"/>
                <a:gd name="T12" fmla="*/ 6 w 114"/>
                <a:gd name="T13" fmla="*/ 469 h 470"/>
                <a:gd name="T14" fmla="*/ 15 w 114"/>
                <a:gd name="T15" fmla="*/ 463 h 470"/>
                <a:gd name="T16" fmla="*/ 15 w 114"/>
                <a:gd name="T17" fmla="*/ 40 h 470"/>
                <a:gd name="T18" fmla="*/ 29 w 114"/>
                <a:gd name="T19" fmla="*/ 23 h 470"/>
                <a:gd name="T20" fmla="*/ 29 w 114"/>
                <a:gd name="T21" fmla="*/ 37 h 470"/>
                <a:gd name="T22" fmla="*/ 34 w 114"/>
                <a:gd name="T23" fmla="*/ 46 h 470"/>
                <a:gd name="T24" fmla="*/ 40 w 114"/>
                <a:gd name="T25" fmla="*/ 43 h 470"/>
                <a:gd name="T26" fmla="*/ 64 w 114"/>
                <a:gd name="T27" fmla="*/ 23 h 470"/>
                <a:gd name="T28" fmla="*/ 64 w 114"/>
                <a:gd name="T29" fmla="*/ 37 h 470"/>
                <a:gd name="T30" fmla="*/ 70 w 114"/>
                <a:gd name="T31" fmla="*/ 46 h 470"/>
                <a:gd name="T32" fmla="*/ 75 w 114"/>
                <a:gd name="T33" fmla="*/ 43 h 470"/>
                <a:gd name="T34" fmla="*/ 101 w 114"/>
                <a:gd name="T35" fmla="*/ 23 h 470"/>
                <a:gd name="T36" fmla="*/ 101 w 114"/>
                <a:gd name="T37" fmla="*/ 463 h 470"/>
                <a:gd name="T38" fmla="*/ 107 w 114"/>
                <a:gd name="T39" fmla="*/ 469 h 470"/>
                <a:gd name="T40" fmla="*/ 113 w 114"/>
                <a:gd name="T41" fmla="*/ 460 h 470"/>
                <a:gd name="T42" fmla="*/ 113 w 114"/>
                <a:gd name="T43" fmla="*/ 8 h 470"/>
                <a:gd name="T44" fmla="*/ 109 w 114"/>
                <a:gd name="T45" fmla="*/ 3 h 470"/>
                <a:gd name="T46" fmla="*/ 101 w 114"/>
                <a:gd name="T47" fmla="*/ 3 h 470"/>
                <a:gd name="T48" fmla="*/ 78 w 114"/>
                <a:gd name="T49" fmla="*/ 23 h 470"/>
                <a:gd name="T50" fmla="*/ 78 w 114"/>
                <a:gd name="T51" fmla="*/ 8 h 470"/>
                <a:gd name="T52" fmla="*/ 75 w 114"/>
                <a:gd name="T53" fmla="*/ 3 h 470"/>
                <a:gd name="T54" fmla="*/ 66 w 114"/>
                <a:gd name="T55" fmla="*/ 3 h 470"/>
                <a:gd name="T56" fmla="*/ 43 w 114"/>
                <a:gd name="T57" fmla="*/ 23 h 470"/>
                <a:gd name="T58" fmla="*/ 43 w 114"/>
                <a:gd name="T59" fmla="*/ 8 h 470"/>
                <a:gd name="T60" fmla="*/ 40 w 114"/>
                <a:gd name="T61" fmla="*/ 3 h 470"/>
                <a:gd name="T62" fmla="*/ 38 w 114"/>
                <a:gd name="T6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" h="470">
                  <a:moveTo>
                    <a:pt x="38" y="0"/>
                  </a:moveTo>
                  <a:lnTo>
                    <a:pt x="38" y="0"/>
                  </a:lnTo>
                  <a:cubicBezTo>
                    <a:pt x="34" y="0"/>
                    <a:pt x="34" y="3"/>
                    <a:pt x="32" y="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4"/>
                    <a:pt x="0" y="34"/>
                    <a:pt x="0" y="37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0" y="466"/>
                    <a:pt x="3" y="469"/>
                    <a:pt x="6" y="469"/>
                  </a:cubicBezTo>
                  <a:cubicBezTo>
                    <a:pt x="12" y="469"/>
                    <a:pt x="15" y="466"/>
                    <a:pt x="15" y="46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40"/>
                    <a:pt x="32" y="43"/>
                    <a:pt x="34" y="46"/>
                  </a:cubicBezTo>
                  <a:cubicBezTo>
                    <a:pt x="38" y="46"/>
                    <a:pt x="40" y="46"/>
                    <a:pt x="40" y="4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0"/>
                    <a:pt x="66" y="43"/>
                    <a:pt x="70" y="46"/>
                  </a:cubicBezTo>
                  <a:cubicBezTo>
                    <a:pt x="72" y="46"/>
                    <a:pt x="75" y="46"/>
                    <a:pt x="75" y="4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463"/>
                    <a:pt x="101" y="463"/>
                    <a:pt x="101" y="463"/>
                  </a:cubicBezTo>
                  <a:cubicBezTo>
                    <a:pt x="101" y="466"/>
                    <a:pt x="104" y="469"/>
                    <a:pt x="107" y="469"/>
                  </a:cubicBezTo>
                  <a:cubicBezTo>
                    <a:pt x="109" y="469"/>
                    <a:pt x="113" y="466"/>
                    <a:pt x="113" y="460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6"/>
                    <a:pt x="113" y="3"/>
                    <a:pt x="109" y="3"/>
                  </a:cubicBezTo>
                  <a:cubicBezTo>
                    <a:pt x="107" y="0"/>
                    <a:pt x="104" y="0"/>
                    <a:pt x="101" y="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6"/>
                    <a:pt x="75" y="3"/>
                    <a:pt x="75" y="3"/>
                  </a:cubicBezTo>
                  <a:cubicBezTo>
                    <a:pt x="72" y="0"/>
                    <a:pt x="70" y="0"/>
                    <a:pt x="66" y="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6"/>
                    <a:pt x="40" y="3"/>
                    <a:pt x="40" y="3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8E66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2" name="Freeform 291"/>
            <p:cNvSpPr>
              <a:spLocks noChangeArrowheads="1"/>
            </p:cNvSpPr>
            <p:nvPr/>
          </p:nvSpPr>
          <p:spPr bwMode="auto">
            <a:xfrm>
              <a:off x="14562669" y="5932977"/>
              <a:ext cx="329392" cy="60497"/>
            </a:xfrm>
            <a:custGeom>
              <a:avLst/>
              <a:gdLst>
                <a:gd name="T0" fmla="*/ 219 w 220"/>
                <a:gd name="T1" fmla="*/ 3 h 42"/>
                <a:gd name="T2" fmla="*/ 219 w 220"/>
                <a:gd name="T3" fmla="*/ 3 h 42"/>
                <a:gd name="T4" fmla="*/ 193 w 220"/>
                <a:gd name="T5" fmla="*/ 0 h 42"/>
                <a:gd name="T6" fmla="*/ 26 w 220"/>
                <a:gd name="T7" fmla="*/ 0 h 42"/>
                <a:gd name="T8" fmla="*/ 0 w 220"/>
                <a:gd name="T9" fmla="*/ 3 h 42"/>
                <a:gd name="T10" fmla="*/ 43 w 220"/>
                <a:gd name="T11" fmla="*/ 32 h 42"/>
                <a:gd name="T12" fmla="*/ 69 w 220"/>
                <a:gd name="T13" fmla="*/ 41 h 42"/>
                <a:gd name="T14" fmla="*/ 153 w 220"/>
                <a:gd name="T15" fmla="*/ 41 h 42"/>
                <a:gd name="T16" fmla="*/ 179 w 220"/>
                <a:gd name="T17" fmla="*/ 32 h 42"/>
                <a:gd name="T18" fmla="*/ 219 w 220"/>
                <a:gd name="T1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42">
                  <a:moveTo>
                    <a:pt x="219" y="3"/>
                  </a:moveTo>
                  <a:lnTo>
                    <a:pt x="219" y="3"/>
                  </a:lnTo>
                  <a:cubicBezTo>
                    <a:pt x="219" y="0"/>
                    <a:pt x="208" y="0"/>
                    <a:pt x="19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0"/>
                    <a:pt x="0" y="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52" y="38"/>
                    <a:pt x="55" y="41"/>
                    <a:pt x="69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67" y="41"/>
                    <a:pt x="170" y="38"/>
                    <a:pt x="179" y="32"/>
                  </a:cubicBezTo>
                  <a:lnTo>
                    <a:pt x="219" y="3"/>
                  </a:lnTo>
                </a:path>
              </a:pathLst>
            </a:custGeom>
            <a:solidFill>
              <a:srgbClr val="4544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3" name="Freeform 292"/>
            <p:cNvSpPr>
              <a:spLocks noChangeArrowheads="1"/>
            </p:cNvSpPr>
            <p:nvPr/>
          </p:nvSpPr>
          <p:spPr bwMode="auto">
            <a:xfrm>
              <a:off x="14515614" y="5717875"/>
              <a:ext cx="423503" cy="33610"/>
            </a:xfrm>
            <a:custGeom>
              <a:avLst/>
              <a:gdLst>
                <a:gd name="T0" fmla="*/ 0 w 283"/>
                <a:gd name="T1" fmla="*/ 25 h 26"/>
                <a:gd name="T2" fmla="*/ 0 w 283"/>
                <a:gd name="T3" fmla="*/ 25 h 26"/>
                <a:gd name="T4" fmla="*/ 0 w 283"/>
                <a:gd name="T5" fmla="*/ 8 h 26"/>
                <a:gd name="T6" fmla="*/ 5 w 283"/>
                <a:gd name="T7" fmla="*/ 0 h 26"/>
                <a:gd name="T8" fmla="*/ 273 w 283"/>
                <a:gd name="T9" fmla="*/ 0 h 26"/>
                <a:gd name="T10" fmla="*/ 279 w 283"/>
                <a:gd name="T11" fmla="*/ 8 h 26"/>
                <a:gd name="T12" fmla="*/ 282 w 283"/>
                <a:gd name="T13" fmla="*/ 25 h 26"/>
                <a:gd name="T14" fmla="*/ 0 w 283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6">
                  <a:moveTo>
                    <a:pt x="0" y="25"/>
                  </a:moveTo>
                  <a:lnTo>
                    <a:pt x="0" y="25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6" y="0"/>
                    <a:pt x="279" y="5"/>
                    <a:pt x="279" y="8"/>
                  </a:cubicBezTo>
                  <a:cubicBezTo>
                    <a:pt x="282" y="25"/>
                    <a:pt x="282" y="25"/>
                    <a:pt x="282" y="25"/>
                  </a:cubicBezTo>
                  <a:lnTo>
                    <a:pt x="0" y="25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4" name="Freeform 293"/>
            <p:cNvSpPr>
              <a:spLocks noChangeArrowheads="1"/>
            </p:cNvSpPr>
            <p:nvPr/>
          </p:nvSpPr>
          <p:spPr bwMode="auto">
            <a:xfrm>
              <a:off x="14515614" y="5758207"/>
              <a:ext cx="423503" cy="26888"/>
            </a:xfrm>
            <a:custGeom>
              <a:avLst/>
              <a:gdLst>
                <a:gd name="T0" fmla="*/ 0 w 283"/>
                <a:gd name="T1" fmla="*/ 0 h 24"/>
                <a:gd name="T2" fmla="*/ 0 w 283"/>
                <a:gd name="T3" fmla="*/ 0 h 24"/>
                <a:gd name="T4" fmla="*/ 0 w 283"/>
                <a:gd name="T5" fmla="*/ 14 h 24"/>
                <a:gd name="T6" fmla="*/ 5 w 283"/>
                <a:gd name="T7" fmla="*/ 23 h 24"/>
                <a:gd name="T8" fmla="*/ 273 w 283"/>
                <a:gd name="T9" fmla="*/ 23 h 24"/>
                <a:gd name="T10" fmla="*/ 282 w 283"/>
                <a:gd name="T11" fmla="*/ 14 h 24"/>
                <a:gd name="T12" fmla="*/ 282 w 283"/>
                <a:gd name="T13" fmla="*/ 0 h 24"/>
                <a:gd name="T14" fmla="*/ 0 w 28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4">
                  <a:moveTo>
                    <a:pt x="0" y="0"/>
                  </a:moveTo>
                  <a:lnTo>
                    <a:pt x="0" y="0"/>
                  </a:ln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3" y="23"/>
                    <a:pt x="5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6" y="23"/>
                    <a:pt x="282" y="20"/>
                    <a:pt x="282" y="14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5" name="Freeform 294"/>
            <p:cNvSpPr>
              <a:spLocks noChangeArrowheads="1"/>
            </p:cNvSpPr>
            <p:nvPr/>
          </p:nvSpPr>
          <p:spPr bwMode="auto">
            <a:xfrm>
              <a:off x="14515614" y="5791817"/>
              <a:ext cx="423503" cy="26888"/>
            </a:xfrm>
            <a:custGeom>
              <a:avLst/>
              <a:gdLst>
                <a:gd name="T0" fmla="*/ 0 w 283"/>
                <a:gd name="T1" fmla="*/ 23 h 24"/>
                <a:gd name="T2" fmla="*/ 0 w 283"/>
                <a:gd name="T3" fmla="*/ 23 h 24"/>
                <a:gd name="T4" fmla="*/ 0 w 283"/>
                <a:gd name="T5" fmla="*/ 9 h 24"/>
                <a:gd name="T6" fmla="*/ 5 w 283"/>
                <a:gd name="T7" fmla="*/ 0 h 24"/>
                <a:gd name="T8" fmla="*/ 273 w 283"/>
                <a:gd name="T9" fmla="*/ 0 h 24"/>
                <a:gd name="T10" fmla="*/ 282 w 283"/>
                <a:gd name="T11" fmla="*/ 9 h 24"/>
                <a:gd name="T12" fmla="*/ 282 w 283"/>
                <a:gd name="T13" fmla="*/ 23 h 24"/>
                <a:gd name="T14" fmla="*/ 0 w 283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4">
                  <a:moveTo>
                    <a:pt x="0" y="23"/>
                  </a:moveTo>
                  <a:lnTo>
                    <a:pt x="0" y="23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6" y="0"/>
                    <a:pt x="282" y="3"/>
                    <a:pt x="282" y="9"/>
                  </a:cubicBezTo>
                  <a:cubicBezTo>
                    <a:pt x="282" y="23"/>
                    <a:pt x="282" y="23"/>
                    <a:pt x="282" y="23"/>
                  </a:cubicBezTo>
                  <a:lnTo>
                    <a:pt x="0" y="23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6" name="Freeform 295"/>
            <p:cNvSpPr>
              <a:spLocks noChangeArrowheads="1"/>
            </p:cNvSpPr>
            <p:nvPr/>
          </p:nvSpPr>
          <p:spPr bwMode="auto">
            <a:xfrm>
              <a:off x="14515614" y="5825426"/>
              <a:ext cx="423503" cy="33610"/>
            </a:xfrm>
            <a:custGeom>
              <a:avLst/>
              <a:gdLst>
                <a:gd name="T0" fmla="*/ 0 w 283"/>
                <a:gd name="T1" fmla="*/ 0 h 27"/>
                <a:gd name="T2" fmla="*/ 0 w 283"/>
                <a:gd name="T3" fmla="*/ 0 h 27"/>
                <a:gd name="T4" fmla="*/ 0 w 283"/>
                <a:gd name="T5" fmla="*/ 17 h 27"/>
                <a:gd name="T6" fmla="*/ 5 w 283"/>
                <a:gd name="T7" fmla="*/ 26 h 27"/>
                <a:gd name="T8" fmla="*/ 273 w 283"/>
                <a:gd name="T9" fmla="*/ 26 h 27"/>
                <a:gd name="T10" fmla="*/ 282 w 283"/>
                <a:gd name="T11" fmla="*/ 17 h 27"/>
                <a:gd name="T12" fmla="*/ 282 w 283"/>
                <a:gd name="T13" fmla="*/ 0 h 27"/>
                <a:gd name="T14" fmla="*/ 0 w 283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7">
                  <a:moveTo>
                    <a:pt x="0" y="0"/>
                  </a:moveTo>
                  <a:lnTo>
                    <a:pt x="0" y="0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3" y="26"/>
                    <a:pt x="5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6" y="26"/>
                    <a:pt x="282" y="20"/>
                    <a:pt x="282" y="17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7" name="Freeform 296"/>
            <p:cNvSpPr>
              <a:spLocks noChangeArrowheads="1"/>
            </p:cNvSpPr>
            <p:nvPr/>
          </p:nvSpPr>
          <p:spPr bwMode="auto">
            <a:xfrm>
              <a:off x="14515614" y="5865758"/>
              <a:ext cx="423503" cy="26888"/>
            </a:xfrm>
            <a:custGeom>
              <a:avLst/>
              <a:gdLst>
                <a:gd name="T0" fmla="*/ 0 w 283"/>
                <a:gd name="T1" fmla="*/ 23 h 24"/>
                <a:gd name="T2" fmla="*/ 0 w 283"/>
                <a:gd name="T3" fmla="*/ 23 h 24"/>
                <a:gd name="T4" fmla="*/ 0 w 283"/>
                <a:gd name="T5" fmla="*/ 9 h 24"/>
                <a:gd name="T6" fmla="*/ 5 w 283"/>
                <a:gd name="T7" fmla="*/ 0 h 24"/>
                <a:gd name="T8" fmla="*/ 273 w 283"/>
                <a:gd name="T9" fmla="*/ 0 h 24"/>
                <a:gd name="T10" fmla="*/ 282 w 283"/>
                <a:gd name="T11" fmla="*/ 9 h 24"/>
                <a:gd name="T12" fmla="*/ 282 w 283"/>
                <a:gd name="T13" fmla="*/ 23 h 24"/>
                <a:gd name="T14" fmla="*/ 0 w 283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4">
                  <a:moveTo>
                    <a:pt x="0" y="23"/>
                  </a:moveTo>
                  <a:lnTo>
                    <a:pt x="0" y="23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6" y="0"/>
                    <a:pt x="282" y="3"/>
                    <a:pt x="282" y="9"/>
                  </a:cubicBezTo>
                  <a:cubicBezTo>
                    <a:pt x="282" y="23"/>
                    <a:pt x="282" y="23"/>
                    <a:pt x="282" y="23"/>
                  </a:cubicBezTo>
                  <a:lnTo>
                    <a:pt x="0" y="23"/>
                  </a:lnTo>
                </a:path>
              </a:pathLst>
            </a:custGeom>
            <a:solidFill>
              <a:srgbClr val="8986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8" name="Freeform 297"/>
            <p:cNvSpPr>
              <a:spLocks noChangeArrowheads="1"/>
            </p:cNvSpPr>
            <p:nvPr/>
          </p:nvSpPr>
          <p:spPr bwMode="auto">
            <a:xfrm>
              <a:off x="14515614" y="5899368"/>
              <a:ext cx="423503" cy="26888"/>
            </a:xfrm>
            <a:custGeom>
              <a:avLst/>
              <a:gdLst>
                <a:gd name="T0" fmla="*/ 0 w 283"/>
                <a:gd name="T1" fmla="*/ 0 h 24"/>
                <a:gd name="T2" fmla="*/ 0 w 283"/>
                <a:gd name="T3" fmla="*/ 0 h 24"/>
                <a:gd name="T4" fmla="*/ 0 w 283"/>
                <a:gd name="T5" fmla="*/ 17 h 24"/>
                <a:gd name="T6" fmla="*/ 5 w 283"/>
                <a:gd name="T7" fmla="*/ 23 h 24"/>
                <a:gd name="T8" fmla="*/ 273 w 283"/>
                <a:gd name="T9" fmla="*/ 23 h 24"/>
                <a:gd name="T10" fmla="*/ 282 w 283"/>
                <a:gd name="T11" fmla="*/ 15 h 24"/>
                <a:gd name="T12" fmla="*/ 282 w 283"/>
                <a:gd name="T13" fmla="*/ 0 h 24"/>
                <a:gd name="T14" fmla="*/ 0 w 283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24">
                  <a:moveTo>
                    <a:pt x="0" y="0"/>
                  </a:moveTo>
                  <a:lnTo>
                    <a:pt x="0" y="0"/>
                  </a:ln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3" y="23"/>
                    <a:pt x="5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9" y="23"/>
                    <a:pt x="282" y="20"/>
                    <a:pt x="282" y="15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</a:path>
              </a:pathLst>
            </a:custGeom>
            <a:solidFill>
              <a:srgbClr val="B7B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8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014" y="-75938"/>
            <a:ext cx="11573434" cy="1325563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Elección de idioma y tecnología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914" y="1445951"/>
            <a:ext cx="11357384" cy="5244353"/>
          </a:xfrm>
        </p:spPr>
        <p:txBody>
          <a:bodyPr>
            <a:normAutofit/>
          </a:bodyPr>
          <a:lstStyle/>
          <a:p>
            <a:r>
              <a:rPr lang="es-ES" b="1" dirty="0" smtClean="0"/>
              <a:t>Este año tiene tres decisiones en las cuales ustedes como padres de familia son pilares y gran apoyo</a:t>
            </a:r>
          </a:p>
          <a:p>
            <a:pPr marL="0" indent="0">
              <a:buNone/>
            </a:pPr>
            <a:r>
              <a:rPr lang="es-ES" b="1" dirty="0" smtClean="0"/>
              <a:t>1- Continuar en el proceso hacia un quinto año (académico) o continuar el proceso bajo la modalidad de colegio técnico. </a:t>
            </a:r>
          </a:p>
          <a:p>
            <a:pPr marL="0" indent="0">
              <a:buNone/>
            </a:pPr>
            <a:r>
              <a:rPr lang="es-ES" b="1" dirty="0" smtClean="0"/>
              <a:t>2- Elección del Idioma: Inglés o Francés</a:t>
            </a:r>
          </a:p>
          <a:p>
            <a:pPr marL="0" indent="0">
              <a:buNone/>
            </a:pPr>
            <a:r>
              <a:rPr lang="es-ES" b="1" dirty="0" smtClean="0"/>
              <a:t>3- Elección de Tecnología: Contabilidad, Diseño Publicitario e Inglés Conversacional (vigente este año)</a:t>
            </a:r>
          </a:p>
          <a:p>
            <a:r>
              <a:rPr lang="es-ES" b="1" dirty="0" smtClean="0"/>
              <a:t>Una vez tomada la decisión no hay cambios. </a:t>
            </a:r>
          </a:p>
          <a:p>
            <a:r>
              <a:rPr lang="es-ES" b="1" dirty="0" smtClean="0"/>
              <a:t>Desde el área de Orientación se brindará apoyo y acompañamiento en este proceso.  </a:t>
            </a:r>
          </a:p>
          <a:p>
            <a:pPr algn="ctr"/>
            <a:r>
              <a:rPr lang="es-ES" b="1" u="sng" dirty="0" smtClean="0">
                <a:solidFill>
                  <a:srgbClr val="00B050"/>
                </a:solidFill>
              </a:rPr>
              <a:t>Respetar y conocer las características, habilidades y destrezas de sus hijos.</a:t>
            </a:r>
          </a:p>
          <a:p>
            <a:endParaRPr lang="es-ES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58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344244"/>
            <a:ext cx="3792967" cy="61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1785769" y="2031815"/>
            <a:ext cx="793490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¡Muchas Gracias!</a:t>
            </a:r>
            <a:b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6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¡Buenas Noches!</a:t>
            </a:r>
          </a:p>
        </p:txBody>
      </p:sp>
    </p:spTree>
    <p:extLst>
      <p:ext uri="{BB962C8B-B14F-4D97-AF65-F5344CB8AC3E}">
        <p14:creationId xmlns:p14="http://schemas.microsoft.com/office/powerpoint/2010/main" val="244384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68526" y="1825625"/>
            <a:ext cx="4985273" cy="435133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Es importante vigilar que los estudiantes se retiren a la hora de salida que indique el horario.</a:t>
            </a:r>
          </a:p>
          <a:p>
            <a:r>
              <a:rPr lang="es-ES" b="1" dirty="0" smtClean="0"/>
              <a:t>Estar pendientes que las microbuses los retiren a tiempo.</a:t>
            </a:r>
          </a:p>
          <a:p>
            <a:r>
              <a:rPr lang="es-ES" b="1" dirty="0" smtClean="0"/>
              <a:t>En la institución no puede permanecer estudiantes fuera de horario, con excepción de los estudiantes que participan en algún club o que tramiten el permiso en Coord. de Convivencia</a:t>
            </a:r>
            <a:endParaRPr lang="es-ES" b="1" dirty="0"/>
          </a:p>
        </p:txBody>
      </p:sp>
      <p:sp>
        <p:nvSpPr>
          <p:cNvPr id="4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Aspectos importantes </a:t>
            </a:r>
            <a:r>
              <a:rPr lang="es-ES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por </a:t>
            </a:r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considerar</a:t>
            </a:r>
          </a:p>
        </p:txBody>
      </p:sp>
      <p:grpSp>
        <p:nvGrpSpPr>
          <p:cNvPr id="5" name="Group 3"/>
          <p:cNvGrpSpPr/>
          <p:nvPr/>
        </p:nvGrpSpPr>
        <p:grpSpPr>
          <a:xfrm>
            <a:off x="982712" y="1690688"/>
            <a:ext cx="3955653" cy="4285073"/>
            <a:chOff x="2524195" y="2521528"/>
            <a:chExt cx="8742644" cy="9470716"/>
          </a:xfrm>
        </p:grpSpPr>
        <p:grpSp>
          <p:nvGrpSpPr>
            <p:cNvPr id="6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74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5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6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7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8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  <p:sp>
            <p:nvSpPr>
              <p:cNvPr id="79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85" tIns="60943" rIns="121885" bIns="60943" anchor="ctr"/>
              <a:lstStyle/>
              <a:p>
                <a:endParaRPr lang="en-US" sz="900" dirty="0"/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50" name="Freeform 277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1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2" name="Freeform 281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3" name="Freeform 282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4" name="Freeform 283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5" name="Freeform 284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6" name="Freeform 285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7" name="Freeform 286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8" name="Freeform 287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59" name="Freeform 288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0" name="Freeform 289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1" name="Freeform 290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2" name="Freeform 291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3" name="Freeform 292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4" name="Freeform 293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5" name="Freeform 294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6" name="Freeform 295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7" name="Freeform 296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8" name="Freeform 297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69" name="Freeform 298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0" name="Freeform 299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1" name="Freeform 300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2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73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grpSp>
          <p:nvGrpSpPr>
            <p:cNvPr id="8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grpSp>
          <p:nvGrpSpPr>
            <p:cNvPr id="9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10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21" name="Freeform 129"/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2" name="Freeform 130"/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3" name="Freeform 131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4" name="Freeform 132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5" name="Freeform 133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6" name="Freeform 134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8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0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1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2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4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6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7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8" name="Freeform 146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39" name="Freeform 147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0" name="Freeform 148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41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  <p:grpSp>
            <p:nvGrpSpPr>
              <p:cNvPr id="11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19" name="Freeform 279"/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20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  <p:grpSp>
            <p:nvGrpSpPr>
              <p:cNvPr id="12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4" name="Freeform 6"/>
                <p:cNvSpPr>
                  <a:spLocks/>
                </p:cNvSpPr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5" name="Freeform 7"/>
                <p:cNvSpPr>
                  <a:spLocks/>
                </p:cNvSpPr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6" name="Freeform 8"/>
                <p:cNvSpPr>
                  <a:spLocks/>
                </p:cNvSpPr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7" name="Freeform 9"/>
                <p:cNvSpPr>
                  <a:spLocks/>
                </p:cNvSpPr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727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73600" y="-1715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Nueva Plataforma Digital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975" y="1054100"/>
            <a:ext cx="8674100" cy="5499099"/>
          </a:xfrm>
        </p:spPr>
        <p:txBody>
          <a:bodyPr>
            <a:normAutofit/>
          </a:bodyPr>
          <a:lstStyle/>
          <a:p>
            <a:r>
              <a:rPr lang="es-ES" dirty="0"/>
              <a:t>Se brindará el usuario y contraseña para los estudiantes y padres de familia por medio del correo electrónico que fue anotado en el contrato de servicios educativos.</a:t>
            </a:r>
          </a:p>
          <a:p>
            <a:r>
              <a:rPr lang="es-ES" dirty="0"/>
              <a:t>Se enviará un manual digital para el uso de la plataforma por medio de la carpeta de Nivel en el Drive</a:t>
            </a:r>
          </a:p>
          <a:p>
            <a:r>
              <a:rPr lang="es-ES" dirty="0"/>
              <a:t>Este procedimiento se realizará en el transcurso de la próxima semana.</a:t>
            </a:r>
          </a:p>
          <a:p>
            <a:r>
              <a:rPr lang="es-ES" dirty="0"/>
              <a:t>Esta plataforma cuenta con:</a:t>
            </a:r>
          </a:p>
          <a:p>
            <a:pPr lvl="1"/>
            <a:r>
              <a:rPr lang="es-ES" dirty="0"/>
              <a:t>Calificaciones: se visualiza avance académico.</a:t>
            </a:r>
          </a:p>
          <a:p>
            <a:pPr lvl="1"/>
            <a:r>
              <a:rPr lang="es-ES" dirty="0"/>
              <a:t>Aula Virtual: se comparte material, proyectos, tareas con los estudiantes.</a:t>
            </a:r>
          </a:p>
          <a:p>
            <a:pPr lvl="1"/>
            <a:r>
              <a:rPr lang="es-ES" dirty="0"/>
              <a:t>Calendario: se visualizan fechas importantes.</a:t>
            </a:r>
          </a:p>
          <a:p>
            <a:pPr lvl="1"/>
            <a:r>
              <a:rPr lang="es-ES" dirty="0"/>
              <a:t>Comunicación: mensajería interna de la institución. </a:t>
            </a:r>
          </a:p>
        </p:txBody>
      </p:sp>
      <p:sp>
        <p:nvSpPr>
          <p:cNvPr id="4" name="AutoShape 2" descr="Resultado de imagen de woot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woot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862" y="54447"/>
            <a:ext cx="2997098" cy="16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937" y="3238501"/>
            <a:ext cx="3174649" cy="27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100" y="365125"/>
            <a:ext cx="108077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Para reporte de fallos de la plataforma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09825"/>
            <a:ext cx="10515600" cy="4351338"/>
          </a:xfrm>
        </p:spPr>
        <p:txBody>
          <a:bodyPr>
            <a:normAutofit/>
          </a:bodyPr>
          <a:lstStyle/>
          <a:p>
            <a:r>
              <a:rPr lang="es-ES" sz="6600" dirty="0" smtClean="0">
                <a:hlinkClick r:id="rId2"/>
              </a:rPr>
              <a:t>soporte@codigoe.com</a:t>
            </a:r>
            <a:endParaRPr lang="es-ES" sz="6600" dirty="0" smtClean="0"/>
          </a:p>
          <a:p>
            <a:r>
              <a:rPr lang="es-ES" sz="4800" dirty="0" smtClean="0"/>
              <a:t>El manual de uso se compartirá por medio del Drive de cada nivel.</a:t>
            </a:r>
            <a:endParaRPr lang="es-ES" sz="4800" dirty="0"/>
          </a:p>
        </p:txBody>
      </p:sp>
      <p:pic>
        <p:nvPicPr>
          <p:cNvPr id="4" name="Picture 4" descr="Resultado de imagen de woo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62" y="4842347"/>
            <a:ext cx="2997098" cy="16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5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97301" y="1509855"/>
            <a:ext cx="7889430" cy="60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b="1" dirty="0">
              <a:solidFill>
                <a:schemeClr val="tx1"/>
              </a:solidFill>
            </a:endParaRPr>
          </a:p>
          <a:p>
            <a:pPr lvl="1"/>
            <a:r>
              <a:rPr lang="es-ES" b="1" dirty="0"/>
              <a:t>Cada estudiante tiene su cuenta de correo electrónico  del Colegio.</a:t>
            </a:r>
          </a:p>
          <a:p>
            <a:pPr lvl="1"/>
            <a:r>
              <a:rPr lang="es-ES" b="1" dirty="0"/>
              <a:t>El Drive por el momento es utilizado para compartir información con los estudiantes.</a:t>
            </a:r>
          </a:p>
          <a:p>
            <a:pPr lvl="1"/>
            <a:r>
              <a:rPr lang="es-ES" b="1" dirty="0"/>
              <a:t>Una vez entregado los usuarios de </a:t>
            </a:r>
            <a:r>
              <a:rPr lang="es-ES" sz="2800" b="1" dirty="0" err="1">
                <a:solidFill>
                  <a:srgbClr val="7030A0"/>
                </a:solidFill>
              </a:rPr>
              <a:t>Woot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it</a:t>
            </a:r>
            <a:r>
              <a:rPr lang="es-ES" sz="2800" b="1" dirty="0">
                <a:solidFill>
                  <a:srgbClr val="7030A0"/>
                </a:solidFill>
              </a:rPr>
              <a:t>, </a:t>
            </a:r>
            <a:r>
              <a:rPr lang="es-ES" b="1" dirty="0"/>
              <a:t>la plataforma oficial para compartir información será el apartado de Aula Virtual. </a:t>
            </a:r>
          </a:p>
          <a:p>
            <a:pPr lvl="1"/>
            <a:r>
              <a:rPr lang="es-ES" b="1" dirty="0"/>
              <a:t>Si algún estudiante no tiene acceso al Drive en este momento,  comunicarlo a la Coordinación Académica.</a:t>
            </a:r>
          </a:p>
          <a:p>
            <a:r>
              <a:rPr lang="es-ES" b="1" dirty="0"/>
              <a:t>Cada docente posee su correo electrónico, están disponibles en la página del Colegio.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6" name="Group 647"/>
          <p:cNvGrpSpPr/>
          <p:nvPr/>
        </p:nvGrpSpPr>
        <p:grpSpPr>
          <a:xfrm>
            <a:off x="215900" y="58974"/>
            <a:ext cx="2444078" cy="1772845"/>
            <a:chOff x="15298835" y="2856619"/>
            <a:chExt cx="7139773" cy="6051800"/>
          </a:xfrm>
        </p:grpSpPr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18324880" y="7469529"/>
              <a:ext cx="1058058" cy="1113023"/>
            </a:xfrm>
            <a:custGeom>
              <a:avLst/>
              <a:gdLst>
                <a:gd name="T0" fmla="*/ 1096 w 1105"/>
                <a:gd name="T1" fmla="*/ 1057 h 1166"/>
                <a:gd name="T2" fmla="*/ 1096 w 1105"/>
                <a:gd name="T3" fmla="*/ 1057 h 1166"/>
                <a:gd name="T4" fmla="*/ 1006 w 1105"/>
                <a:gd name="T5" fmla="*/ 1150 h 1166"/>
                <a:gd name="T6" fmla="*/ 131 w 1105"/>
                <a:gd name="T7" fmla="*/ 1165 h 1166"/>
                <a:gd name="T8" fmla="*/ 39 w 1105"/>
                <a:gd name="T9" fmla="*/ 1074 h 1166"/>
                <a:gd name="T10" fmla="*/ 0 w 1105"/>
                <a:gd name="T11" fmla="*/ 131 h 1166"/>
                <a:gd name="T12" fmla="*/ 112 w 1105"/>
                <a:gd name="T13" fmla="*/ 17 h 1166"/>
                <a:gd name="T14" fmla="*/ 987 w 1105"/>
                <a:gd name="T15" fmla="*/ 2 h 1166"/>
                <a:gd name="T16" fmla="*/ 1104 w 1105"/>
                <a:gd name="T17" fmla="*/ 112 h 1166"/>
                <a:gd name="T18" fmla="*/ 1096 w 1105"/>
                <a:gd name="T19" fmla="*/ 1057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5" h="1166">
                  <a:moveTo>
                    <a:pt x="1096" y="1057"/>
                  </a:moveTo>
                  <a:lnTo>
                    <a:pt x="1096" y="1057"/>
                  </a:lnTo>
                  <a:cubicBezTo>
                    <a:pt x="1096" y="1106"/>
                    <a:pt x="1058" y="1147"/>
                    <a:pt x="1006" y="1150"/>
                  </a:cubicBezTo>
                  <a:cubicBezTo>
                    <a:pt x="131" y="1165"/>
                    <a:pt x="131" y="1165"/>
                    <a:pt x="131" y="1165"/>
                  </a:cubicBezTo>
                  <a:cubicBezTo>
                    <a:pt x="83" y="1165"/>
                    <a:pt x="41" y="1125"/>
                    <a:pt x="39" y="107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82"/>
                    <a:pt x="63" y="17"/>
                    <a:pt x="112" y="17"/>
                  </a:cubicBezTo>
                  <a:cubicBezTo>
                    <a:pt x="987" y="2"/>
                    <a:pt x="987" y="2"/>
                    <a:pt x="987" y="2"/>
                  </a:cubicBezTo>
                  <a:cubicBezTo>
                    <a:pt x="1038" y="0"/>
                    <a:pt x="1101" y="63"/>
                    <a:pt x="1104" y="112"/>
                  </a:cubicBezTo>
                  <a:lnTo>
                    <a:pt x="1096" y="105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18362970" y="8409040"/>
              <a:ext cx="1015735" cy="431667"/>
            </a:xfrm>
            <a:custGeom>
              <a:avLst/>
              <a:gdLst>
                <a:gd name="T0" fmla="*/ 1062 w 1063"/>
                <a:gd name="T1" fmla="*/ 341 h 452"/>
                <a:gd name="T2" fmla="*/ 1062 w 1063"/>
                <a:gd name="T3" fmla="*/ 341 h 452"/>
                <a:gd name="T4" fmla="*/ 972 w 1063"/>
                <a:gd name="T5" fmla="*/ 434 h 452"/>
                <a:gd name="T6" fmla="*/ 97 w 1063"/>
                <a:gd name="T7" fmla="*/ 448 h 452"/>
                <a:gd name="T8" fmla="*/ 5 w 1063"/>
                <a:gd name="T9" fmla="*/ 361 h 452"/>
                <a:gd name="T10" fmla="*/ 0 w 1063"/>
                <a:gd name="T11" fmla="*/ 107 h 452"/>
                <a:gd name="T12" fmla="*/ 90 w 1063"/>
                <a:gd name="T13" fmla="*/ 14 h 452"/>
                <a:gd name="T14" fmla="*/ 965 w 1063"/>
                <a:gd name="T15" fmla="*/ 0 h 452"/>
                <a:gd name="T16" fmla="*/ 1057 w 1063"/>
                <a:gd name="T17" fmla="*/ 90 h 452"/>
                <a:gd name="T18" fmla="*/ 1062 w 1063"/>
                <a:gd name="T19" fmla="*/ 34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452">
                  <a:moveTo>
                    <a:pt x="1062" y="341"/>
                  </a:moveTo>
                  <a:lnTo>
                    <a:pt x="1062" y="341"/>
                  </a:lnTo>
                  <a:cubicBezTo>
                    <a:pt x="1062" y="392"/>
                    <a:pt x="1024" y="434"/>
                    <a:pt x="972" y="434"/>
                  </a:cubicBezTo>
                  <a:cubicBezTo>
                    <a:pt x="97" y="448"/>
                    <a:pt x="97" y="448"/>
                    <a:pt x="97" y="448"/>
                  </a:cubicBezTo>
                  <a:cubicBezTo>
                    <a:pt x="46" y="451"/>
                    <a:pt x="5" y="409"/>
                    <a:pt x="5" y="36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58"/>
                    <a:pt x="39" y="17"/>
                    <a:pt x="90" y="14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1016" y="0"/>
                    <a:pt x="1057" y="39"/>
                    <a:pt x="1057" y="90"/>
                  </a:cubicBezTo>
                  <a:lnTo>
                    <a:pt x="1062" y="34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 noChangeArrowheads="1"/>
            </p:cNvSpPr>
            <p:nvPr/>
          </p:nvSpPr>
          <p:spPr bwMode="auto">
            <a:xfrm>
              <a:off x="18836980" y="7621882"/>
              <a:ext cx="423223" cy="732141"/>
            </a:xfrm>
            <a:custGeom>
              <a:avLst/>
              <a:gdLst>
                <a:gd name="T0" fmla="*/ 395 w 447"/>
                <a:gd name="T1" fmla="*/ 748 h 769"/>
                <a:gd name="T2" fmla="*/ 446 w 447"/>
                <a:gd name="T3" fmla="*/ 0 h 769"/>
                <a:gd name="T4" fmla="*/ 49 w 447"/>
                <a:gd name="T5" fmla="*/ 20 h 769"/>
                <a:gd name="T6" fmla="*/ 0 w 447"/>
                <a:gd name="T7" fmla="*/ 768 h 769"/>
                <a:gd name="T8" fmla="*/ 395 w 447"/>
                <a:gd name="T9" fmla="*/ 748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769">
                  <a:moveTo>
                    <a:pt x="395" y="748"/>
                  </a:moveTo>
                  <a:lnTo>
                    <a:pt x="446" y="0"/>
                  </a:lnTo>
                  <a:lnTo>
                    <a:pt x="49" y="20"/>
                  </a:lnTo>
                  <a:lnTo>
                    <a:pt x="0" y="768"/>
                  </a:lnTo>
                  <a:lnTo>
                    <a:pt x="395" y="748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8464544" y="7643043"/>
              <a:ext cx="418991" cy="732141"/>
            </a:xfrm>
            <a:custGeom>
              <a:avLst/>
              <a:gdLst>
                <a:gd name="T0" fmla="*/ 0 w 440"/>
                <a:gd name="T1" fmla="*/ 767 h 768"/>
                <a:gd name="T2" fmla="*/ 390 w 440"/>
                <a:gd name="T3" fmla="*/ 748 h 768"/>
                <a:gd name="T4" fmla="*/ 439 w 440"/>
                <a:gd name="T5" fmla="*/ 0 h 768"/>
                <a:gd name="T6" fmla="*/ 7 w 440"/>
                <a:gd name="T7" fmla="*/ 19 h 768"/>
                <a:gd name="T8" fmla="*/ 0 w 440"/>
                <a:gd name="T9" fmla="*/ 767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68">
                  <a:moveTo>
                    <a:pt x="0" y="767"/>
                  </a:moveTo>
                  <a:lnTo>
                    <a:pt x="390" y="748"/>
                  </a:lnTo>
                  <a:lnTo>
                    <a:pt x="439" y="0"/>
                  </a:lnTo>
                  <a:lnTo>
                    <a:pt x="7" y="19"/>
                  </a:lnTo>
                  <a:lnTo>
                    <a:pt x="0" y="767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18231771" y="3195181"/>
              <a:ext cx="1053825" cy="1117255"/>
            </a:xfrm>
            <a:custGeom>
              <a:avLst/>
              <a:gdLst>
                <a:gd name="T0" fmla="*/ 1096 w 1102"/>
                <a:gd name="T1" fmla="*/ 110 h 1168"/>
                <a:gd name="T2" fmla="*/ 1096 w 1102"/>
                <a:gd name="T3" fmla="*/ 110 h 1168"/>
                <a:gd name="T4" fmla="*/ 1009 w 1102"/>
                <a:gd name="T5" fmla="*/ 17 h 1168"/>
                <a:gd name="T6" fmla="*/ 134 w 1102"/>
                <a:gd name="T7" fmla="*/ 0 h 1168"/>
                <a:gd name="T8" fmla="*/ 41 w 1102"/>
                <a:gd name="T9" fmla="*/ 90 h 1168"/>
                <a:gd name="T10" fmla="*/ 0 w 1102"/>
                <a:gd name="T11" fmla="*/ 1033 h 1168"/>
                <a:gd name="T12" fmla="*/ 112 w 1102"/>
                <a:gd name="T13" fmla="*/ 1150 h 1168"/>
                <a:gd name="T14" fmla="*/ 987 w 1102"/>
                <a:gd name="T15" fmla="*/ 1165 h 1168"/>
                <a:gd name="T16" fmla="*/ 1101 w 1102"/>
                <a:gd name="T17" fmla="*/ 1055 h 1168"/>
                <a:gd name="T18" fmla="*/ 1096 w 1102"/>
                <a:gd name="T19" fmla="*/ 11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2" h="1168">
                  <a:moveTo>
                    <a:pt x="1096" y="110"/>
                  </a:moveTo>
                  <a:lnTo>
                    <a:pt x="1096" y="110"/>
                  </a:lnTo>
                  <a:cubicBezTo>
                    <a:pt x="1099" y="61"/>
                    <a:pt x="1057" y="20"/>
                    <a:pt x="1009" y="17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83" y="0"/>
                    <a:pt x="41" y="39"/>
                    <a:pt x="41" y="90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0" y="1085"/>
                    <a:pt x="61" y="1148"/>
                    <a:pt x="112" y="1150"/>
                  </a:cubicBezTo>
                  <a:cubicBezTo>
                    <a:pt x="987" y="1165"/>
                    <a:pt x="987" y="1165"/>
                    <a:pt x="987" y="1165"/>
                  </a:cubicBezTo>
                  <a:cubicBezTo>
                    <a:pt x="1038" y="1167"/>
                    <a:pt x="1101" y="1104"/>
                    <a:pt x="1101" y="1055"/>
                  </a:cubicBezTo>
                  <a:lnTo>
                    <a:pt x="1096" y="110"/>
                  </a:lnTo>
                </a:path>
              </a:pathLst>
            </a:custGeom>
            <a:solidFill>
              <a:srgbClr val="DFDFD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18269861" y="2945492"/>
              <a:ext cx="1019968" cy="431667"/>
            </a:xfrm>
            <a:custGeom>
              <a:avLst/>
              <a:gdLst>
                <a:gd name="T0" fmla="*/ 1062 w 1066"/>
                <a:gd name="T1" fmla="*/ 112 h 454"/>
                <a:gd name="T2" fmla="*/ 1062 w 1066"/>
                <a:gd name="T3" fmla="*/ 112 h 454"/>
                <a:gd name="T4" fmla="*/ 975 w 1066"/>
                <a:gd name="T5" fmla="*/ 19 h 454"/>
                <a:gd name="T6" fmla="*/ 100 w 1066"/>
                <a:gd name="T7" fmla="*/ 2 h 454"/>
                <a:gd name="T8" fmla="*/ 7 w 1066"/>
                <a:gd name="T9" fmla="*/ 90 h 454"/>
                <a:gd name="T10" fmla="*/ 2 w 1066"/>
                <a:gd name="T11" fmla="*/ 344 h 454"/>
                <a:gd name="T12" fmla="*/ 90 w 1066"/>
                <a:gd name="T13" fmla="*/ 436 h 454"/>
                <a:gd name="T14" fmla="*/ 965 w 1066"/>
                <a:gd name="T15" fmla="*/ 453 h 454"/>
                <a:gd name="T16" fmla="*/ 1057 w 1066"/>
                <a:gd name="T17" fmla="*/ 363 h 454"/>
                <a:gd name="T18" fmla="*/ 1062 w 1066"/>
                <a:gd name="T19" fmla="*/ 11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6" h="454">
                  <a:moveTo>
                    <a:pt x="1062" y="112"/>
                  </a:moveTo>
                  <a:lnTo>
                    <a:pt x="1062" y="112"/>
                  </a:lnTo>
                  <a:cubicBezTo>
                    <a:pt x="1065" y="61"/>
                    <a:pt x="1023" y="19"/>
                    <a:pt x="975" y="19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9" y="0"/>
                    <a:pt x="7" y="42"/>
                    <a:pt x="7" y="90"/>
                  </a:cubicBezTo>
                  <a:cubicBezTo>
                    <a:pt x="2" y="344"/>
                    <a:pt x="2" y="344"/>
                    <a:pt x="2" y="344"/>
                  </a:cubicBezTo>
                  <a:cubicBezTo>
                    <a:pt x="0" y="394"/>
                    <a:pt x="41" y="436"/>
                    <a:pt x="90" y="436"/>
                  </a:cubicBezTo>
                  <a:cubicBezTo>
                    <a:pt x="965" y="453"/>
                    <a:pt x="965" y="453"/>
                    <a:pt x="965" y="453"/>
                  </a:cubicBezTo>
                  <a:cubicBezTo>
                    <a:pt x="1016" y="453"/>
                    <a:pt x="1057" y="414"/>
                    <a:pt x="1057" y="363"/>
                  </a:cubicBezTo>
                  <a:lnTo>
                    <a:pt x="1062" y="11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18274093" y="2856619"/>
              <a:ext cx="1015735" cy="275082"/>
            </a:xfrm>
            <a:custGeom>
              <a:avLst/>
              <a:gdLst>
                <a:gd name="T0" fmla="*/ 1060 w 1063"/>
                <a:gd name="T1" fmla="*/ 110 h 292"/>
                <a:gd name="T2" fmla="*/ 1060 w 1063"/>
                <a:gd name="T3" fmla="*/ 110 h 292"/>
                <a:gd name="T4" fmla="*/ 972 w 1063"/>
                <a:gd name="T5" fmla="*/ 18 h 292"/>
                <a:gd name="T6" fmla="*/ 95 w 1063"/>
                <a:gd name="T7" fmla="*/ 3 h 292"/>
                <a:gd name="T8" fmla="*/ 2 w 1063"/>
                <a:gd name="T9" fmla="*/ 91 h 292"/>
                <a:gd name="T10" fmla="*/ 2 w 1063"/>
                <a:gd name="T11" fmla="*/ 181 h 292"/>
                <a:gd name="T12" fmla="*/ 90 w 1063"/>
                <a:gd name="T13" fmla="*/ 274 h 292"/>
                <a:gd name="T14" fmla="*/ 965 w 1063"/>
                <a:gd name="T15" fmla="*/ 291 h 292"/>
                <a:gd name="T16" fmla="*/ 1057 w 1063"/>
                <a:gd name="T17" fmla="*/ 201 h 292"/>
                <a:gd name="T18" fmla="*/ 1060 w 1063"/>
                <a:gd name="T19" fmla="*/ 11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292">
                  <a:moveTo>
                    <a:pt x="1060" y="110"/>
                  </a:moveTo>
                  <a:lnTo>
                    <a:pt x="1060" y="110"/>
                  </a:lnTo>
                  <a:cubicBezTo>
                    <a:pt x="1062" y="62"/>
                    <a:pt x="1021" y="20"/>
                    <a:pt x="972" y="18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46" y="0"/>
                    <a:pt x="5" y="42"/>
                    <a:pt x="2" y="9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232"/>
                    <a:pt x="41" y="274"/>
                    <a:pt x="90" y="274"/>
                  </a:cubicBezTo>
                  <a:cubicBezTo>
                    <a:pt x="965" y="291"/>
                    <a:pt x="965" y="291"/>
                    <a:pt x="965" y="291"/>
                  </a:cubicBezTo>
                  <a:cubicBezTo>
                    <a:pt x="1016" y="291"/>
                    <a:pt x="1057" y="252"/>
                    <a:pt x="1057" y="201"/>
                  </a:cubicBezTo>
                  <a:lnTo>
                    <a:pt x="1060" y="1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18824283" y="3690328"/>
              <a:ext cx="393597" cy="643268"/>
            </a:xfrm>
            <a:custGeom>
              <a:avLst/>
              <a:gdLst>
                <a:gd name="T0" fmla="*/ 383 w 416"/>
                <a:gd name="T1" fmla="*/ 675 h 676"/>
                <a:gd name="T2" fmla="*/ 415 w 416"/>
                <a:gd name="T3" fmla="*/ 20 h 676"/>
                <a:gd name="T4" fmla="*/ 30 w 416"/>
                <a:gd name="T5" fmla="*/ 0 h 676"/>
                <a:gd name="T6" fmla="*/ 0 w 416"/>
                <a:gd name="T7" fmla="*/ 656 h 676"/>
                <a:gd name="T8" fmla="*/ 383 w 416"/>
                <a:gd name="T9" fmla="*/ 675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676">
                  <a:moveTo>
                    <a:pt x="383" y="675"/>
                  </a:moveTo>
                  <a:lnTo>
                    <a:pt x="415" y="20"/>
                  </a:lnTo>
                  <a:lnTo>
                    <a:pt x="30" y="0"/>
                  </a:lnTo>
                  <a:lnTo>
                    <a:pt x="0" y="656"/>
                  </a:lnTo>
                  <a:lnTo>
                    <a:pt x="383" y="675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18417989" y="3669168"/>
              <a:ext cx="431688" cy="647500"/>
            </a:xfrm>
            <a:custGeom>
              <a:avLst/>
              <a:gdLst>
                <a:gd name="T0" fmla="*/ 0 w 452"/>
                <a:gd name="T1" fmla="*/ 658 h 679"/>
                <a:gd name="T2" fmla="*/ 421 w 452"/>
                <a:gd name="T3" fmla="*/ 678 h 679"/>
                <a:gd name="T4" fmla="*/ 451 w 452"/>
                <a:gd name="T5" fmla="*/ 22 h 679"/>
                <a:gd name="T6" fmla="*/ 31 w 452"/>
                <a:gd name="T7" fmla="*/ 0 h 679"/>
                <a:gd name="T8" fmla="*/ 0 w 452"/>
                <a:gd name="T9" fmla="*/ 65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679">
                  <a:moveTo>
                    <a:pt x="0" y="658"/>
                  </a:moveTo>
                  <a:lnTo>
                    <a:pt x="421" y="678"/>
                  </a:lnTo>
                  <a:lnTo>
                    <a:pt x="451" y="22"/>
                  </a:lnTo>
                  <a:lnTo>
                    <a:pt x="31" y="0"/>
                  </a:lnTo>
                  <a:lnTo>
                    <a:pt x="0" y="658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20986953" y="5116522"/>
              <a:ext cx="1113077" cy="1058007"/>
            </a:xfrm>
            <a:custGeom>
              <a:avLst/>
              <a:gdLst>
                <a:gd name="T0" fmla="*/ 1058 w 1166"/>
                <a:gd name="T1" fmla="*/ 7 h 1105"/>
                <a:gd name="T2" fmla="*/ 1058 w 1166"/>
                <a:gd name="T3" fmla="*/ 7 h 1105"/>
                <a:gd name="T4" fmla="*/ 1151 w 1166"/>
                <a:gd name="T5" fmla="*/ 98 h 1105"/>
                <a:gd name="T6" fmla="*/ 1163 w 1166"/>
                <a:gd name="T7" fmla="*/ 972 h 1105"/>
                <a:gd name="T8" fmla="*/ 1075 w 1166"/>
                <a:gd name="T9" fmla="*/ 1065 h 1105"/>
                <a:gd name="T10" fmla="*/ 132 w 1166"/>
                <a:gd name="T11" fmla="*/ 1102 h 1105"/>
                <a:gd name="T12" fmla="*/ 15 w 1166"/>
                <a:gd name="T13" fmla="*/ 992 h 1105"/>
                <a:gd name="T14" fmla="*/ 0 w 1166"/>
                <a:gd name="T15" fmla="*/ 115 h 1105"/>
                <a:gd name="T16" fmla="*/ 112 w 1166"/>
                <a:gd name="T17" fmla="*/ 0 h 1105"/>
                <a:gd name="T18" fmla="*/ 1058 w 1166"/>
                <a:gd name="T19" fmla="*/ 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6" h="1105">
                  <a:moveTo>
                    <a:pt x="1058" y="7"/>
                  </a:moveTo>
                  <a:lnTo>
                    <a:pt x="1058" y="7"/>
                  </a:lnTo>
                  <a:cubicBezTo>
                    <a:pt x="1106" y="7"/>
                    <a:pt x="1148" y="47"/>
                    <a:pt x="1151" y="98"/>
                  </a:cubicBezTo>
                  <a:cubicBezTo>
                    <a:pt x="1163" y="972"/>
                    <a:pt x="1163" y="972"/>
                    <a:pt x="1163" y="972"/>
                  </a:cubicBezTo>
                  <a:cubicBezTo>
                    <a:pt x="1165" y="1021"/>
                    <a:pt x="1123" y="1062"/>
                    <a:pt x="1075" y="1065"/>
                  </a:cubicBezTo>
                  <a:cubicBezTo>
                    <a:pt x="132" y="1102"/>
                    <a:pt x="132" y="1102"/>
                    <a:pt x="132" y="1102"/>
                  </a:cubicBezTo>
                  <a:cubicBezTo>
                    <a:pt x="81" y="1104"/>
                    <a:pt x="17" y="1041"/>
                    <a:pt x="15" y="99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66"/>
                    <a:pt x="63" y="0"/>
                    <a:pt x="112" y="0"/>
                  </a:cubicBezTo>
                  <a:lnTo>
                    <a:pt x="1058" y="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ChangeArrowheads="1"/>
            </p:cNvSpPr>
            <p:nvPr/>
          </p:nvSpPr>
          <p:spPr bwMode="auto">
            <a:xfrm>
              <a:off x="21922276" y="5120754"/>
              <a:ext cx="427455" cy="1015687"/>
            </a:xfrm>
            <a:custGeom>
              <a:avLst/>
              <a:gdLst>
                <a:gd name="T0" fmla="*/ 342 w 450"/>
                <a:gd name="T1" fmla="*/ 0 h 1064"/>
                <a:gd name="T2" fmla="*/ 342 w 450"/>
                <a:gd name="T3" fmla="*/ 0 h 1064"/>
                <a:gd name="T4" fmla="*/ 434 w 450"/>
                <a:gd name="T5" fmla="*/ 91 h 1064"/>
                <a:gd name="T6" fmla="*/ 449 w 450"/>
                <a:gd name="T7" fmla="*/ 965 h 1064"/>
                <a:gd name="T8" fmla="*/ 359 w 450"/>
                <a:gd name="T9" fmla="*/ 1058 h 1064"/>
                <a:gd name="T10" fmla="*/ 108 w 450"/>
                <a:gd name="T11" fmla="*/ 1063 h 1064"/>
                <a:gd name="T12" fmla="*/ 15 w 450"/>
                <a:gd name="T13" fmla="*/ 973 h 1064"/>
                <a:gd name="T14" fmla="*/ 0 w 450"/>
                <a:gd name="T15" fmla="*/ 98 h 1064"/>
                <a:gd name="T16" fmla="*/ 91 w 450"/>
                <a:gd name="T17" fmla="*/ 5 h 1064"/>
                <a:gd name="T18" fmla="*/ 342 w 450"/>
                <a:gd name="T19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0" h="1064">
                  <a:moveTo>
                    <a:pt x="342" y="0"/>
                  </a:moveTo>
                  <a:lnTo>
                    <a:pt x="342" y="0"/>
                  </a:lnTo>
                  <a:cubicBezTo>
                    <a:pt x="393" y="0"/>
                    <a:pt x="434" y="40"/>
                    <a:pt x="434" y="91"/>
                  </a:cubicBezTo>
                  <a:cubicBezTo>
                    <a:pt x="449" y="965"/>
                    <a:pt x="449" y="965"/>
                    <a:pt x="449" y="965"/>
                  </a:cubicBezTo>
                  <a:cubicBezTo>
                    <a:pt x="449" y="1017"/>
                    <a:pt x="410" y="1058"/>
                    <a:pt x="359" y="1058"/>
                  </a:cubicBezTo>
                  <a:cubicBezTo>
                    <a:pt x="108" y="1063"/>
                    <a:pt x="108" y="1063"/>
                    <a:pt x="108" y="1063"/>
                  </a:cubicBezTo>
                  <a:cubicBezTo>
                    <a:pt x="56" y="1063"/>
                    <a:pt x="15" y="1024"/>
                    <a:pt x="15" y="97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7"/>
                    <a:pt x="39" y="5"/>
                    <a:pt x="91" y="5"/>
                  </a:cubicBezTo>
                  <a:lnTo>
                    <a:pt x="342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22167745" y="5116522"/>
              <a:ext cx="270863" cy="1015687"/>
            </a:xfrm>
            <a:custGeom>
              <a:avLst/>
              <a:gdLst>
                <a:gd name="T0" fmla="*/ 180 w 288"/>
                <a:gd name="T1" fmla="*/ 2 h 1061"/>
                <a:gd name="T2" fmla="*/ 180 w 288"/>
                <a:gd name="T3" fmla="*/ 2 h 1061"/>
                <a:gd name="T4" fmla="*/ 273 w 288"/>
                <a:gd name="T5" fmla="*/ 90 h 1061"/>
                <a:gd name="T6" fmla="*/ 285 w 288"/>
                <a:gd name="T7" fmla="*/ 967 h 1061"/>
                <a:gd name="T8" fmla="*/ 197 w 288"/>
                <a:gd name="T9" fmla="*/ 1058 h 1061"/>
                <a:gd name="T10" fmla="*/ 107 w 288"/>
                <a:gd name="T11" fmla="*/ 1060 h 1061"/>
                <a:gd name="T12" fmla="*/ 15 w 288"/>
                <a:gd name="T13" fmla="*/ 970 h 1061"/>
                <a:gd name="T14" fmla="*/ 0 w 288"/>
                <a:gd name="T15" fmla="*/ 95 h 1061"/>
                <a:gd name="T16" fmla="*/ 90 w 288"/>
                <a:gd name="T17" fmla="*/ 2 h 1061"/>
                <a:gd name="T18" fmla="*/ 180 w 288"/>
                <a:gd name="T19" fmla="*/ 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1061">
                  <a:moveTo>
                    <a:pt x="180" y="2"/>
                  </a:moveTo>
                  <a:lnTo>
                    <a:pt x="180" y="2"/>
                  </a:lnTo>
                  <a:cubicBezTo>
                    <a:pt x="229" y="0"/>
                    <a:pt x="270" y="42"/>
                    <a:pt x="273" y="90"/>
                  </a:cubicBezTo>
                  <a:cubicBezTo>
                    <a:pt x="285" y="967"/>
                    <a:pt x="285" y="967"/>
                    <a:pt x="285" y="967"/>
                  </a:cubicBezTo>
                  <a:cubicBezTo>
                    <a:pt x="287" y="1016"/>
                    <a:pt x="246" y="1058"/>
                    <a:pt x="197" y="1058"/>
                  </a:cubicBezTo>
                  <a:cubicBezTo>
                    <a:pt x="107" y="1060"/>
                    <a:pt x="107" y="1060"/>
                    <a:pt x="107" y="1060"/>
                  </a:cubicBezTo>
                  <a:cubicBezTo>
                    <a:pt x="56" y="1060"/>
                    <a:pt x="15" y="1021"/>
                    <a:pt x="15" y="97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4"/>
                    <a:pt x="39" y="5"/>
                    <a:pt x="90" y="2"/>
                  </a:cubicBezTo>
                  <a:lnTo>
                    <a:pt x="18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20948863" y="5146146"/>
              <a:ext cx="884536" cy="499379"/>
            </a:xfrm>
            <a:custGeom>
              <a:avLst/>
              <a:gdLst>
                <a:gd name="T0" fmla="*/ 873 w 925"/>
                <a:gd name="T1" fmla="*/ 113 h 523"/>
                <a:gd name="T2" fmla="*/ 0 w 925"/>
                <a:gd name="T3" fmla="*/ 0 h 523"/>
                <a:gd name="T4" fmla="*/ 52 w 925"/>
                <a:gd name="T5" fmla="*/ 468 h 523"/>
                <a:gd name="T6" fmla="*/ 924 w 925"/>
                <a:gd name="T7" fmla="*/ 522 h 523"/>
                <a:gd name="T8" fmla="*/ 873 w 925"/>
                <a:gd name="T9" fmla="*/ 11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5" h="523">
                  <a:moveTo>
                    <a:pt x="873" y="113"/>
                  </a:moveTo>
                  <a:lnTo>
                    <a:pt x="0" y="0"/>
                  </a:lnTo>
                  <a:lnTo>
                    <a:pt x="52" y="468"/>
                  </a:lnTo>
                  <a:lnTo>
                    <a:pt x="924" y="522"/>
                  </a:lnTo>
                  <a:lnTo>
                    <a:pt x="873" y="113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20999650" y="5577813"/>
              <a:ext cx="888768" cy="444363"/>
            </a:xfrm>
            <a:custGeom>
              <a:avLst/>
              <a:gdLst>
                <a:gd name="T0" fmla="*/ 930 w 931"/>
                <a:gd name="T1" fmla="*/ 466 h 467"/>
                <a:gd name="T2" fmla="*/ 872 w 931"/>
                <a:gd name="T3" fmla="*/ 0 h 467"/>
                <a:gd name="T4" fmla="*/ 0 w 931"/>
                <a:gd name="T5" fmla="*/ 32 h 467"/>
                <a:gd name="T6" fmla="*/ 56 w 931"/>
                <a:gd name="T7" fmla="*/ 409 h 467"/>
                <a:gd name="T8" fmla="*/ 930 w 931"/>
                <a:gd name="T9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467">
                  <a:moveTo>
                    <a:pt x="930" y="466"/>
                  </a:moveTo>
                  <a:lnTo>
                    <a:pt x="872" y="0"/>
                  </a:lnTo>
                  <a:lnTo>
                    <a:pt x="0" y="32"/>
                  </a:lnTo>
                  <a:lnTo>
                    <a:pt x="56" y="409"/>
                  </a:lnTo>
                  <a:lnTo>
                    <a:pt x="930" y="466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15637413" y="5150378"/>
              <a:ext cx="1104612" cy="1058007"/>
            </a:xfrm>
            <a:custGeom>
              <a:avLst/>
              <a:gdLst>
                <a:gd name="T0" fmla="*/ 90 w 1156"/>
                <a:gd name="T1" fmla="*/ 29 h 1105"/>
                <a:gd name="T2" fmla="*/ 90 w 1156"/>
                <a:gd name="T3" fmla="*/ 29 h 1105"/>
                <a:gd name="T4" fmla="*/ 0 w 1156"/>
                <a:gd name="T5" fmla="*/ 119 h 1105"/>
                <a:gd name="T6" fmla="*/ 5 w 1156"/>
                <a:gd name="T7" fmla="*/ 997 h 1105"/>
                <a:gd name="T8" fmla="*/ 98 w 1156"/>
                <a:gd name="T9" fmla="*/ 1087 h 1105"/>
                <a:gd name="T10" fmla="*/ 1041 w 1156"/>
                <a:gd name="T11" fmla="*/ 1104 h 1105"/>
                <a:gd name="T12" fmla="*/ 1155 w 1156"/>
                <a:gd name="T13" fmla="*/ 989 h 1105"/>
                <a:gd name="T14" fmla="*/ 1148 w 1156"/>
                <a:gd name="T15" fmla="*/ 114 h 1105"/>
                <a:gd name="T16" fmla="*/ 1036 w 1156"/>
                <a:gd name="T17" fmla="*/ 0 h 1105"/>
                <a:gd name="T18" fmla="*/ 90 w 1156"/>
                <a:gd name="T19" fmla="*/ 29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6" h="1105">
                  <a:moveTo>
                    <a:pt x="90" y="29"/>
                  </a:moveTo>
                  <a:lnTo>
                    <a:pt x="90" y="29"/>
                  </a:lnTo>
                  <a:cubicBezTo>
                    <a:pt x="42" y="29"/>
                    <a:pt x="0" y="70"/>
                    <a:pt x="0" y="119"/>
                  </a:cubicBezTo>
                  <a:cubicBezTo>
                    <a:pt x="5" y="997"/>
                    <a:pt x="5" y="997"/>
                    <a:pt x="5" y="997"/>
                  </a:cubicBezTo>
                  <a:cubicBezTo>
                    <a:pt x="5" y="1045"/>
                    <a:pt x="47" y="1087"/>
                    <a:pt x="98" y="1087"/>
                  </a:cubicBezTo>
                  <a:cubicBezTo>
                    <a:pt x="1041" y="1104"/>
                    <a:pt x="1041" y="1104"/>
                    <a:pt x="1041" y="1104"/>
                  </a:cubicBezTo>
                  <a:cubicBezTo>
                    <a:pt x="1092" y="1104"/>
                    <a:pt x="1155" y="1038"/>
                    <a:pt x="1155" y="989"/>
                  </a:cubicBezTo>
                  <a:cubicBezTo>
                    <a:pt x="1148" y="114"/>
                    <a:pt x="1148" y="114"/>
                    <a:pt x="1148" y="114"/>
                  </a:cubicBezTo>
                  <a:cubicBezTo>
                    <a:pt x="1148" y="63"/>
                    <a:pt x="1085" y="0"/>
                    <a:pt x="1036" y="0"/>
                  </a:cubicBezTo>
                  <a:lnTo>
                    <a:pt x="90" y="29"/>
                  </a:lnTo>
                </a:path>
              </a:pathLst>
            </a:custGeom>
            <a:solidFill>
              <a:srgbClr val="DFDFD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15387712" y="5175770"/>
              <a:ext cx="418991" cy="1011455"/>
            </a:xfrm>
            <a:custGeom>
              <a:avLst/>
              <a:gdLst>
                <a:gd name="T0" fmla="*/ 90 w 440"/>
                <a:gd name="T1" fmla="*/ 0 h 1059"/>
                <a:gd name="T2" fmla="*/ 90 w 440"/>
                <a:gd name="T3" fmla="*/ 0 h 1059"/>
                <a:gd name="T4" fmla="*/ 0 w 440"/>
                <a:gd name="T5" fmla="*/ 93 h 1059"/>
                <a:gd name="T6" fmla="*/ 5 w 440"/>
                <a:gd name="T7" fmla="*/ 968 h 1059"/>
                <a:gd name="T8" fmla="*/ 95 w 440"/>
                <a:gd name="T9" fmla="*/ 1058 h 1059"/>
                <a:gd name="T10" fmla="*/ 349 w 440"/>
                <a:gd name="T11" fmla="*/ 1058 h 1059"/>
                <a:gd name="T12" fmla="*/ 439 w 440"/>
                <a:gd name="T13" fmla="*/ 965 h 1059"/>
                <a:gd name="T14" fmla="*/ 434 w 440"/>
                <a:gd name="T15" fmla="*/ 90 h 1059"/>
                <a:gd name="T16" fmla="*/ 342 w 440"/>
                <a:gd name="T17" fmla="*/ 0 h 1059"/>
                <a:gd name="T18" fmla="*/ 90 w 440"/>
                <a:gd name="T19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1059">
                  <a:moveTo>
                    <a:pt x="90" y="0"/>
                  </a:moveTo>
                  <a:lnTo>
                    <a:pt x="90" y="0"/>
                  </a:lnTo>
                  <a:cubicBezTo>
                    <a:pt x="40" y="0"/>
                    <a:pt x="0" y="41"/>
                    <a:pt x="0" y="93"/>
                  </a:cubicBezTo>
                  <a:cubicBezTo>
                    <a:pt x="5" y="968"/>
                    <a:pt x="5" y="968"/>
                    <a:pt x="5" y="968"/>
                  </a:cubicBezTo>
                  <a:cubicBezTo>
                    <a:pt x="5" y="1019"/>
                    <a:pt x="47" y="1058"/>
                    <a:pt x="95" y="1058"/>
                  </a:cubicBezTo>
                  <a:cubicBezTo>
                    <a:pt x="349" y="1058"/>
                    <a:pt x="349" y="1058"/>
                    <a:pt x="349" y="1058"/>
                  </a:cubicBezTo>
                  <a:cubicBezTo>
                    <a:pt x="398" y="1058"/>
                    <a:pt x="439" y="1016"/>
                    <a:pt x="439" y="965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34" y="39"/>
                    <a:pt x="393" y="0"/>
                    <a:pt x="342" y="0"/>
                  </a:cubicBezTo>
                  <a:lnTo>
                    <a:pt x="9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ChangeArrowheads="1"/>
            </p:cNvSpPr>
            <p:nvPr/>
          </p:nvSpPr>
          <p:spPr bwMode="auto">
            <a:xfrm>
              <a:off x="15298835" y="5175770"/>
              <a:ext cx="262398" cy="1015687"/>
            </a:xfrm>
            <a:custGeom>
              <a:avLst/>
              <a:gdLst>
                <a:gd name="T0" fmla="*/ 90 w 279"/>
                <a:gd name="T1" fmla="*/ 3 h 1061"/>
                <a:gd name="T2" fmla="*/ 90 w 279"/>
                <a:gd name="T3" fmla="*/ 3 h 1061"/>
                <a:gd name="T4" fmla="*/ 0 w 279"/>
                <a:gd name="T5" fmla="*/ 93 h 1061"/>
                <a:gd name="T6" fmla="*/ 5 w 279"/>
                <a:gd name="T7" fmla="*/ 968 h 1061"/>
                <a:gd name="T8" fmla="*/ 97 w 279"/>
                <a:gd name="T9" fmla="*/ 1058 h 1061"/>
                <a:gd name="T10" fmla="*/ 187 w 279"/>
                <a:gd name="T11" fmla="*/ 1058 h 1061"/>
                <a:gd name="T12" fmla="*/ 278 w 279"/>
                <a:gd name="T13" fmla="*/ 968 h 1061"/>
                <a:gd name="T14" fmla="*/ 273 w 279"/>
                <a:gd name="T15" fmla="*/ 90 h 1061"/>
                <a:gd name="T16" fmla="*/ 180 w 279"/>
                <a:gd name="T17" fmla="*/ 0 h 1061"/>
                <a:gd name="T18" fmla="*/ 90 w 279"/>
                <a:gd name="T19" fmla="*/ 3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1061">
                  <a:moveTo>
                    <a:pt x="90" y="3"/>
                  </a:moveTo>
                  <a:lnTo>
                    <a:pt x="90" y="3"/>
                  </a:lnTo>
                  <a:cubicBezTo>
                    <a:pt x="41" y="3"/>
                    <a:pt x="0" y="41"/>
                    <a:pt x="0" y="93"/>
                  </a:cubicBezTo>
                  <a:cubicBezTo>
                    <a:pt x="5" y="968"/>
                    <a:pt x="5" y="968"/>
                    <a:pt x="5" y="968"/>
                  </a:cubicBezTo>
                  <a:cubicBezTo>
                    <a:pt x="7" y="1019"/>
                    <a:pt x="46" y="1060"/>
                    <a:pt x="97" y="1058"/>
                  </a:cubicBezTo>
                  <a:cubicBezTo>
                    <a:pt x="187" y="1058"/>
                    <a:pt x="187" y="1058"/>
                    <a:pt x="187" y="1058"/>
                  </a:cubicBezTo>
                  <a:cubicBezTo>
                    <a:pt x="239" y="1058"/>
                    <a:pt x="278" y="1016"/>
                    <a:pt x="278" y="968"/>
                  </a:cubicBezTo>
                  <a:cubicBezTo>
                    <a:pt x="273" y="90"/>
                    <a:pt x="273" y="90"/>
                    <a:pt x="273" y="90"/>
                  </a:cubicBezTo>
                  <a:cubicBezTo>
                    <a:pt x="273" y="41"/>
                    <a:pt x="232" y="0"/>
                    <a:pt x="180" y="0"/>
                  </a:cubicBezTo>
                  <a:lnTo>
                    <a:pt x="9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ChangeArrowheads="1"/>
            </p:cNvSpPr>
            <p:nvPr/>
          </p:nvSpPr>
          <p:spPr bwMode="auto">
            <a:xfrm>
              <a:off x="15963295" y="5235019"/>
              <a:ext cx="634835" cy="380883"/>
            </a:xfrm>
            <a:custGeom>
              <a:avLst/>
              <a:gdLst>
                <a:gd name="T0" fmla="*/ 665 w 666"/>
                <a:gd name="T1" fmla="*/ 17 h 400"/>
                <a:gd name="T2" fmla="*/ 10 w 666"/>
                <a:gd name="T3" fmla="*/ 0 h 400"/>
                <a:gd name="T4" fmla="*/ 0 w 666"/>
                <a:gd name="T5" fmla="*/ 387 h 400"/>
                <a:gd name="T6" fmla="*/ 656 w 666"/>
                <a:gd name="T7" fmla="*/ 399 h 400"/>
                <a:gd name="T8" fmla="*/ 665 w 666"/>
                <a:gd name="T9" fmla="*/ 1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400">
                  <a:moveTo>
                    <a:pt x="665" y="17"/>
                  </a:moveTo>
                  <a:lnTo>
                    <a:pt x="10" y="0"/>
                  </a:lnTo>
                  <a:lnTo>
                    <a:pt x="0" y="387"/>
                  </a:lnTo>
                  <a:lnTo>
                    <a:pt x="656" y="399"/>
                  </a:lnTo>
                  <a:lnTo>
                    <a:pt x="665" y="17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15950599" y="5603205"/>
              <a:ext cx="639067" cy="414739"/>
            </a:xfrm>
            <a:custGeom>
              <a:avLst/>
              <a:gdLst>
                <a:gd name="T0" fmla="*/ 658 w 669"/>
                <a:gd name="T1" fmla="*/ 434 h 435"/>
                <a:gd name="T2" fmla="*/ 668 w 669"/>
                <a:gd name="T3" fmla="*/ 12 h 435"/>
                <a:gd name="T4" fmla="*/ 12 w 669"/>
                <a:gd name="T5" fmla="*/ 0 h 435"/>
                <a:gd name="T6" fmla="*/ 0 w 669"/>
                <a:gd name="T7" fmla="*/ 417 h 435"/>
                <a:gd name="T8" fmla="*/ 658 w 669"/>
                <a:gd name="T9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9" h="435">
                  <a:moveTo>
                    <a:pt x="658" y="434"/>
                  </a:moveTo>
                  <a:lnTo>
                    <a:pt x="668" y="12"/>
                  </a:lnTo>
                  <a:lnTo>
                    <a:pt x="12" y="0"/>
                  </a:lnTo>
                  <a:lnTo>
                    <a:pt x="0" y="417"/>
                  </a:lnTo>
                  <a:lnTo>
                    <a:pt x="658" y="434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16521950" y="4071211"/>
              <a:ext cx="4710473" cy="3580296"/>
            </a:xfrm>
            <a:custGeom>
              <a:avLst/>
              <a:gdLst>
                <a:gd name="T0" fmla="*/ 4910 w 4911"/>
                <a:gd name="T1" fmla="*/ 3616 h 3734"/>
                <a:gd name="T2" fmla="*/ 4910 w 4911"/>
                <a:gd name="T3" fmla="*/ 3616 h 3734"/>
                <a:gd name="T4" fmla="*/ 4832 w 4911"/>
                <a:gd name="T5" fmla="*/ 3733 h 3734"/>
                <a:gd name="T6" fmla="*/ 77 w 4911"/>
                <a:gd name="T7" fmla="*/ 3733 h 3734"/>
                <a:gd name="T8" fmla="*/ 0 w 4911"/>
                <a:gd name="T9" fmla="*/ 3616 h 3734"/>
                <a:gd name="T10" fmla="*/ 0 w 4911"/>
                <a:gd name="T11" fmla="*/ 117 h 3734"/>
                <a:gd name="T12" fmla="*/ 77 w 4911"/>
                <a:gd name="T13" fmla="*/ 0 h 3734"/>
                <a:gd name="T14" fmla="*/ 4832 w 4911"/>
                <a:gd name="T15" fmla="*/ 0 h 3734"/>
                <a:gd name="T16" fmla="*/ 4910 w 4911"/>
                <a:gd name="T17" fmla="*/ 117 h 3734"/>
                <a:gd name="T18" fmla="*/ 4910 w 4911"/>
                <a:gd name="T19" fmla="*/ 3616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11" h="3734">
                  <a:moveTo>
                    <a:pt x="4910" y="3616"/>
                  </a:moveTo>
                  <a:lnTo>
                    <a:pt x="4910" y="3616"/>
                  </a:lnTo>
                  <a:cubicBezTo>
                    <a:pt x="4910" y="3682"/>
                    <a:pt x="4873" y="3733"/>
                    <a:pt x="4832" y="3733"/>
                  </a:cubicBezTo>
                  <a:cubicBezTo>
                    <a:pt x="77" y="3733"/>
                    <a:pt x="77" y="3733"/>
                    <a:pt x="77" y="3733"/>
                  </a:cubicBezTo>
                  <a:cubicBezTo>
                    <a:pt x="34" y="3733"/>
                    <a:pt x="0" y="3682"/>
                    <a:pt x="0" y="36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51"/>
                    <a:pt x="34" y="0"/>
                    <a:pt x="77" y="0"/>
                  </a:cubicBezTo>
                  <a:cubicBezTo>
                    <a:pt x="4832" y="0"/>
                    <a:pt x="4832" y="0"/>
                    <a:pt x="4832" y="0"/>
                  </a:cubicBezTo>
                  <a:cubicBezTo>
                    <a:pt x="4873" y="0"/>
                    <a:pt x="4910" y="51"/>
                    <a:pt x="4910" y="117"/>
                  </a:cubicBezTo>
                  <a:lnTo>
                    <a:pt x="4910" y="361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19683426" y="4418237"/>
              <a:ext cx="12697" cy="93105"/>
            </a:xfrm>
            <a:custGeom>
              <a:avLst/>
              <a:gdLst>
                <a:gd name="T0" fmla="*/ 7 w 16"/>
                <a:gd name="T1" fmla="*/ 0 h 103"/>
                <a:gd name="T2" fmla="*/ 7 w 16"/>
                <a:gd name="T3" fmla="*/ 0 h 103"/>
                <a:gd name="T4" fmla="*/ 0 w 16"/>
                <a:gd name="T5" fmla="*/ 102 h 103"/>
                <a:gd name="T6" fmla="*/ 7 w 16"/>
                <a:gd name="T7" fmla="*/ 97 h 103"/>
                <a:gd name="T8" fmla="*/ 15 w 16"/>
                <a:gd name="T9" fmla="*/ 5 h 103"/>
                <a:gd name="T10" fmla="*/ 7 w 1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3">
                  <a:moveTo>
                    <a:pt x="7" y="0"/>
                  </a:moveTo>
                  <a:lnTo>
                    <a:pt x="7" y="0"/>
                  </a:lnTo>
                  <a:cubicBezTo>
                    <a:pt x="0" y="102"/>
                    <a:pt x="0" y="102"/>
                    <a:pt x="0" y="102"/>
                  </a:cubicBezTo>
                  <a:cubicBezTo>
                    <a:pt x="2" y="102"/>
                    <a:pt x="7" y="100"/>
                    <a:pt x="7" y="9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0" y="0"/>
                    <a:pt x="7" y="0"/>
                  </a:cubicBez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19679194" y="4418237"/>
              <a:ext cx="8464" cy="93105"/>
            </a:xfrm>
            <a:custGeom>
              <a:avLst/>
              <a:gdLst>
                <a:gd name="T0" fmla="*/ 7 w 15"/>
                <a:gd name="T1" fmla="*/ 5 h 103"/>
                <a:gd name="T2" fmla="*/ 7 w 15"/>
                <a:gd name="T3" fmla="*/ 5 h 103"/>
                <a:gd name="T4" fmla="*/ 0 w 15"/>
                <a:gd name="T5" fmla="*/ 97 h 103"/>
                <a:gd name="T6" fmla="*/ 7 w 15"/>
                <a:gd name="T7" fmla="*/ 102 h 103"/>
                <a:gd name="T8" fmla="*/ 14 w 15"/>
                <a:gd name="T9" fmla="*/ 0 h 103"/>
                <a:gd name="T10" fmla="*/ 7 w 15"/>
                <a:gd name="T11" fmla="*/ 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3">
                  <a:moveTo>
                    <a:pt x="7" y="5"/>
                  </a:moveTo>
                  <a:lnTo>
                    <a:pt x="7" y="5"/>
                  </a:ln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7" y="10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7" y="2"/>
                    <a:pt x="7" y="5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19531066" y="4405541"/>
              <a:ext cx="152360" cy="330098"/>
            </a:xfrm>
            <a:custGeom>
              <a:avLst/>
              <a:gdLst>
                <a:gd name="T0" fmla="*/ 161 w 162"/>
                <a:gd name="T1" fmla="*/ 105 h 349"/>
                <a:gd name="T2" fmla="*/ 161 w 162"/>
                <a:gd name="T3" fmla="*/ 105 h 349"/>
                <a:gd name="T4" fmla="*/ 30 w 162"/>
                <a:gd name="T5" fmla="*/ 95 h 349"/>
                <a:gd name="T6" fmla="*/ 93 w 162"/>
                <a:gd name="T7" fmla="*/ 341 h 349"/>
                <a:gd name="T8" fmla="*/ 144 w 162"/>
                <a:gd name="T9" fmla="*/ 326 h 349"/>
                <a:gd name="T10" fmla="*/ 161 w 162"/>
                <a:gd name="T11" fmla="*/ 10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349">
                  <a:moveTo>
                    <a:pt x="161" y="105"/>
                  </a:moveTo>
                  <a:lnTo>
                    <a:pt x="161" y="105"/>
                  </a:lnTo>
                  <a:cubicBezTo>
                    <a:pt x="161" y="105"/>
                    <a:pt x="78" y="0"/>
                    <a:pt x="30" y="95"/>
                  </a:cubicBezTo>
                  <a:cubicBezTo>
                    <a:pt x="0" y="151"/>
                    <a:pt x="15" y="336"/>
                    <a:pt x="93" y="341"/>
                  </a:cubicBezTo>
                  <a:cubicBezTo>
                    <a:pt x="93" y="341"/>
                    <a:pt x="122" y="348"/>
                    <a:pt x="144" y="326"/>
                  </a:cubicBezTo>
                  <a:lnTo>
                    <a:pt x="161" y="105"/>
                  </a:lnTo>
                </a:path>
              </a:pathLst>
            </a:custGeom>
            <a:solidFill>
              <a:srgbClr val="DB49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19666497" y="4418237"/>
              <a:ext cx="156593" cy="325866"/>
            </a:xfrm>
            <a:custGeom>
              <a:avLst/>
              <a:gdLst>
                <a:gd name="T0" fmla="*/ 17 w 169"/>
                <a:gd name="T1" fmla="*/ 91 h 343"/>
                <a:gd name="T2" fmla="*/ 17 w 169"/>
                <a:gd name="T3" fmla="*/ 91 h 343"/>
                <a:gd name="T4" fmla="*/ 148 w 169"/>
                <a:gd name="T5" fmla="*/ 100 h 343"/>
                <a:gd name="T6" fmla="*/ 46 w 169"/>
                <a:gd name="T7" fmla="*/ 334 h 343"/>
                <a:gd name="T8" fmla="*/ 0 w 169"/>
                <a:gd name="T9" fmla="*/ 312 h 343"/>
                <a:gd name="T10" fmla="*/ 17 w 169"/>
                <a:gd name="T11" fmla="*/ 9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43">
                  <a:moveTo>
                    <a:pt x="17" y="91"/>
                  </a:moveTo>
                  <a:lnTo>
                    <a:pt x="17" y="91"/>
                  </a:lnTo>
                  <a:cubicBezTo>
                    <a:pt x="17" y="91"/>
                    <a:pt x="114" y="0"/>
                    <a:pt x="148" y="100"/>
                  </a:cubicBezTo>
                  <a:cubicBezTo>
                    <a:pt x="168" y="161"/>
                    <a:pt x="126" y="342"/>
                    <a:pt x="46" y="334"/>
                  </a:cubicBezTo>
                  <a:cubicBezTo>
                    <a:pt x="46" y="334"/>
                    <a:pt x="19" y="337"/>
                    <a:pt x="0" y="312"/>
                  </a:cubicBezTo>
                  <a:lnTo>
                    <a:pt x="17" y="91"/>
                  </a:lnTo>
                </a:path>
              </a:pathLst>
            </a:custGeom>
            <a:solidFill>
              <a:srgbClr val="E9632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19573388" y="4363221"/>
              <a:ext cx="110038" cy="84641"/>
            </a:xfrm>
            <a:custGeom>
              <a:avLst/>
              <a:gdLst>
                <a:gd name="T0" fmla="*/ 0 w 118"/>
                <a:gd name="T1" fmla="*/ 3 h 94"/>
                <a:gd name="T2" fmla="*/ 0 w 118"/>
                <a:gd name="T3" fmla="*/ 3 h 94"/>
                <a:gd name="T4" fmla="*/ 0 w 118"/>
                <a:gd name="T5" fmla="*/ 3 h 94"/>
                <a:gd name="T6" fmla="*/ 103 w 118"/>
                <a:gd name="T7" fmla="*/ 93 h 94"/>
                <a:gd name="T8" fmla="*/ 103 w 118"/>
                <a:gd name="T9" fmla="*/ 90 h 94"/>
                <a:gd name="T10" fmla="*/ 88 w 118"/>
                <a:gd name="T11" fmla="*/ 25 h 94"/>
                <a:gd name="T12" fmla="*/ 0 w 118"/>
                <a:gd name="T13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94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cubicBezTo>
                    <a:pt x="103" y="93"/>
                    <a:pt x="103" y="93"/>
                    <a:pt x="103" y="93"/>
                  </a:cubicBezTo>
                  <a:lnTo>
                    <a:pt x="103" y="90"/>
                  </a:lnTo>
                  <a:cubicBezTo>
                    <a:pt x="117" y="73"/>
                    <a:pt x="117" y="49"/>
                    <a:pt x="88" y="25"/>
                  </a:cubicBezTo>
                  <a:cubicBezTo>
                    <a:pt x="59" y="0"/>
                    <a:pt x="0" y="3"/>
                    <a:pt x="0" y="3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19573388" y="4367453"/>
              <a:ext cx="97341" cy="97337"/>
            </a:xfrm>
            <a:custGeom>
              <a:avLst/>
              <a:gdLst>
                <a:gd name="T0" fmla="*/ 37 w 104"/>
                <a:gd name="T1" fmla="*/ 82 h 108"/>
                <a:gd name="T2" fmla="*/ 37 w 104"/>
                <a:gd name="T3" fmla="*/ 82 h 108"/>
                <a:gd name="T4" fmla="*/ 103 w 104"/>
                <a:gd name="T5" fmla="*/ 90 h 108"/>
                <a:gd name="T6" fmla="*/ 0 w 104"/>
                <a:gd name="T7" fmla="*/ 0 h 108"/>
                <a:gd name="T8" fmla="*/ 37 w 104"/>
                <a:gd name="T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8">
                  <a:moveTo>
                    <a:pt x="37" y="82"/>
                  </a:moveTo>
                  <a:lnTo>
                    <a:pt x="37" y="82"/>
                  </a:lnTo>
                  <a:cubicBezTo>
                    <a:pt x="63" y="107"/>
                    <a:pt x="88" y="104"/>
                    <a:pt x="103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0" y="60"/>
                    <a:pt x="37" y="82"/>
                  </a:cubicBez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20546801" y="4650999"/>
              <a:ext cx="139664" cy="152353"/>
            </a:xfrm>
            <a:custGeom>
              <a:avLst/>
              <a:gdLst>
                <a:gd name="T0" fmla="*/ 120 w 148"/>
                <a:gd name="T1" fmla="*/ 19 h 164"/>
                <a:gd name="T2" fmla="*/ 120 w 148"/>
                <a:gd name="T3" fmla="*/ 19 h 164"/>
                <a:gd name="T4" fmla="*/ 71 w 148"/>
                <a:gd name="T5" fmla="*/ 4 h 164"/>
                <a:gd name="T6" fmla="*/ 32 w 148"/>
                <a:gd name="T7" fmla="*/ 36 h 164"/>
                <a:gd name="T8" fmla="*/ 8 w 148"/>
                <a:gd name="T9" fmla="*/ 87 h 164"/>
                <a:gd name="T10" fmla="*/ 0 w 148"/>
                <a:gd name="T11" fmla="*/ 144 h 164"/>
                <a:gd name="T12" fmla="*/ 8 w 148"/>
                <a:gd name="T13" fmla="*/ 163 h 164"/>
                <a:gd name="T14" fmla="*/ 147 w 148"/>
                <a:gd name="T15" fmla="*/ 44 h 164"/>
                <a:gd name="T16" fmla="*/ 120 w 148"/>
                <a:gd name="T17" fmla="*/ 1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64">
                  <a:moveTo>
                    <a:pt x="120" y="19"/>
                  </a:moveTo>
                  <a:lnTo>
                    <a:pt x="120" y="19"/>
                  </a:lnTo>
                  <a:cubicBezTo>
                    <a:pt x="108" y="12"/>
                    <a:pt x="86" y="0"/>
                    <a:pt x="71" y="4"/>
                  </a:cubicBezTo>
                  <a:cubicBezTo>
                    <a:pt x="57" y="7"/>
                    <a:pt x="39" y="24"/>
                    <a:pt x="32" y="36"/>
                  </a:cubicBezTo>
                  <a:cubicBezTo>
                    <a:pt x="22" y="51"/>
                    <a:pt x="15" y="68"/>
                    <a:pt x="8" y="87"/>
                  </a:cubicBezTo>
                  <a:cubicBezTo>
                    <a:pt x="3" y="102"/>
                    <a:pt x="0" y="129"/>
                    <a:pt x="0" y="144"/>
                  </a:cubicBezTo>
                  <a:cubicBezTo>
                    <a:pt x="0" y="151"/>
                    <a:pt x="3" y="156"/>
                    <a:pt x="8" y="163"/>
                  </a:cubicBezTo>
                  <a:cubicBezTo>
                    <a:pt x="34" y="127"/>
                    <a:pt x="78" y="82"/>
                    <a:pt x="147" y="44"/>
                  </a:cubicBezTo>
                  <a:cubicBezTo>
                    <a:pt x="140" y="34"/>
                    <a:pt x="130" y="24"/>
                    <a:pt x="120" y="19"/>
                  </a:cubicBezTo>
                </a:path>
              </a:pathLst>
            </a:custGeom>
            <a:solidFill>
              <a:srgbClr val="ECEBE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20555266" y="4693319"/>
              <a:ext cx="148128" cy="152353"/>
            </a:xfrm>
            <a:custGeom>
              <a:avLst/>
              <a:gdLst>
                <a:gd name="T0" fmla="*/ 0 w 159"/>
                <a:gd name="T1" fmla="*/ 119 h 164"/>
                <a:gd name="T2" fmla="*/ 0 w 159"/>
                <a:gd name="T3" fmla="*/ 119 h 164"/>
                <a:gd name="T4" fmla="*/ 119 w 159"/>
                <a:gd name="T5" fmla="*/ 139 h 164"/>
                <a:gd name="T6" fmla="*/ 158 w 159"/>
                <a:gd name="T7" fmla="*/ 56 h 164"/>
                <a:gd name="T8" fmla="*/ 139 w 159"/>
                <a:gd name="T9" fmla="*/ 0 h 164"/>
                <a:gd name="T10" fmla="*/ 0 w 159"/>
                <a:gd name="T11" fmla="*/ 11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64">
                  <a:moveTo>
                    <a:pt x="0" y="119"/>
                  </a:moveTo>
                  <a:lnTo>
                    <a:pt x="0" y="119"/>
                  </a:lnTo>
                  <a:cubicBezTo>
                    <a:pt x="19" y="153"/>
                    <a:pt x="87" y="163"/>
                    <a:pt x="119" y="139"/>
                  </a:cubicBezTo>
                  <a:cubicBezTo>
                    <a:pt x="141" y="121"/>
                    <a:pt x="158" y="83"/>
                    <a:pt x="158" y="56"/>
                  </a:cubicBezTo>
                  <a:cubicBezTo>
                    <a:pt x="158" y="36"/>
                    <a:pt x="151" y="17"/>
                    <a:pt x="139" y="0"/>
                  </a:cubicBezTo>
                  <a:cubicBezTo>
                    <a:pt x="70" y="38"/>
                    <a:pt x="26" y="83"/>
                    <a:pt x="0" y="1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20606052" y="4337829"/>
              <a:ext cx="249702" cy="300474"/>
            </a:xfrm>
            <a:custGeom>
              <a:avLst/>
              <a:gdLst>
                <a:gd name="T0" fmla="*/ 102 w 266"/>
                <a:gd name="T1" fmla="*/ 5 h 316"/>
                <a:gd name="T2" fmla="*/ 102 w 266"/>
                <a:gd name="T3" fmla="*/ 5 h 316"/>
                <a:gd name="T4" fmla="*/ 19 w 266"/>
                <a:gd name="T5" fmla="*/ 159 h 316"/>
                <a:gd name="T6" fmla="*/ 9 w 266"/>
                <a:gd name="T7" fmla="*/ 237 h 316"/>
                <a:gd name="T8" fmla="*/ 0 w 266"/>
                <a:gd name="T9" fmla="*/ 263 h 316"/>
                <a:gd name="T10" fmla="*/ 0 w 266"/>
                <a:gd name="T11" fmla="*/ 266 h 316"/>
                <a:gd name="T12" fmla="*/ 38 w 266"/>
                <a:gd name="T13" fmla="*/ 281 h 316"/>
                <a:gd name="T14" fmla="*/ 38 w 266"/>
                <a:gd name="T15" fmla="*/ 278 h 316"/>
                <a:gd name="T16" fmla="*/ 43 w 266"/>
                <a:gd name="T17" fmla="*/ 268 h 316"/>
                <a:gd name="T18" fmla="*/ 211 w 266"/>
                <a:gd name="T19" fmla="*/ 225 h 316"/>
                <a:gd name="T20" fmla="*/ 214 w 266"/>
                <a:gd name="T21" fmla="*/ 83 h 316"/>
                <a:gd name="T22" fmla="*/ 133 w 266"/>
                <a:gd name="T23" fmla="*/ 34 h 316"/>
                <a:gd name="T24" fmla="*/ 133 w 266"/>
                <a:gd name="T25" fmla="*/ 22 h 316"/>
                <a:gd name="T26" fmla="*/ 102 w 266"/>
                <a:gd name="T27" fmla="*/ 5 h 316"/>
                <a:gd name="T28" fmla="*/ 214 w 266"/>
                <a:gd name="T29" fmla="*/ 134 h 316"/>
                <a:gd name="T30" fmla="*/ 214 w 266"/>
                <a:gd name="T31" fmla="*/ 134 h 316"/>
                <a:gd name="T32" fmla="*/ 185 w 266"/>
                <a:gd name="T33" fmla="*/ 222 h 316"/>
                <a:gd name="T34" fmla="*/ 97 w 266"/>
                <a:gd name="T35" fmla="*/ 249 h 316"/>
                <a:gd name="T36" fmla="*/ 50 w 266"/>
                <a:gd name="T37" fmla="*/ 227 h 316"/>
                <a:gd name="T38" fmla="*/ 43 w 266"/>
                <a:gd name="T39" fmla="*/ 178 h 316"/>
                <a:gd name="T40" fmla="*/ 60 w 266"/>
                <a:gd name="T41" fmla="*/ 125 h 316"/>
                <a:gd name="T42" fmla="*/ 94 w 266"/>
                <a:gd name="T43" fmla="*/ 76 h 316"/>
                <a:gd name="T44" fmla="*/ 214 w 266"/>
                <a:gd name="T45" fmla="*/ 134 h 316"/>
                <a:gd name="T46" fmla="*/ 102 w 266"/>
                <a:gd name="T47" fmla="*/ 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316">
                  <a:moveTo>
                    <a:pt x="102" y="5"/>
                  </a:moveTo>
                  <a:lnTo>
                    <a:pt x="102" y="5"/>
                  </a:lnTo>
                  <a:cubicBezTo>
                    <a:pt x="102" y="5"/>
                    <a:pt x="53" y="25"/>
                    <a:pt x="19" y="159"/>
                  </a:cubicBezTo>
                  <a:cubicBezTo>
                    <a:pt x="19" y="159"/>
                    <a:pt x="7" y="205"/>
                    <a:pt x="9" y="23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38" y="281"/>
                    <a:pt x="38" y="281"/>
                    <a:pt x="38" y="281"/>
                  </a:cubicBezTo>
                  <a:cubicBezTo>
                    <a:pt x="38" y="278"/>
                    <a:pt x="38" y="278"/>
                    <a:pt x="38" y="278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8"/>
                    <a:pt x="163" y="315"/>
                    <a:pt x="211" y="225"/>
                  </a:cubicBezTo>
                  <a:cubicBezTo>
                    <a:pt x="211" y="225"/>
                    <a:pt x="265" y="134"/>
                    <a:pt x="214" y="83"/>
                  </a:cubicBezTo>
                  <a:cubicBezTo>
                    <a:pt x="197" y="64"/>
                    <a:pt x="163" y="52"/>
                    <a:pt x="133" y="34"/>
                  </a:cubicBezTo>
                  <a:cubicBezTo>
                    <a:pt x="131" y="32"/>
                    <a:pt x="133" y="25"/>
                    <a:pt x="133" y="22"/>
                  </a:cubicBezTo>
                  <a:cubicBezTo>
                    <a:pt x="128" y="7"/>
                    <a:pt x="114" y="0"/>
                    <a:pt x="102" y="5"/>
                  </a:cubicBezTo>
                  <a:lnTo>
                    <a:pt x="214" y="134"/>
                  </a:lnTo>
                  <a:lnTo>
                    <a:pt x="214" y="134"/>
                  </a:lnTo>
                  <a:cubicBezTo>
                    <a:pt x="219" y="161"/>
                    <a:pt x="201" y="200"/>
                    <a:pt x="185" y="222"/>
                  </a:cubicBezTo>
                  <a:cubicBezTo>
                    <a:pt x="163" y="244"/>
                    <a:pt x="126" y="256"/>
                    <a:pt x="97" y="249"/>
                  </a:cubicBezTo>
                  <a:cubicBezTo>
                    <a:pt x="82" y="246"/>
                    <a:pt x="58" y="241"/>
                    <a:pt x="50" y="227"/>
                  </a:cubicBezTo>
                  <a:cubicBezTo>
                    <a:pt x="43" y="215"/>
                    <a:pt x="41" y="190"/>
                    <a:pt x="43" y="178"/>
                  </a:cubicBezTo>
                  <a:cubicBezTo>
                    <a:pt x="48" y="159"/>
                    <a:pt x="53" y="142"/>
                    <a:pt x="60" y="125"/>
                  </a:cubicBezTo>
                  <a:cubicBezTo>
                    <a:pt x="65" y="110"/>
                    <a:pt x="82" y="88"/>
                    <a:pt x="94" y="76"/>
                  </a:cubicBezTo>
                  <a:cubicBezTo>
                    <a:pt x="128" y="44"/>
                    <a:pt x="204" y="90"/>
                    <a:pt x="214" y="134"/>
                  </a:cubicBezTo>
                  <a:lnTo>
                    <a:pt x="102" y="5"/>
                  </a:ln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20487550" y="4591750"/>
              <a:ext cx="262398" cy="266618"/>
            </a:xfrm>
            <a:custGeom>
              <a:avLst/>
              <a:gdLst>
                <a:gd name="T0" fmla="*/ 122 w 277"/>
                <a:gd name="T1" fmla="*/ 2 h 281"/>
                <a:gd name="T2" fmla="*/ 122 w 277"/>
                <a:gd name="T3" fmla="*/ 2 h 281"/>
                <a:gd name="T4" fmla="*/ 112 w 277"/>
                <a:gd name="T5" fmla="*/ 27 h 281"/>
                <a:gd name="T6" fmla="*/ 66 w 277"/>
                <a:gd name="T7" fmla="*/ 93 h 281"/>
                <a:gd name="T8" fmla="*/ 22 w 277"/>
                <a:gd name="T9" fmla="*/ 261 h 281"/>
                <a:gd name="T10" fmla="*/ 56 w 277"/>
                <a:gd name="T11" fmla="*/ 271 h 281"/>
                <a:gd name="T12" fmla="*/ 66 w 277"/>
                <a:gd name="T13" fmla="*/ 261 h 281"/>
                <a:gd name="T14" fmla="*/ 166 w 277"/>
                <a:gd name="T15" fmla="*/ 275 h 281"/>
                <a:gd name="T16" fmla="*/ 251 w 277"/>
                <a:gd name="T17" fmla="*/ 175 h 281"/>
                <a:gd name="T18" fmla="*/ 156 w 277"/>
                <a:gd name="T19" fmla="*/ 29 h 281"/>
                <a:gd name="T20" fmla="*/ 161 w 277"/>
                <a:gd name="T21" fmla="*/ 17 h 281"/>
                <a:gd name="T22" fmla="*/ 163 w 277"/>
                <a:gd name="T23" fmla="*/ 15 h 281"/>
                <a:gd name="T24" fmla="*/ 125 w 277"/>
                <a:gd name="T25" fmla="*/ 0 h 281"/>
                <a:gd name="T26" fmla="*/ 122 w 277"/>
                <a:gd name="T27" fmla="*/ 2 h 281"/>
                <a:gd name="T28" fmla="*/ 183 w 277"/>
                <a:gd name="T29" fmla="*/ 78 h 281"/>
                <a:gd name="T30" fmla="*/ 183 w 277"/>
                <a:gd name="T31" fmla="*/ 78 h 281"/>
                <a:gd name="T32" fmla="*/ 229 w 277"/>
                <a:gd name="T33" fmla="*/ 158 h 281"/>
                <a:gd name="T34" fmla="*/ 190 w 277"/>
                <a:gd name="T35" fmla="*/ 241 h 281"/>
                <a:gd name="T36" fmla="*/ 63 w 277"/>
                <a:gd name="T37" fmla="*/ 205 h 281"/>
                <a:gd name="T38" fmla="*/ 71 w 277"/>
                <a:gd name="T39" fmla="*/ 146 h 281"/>
                <a:gd name="T40" fmla="*/ 97 w 277"/>
                <a:gd name="T41" fmla="*/ 95 h 281"/>
                <a:gd name="T42" fmla="*/ 134 w 277"/>
                <a:gd name="T43" fmla="*/ 63 h 281"/>
                <a:gd name="T44" fmla="*/ 183 w 277"/>
                <a:gd name="T45" fmla="*/ 7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7" h="281">
                  <a:moveTo>
                    <a:pt x="122" y="2"/>
                  </a:moveTo>
                  <a:lnTo>
                    <a:pt x="122" y="2"/>
                  </a:lnTo>
                  <a:cubicBezTo>
                    <a:pt x="112" y="27"/>
                    <a:pt x="112" y="27"/>
                    <a:pt x="112" y="27"/>
                  </a:cubicBezTo>
                  <a:cubicBezTo>
                    <a:pt x="88" y="51"/>
                    <a:pt x="66" y="93"/>
                    <a:pt x="66" y="93"/>
                  </a:cubicBezTo>
                  <a:cubicBezTo>
                    <a:pt x="0" y="214"/>
                    <a:pt x="22" y="261"/>
                    <a:pt x="22" y="261"/>
                  </a:cubicBezTo>
                  <a:cubicBezTo>
                    <a:pt x="27" y="273"/>
                    <a:pt x="44" y="280"/>
                    <a:pt x="56" y="271"/>
                  </a:cubicBezTo>
                  <a:cubicBezTo>
                    <a:pt x="59" y="268"/>
                    <a:pt x="61" y="261"/>
                    <a:pt x="66" y="261"/>
                  </a:cubicBezTo>
                  <a:cubicBezTo>
                    <a:pt x="97" y="271"/>
                    <a:pt x="141" y="278"/>
                    <a:pt x="166" y="275"/>
                  </a:cubicBezTo>
                  <a:cubicBezTo>
                    <a:pt x="239" y="273"/>
                    <a:pt x="251" y="175"/>
                    <a:pt x="251" y="175"/>
                  </a:cubicBezTo>
                  <a:cubicBezTo>
                    <a:pt x="276" y="75"/>
                    <a:pt x="156" y="29"/>
                    <a:pt x="156" y="29"/>
                  </a:cubicBezTo>
                  <a:cubicBezTo>
                    <a:pt x="161" y="17"/>
                    <a:pt x="161" y="17"/>
                    <a:pt x="161" y="17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25" y="0"/>
                    <a:pt x="125" y="0"/>
                    <a:pt x="125" y="0"/>
                  </a:cubicBezTo>
                  <a:lnTo>
                    <a:pt x="122" y="2"/>
                  </a:lnTo>
                  <a:close/>
                  <a:moveTo>
                    <a:pt x="183" y="78"/>
                  </a:moveTo>
                  <a:lnTo>
                    <a:pt x="183" y="78"/>
                  </a:lnTo>
                  <a:cubicBezTo>
                    <a:pt x="210" y="93"/>
                    <a:pt x="229" y="127"/>
                    <a:pt x="229" y="158"/>
                  </a:cubicBezTo>
                  <a:cubicBezTo>
                    <a:pt x="229" y="185"/>
                    <a:pt x="215" y="226"/>
                    <a:pt x="190" y="241"/>
                  </a:cubicBezTo>
                  <a:cubicBezTo>
                    <a:pt x="153" y="268"/>
                    <a:pt x="68" y="251"/>
                    <a:pt x="63" y="205"/>
                  </a:cubicBezTo>
                  <a:cubicBezTo>
                    <a:pt x="63" y="188"/>
                    <a:pt x="66" y="161"/>
                    <a:pt x="71" y="146"/>
                  </a:cubicBezTo>
                  <a:cubicBezTo>
                    <a:pt x="78" y="127"/>
                    <a:pt x="88" y="112"/>
                    <a:pt x="97" y="95"/>
                  </a:cubicBezTo>
                  <a:cubicBezTo>
                    <a:pt x="105" y="83"/>
                    <a:pt x="122" y="68"/>
                    <a:pt x="134" y="63"/>
                  </a:cubicBezTo>
                  <a:cubicBezTo>
                    <a:pt x="151" y="58"/>
                    <a:pt x="171" y="70"/>
                    <a:pt x="183" y="78"/>
                  </a:cubicBezTo>
                  <a:close/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20652607" y="4430933"/>
              <a:ext cx="160825" cy="148121"/>
            </a:xfrm>
            <a:custGeom>
              <a:avLst/>
              <a:gdLst>
                <a:gd name="T0" fmla="*/ 0 w 174"/>
                <a:gd name="T1" fmla="*/ 122 h 159"/>
                <a:gd name="T2" fmla="*/ 0 w 174"/>
                <a:gd name="T3" fmla="*/ 122 h 159"/>
                <a:gd name="T4" fmla="*/ 2 w 174"/>
                <a:gd name="T5" fmla="*/ 129 h 159"/>
                <a:gd name="T6" fmla="*/ 51 w 174"/>
                <a:gd name="T7" fmla="*/ 151 h 159"/>
                <a:gd name="T8" fmla="*/ 136 w 174"/>
                <a:gd name="T9" fmla="*/ 125 h 159"/>
                <a:gd name="T10" fmla="*/ 165 w 174"/>
                <a:gd name="T11" fmla="*/ 34 h 159"/>
                <a:gd name="T12" fmla="*/ 146 w 174"/>
                <a:gd name="T13" fmla="*/ 0 h 159"/>
                <a:gd name="T14" fmla="*/ 0 w 174"/>
                <a:gd name="T15" fmla="*/ 1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59">
                  <a:moveTo>
                    <a:pt x="0" y="122"/>
                  </a:moveTo>
                  <a:lnTo>
                    <a:pt x="0" y="122"/>
                  </a:lnTo>
                  <a:cubicBezTo>
                    <a:pt x="0" y="125"/>
                    <a:pt x="2" y="127"/>
                    <a:pt x="2" y="129"/>
                  </a:cubicBezTo>
                  <a:cubicBezTo>
                    <a:pt x="12" y="144"/>
                    <a:pt x="34" y="149"/>
                    <a:pt x="51" y="151"/>
                  </a:cubicBezTo>
                  <a:cubicBezTo>
                    <a:pt x="80" y="158"/>
                    <a:pt x="114" y="146"/>
                    <a:pt x="136" y="125"/>
                  </a:cubicBezTo>
                  <a:cubicBezTo>
                    <a:pt x="155" y="103"/>
                    <a:pt x="173" y="63"/>
                    <a:pt x="165" y="34"/>
                  </a:cubicBezTo>
                  <a:cubicBezTo>
                    <a:pt x="163" y="25"/>
                    <a:pt x="155" y="12"/>
                    <a:pt x="146" y="0"/>
                  </a:cubicBezTo>
                  <a:cubicBezTo>
                    <a:pt x="75" y="39"/>
                    <a:pt x="29" y="85"/>
                    <a:pt x="0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 noChangeArrowheads="1"/>
            </p:cNvSpPr>
            <p:nvPr/>
          </p:nvSpPr>
          <p:spPr bwMode="auto">
            <a:xfrm>
              <a:off x="20648375" y="4388613"/>
              <a:ext cx="139664" cy="156585"/>
            </a:xfrm>
            <a:custGeom>
              <a:avLst/>
              <a:gdLst>
                <a:gd name="T0" fmla="*/ 151 w 152"/>
                <a:gd name="T1" fmla="*/ 46 h 169"/>
                <a:gd name="T2" fmla="*/ 151 w 152"/>
                <a:gd name="T3" fmla="*/ 46 h 169"/>
                <a:gd name="T4" fmla="*/ 53 w 152"/>
                <a:gd name="T5" fmla="*/ 24 h 169"/>
                <a:gd name="T6" fmla="*/ 17 w 152"/>
                <a:gd name="T7" fmla="*/ 73 h 169"/>
                <a:gd name="T8" fmla="*/ 2 w 152"/>
                <a:gd name="T9" fmla="*/ 126 h 169"/>
                <a:gd name="T10" fmla="*/ 5 w 152"/>
                <a:gd name="T11" fmla="*/ 168 h 169"/>
                <a:gd name="T12" fmla="*/ 151 w 152"/>
                <a:gd name="T13" fmla="*/ 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69">
                  <a:moveTo>
                    <a:pt x="151" y="46"/>
                  </a:moveTo>
                  <a:lnTo>
                    <a:pt x="151" y="46"/>
                  </a:lnTo>
                  <a:cubicBezTo>
                    <a:pt x="124" y="19"/>
                    <a:pt x="78" y="0"/>
                    <a:pt x="53" y="24"/>
                  </a:cubicBezTo>
                  <a:cubicBezTo>
                    <a:pt x="41" y="36"/>
                    <a:pt x="24" y="56"/>
                    <a:pt x="17" y="73"/>
                  </a:cubicBezTo>
                  <a:cubicBezTo>
                    <a:pt x="12" y="90"/>
                    <a:pt x="5" y="107"/>
                    <a:pt x="2" y="126"/>
                  </a:cubicBezTo>
                  <a:cubicBezTo>
                    <a:pt x="0" y="136"/>
                    <a:pt x="0" y="156"/>
                    <a:pt x="5" y="168"/>
                  </a:cubicBezTo>
                  <a:cubicBezTo>
                    <a:pt x="34" y="131"/>
                    <a:pt x="80" y="85"/>
                    <a:pt x="151" y="46"/>
                  </a:cubicBezTo>
                </a:path>
              </a:pathLst>
            </a:custGeom>
            <a:solidFill>
              <a:srgbClr val="ECEBE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17635026" y="6470771"/>
              <a:ext cx="410526" cy="702517"/>
            </a:xfrm>
            <a:custGeom>
              <a:avLst/>
              <a:gdLst>
                <a:gd name="T0" fmla="*/ 146 w 432"/>
                <a:gd name="T1" fmla="*/ 7 h 737"/>
                <a:gd name="T2" fmla="*/ 146 w 432"/>
                <a:gd name="T3" fmla="*/ 7 h 737"/>
                <a:gd name="T4" fmla="*/ 0 w 432"/>
                <a:gd name="T5" fmla="*/ 63 h 737"/>
                <a:gd name="T6" fmla="*/ 19 w 432"/>
                <a:gd name="T7" fmla="*/ 117 h 737"/>
                <a:gd name="T8" fmla="*/ 133 w 432"/>
                <a:gd name="T9" fmla="*/ 73 h 737"/>
                <a:gd name="T10" fmla="*/ 184 w 432"/>
                <a:gd name="T11" fmla="*/ 92 h 737"/>
                <a:gd name="T12" fmla="*/ 341 w 432"/>
                <a:gd name="T13" fmla="*/ 502 h 737"/>
                <a:gd name="T14" fmla="*/ 316 w 432"/>
                <a:gd name="T15" fmla="*/ 550 h 737"/>
                <a:gd name="T16" fmla="*/ 199 w 432"/>
                <a:gd name="T17" fmla="*/ 594 h 737"/>
                <a:gd name="T18" fmla="*/ 253 w 432"/>
                <a:gd name="T19" fmla="*/ 736 h 737"/>
                <a:gd name="T20" fmla="*/ 402 w 432"/>
                <a:gd name="T21" fmla="*/ 680 h 737"/>
                <a:gd name="T22" fmla="*/ 423 w 432"/>
                <a:gd name="T23" fmla="*/ 631 h 737"/>
                <a:gd name="T24" fmla="*/ 194 w 432"/>
                <a:gd name="T25" fmla="*/ 27 h 737"/>
                <a:gd name="T26" fmla="*/ 146 w 432"/>
                <a:gd name="T27" fmla="*/ 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737">
                  <a:moveTo>
                    <a:pt x="146" y="7"/>
                  </a:moveTo>
                  <a:lnTo>
                    <a:pt x="146" y="7"/>
                  </a:lnTo>
                  <a:cubicBezTo>
                    <a:pt x="0" y="63"/>
                    <a:pt x="0" y="63"/>
                    <a:pt x="0" y="63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56" y="63"/>
                    <a:pt x="177" y="73"/>
                    <a:pt x="184" y="92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8" y="521"/>
                    <a:pt x="336" y="543"/>
                    <a:pt x="316" y="550"/>
                  </a:cubicBezTo>
                  <a:cubicBezTo>
                    <a:pt x="199" y="594"/>
                    <a:pt x="199" y="594"/>
                    <a:pt x="199" y="594"/>
                  </a:cubicBezTo>
                  <a:cubicBezTo>
                    <a:pt x="253" y="736"/>
                    <a:pt x="253" y="736"/>
                    <a:pt x="253" y="736"/>
                  </a:cubicBezTo>
                  <a:cubicBezTo>
                    <a:pt x="402" y="680"/>
                    <a:pt x="402" y="680"/>
                    <a:pt x="402" y="680"/>
                  </a:cubicBezTo>
                  <a:cubicBezTo>
                    <a:pt x="421" y="672"/>
                    <a:pt x="431" y="650"/>
                    <a:pt x="423" y="631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87" y="10"/>
                    <a:pt x="165" y="0"/>
                    <a:pt x="146" y="7"/>
                  </a:cubicBez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 noChangeArrowheads="1"/>
            </p:cNvSpPr>
            <p:nvPr/>
          </p:nvSpPr>
          <p:spPr bwMode="auto">
            <a:xfrm>
              <a:off x="17461505" y="6530019"/>
              <a:ext cx="414759" cy="706749"/>
            </a:xfrm>
            <a:custGeom>
              <a:avLst/>
              <a:gdLst>
                <a:gd name="T0" fmla="*/ 263 w 437"/>
                <a:gd name="T1" fmla="*/ 577 h 739"/>
                <a:gd name="T2" fmla="*/ 263 w 437"/>
                <a:gd name="T3" fmla="*/ 577 h 739"/>
                <a:gd name="T4" fmla="*/ 211 w 437"/>
                <a:gd name="T5" fmla="*/ 558 h 739"/>
                <a:gd name="T6" fmla="*/ 56 w 437"/>
                <a:gd name="T7" fmla="*/ 146 h 739"/>
                <a:gd name="T8" fmla="*/ 80 w 437"/>
                <a:gd name="T9" fmla="*/ 100 h 739"/>
                <a:gd name="T10" fmla="*/ 202 w 437"/>
                <a:gd name="T11" fmla="*/ 51 h 739"/>
                <a:gd name="T12" fmla="*/ 183 w 437"/>
                <a:gd name="T13" fmla="*/ 0 h 739"/>
                <a:gd name="T14" fmla="*/ 29 w 437"/>
                <a:gd name="T15" fmla="*/ 58 h 739"/>
                <a:gd name="T16" fmla="*/ 7 w 437"/>
                <a:gd name="T17" fmla="*/ 105 h 739"/>
                <a:gd name="T18" fmla="*/ 236 w 437"/>
                <a:gd name="T19" fmla="*/ 709 h 739"/>
                <a:gd name="T20" fmla="*/ 285 w 437"/>
                <a:gd name="T21" fmla="*/ 731 h 739"/>
                <a:gd name="T22" fmla="*/ 436 w 437"/>
                <a:gd name="T23" fmla="*/ 673 h 739"/>
                <a:gd name="T24" fmla="*/ 382 w 437"/>
                <a:gd name="T25" fmla="*/ 531 h 739"/>
                <a:gd name="T26" fmla="*/ 263 w 437"/>
                <a:gd name="T27" fmla="*/ 57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739">
                  <a:moveTo>
                    <a:pt x="263" y="577"/>
                  </a:moveTo>
                  <a:lnTo>
                    <a:pt x="263" y="577"/>
                  </a:lnTo>
                  <a:cubicBezTo>
                    <a:pt x="241" y="585"/>
                    <a:pt x="219" y="575"/>
                    <a:pt x="211" y="558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48" y="129"/>
                    <a:pt x="58" y="107"/>
                    <a:pt x="80" y="100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0" y="66"/>
                    <a:pt x="0" y="88"/>
                    <a:pt x="7" y="105"/>
                  </a:cubicBezTo>
                  <a:cubicBezTo>
                    <a:pt x="236" y="709"/>
                    <a:pt x="236" y="709"/>
                    <a:pt x="236" y="709"/>
                  </a:cubicBezTo>
                  <a:cubicBezTo>
                    <a:pt x="243" y="728"/>
                    <a:pt x="265" y="738"/>
                    <a:pt x="285" y="731"/>
                  </a:cubicBezTo>
                  <a:cubicBezTo>
                    <a:pt x="436" y="673"/>
                    <a:pt x="436" y="673"/>
                    <a:pt x="436" y="673"/>
                  </a:cubicBezTo>
                  <a:cubicBezTo>
                    <a:pt x="382" y="531"/>
                    <a:pt x="382" y="531"/>
                    <a:pt x="382" y="531"/>
                  </a:cubicBezTo>
                  <a:lnTo>
                    <a:pt x="263" y="577"/>
                  </a:lnTo>
                </a:path>
              </a:pathLst>
            </a:custGeom>
            <a:solidFill>
              <a:srgbClr val="12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ChangeArrowheads="1"/>
            </p:cNvSpPr>
            <p:nvPr/>
          </p:nvSpPr>
          <p:spPr bwMode="auto">
            <a:xfrm>
              <a:off x="17508059" y="6580804"/>
              <a:ext cx="317417" cy="507843"/>
            </a:xfrm>
            <a:custGeom>
              <a:avLst/>
              <a:gdLst>
                <a:gd name="T0" fmla="*/ 8 w 335"/>
                <a:gd name="T1" fmla="*/ 95 h 535"/>
                <a:gd name="T2" fmla="*/ 8 w 335"/>
                <a:gd name="T3" fmla="*/ 95 h 535"/>
                <a:gd name="T4" fmla="*/ 163 w 335"/>
                <a:gd name="T5" fmla="*/ 507 h 535"/>
                <a:gd name="T6" fmla="*/ 215 w 335"/>
                <a:gd name="T7" fmla="*/ 526 h 535"/>
                <a:gd name="T8" fmla="*/ 334 w 335"/>
                <a:gd name="T9" fmla="*/ 480 h 535"/>
                <a:gd name="T10" fmla="*/ 154 w 335"/>
                <a:gd name="T11" fmla="*/ 0 h 535"/>
                <a:gd name="T12" fmla="*/ 32 w 335"/>
                <a:gd name="T13" fmla="*/ 47 h 535"/>
                <a:gd name="T14" fmla="*/ 8 w 335"/>
                <a:gd name="T15" fmla="*/ 9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5" h="535">
                  <a:moveTo>
                    <a:pt x="8" y="95"/>
                  </a:moveTo>
                  <a:lnTo>
                    <a:pt x="8" y="95"/>
                  </a:lnTo>
                  <a:cubicBezTo>
                    <a:pt x="163" y="507"/>
                    <a:pt x="163" y="507"/>
                    <a:pt x="163" y="507"/>
                  </a:cubicBezTo>
                  <a:cubicBezTo>
                    <a:pt x="171" y="524"/>
                    <a:pt x="193" y="534"/>
                    <a:pt x="215" y="526"/>
                  </a:cubicBezTo>
                  <a:cubicBezTo>
                    <a:pt x="334" y="480"/>
                    <a:pt x="334" y="480"/>
                    <a:pt x="334" y="48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0" y="56"/>
                    <a:pt x="0" y="78"/>
                    <a:pt x="8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17656188" y="6530019"/>
              <a:ext cx="313185" cy="507843"/>
            </a:xfrm>
            <a:custGeom>
              <a:avLst/>
              <a:gdLst>
                <a:gd name="T0" fmla="*/ 297 w 330"/>
                <a:gd name="T1" fmla="*/ 487 h 532"/>
                <a:gd name="T2" fmla="*/ 297 w 330"/>
                <a:gd name="T3" fmla="*/ 487 h 532"/>
                <a:gd name="T4" fmla="*/ 322 w 330"/>
                <a:gd name="T5" fmla="*/ 439 h 532"/>
                <a:gd name="T6" fmla="*/ 165 w 330"/>
                <a:gd name="T7" fmla="*/ 29 h 532"/>
                <a:gd name="T8" fmla="*/ 114 w 330"/>
                <a:gd name="T9" fmla="*/ 10 h 532"/>
                <a:gd name="T10" fmla="*/ 0 w 330"/>
                <a:gd name="T11" fmla="*/ 54 h 532"/>
                <a:gd name="T12" fmla="*/ 180 w 330"/>
                <a:gd name="T13" fmla="*/ 531 h 532"/>
                <a:gd name="T14" fmla="*/ 297 w 330"/>
                <a:gd name="T15" fmla="*/ 48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32">
                  <a:moveTo>
                    <a:pt x="297" y="487"/>
                  </a:moveTo>
                  <a:lnTo>
                    <a:pt x="297" y="487"/>
                  </a:lnTo>
                  <a:cubicBezTo>
                    <a:pt x="317" y="480"/>
                    <a:pt x="329" y="458"/>
                    <a:pt x="322" y="43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58" y="10"/>
                    <a:pt x="137" y="0"/>
                    <a:pt x="114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80" y="531"/>
                    <a:pt x="180" y="531"/>
                    <a:pt x="180" y="531"/>
                  </a:cubicBezTo>
                  <a:lnTo>
                    <a:pt x="297" y="487"/>
                  </a:ln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ChangeArrowheads="1"/>
            </p:cNvSpPr>
            <p:nvPr/>
          </p:nvSpPr>
          <p:spPr bwMode="auto">
            <a:xfrm>
              <a:off x="17800083" y="7071719"/>
              <a:ext cx="101574" cy="80409"/>
            </a:xfrm>
            <a:custGeom>
              <a:avLst/>
              <a:gdLst>
                <a:gd name="T0" fmla="*/ 8 w 111"/>
                <a:gd name="T1" fmla="*/ 61 h 86"/>
                <a:gd name="T2" fmla="*/ 8 w 111"/>
                <a:gd name="T3" fmla="*/ 61 h 86"/>
                <a:gd name="T4" fmla="*/ 42 w 111"/>
                <a:gd name="T5" fmla="*/ 80 h 86"/>
                <a:gd name="T6" fmla="*/ 93 w 111"/>
                <a:gd name="T7" fmla="*/ 63 h 86"/>
                <a:gd name="T8" fmla="*/ 103 w 111"/>
                <a:gd name="T9" fmla="*/ 24 h 86"/>
                <a:gd name="T10" fmla="*/ 71 w 111"/>
                <a:gd name="T11" fmla="*/ 5 h 86"/>
                <a:gd name="T12" fmla="*/ 20 w 111"/>
                <a:gd name="T13" fmla="*/ 24 h 86"/>
                <a:gd name="T14" fmla="*/ 8 w 111"/>
                <a:gd name="T15" fmla="*/ 6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86">
                  <a:moveTo>
                    <a:pt x="8" y="61"/>
                  </a:moveTo>
                  <a:lnTo>
                    <a:pt x="8" y="61"/>
                  </a:lnTo>
                  <a:cubicBezTo>
                    <a:pt x="12" y="78"/>
                    <a:pt x="30" y="85"/>
                    <a:pt x="42" y="80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105" y="58"/>
                    <a:pt x="110" y="42"/>
                    <a:pt x="103" y="24"/>
                  </a:cubicBezTo>
                  <a:cubicBezTo>
                    <a:pt x="98" y="7"/>
                    <a:pt x="83" y="0"/>
                    <a:pt x="71" y="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8" y="29"/>
                    <a:pt x="0" y="44"/>
                    <a:pt x="8" y="61"/>
                  </a:cubicBezTo>
                </a:path>
              </a:pathLst>
            </a:custGeom>
            <a:solidFill>
              <a:srgbClr val="6C778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17800083" y="7071719"/>
              <a:ext cx="101574" cy="80409"/>
            </a:xfrm>
            <a:custGeom>
              <a:avLst/>
              <a:gdLst>
                <a:gd name="T0" fmla="*/ 8 w 111"/>
                <a:gd name="T1" fmla="*/ 61 h 86"/>
                <a:gd name="T2" fmla="*/ 8 w 111"/>
                <a:gd name="T3" fmla="*/ 61 h 86"/>
                <a:gd name="T4" fmla="*/ 42 w 111"/>
                <a:gd name="T5" fmla="*/ 80 h 86"/>
                <a:gd name="T6" fmla="*/ 93 w 111"/>
                <a:gd name="T7" fmla="*/ 63 h 86"/>
                <a:gd name="T8" fmla="*/ 103 w 111"/>
                <a:gd name="T9" fmla="*/ 24 h 86"/>
                <a:gd name="T10" fmla="*/ 71 w 111"/>
                <a:gd name="T11" fmla="*/ 5 h 86"/>
                <a:gd name="T12" fmla="*/ 20 w 111"/>
                <a:gd name="T13" fmla="*/ 24 h 86"/>
                <a:gd name="T14" fmla="*/ 8 w 111"/>
                <a:gd name="T15" fmla="*/ 6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86">
                  <a:moveTo>
                    <a:pt x="8" y="61"/>
                  </a:moveTo>
                  <a:lnTo>
                    <a:pt x="8" y="61"/>
                  </a:lnTo>
                  <a:cubicBezTo>
                    <a:pt x="12" y="78"/>
                    <a:pt x="30" y="85"/>
                    <a:pt x="42" y="80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105" y="58"/>
                    <a:pt x="110" y="42"/>
                    <a:pt x="103" y="24"/>
                  </a:cubicBezTo>
                  <a:cubicBezTo>
                    <a:pt x="98" y="7"/>
                    <a:pt x="83" y="0"/>
                    <a:pt x="71" y="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8" y="29"/>
                    <a:pt x="0" y="44"/>
                    <a:pt x="8" y="61"/>
                  </a:cubicBezTo>
                </a:path>
              </a:pathLst>
            </a:custGeom>
            <a:noFill/>
            <a:ln w="1800" cap="flat">
              <a:solidFill>
                <a:srgbClr val="27262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17690045" y="6682372"/>
              <a:ext cx="143896" cy="148121"/>
            </a:xfrm>
            <a:custGeom>
              <a:avLst/>
              <a:gdLst>
                <a:gd name="T0" fmla="*/ 150 w 154"/>
                <a:gd name="T1" fmla="*/ 156 h 159"/>
                <a:gd name="T2" fmla="*/ 150 w 154"/>
                <a:gd name="T3" fmla="*/ 156 h 159"/>
                <a:gd name="T4" fmla="*/ 143 w 154"/>
                <a:gd name="T5" fmla="*/ 158 h 159"/>
                <a:gd name="T6" fmla="*/ 133 w 154"/>
                <a:gd name="T7" fmla="*/ 148 h 159"/>
                <a:gd name="T8" fmla="*/ 119 w 154"/>
                <a:gd name="T9" fmla="*/ 90 h 159"/>
                <a:gd name="T10" fmla="*/ 14 w 154"/>
                <a:gd name="T11" fmla="*/ 37 h 159"/>
                <a:gd name="T12" fmla="*/ 2 w 154"/>
                <a:gd name="T13" fmla="*/ 32 h 159"/>
                <a:gd name="T14" fmla="*/ 7 w 154"/>
                <a:gd name="T15" fmla="*/ 19 h 159"/>
                <a:gd name="T16" fmla="*/ 136 w 154"/>
                <a:gd name="T17" fmla="*/ 80 h 159"/>
                <a:gd name="T18" fmla="*/ 153 w 154"/>
                <a:gd name="T19" fmla="*/ 148 h 159"/>
                <a:gd name="T20" fmla="*/ 150 w 154"/>
                <a:gd name="T21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59">
                  <a:moveTo>
                    <a:pt x="150" y="156"/>
                  </a:moveTo>
                  <a:lnTo>
                    <a:pt x="150" y="156"/>
                  </a:lnTo>
                  <a:cubicBezTo>
                    <a:pt x="148" y="156"/>
                    <a:pt x="146" y="158"/>
                    <a:pt x="143" y="158"/>
                  </a:cubicBezTo>
                  <a:cubicBezTo>
                    <a:pt x="138" y="158"/>
                    <a:pt x="133" y="153"/>
                    <a:pt x="133" y="148"/>
                  </a:cubicBezTo>
                  <a:cubicBezTo>
                    <a:pt x="133" y="124"/>
                    <a:pt x="128" y="105"/>
                    <a:pt x="119" y="90"/>
                  </a:cubicBezTo>
                  <a:cubicBezTo>
                    <a:pt x="102" y="58"/>
                    <a:pt x="53" y="22"/>
                    <a:pt x="14" y="37"/>
                  </a:cubicBezTo>
                  <a:cubicBezTo>
                    <a:pt x="9" y="39"/>
                    <a:pt x="4" y="37"/>
                    <a:pt x="2" y="32"/>
                  </a:cubicBezTo>
                  <a:cubicBezTo>
                    <a:pt x="0" y="27"/>
                    <a:pt x="2" y="19"/>
                    <a:pt x="7" y="19"/>
                  </a:cubicBezTo>
                  <a:cubicBezTo>
                    <a:pt x="58" y="0"/>
                    <a:pt x="116" y="44"/>
                    <a:pt x="136" y="80"/>
                  </a:cubicBezTo>
                  <a:cubicBezTo>
                    <a:pt x="146" y="97"/>
                    <a:pt x="153" y="122"/>
                    <a:pt x="153" y="148"/>
                  </a:cubicBezTo>
                  <a:cubicBezTo>
                    <a:pt x="153" y="151"/>
                    <a:pt x="150" y="153"/>
                    <a:pt x="150" y="156"/>
                  </a:cubicBezTo>
                </a:path>
              </a:pathLst>
            </a:custGeom>
            <a:solidFill>
              <a:srgbClr val="7ECAE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 noChangeArrowheads="1"/>
            </p:cNvSpPr>
            <p:nvPr/>
          </p:nvSpPr>
          <p:spPr bwMode="auto">
            <a:xfrm>
              <a:off x="17694278" y="6648516"/>
              <a:ext cx="177754" cy="177745"/>
            </a:xfrm>
            <a:custGeom>
              <a:avLst/>
              <a:gdLst>
                <a:gd name="T0" fmla="*/ 186 w 189"/>
                <a:gd name="T1" fmla="*/ 182 h 188"/>
                <a:gd name="T2" fmla="*/ 186 w 189"/>
                <a:gd name="T3" fmla="*/ 182 h 188"/>
                <a:gd name="T4" fmla="*/ 178 w 189"/>
                <a:gd name="T5" fmla="*/ 185 h 188"/>
                <a:gd name="T6" fmla="*/ 169 w 189"/>
                <a:gd name="T7" fmla="*/ 178 h 188"/>
                <a:gd name="T8" fmla="*/ 144 w 189"/>
                <a:gd name="T9" fmla="*/ 107 h 188"/>
                <a:gd name="T10" fmla="*/ 13 w 189"/>
                <a:gd name="T11" fmla="*/ 31 h 188"/>
                <a:gd name="T12" fmla="*/ 0 w 189"/>
                <a:gd name="T13" fmla="*/ 24 h 188"/>
                <a:gd name="T14" fmla="*/ 8 w 189"/>
                <a:gd name="T15" fmla="*/ 14 h 188"/>
                <a:gd name="T16" fmla="*/ 161 w 189"/>
                <a:gd name="T17" fmla="*/ 97 h 188"/>
                <a:gd name="T18" fmla="*/ 188 w 189"/>
                <a:gd name="T19" fmla="*/ 175 h 188"/>
                <a:gd name="T20" fmla="*/ 186 w 189"/>
                <a:gd name="T21" fmla="*/ 18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88">
                  <a:moveTo>
                    <a:pt x="186" y="182"/>
                  </a:moveTo>
                  <a:lnTo>
                    <a:pt x="186" y="182"/>
                  </a:lnTo>
                  <a:cubicBezTo>
                    <a:pt x="183" y="185"/>
                    <a:pt x="181" y="185"/>
                    <a:pt x="178" y="185"/>
                  </a:cubicBezTo>
                  <a:cubicBezTo>
                    <a:pt x="174" y="187"/>
                    <a:pt x="169" y="182"/>
                    <a:pt x="169" y="178"/>
                  </a:cubicBezTo>
                  <a:cubicBezTo>
                    <a:pt x="164" y="151"/>
                    <a:pt x="156" y="126"/>
                    <a:pt x="144" y="107"/>
                  </a:cubicBezTo>
                  <a:cubicBezTo>
                    <a:pt x="115" y="63"/>
                    <a:pt x="54" y="22"/>
                    <a:pt x="13" y="31"/>
                  </a:cubicBezTo>
                  <a:cubicBezTo>
                    <a:pt x="8" y="34"/>
                    <a:pt x="3" y="31"/>
                    <a:pt x="0" y="24"/>
                  </a:cubicBezTo>
                  <a:cubicBezTo>
                    <a:pt x="0" y="19"/>
                    <a:pt x="3" y="14"/>
                    <a:pt x="8" y="14"/>
                  </a:cubicBezTo>
                  <a:cubicBezTo>
                    <a:pt x="64" y="0"/>
                    <a:pt x="132" y="53"/>
                    <a:pt x="161" y="97"/>
                  </a:cubicBezTo>
                  <a:cubicBezTo>
                    <a:pt x="174" y="119"/>
                    <a:pt x="183" y="146"/>
                    <a:pt x="188" y="175"/>
                  </a:cubicBezTo>
                  <a:cubicBezTo>
                    <a:pt x="188" y="178"/>
                    <a:pt x="186" y="180"/>
                    <a:pt x="186" y="182"/>
                  </a:cubicBezTo>
                </a:path>
              </a:pathLst>
            </a:custGeom>
            <a:solidFill>
              <a:srgbClr val="7ECAE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ChangeArrowheads="1"/>
            </p:cNvSpPr>
            <p:nvPr/>
          </p:nvSpPr>
          <p:spPr bwMode="auto">
            <a:xfrm>
              <a:off x="17630794" y="6745853"/>
              <a:ext cx="156593" cy="156585"/>
            </a:xfrm>
            <a:custGeom>
              <a:avLst/>
              <a:gdLst>
                <a:gd name="T0" fmla="*/ 38 w 169"/>
                <a:gd name="T1" fmla="*/ 14 h 169"/>
                <a:gd name="T2" fmla="*/ 38 w 169"/>
                <a:gd name="T3" fmla="*/ 14 h 169"/>
                <a:gd name="T4" fmla="*/ 92 w 169"/>
                <a:gd name="T5" fmla="*/ 102 h 169"/>
                <a:gd name="T6" fmla="*/ 168 w 169"/>
                <a:gd name="T7" fmla="*/ 144 h 169"/>
                <a:gd name="T8" fmla="*/ 163 w 169"/>
                <a:gd name="T9" fmla="*/ 168 h 169"/>
                <a:gd name="T10" fmla="*/ 2 w 169"/>
                <a:gd name="T11" fmla="*/ 29 h 169"/>
                <a:gd name="T12" fmla="*/ 0 w 169"/>
                <a:gd name="T13" fmla="*/ 0 h 169"/>
                <a:gd name="T14" fmla="*/ 38 w 169"/>
                <a:gd name="T15" fmla="*/ 1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69">
                  <a:moveTo>
                    <a:pt x="38" y="14"/>
                  </a:moveTo>
                  <a:lnTo>
                    <a:pt x="38" y="14"/>
                  </a:lnTo>
                  <a:cubicBezTo>
                    <a:pt x="38" y="14"/>
                    <a:pt x="26" y="51"/>
                    <a:pt x="92" y="102"/>
                  </a:cubicBezTo>
                  <a:cubicBezTo>
                    <a:pt x="92" y="102"/>
                    <a:pt x="141" y="146"/>
                    <a:pt x="168" y="144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53" y="151"/>
                    <a:pt x="2" y="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8" y="1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17571543" y="6690836"/>
              <a:ext cx="313185" cy="262386"/>
            </a:xfrm>
            <a:custGeom>
              <a:avLst/>
              <a:gdLst>
                <a:gd name="T0" fmla="*/ 21 w 330"/>
                <a:gd name="T1" fmla="*/ 0 h 279"/>
                <a:gd name="T2" fmla="*/ 21 w 330"/>
                <a:gd name="T3" fmla="*/ 0 h 279"/>
                <a:gd name="T4" fmla="*/ 7 w 330"/>
                <a:gd name="T5" fmla="*/ 60 h 279"/>
                <a:gd name="T6" fmla="*/ 268 w 330"/>
                <a:gd name="T7" fmla="*/ 275 h 279"/>
                <a:gd name="T8" fmla="*/ 329 w 330"/>
                <a:gd name="T9" fmla="*/ 243 h 279"/>
                <a:gd name="T10" fmla="*/ 226 w 330"/>
                <a:gd name="T11" fmla="*/ 209 h 279"/>
                <a:gd name="T12" fmla="*/ 139 w 330"/>
                <a:gd name="T13" fmla="*/ 175 h 279"/>
                <a:gd name="T14" fmla="*/ 80 w 330"/>
                <a:gd name="T15" fmla="*/ 73 h 279"/>
                <a:gd name="T16" fmla="*/ 21 w 330"/>
                <a:gd name="T1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279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0" y="34"/>
                    <a:pt x="7" y="60"/>
                  </a:cubicBezTo>
                  <a:cubicBezTo>
                    <a:pt x="7" y="60"/>
                    <a:pt x="85" y="217"/>
                    <a:pt x="268" y="275"/>
                  </a:cubicBezTo>
                  <a:cubicBezTo>
                    <a:pt x="268" y="275"/>
                    <a:pt x="280" y="278"/>
                    <a:pt x="329" y="243"/>
                  </a:cubicBezTo>
                  <a:cubicBezTo>
                    <a:pt x="329" y="243"/>
                    <a:pt x="260" y="243"/>
                    <a:pt x="226" y="209"/>
                  </a:cubicBezTo>
                  <a:cubicBezTo>
                    <a:pt x="226" y="209"/>
                    <a:pt x="199" y="221"/>
                    <a:pt x="139" y="175"/>
                  </a:cubicBezTo>
                  <a:cubicBezTo>
                    <a:pt x="139" y="175"/>
                    <a:pt x="66" y="131"/>
                    <a:pt x="80" y="73"/>
                  </a:cubicBezTo>
                  <a:cubicBezTo>
                    <a:pt x="80" y="73"/>
                    <a:pt x="36" y="41"/>
                    <a:pt x="21" y="0"/>
                  </a:cubicBezTo>
                </a:path>
              </a:pathLst>
            </a:custGeom>
            <a:solidFill>
              <a:srgbClr val="12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ChangeArrowheads="1"/>
            </p:cNvSpPr>
            <p:nvPr/>
          </p:nvSpPr>
          <p:spPr bwMode="auto">
            <a:xfrm>
              <a:off x="17592704" y="6665444"/>
              <a:ext cx="88877" cy="93105"/>
            </a:xfrm>
            <a:custGeom>
              <a:avLst/>
              <a:gdLst>
                <a:gd name="T0" fmla="*/ 0 w 97"/>
                <a:gd name="T1" fmla="*/ 27 h 101"/>
                <a:gd name="T2" fmla="*/ 0 w 97"/>
                <a:gd name="T3" fmla="*/ 27 h 101"/>
                <a:gd name="T4" fmla="*/ 27 w 97"/>
                <a:gd name="T5" fmla="*/ 0 h 101"/>
                <a:gd name="T6" fmla="*/ 96 w 97"/>
                <a:gd name="T7" fmla="*/ 78 h 101"/>
                <a:gd name="T8" fmla="*/ 61 w 97"/>
                <a:gd name="T9" fmla="*/ 100 h 101"/>
                <a:gd name="T10" fmla="*/ 0 w 97"/>
                <a:gd name="T11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1">
                  <a:moveTo>
                    <a:pt x="0" y="27"/>
                  </a:moveTo>
                  <a:lnTo>
                    <a:pt x="0" y="27"/>
                  </a:lnTo>
                  <a:cubicBezTo>
                    <a:pt x="0" y="27"/>
                    <a:pt x="3" y="7"/>
                    <a:pt x="27" y="0"/>
                  </a:cubicBezTo>
                  <a:cubicBezTo>
                    <a:pt x="27" y="0"/>
                    <a:pt x="35" y="66"/>
                    <a:pt x="96" y="78"/>
                  </a:cubicBezTo>
                  <a:cubicBezTo>
                    <a:pt x="96" y="78"/>
                    <a:pt x="86" y="100"/>
                    <a:pt x="61" y="100"/>
                  </a:cubicBezTo>
                  <a:cubicBezTo>
                    <a:pt x="61" y="100"/>
                    <a:pt x="25" y="85"/>
                    <a:pt x="0" y="27"/>
                  </a:cubicBez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 noChangeArrowheads="1"/>
            </p:cNvSpPr>
            <p:nvPr/>
          </p:nvSpPr>
          <p:spPr bwMode="auto">
            <a:xfrm>
              <a:off x="17787387" y="6860117"/>
              <a:ext cx="110038" cy="71944"/>
            </a:xfrm>
            <a:custGeom>
              <a:avLst/>
              <a:gdLst>
                <a:gd name="T0" fmla="*/ 0 w 118"/>
                <a:gd name="T1" fmla="*/ 31 h 79"/>
                <a:gd name="T2" fmla="*/ 0 w 118"/>
                <a:gd name="T3" fmla="*/ 31 h 79"/>
                <a:gd name="T4" fmla="*/ 14 w 118"/>
                <a:gd name="T5" fmla="*/ 0 h 79"/>
                <a:gd name="T6" fmla="*/ 117 w 118"/>
                <a:gd name="T7" fmla="*/ 27 h 79"/>
                <a:gd name="T8" fmla="*/ 107 w 118"/>
                <a:gd name="T9" fmla="*/ 65 h 79"/>
                <a:gd name="T10" fmla="*/ 0 w 118"/>
                <a:gd name="T11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79">
                  <a:moveTo>
                    <a:pt x="0" y="31"/>
                  </a:moveTo>
                  <a:lnTo>
                    <a:pt x="0" y="31"/>
                  </a:lnTo>
                  <a:cubicBezTo>
                    <a:pt x="0" y="31"/>
                    <a:pt x="2" y="9"/>
                    <a:pt x="14" y="0"/>
                  </a:cubicBezTo>
                  <a:cubicBezTo>
                    <a:pt x="14" y="0"/>
                    <a:pt x="73" y="41"/>
                    <a:pt x="117" y="27"/>
                  </a:cubicBezTo>
                  <a:cubicBezTo>
                    <a:pt x="117" y="27"/>
                    <a:pt x="114" y="58"/>
                    <a:pt x="107" y="65"/>
                  </a:cubicBezTo>
                  <a:cubicBezTo>
                    <a:pt x="107" y="65"/>
                    <a:pt x="53" y="78"/>
                    <a:pt x="0" y="31"/>
                  </a:cubicBez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17613865" y="6644284"/>
              <a:ext cx="76180" cy="93105"/>
            </a:xfrm>
            <a:custGeom>
              <a:avLst/>
              <a:gdLst>
                <a:gd name="T0" fmla="*/ 4 w 83"/>
                <a:gd name="T1" fmla="*/ 19 h 100"/>
                <a:gd name="T2" fmla="*/ 4 w 83"/>
                <a:gd name="T3" fmla="*/ 19 h 100"/>
                <a:gd name="T4" fmla="*/ 58 w 83"/>
                <a:gd name="T5" fmla="*/ 48 h 100"/>
                <a:gd name="T6" fmla="*/ 73 w 83"/>
                <a:gd name="T7" fmla="*/ 97 h 100"/>
                <a:gd name="T8" fmla="*/ 29 w 83"/>
                <a:gd name="T9" fmla="*/ 73 h 100"/>
                <a:gd name="T10" fmla="*/ 4 w 83"/>
                <a:gd name="T11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0">
                  <a:moveTo>
                    <a:pt x="4" y="19"/>
                  </a:moveTo>
                  <a:lnTo>
                    <a:pt x="4" y="19"/>
                  </a:lnTo>
                  <a:cubicBezTo>
                    <a:pt x="4" y="19"/>
                    <a:pt x="9" y="0"/>
                    <a:pt x="58" y="48"/>
                  </a:cubicBezTo>
                  <a:cubicBezTo>
                    <a:pt x="58" y="48"/>
                    <a:pt x="82" y="85"/>
                    <a:pt x="73" y="97"/>
                  </a:cubicBezTo>
                  <a:cubicBezTo>
                    <a:pt x="73" y="97"/>
                    <a:pt x="53" y="99"/>
                    <a:pt x="29" y="73"/>
                  </a:cubicBezTo>
                  <a:cubicBezTo>
                    <a:pt x="29" y="73"/>
                    <a:pt x="0" y="43"/>
                    <a:pt x="4" y="19"/>
                  </a:cubicBezTo>
                </a:path>
              </a:pathLst>
            </a:custGeom>
            <a:solidFill>
              <a:srgbClr val="12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17800083" y="6847421"/>
              <a:ext cx="97341" cy="50784"/>
            </a:xfrm>
            <a:custGeom>
              <a:avLst/>
              <a:gdLst>
                <a:gd name="T0" fmla="*/ 2 w 106"/>
                <a:gd name="T1" fmla="*/ 15 h 57"/>
                <a:gd name="T2" fmla="*/ 2 w 106"/>
                <a:gd name="T3" fmla="*/ 15 h 57"/>
                <a:gd name="T4" fmla="*/ 105 w 106"/>
                <a:gd name="T5" fmla="*/ 42 h 57"/>
                <a:gd name="T6" fmla="*/ 39 w 106"/>
                <a:gd name="T7" fmla="*/ 7 h 57"/>
                <a:gd name="T8" fmla="*/ 2 w 106"/>
                <a:gd name="T9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59" y="56"/>
                    <a:pt x="105" y="42"/>
                  </a:cubicBezTo>
                  <a:cubicBezTo>
                    <a:pt x="105" y="42"/>
                    <a:pt x="83" y="15"/>
                    <a:pt x="39" y="7"/>
                  </a:cubicBezTo>
                  <a:cubicBezTo>
                    <a:pt x="39" y="7"/>
                    <a:pt x="0" y="0"/>
                    <a:pt x="2" y="15"/>
                  </a:cubicBezTo>
                </a:path>
              </a:pathLst>
            </a:custGeom>
            <a:solidFill>
              <a:srgbClr val="12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16911315" y="6390362"/>
              <a:ext cx="474010" cy="473987"/>
            </a:xfrm>
            <a:custGeom>
              <a:avLst/>
              <a:gdLst>
                <a:gd name="T0" fmla="*/ 497 w 498"/>
                <a:gd name="T1" fmla="*/ 248 h 500"/>
                <a:gd name="T2" fmla="*/ 497 w 498"/>
                <a:gd name="T3" fmla="*/ 248 h 500"/>
                <a:gd name="T4" fmla="*/ 248 w 498"/>
                <a:gd name="T5" fmla="*/ 499 h 500"/>
                <a:gd name="T6" fmla="*/ 0 w 498"/>
                <a:gd name="T7" fmla="*/ 248 h 500"/>
                <a:gd name="T8" fmla="*/ 248 w 498"/>
                <a:gd name="T9" fmla="*/ 0 h 500"/>
                <a:gd name="T10" fmla="*/ 497 w 498"/>
                <a:gd name="T11" fmla="*/ 24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500">
                  <a:moveTo>
                    <a:pt x="497" y="248"/>
                  </a:moveTo>
                  <a:lnTo>
                    <a:pt x="497" y="248"/>
                  </a:lnTo>
                  <a:cubicBezTo>
                    <a:pt x="497" y="387"/>
                    <a:pt x="384" y="499"/>
                    <a:pt x="248" y="499"/>
                  </a:cubicBezTo>
                  <a:cubicBezTo>
                    <a:pt x="112" y="499"/>
                    <a:pt x="0" y="387"/>
                    <a:pt x="0" y="248"/>
                  </a:cubicBezTo>
                  <a:cubicBezTo>
                    <a:pt x="0" y="112"/>
                    <a:pt x="112" y="0"/>
                    <a:pt x="248" y="0"/>
                  </a:cubicBezTo>
                  <a:cubicBezTo>
                    <a:pt x="384" y="0"/>
                    <a:pt x="497" y="112"/>
                    <a:pt x="497" y="248"/>
                  </a:cubicBezTo>
                </a:path>
              </a:pathLst>
            </a:custGeom>
            <a:solidFill>
              <a:srgbClr val="EDECD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16974798" y="6449611"/>
              <a:ext cx="355507" cy="347026"/>
            </a:xfrm>
            <a:custGeom>
              <a:avLst/>
              <a:gdLst>
                <a:gd name="T0" fmla="*/ 370 w 376"/>
                <a:gd name="T1" fmla="*/ 75 h 364"/>
                <a:gd name="T2" fmla="*/ 370 w 376"/>
                <a:gd name="T3" fmla="*/ 75 h 364"/>
                <a:gd name="T4" fmla="*/ 356 w 376"/>
                <a:gd name="T5" fmla="*/ 56 h 364"/>
                <a:gd name="T6" fmla="*/ 326 w 376"/>
                <a:gd name="T7" fmla="*/ 49 h 364"/>
                <a:gd name="T8" fmla="*/ 311 w 376"/>
                <a:gd name="T9" fmla="*/ 59 h 364"/>
                <a:gd name="T10" fmla="*/ 180 w 376"/>
                <a:gd name="T11" fmla="*/ 0 h 364"/>
                <a:gd name="T12" fmla="*/ 0 w 376"/>
                <a:gd name="T13" fmla="*/ 183 h 364"/>
                <a:gd name="T14" fmla="*/ 180 w 376"/>
                <a:gd name="T15" fmla="*/ 363 h 364"/>
                <a:gd name="T16" fmla="*/ 361 w 376"/>
                <a:gd name="T17" fmla="*/ 183 h 364"/>
                <a:gd name="T18" fmla="*/ 348 w 376"/>
                <a:gd name="T19" fmla="*/ 117 h 364"/>
                <a:gd name="T20" fmla="*/ 363 w 376"/>
                <a:gd name="T21" fmla="*/ 107 h 364"/>
                <a:gd name="T22" fmla="*/ 370 w 376"/>
                <a:gd name="T23" fmla="*/ 75 h 364"/>
                <a:gd name="T24" fmla="*/ 180 w 376"/>
                <a:gd name="T25" fmla="*/ 314 h 364"/>
                <a:gd name="T26" fmla="*/ 180 w 376"/>
                <a:gd name="T27" fmla="*/ 314 h 364"/>
                <a:gd name="T28" fmla="*/ 48 w 376"/>
                <a:gd name="T29" fmla="*/ 183 h 364"/>
                <a:gd name="T30" fmla="*/ 180 w 376"/>
                <a:gd name="T31" fmla="*/ 49 h 364"/>
                <a:gd name="T32" fmla="*/ 311 w 376"/>
                <a:gd name="T33" fmla="*/ 183 h 364"/>
                <a:gd name="T34" fmla="*/ 180 w 376"/>
                <a:gd name="T35" fmla="*/ 314 h 364"/>
                <a:gd name="T36" fmla="*/ 370 w 376"/>
                <a:gd name="T37" fmla="*/ 7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364">
                  <a:moveTo>
                    <a:pt x="370" y="75"/>
                  </a:moveTo>
                  <a:lnTo>
                    <a:pt x="370" y="75"/>
                  </a:lnTo>
                  <a:cubicBezTo>
                    <a:pt x="356" y="56"/>
                    <a:pt x="356" y="56"/>
                    <a:pt x="356" y="56"/>
                  </a:cubicBezTo>
                  <a:cubicBezTo>
                    <a:pt x="351" y="44"/>
                    <a:pt x="336" y="42"/>
                    <a:pt x="326" y="4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278" y="22"/>
                    <a:pt x="229" y="0"/>
                    <a:pt x="180" y="0"/>
                  </a:cubicBezTo>
                  <a:cubicBezTo>
                    <a:pt x="80" y="0"/>
                    <a:pt x="0" y="83"/>
                    <a:pt x="0" y="183"/>
                  </a:cubicBezTo>
                  <a:cubicBezTo>
                    <a:pt x="0" y="283"/>
                    <a:pt x="80" y="363"/>
                    <a:pt x="180" y="363"/>
                  </a:cubicBezTo>
                  <a:cubicBezTo>
                    <a:pt x="280" y="363"/>
                    <a:pt x="361" y="283"/>
                    <a:pt x="361" y="183"/>
                  </a:cubicBezTo>
                  <a:cubicBezTo>
                    <a:pt x="361" y="158"/>
                    <a:pt x="356" y="137"/>
                    <a:pt x="348" y="117"/>
                  </a:cubicBezTo>
                  <a:cubicBezTo>
                    <a:pt x="363" y="107"/>
                    <a:pt x="363" y="107"/>
                    <a:pt x="363" y="107"/>
                  </a:cubicBezTo>
                  <a:cubicBezTo>
                    <a:pt x="373" y="100"/>
                    <a:pt x="375" y="85"/>
                    <a:pt x="370" y="75"/>
                  </a:cubicBezTo>
                  <a:lnTo>
                    <a:pt x="180" y="314"/>
                  </a:lnTo>
                  <a:lnTo>
                    <a:pt x="180" y="314"/>
                  </a:lnTo>
                  <a:cubicBezTo>
                    <a:pt x="107" y="314"/>
                    <a:pt x="48" y="256"/>
                    <a:pt x="48" y="183"/>
                  </a:cubicBezTo>
                  <a:cubicBezTo>
                    <a:pt x="48" y="110"/>
                    <a:pt x="107" y="49"/>
                    <a:pt x="180" y="49"/>
                  </a:cubicBezTo>
                  <a:cubicBezTo>
                    <a:pt x="253" y="49"/>
                    <a:pt x="311" y="110"/>
                    <a:pt x="311" y="183"/>
                  </a:cubicBezTo>
                  <a:cubicBezTo>
                    <a:pt x="311" y="256"/>
                    <a:pt x="253" y="314"/>
                    <a:pt x="180" y="314"/>
                  </a:cubicBezTo>
                  <a:lnTo>
                    <a:pt x="370" y="7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17008656" y="6487699"/>
              <a:ext cx="275095" cy="275082"/>
            </a:xfrm>
            <a:custGeom>
              <a:avLst/>
              <a:gdLst>
                <a:gd name="T0" fmla="*/ 146 w 291"/>
                <a:gd name="T1" fmla="*/ 0 h 293"/>
                <a:gd name="T2" fmla="*/ 146 w 291"/>
                <a:gd name="T3" fmla="*/ 0 h 293"/>
                <a:gd name="T4" fmla="*/ 0 w 291"/>
                <a:gd name="T5" fmla="*/ 146 h 293"/>
                <a:gd name="T6" fmla="*/ 146 w 291"/>
                <a:gd name="T7" fmla="*/ 292 h 293"/>
                <a:gd name="T8" fmla="*/ 290 w 291"/>
                <a:gd name="T9" fmla="*/ 146 h 293"/>
                <a:gd name="T10" fmla="*/ 146 w 291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93">
                  <a:moveTo>
                    <a:pt x="146" y="0"/>
                  </a:moveTo>
                  <a:lnTo>
                    <a:pt x="146" y="0"/>
                  </a:lnTo>
                  <a:cubicBezTo>
                    <a:pt x="66" y="0"/>
                    <a:pt x="0" y="66"/>
                    <a:pt x="0" y="146"/>
                  </a:cubicBezTo>
                  <a:cubicBezTo>
                    <a:pt x="0" y="226"/>
                    <a:pt x="66" y="292"/>
                    <a:pt x="146" y="292"/>
                  </a:cubicBezTo>
                  <a:cubicBezTo>
                    <a:pt x="227" y="292"/>
                    <a:pt x="290" y="226"/>
                    <a:pt x="290" y="146"/>
                  </a:cubicBezTo>
                  <a:cubicBezTo>
                    <a:pt x="290" y="66"/>
                    <a:pt x="227" y="0"/>
                    <a:pt x="146" y="0"/>
                  </a:cubicBezTo>
                </a:path>
              </a:pathLst>
            </a:custGeom>
            <a:solidFill>
              <a:srgbClr val="4D423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272626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17008656" y="6487699"/>
              <a:ext cx="275095" cy="275082"/>
            </a:xfrm>
            <a:custGeom>
              <a:avLst/>
              <a:gdLst>
                <a:gd name="T0" fmla="*/ 146 w 291"/>
                <a:gd name="T1" fmla="*/ 0 h 293"/>
                <a:gd name="T2" fmla="*/ 146 w 291"/>
                <a:gd name="T3" fmla="*/ 0 h 293"/>
                <a:gd name="T4" fmla="*/ 0 w 291"/>
                <a:gd name="T5" fmla="*/ 146 h 293"/>
                <a:gd name="T6" fmla="*/ 146 w 291"/>
                <a:gd name="T7" fmla="*/ 292 h 293"/>
                <a:gd name="T8" fmla="*/ 290 w 291"/>
                <a:gd name="T9" fmla="*/ 146 h 293"/>
                <a:gd name="T10" fmla="*/ 146 w 291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93">
                  <a:moveTo>
                    <a:pt x="146" y="0"/>
                  </a:moveTo>
                  <a:lnTo>
                    <a:pt x="146" y="0"/>
                  </a:lnTo>
                  <a:cubicBezTo>
                    <a:pt x="66" y="0"/>
                    <a:pt x="0" y="66"/>
                    <a:pt x="0" y="146"/>
                  </a:cubicBezTo>
                  <a:cubicBezTo>
                    <a:pt x="0" y="226"/>
                    <a:pt x="66" y="292"/>
                    <a:pt x="146" y="292"/>
                  </a:cubicBezTo>
                  <a:cubicBezTo>
                    <a:pt x="227" y="292"/>
                    <a:pt x="290" y="226"/>
                    <a:pt x="290" y="146"/>
                  </a:cubicBezTo>
                  <a:cubicBezTo>
                    <a:pt x="290" y="66"/>
                    <a:pt x="227" y="0"/>
                    <a:pt x="146" y="0"/>
                  </a:cubicBezTo>
                </a:path>
              </a:pathLst>
            </a:custGeom>
            <a:noFill/>
            <a:ln w="39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7334538" y="4765264"/>
              <a:ext cx="148128" cy="135425"/>
            </a:xfrm>
            <a:custGeom>
              <a:avLst/>
              <a:gdLst>
                <a:gd name="T0" fmla="*/ 2 w 157"/>
                <a:gd name="T1" fmla="*/ 56 h 145"/>
                <a:gd name="T2" fmla="*/ 2 w 157"/>
                <a:gd name="T3" fmla="*/ 56 h 145"/>
                <a:gd name="T4" fmla="*/ 5 w 157"/>
                <a:gd name="T5" fmla="*/ 46 h 145"/>
                <a:gd name="T6" fmla="*/ 110 w 157"/>
                <a:gd name="T7" fmla="*/ 0 h 145"/>
                <a:gd name="T8" fmla="*/ 117 w 157"/>
                <a:gd name="T9" fmla="*/ 5 h 145"/>
                <a:gd name="T10" fmla="*/ 154 w 157"/>
                <a:gd name="T11" fmla="*/ 88 h 145"/>
                <a:gd name="T12" fmla="*/ 151 w 157"/>
                <a:gd name="T13" fmla="*/ 98 h 145"/>
                <a:gd name="T14" fmla="*/ 46 w 157"/>
                <a:gd name="T15" fmla="*/ 144 h 145"/>
                <a:gd name="T16" fmla="*/ 39 w 157"/>
                <a:gd name="T17" fmla="*/ 139 h 145"/>
                <a:gd name="T18" fmla="*/ 2 w 157"/>
                <a:gd name="T19" fmla="*/ 5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45">
                  <a:moveTo>
                    <a:pt x="2" y="56"/>
                  </a:moveTo>
                  <a:lnTo>
                    <a:pt x="2" y="56"/>
                  </a:lnTo>
                  <a:cubicBezTo>
                    <a:pt x="0" y="51"/>
                    <a:pt x="2" y="46"/>
                    <a:pt x="5" y="46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7" y="3"/>
                    <a:pt x="117" y="5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6" y="93"/>
                    <a:pt x="154" y="98"/>
                    <a:pt x="151" y="9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4" y="144"/>
                    <a:pt x="39" y="141"/>
                    <a:pt x="39" y="139"/>
                  </a:cubicBezTo>
                  <a:lnTo>
                    <a:pt x="2" y="56"/>
                  </a:lnTo>
                </a:path>
              </a:pathLst>
            </a:custGeom>
            <a:solidFill>
              <a:srgbClr val="5F839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 noChangeArrowheads="1"/>
            </p:cNvSpPr>
            <p:nvPr/>
          </p:nvSpPr>
          <p:spPr bwMode="auto">
            <a:xfrm>
              <a:off x="17351467" y="4769496"/>
              <a:ext cx="114270" cy="122729"/>
            </a:xfrm>
            <a:custGeom>
              <a:avLst/>
              <a:gdLst>
                <a:gd name="T0" fmla="*/ 2 w 123"/>
                <a:gd name="T1" fmla="*/ 44 h 133"/>
                <a:gd name="T2" fmla="*/ 2 w 123"/>
                <a:gd name="T3" fmla="*/ 44 h 133"/>
                <a:gd name="T4" fmla="*/ 2 w 123"/>
                <a:gd name="T5" fmla="*/ 34 h 133"/>
                <a:gd name="T6" fmla="*/ 78 w 123"/>
                <a:gd name="T7" fmla="*/ 0 h 133"/>
                <a:gd name="T8" fmla="*/ 85 w 123"/>
                <a:gd name="T9" fmla="*/ 8 h 133"/>
                <a:gd name="T10" fmla="*/ 122 w 123"/>
                <a:gd name="T11" fmla="*/ 90 h 133"/>
                <a:gd name="T12" fmla="*/ 120 w 123"/>
                <a:gd name="T13" fmla="*/ 98 h 133"/>
                <a:gd name="T14" fmla="*/ 44 w 123"/>
                <a:gd name="T15" fmla="*/ 132 h 133"/>
                <a:gd name="T16" fmla="*/ 37 w 123"/>
                <a:gd name="T17" fmla="*/ 124 h 133"/>
                <a:gd name="T18" fmla="*/ 2 w 123"/>
                <a:gd name="T19" fmla="*/ 4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33">
                  <a:moveTo>
                    <a:pt x="2" y="44"/>
                  </a:moveTo>
                  <a:lnTo>
                    <a:pt x="2" y="44"/>
                  </a:lnTo>
                  <a:cubicBezTo>
                    <a:pt x="0" y="39"/>
                    <a:pt x="0" y="34"/>
                    <a:pt x="2" y="3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3" y="3"/>
                    <a:pt x="85" y="8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2" y="93"/>
                    <a:pt x="122" y="98"/>
                    <a:pt x="120" y="98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2" y="132"/>
                    <a:pt x="39" y="129"/>
                    <a:pt x="37" y="124"/>
                  </a:cubicBezTo>
                  <a:lnTo>
                    <a:pt x="2" y="44"/>
                  </a:lnTo>
                </a:path>
              </a:pathLst>
            </a:custGeom>
            <a:solidFill>
              <a:srgbClr val="87A3A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17194874" y="4490182"/>
              <a:ext cx="279327" cy="347026"/>
            </a:xfrm>
            <a:custGeom>
              <a:avLst/>
              <a:gdLst>
                <a:gd name="T0" fmla="*/ 10 w 294"/>
                <a:gd name="T1" fmla="*/ 102 h 367"/>
                <a:gd name="T2" fmla="*/ 10 w 294"/>
                <a:gd name="T3" fmla="*/ 102 h 367"/>
                <a:gd name="T4" fmla="*/ 30 w 294"/>
                <a:gd name="T5" fmla="*/ 51 h 367"/>
                <a:gd name="T6" fmla="*/ 132 w 294"/>
                <a:gd name="T7" fmla="*/ 7 h 367"/>
                <a:gd name="T8" fmla="*/ 183 w 294"/>
                <a:gd name="T9" fmla="*/ 27 h 367"/>
                <a:gd name="T10" fmla="*/ 283 w 294"/>
                <a:gd name="T11" fmla="*/ 263 h 367"/>
                <a:gd name="T12" fmla="*/ 263 w 294"/>
                <a:gd name="T13" fmla="*/ 312 h 367"/>
                <a:gd name="T14" fmla="*/ 161 w 294"/>
                <a:gd name="T15" fmla="*/ 356 h 367"/>
                <a:gd name="T16" fmla="*/ 112 w 294"/>
                <a:gd name="T17" fmla="*/ 336 h 367"/>
                <a:gd name="T18" fmla="*/ 10 w 294"/>
                <a:gd name="T19" fmla="*/ 10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367">
                  <a:moveTo>
                    <a:pt x="10" y="102"/>
                  </a:moveTo>
                  <a:lnTo>
                    <a:pt x="10" y="102"/>
                  </a:lnTo>
                  <a:cubicBezTo>
                    <a:pt x="0" y="83"/>
                    <a:pt x="10" y="61"/>
                    <a:pt x="30" y="51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51" y="0"/>
                    <a:pt x="173" y="7"/>
                    <a:pt x="183" y="2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93" y="283"/>
                    <a:pt x="283" y="305"/>
                    <a:pt x="263" y="312"/>
                  </a:cubicBezTo>
                  <a:cubicBezTo>
                    <a:pt x="161" y="356"/>
                    <a:pt x="161" y="356"/>
                    <a:pt x="161" y="356"/>
                  </a:cubicBezTo>
                  <a:cubicBezTo>
                    <a:pt x="142" y="366"/>
                    <a:pt x="120" y="356"/>
                    <a:pt x="112" y="336"/>
                  </a:cubicBezTo>
                  <a:lnTo>
                    <a:pt x="10" y="102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 noChangeArrowheads="1"/>
            </p:cNvSpPr>
            <p:nvPr/>
          </p:nvSpPr>
          <p:spPr bwMode="auto">
            <a:xfrm>
              <a:off x="17224500" y="4528270"/>
              <a:ext cx="228540" cy="304706"/>
            </a:xfrm>
            <a:custGeom>
              <a:avLst/>
              <a:gdLst>
                <a:gd name="T0" fmla="*/ 7 w 244"/>
                <a:gd name="T1" fmla="*/ 85 h 320"/>
                <a:gd name="T2" fmla="*/ 7 w 244"/>
                <a:gd name="T3" fmla="*/ 85 h 320"/>
                <a:gd name="T4" fmla="*/ 22 w 244"/>
                <a:gd name="T5" fmla="*/ 43 h 320"/>
                <a:gd name="T6" fmla="*/ 104 w 244"/>
                <a:gd name="T7" fmla="*/ 7 h 320"/>
                <a:gd name="T8" fmla="*/ 146 w 244"/>
                <a:gd name="T9" fmla="*/ 27 h 320"/>
                <a:gd name="T10" fmla="*/ 236 w 244"/>
                <a:gd name="T11" fmla="*/ 234 h 320"/>
                <a:gd name="T12" fmla="*/ 221 w 244"/>
                <a:gd name="T13" fmla="*/ 277 h 320"/>
                <a:gd name="T14" fmla="*/ 138 w 244"/>
                <a:gd name="T15" fmla="*/ 314 h 320"/>
                <a:gd name="T16" fmla="*/ 97 w 244"/>
                <a:gd name="T17" fmla="*/ 294 h 320"/>
                <a:gd name="T18" fmla="*/ 7 w 244"/>
                <a:gd name="T19" fmla="*/ 8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320">
                  <a:moveTo>
                    <a:pt x="7" y="85"/>
                  </a:moveTo>
                  <a:lnTo>
                    <a:pt x="7" y="85"/>
                  </a:lnTo>
                  <a:cubicBezTo>
                    <a:pt x="0" y="68"/>
                    <a:pt x="7" y="48"/>
                    <a:pt x="22" y="43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19" y="0"/>
                    <a:pt x="138" y="10"/>
                    <a:pt x="146" y="27"/>
                  </a:cubicBezTo>
                  <a:cubicBezTo>
                    <a:pt x="236" y="234"/>
                    <a:pt x="236" y="234"/>
                    <a:pt x="236" y="234"/>
                  </a:cubicBezTo>
                  <a:cubicBezTo>
                    <a:pt x="243" y="251"/>
                    <a:pt x="236" y="270"/>
                    <a:pt x="221" y="277"/>
                  </a:cubicBezTo>
                  <a:cubicBezTo>
                    <a:pt x="138" y="314"/>
                    <a:pt x="138" y="314"/>
                    <a:pt x="138" y="314"/>
                  </a:cubicBezTo>
                  <a:cubicBezTo>
                    <a:pt x="124" y="319"/>
                    <a:pt x="104" y="312"/>
                    <a:pt x="97" y="294"/>
                  </a:cubicBezTo>
                  <a:lnTo>
                    <a:pt x="7" y="85"/>
                  </a:lnTo>
                </a:path>
              </a:pathLst>
            </a:custGeom>
            <a:solidFill>
              <a:srgbClr val="FCC91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 noChangeArrowheads="1"/>
            </p:cNvSpPr>
            <p:nvPr/>
          </p:nvSpPr>
          <p:spPr bwMode="auto">
            <a:xfrm>
              <a:off x="17419183" y="4824512"/>
              <a:ext cx="29626" cy="21160"/>
            </a:xfrm>
            <a:custGeom>
              <a:avLst/>
              <a:gdLst>
                <a:gd name="T0" fmla="*/ 2 w 35"/>
                <a:gd name="T1" fmla="*/ 17 h 28"/>
                <a:gd name="T2" fmla="*/ 2 w 35"/>
                <a:gd name="T3" fmla="*/ 17 h 28"/>
                <a:gd name="T4" fmla="*/ 2 w 35"/>
                <a:gd name="T5" fmla="*/ 12 h 28"/>
                <a:gd name="T6" fmla="*/ 27 w 35"/>
                <a:gd name="T7" fmla="*/ 2 h 28"/>
                <a:gd name="T8" fmla="*/ 31 w 35"/>
                <a:gd name="T9" fmla="*/ 2 h 28"/>
                <a:gd name="T10" fmla="*/ 34 w 35"/>
                <a:gd name="T11" fmla="*/ 9 h 28"/>
                <a:gd name="T12" fmla="*/ 31 w 35"/>
                <a:gd name="T13" fmla="*/ 14 h 28"/>
                <a:gd name="T14" fmla="*/ 9 w 35"/>
                <a:gd name="T15" fmla="*/ 24 h 28"/>
                <a:gd name="T16" fmla="*/ 4 w 35"/>
                <a:gd name="T17" fmla="*/ 24 h 28"/>
                <a:gd name="T18" fmla="*/ 2 w 35"/>
                <a:gd name="T1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8">
                  <a:moveTo>
                    <a:pt x="2" y="17"/>
                  </a:moveTo>
                  <a:lnTo>
                    <a:pt x="2" y="17"/>
                  </a:lnTo>
                  <a:cubicBezTo>
                    <a:pt x="0" y="14"/>
                    <a:pt x="2" y="12"/>
                    <a:pt x="2" y="1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0"/>
                    <a:pt x="31" y="2"/>
                    <a:pt x="31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2"/>
                    <a:pt x="34" y="14"/>
                    <a:pt x="31" y="1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7"/>
                    <a:pt x="4" y="24"/>
                    <a:pt x="4" y="24"/>
                  </a:cubicBezTo>
                  <a:lnTo>
                    <a:pt x="2" y="17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 noChangeArrowheads="1"/>
            </p:cNvSpPr>
            <p:nvPr/>
          </p:nvSpPr>
          <p:spPr bwMode="auto">
            <a:xfrm>
              <a:off x="17376860" y="4845672"/>
              <a:ext cx="33858" cy="21160"/>
            </a:xfrm>
            <a:custGeom>
              <a:avLst/>
              <a:gdLst>
                <a:gd name="T0" fmla="*/ 3 w 38"/>
                <a:gd name="T1" fmla="*/ 15 h 25"/>
                <a:gd name="T2" fmla="*/ 3 w 38"/>
                <a:gd name="T3" fmla="*/ 15 h 25"/>
                <a:gd name="T4" fmla="*/ 3 w 38"/>
                <a:gd name="T5" fmla="*/ 10 h 25"/>
                <a:gd name="T6" fmla="*/ 27 w 38"/>
                <a:gd name="T7" fmla="*/ 0 h 25"/>
                <a:gd name="T8" fmla="*/ 32 w 38"/>
                <a:gd name="T9" fmla="*/ 3 h 25"/>
                <a:gd name="T10" fmla="*/ 34 w 38"/>
                <a:gd name="T11" fmla="*/ 10 h 25"/>
                <a:gd name="T12" fmla="*/ 34 w 38"/>
                <a:gd name="T13" fmla="*/ 12 h 25"/>
                <a:gd name="T14" fmla="*/ 10 w 38"/>
                <a:gd name="T15" fmla="*/ 24 h 25"/>
                <a:gd name="T16" fmla="*/ 5 w 38"/>
                <a:gd name="T17" fmla="*/ 22 h 25"/>
                <a:gd name="T18" fmla="*/ 3 w 38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5">
                  <a:moveTo>
                    <a:pt x="3" y="15"/>
                  </a:moveTo>
                  <a:lnTo>
                    <a:pt x="3" y="15"/>
                  </a:lnTo>
                  <a:cubicBezTo>
                    <a:pt x="0" y="12"/>
                    <a:pt x="3" y="12"/>
                    <a:pt x="3" y="1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0"/>
                    <a:pt x="32" y="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7" y="10"/>
                    <a:pt x="34" y="12"/>
                    <a:pt x="34" y="1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5" y="24"/>
                    <a:pt x="5" y="22"/>
                  </a:cubicBezTo>
                  <a:lnTo>
                    <a:pt x="3" y="15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 noChangeArrowheads="1"/>
            </p:cNvSpPr>
            <p:nvPr/>
          </p:nvSpPr>
          <p:spPr bwMode="auto">
            <a:xfrm>
              <a:off x="20000843" y="6458075"/>
              <a:ext cx="410526" cy="355490"/>
            </a:xfrm>
            <a:custGeom>
              <a:avLst/>
              <a:gdLst>
                <a:gd name="T0" fmla="*/ 5 w 432"/>
                <a:gd name="T1" fmla="*/ 144 h 376"/>
                <a:gd name="T2" fmla="*/ 5 w 432"/>
                <a:gd name="T3" fmla="*/ 144 h 376"/>
                <a:gd name="T4" fmla="*/ 29 w 432"/>
                <a:gd name="T5" fmla="*/ 95 h 376"/>
                <a:gd name="T6" fmla="*/ 317 w 432"/>
                <a:gd name="T7" fmla="*/ 7 h 376"/>
                <a:gd name="T8" fmla="*/ 363 w 432"/>
                <a:gd name="T9" fmla="*/ 32 h 376"/>
                <a:gd name="T10" fmla="*/ 426 w 432"/>
                <a:gd name="T11" fmla="*/ 231 h 376"/>
                <a:gd name="T12" fmla="*/ 402 w 432"/>
                <a:gd name="T13" fmla="*/ 280 h 376"/>
                <a:gd name="T14" fmla="*/ 115 w 432"/>
                <a:gd name="T15" fmla="*/ 368 h 376"/>
                <a:gd name="T16" fmla="*/ 69 w 432"/>
                <a:gd name="T17" fmla="*/ 344 h 376"/>
                <a:gd name="T18" fmla="*/ 5 w 432"/>
                <a:gd name="T19" fmla="*/ 14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376">
                  <a:moveTo>
                    <a:pt x="5" y="144"/>
                  </a:moveTo>
                  <a:lnTo>
                    <a:pt x="5" y="144"/>
                  </a:lnTo>
                  <a:cubicBezTo>
                    <a:pt x="0" y="124"/>
                    <a:pt x="10" y="102"/>
                    <a:pt x="29" y="95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36" y="0"/>
                    <a:pt x="358" y="12"/>
                    <a:pt x="363" y="32"/>
                  </a:cubicBezTo>
                  <a:cubicBezTo>
                    <a:pt x="426" y="231"/>
                    <a:pt x="426" y="231"/>
                    <a:pt x="426" y="231"/>
                  </a:cubicBezTo>
                  <a:cubicBezTo>
                    <a:pt x="431" y="251"/>
                    <a:pt x="422" y="273"/>
                    <a:pt x="402" y="280"/>
                  </a:cubicBezTo>
                  <a:cubicBezTo>
                    <a:pt x="115" y="368"/>
                    <a:pt x="115" y="368"/>
                    <a:pt x="115" y="368"/>
                  </a:cubicBezTo>
                  <a:cubicBezTo>
                    <a:pt x="95" y="375"/>
                    <a:pt x="76" y="363"/>
                    <a:pt x="69" y="344"/>
                  </a:cubicBezTo>
                  <a:lnTo>
                    <a:pt x="5" y="144"/>
                  </a:lnTo>
                </a:path>
              </a:pathLst>
            </a:custGeom>
            <a:solidFill>
              <a:srgbClr val="E9632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 noChangeArrowheads="1"/>
            </p:cNvSpPr>
            <p:nvPr/>
          </p:nvSpPr>
          <p:spPr bwMode="auto">
            <a:xfrm>
              <a:off x="20047398" y="6618892"/>
              <a:ext cx="342811" cy="114265"/>
            </a:xfrm>
            <a:custGeom>
              <a:avLst/>
              <a:gdLst>
                <a:gd name="T0" fmla="*/ 0 w 362"/>
                <a:gd name="T1" fmla="*/ 112 h 125"/>
                <a:gd name="T2" fmla="*/ 358 w 362"/>
                <a:gd name="T3" fmla="*/ 0 h 125"/>
                <a:gd name="T4" fmla="*/ 361 w 362"/>
                <a:gd name="T5" fmla="*/ 12 h 125"/>
                <a:gd name="T6" fmla="*/ 5 w 362"/>
                <a:gd name="T7" fmla="*/ 124 h 125"/>
                <a:gd name="T8" fmla="*/ 0 w 362"/>
                <a:gd name="T9" fmla="*/ 1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25">
                  <a:moveTo>
                    <a:pt x="0" y="112"/>
                  </a:moveTo>
                  <a:lnTo>
                    <a:pt x="358" y="0"/>
                  </a:lnTo>
                  <a:lnTo>
                    <a:pt x="361" y="12"/>
                  </a:lnTo>
                  <a:lnTo>
                    <a:pt x="5" y="124"/>
                  </a:lnTo>
                  <a:lnTo>
                    <a:pt x="0" y="112"/>
                  </a:lnTo>
                </a:path>
              </a:pathLst>
            </a:custGeom>
            <a:solidFill>
              <a:srgbClr val="6286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 noChangeArrowheads="1"/>
            </p:cNvSpPr>
            <p:nvPr/>
          </p:nvSpPr>
          <p:spPr bwMode="auto">
            <a:xfrm>
              <a:off x="20038933" y="6597732"/>
              <a:ext cx="347043" cy="118497"/>
            </a:xfrm>
            <a:custGeom>
              <a:avLst/>
              <a:gdLst>
                <a:gd name="T0" fmla="*/ 0 w 364"/>
                <a:gd name="T1" fmla="*/ 112 h 126"/>
                <a:gd name="T2" fmla="*/ 358 w 364"/>
                <a:gd name="T3" fmla="*/ 0 h 126"/>
                <a:gd name="T4" fmla="*/ 363 w 364"/>
                <a:gd name="T5" fmla="*/ 12 h 126"/>
                <a:gd name="T6" fmla="*/ 5 w 364"/>
                <a:gd name="T7" fmla="*/ 125 h 126"/>
                <a:gd name="T8" fmla="*/ 0 w 364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26">
                  <a:moveTo>
                    <a:pt x="0" y="112"/>
                  </a:moveTo>
                  <a:lnTo>
                    <a:pt x="358" y="0"/>
                  </a:lnTo>
                  <a:lnTo>
                    <a:pt x="363" y="12"/>
                  </a:lnTo>
                  <a:lnTo>
                    <a:pt x="5" y="125"/>
                  </a:lnTo>
                  <a:lnTo>
                    <a:pt x="0" y="112"/>
                  </a:lnTo>
                </a:path>
              </a:pathLst>
            </a:custGeom>
            <a:solidFill>
              <a:srgbClr val="6286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 noChangeArrowheads="1"/>
            </p:cNvSpPr>
            <p:nvPr/>
          </p:nvSpPr>
          <p:spPr bwMode="auto">
            <a:xfrm>
              <a:off x="20280171" y="6631588"/>
              <a:ext cx="88877" cy="80409"/>
            </a:xfrm>
            <a:custGeom>
              <a:avLst/>
              <a:gdLst>
                <a:gd name="T0" fmla="*/ 3 w 99"/>
                <a:gd name="T1" fmla="*/ 37 h 87"/>
                <a:gd name="T2" fmla="*/ 3 w 99"/>
                <a:gd name="T3" fmla="*/ 37 h 87"/>
                <a:gd name="T4" fmla="*/ 10 w 99"/>
                <a:gd name="T5" fmla="*/ 20 h 87"/>
                <a:gd name="T6" fmla="*/ 68 w 99"/>
                <a:gd name="T7" fmla="*/ 3 h 87"/>
                <a:gd name="T8" fmla="*/ 83 w 99"/>
                <a:gd name="T9" fmla="*/ 10 h 87"/>
                <a:gd name="T10" fmla="*/ 95 w 99"/>
                <a:gd name="T11" fmla="*/ 49 h 87"/>
                <a:gd name="T12" fmla="*/ 88 w 99"/>
                <a:gd name="T13" fmla="*/ 66 h 87"/>
                <a:gd name="T14" fmla="*/ 29 w 99"/>
                <a:gd name="T15" fmla="*/ 83 h 87"/>
                <a:gd name="T16" fmla="*/ 15 w 99"/>
                <a:gd name="T17" fmla="*/ 76 h 87"/>
                <a:gd name="T18" fmla="*/ 3 w 99"/>
                <a:gd name="T19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87">
                  <a:moveTo>
                    <a:pt x="3" y="37"/>
                  </a:moveTo>
                  <a:lnTo>
                    <a:pt x="3" y="37"/>
                  </a:lnTo>
                  <a:cubicBezTo>
                    <a:pt x="0" y="29"/>
                    <a:pt x="3" y="22"/>
                    <a:pt x="10" y="20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3" y="0"/>
                    <a:pt x="81" y="5"/>
                    <a:pt x="83" y="10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8" y="56"/>
                    <a:pt x="95" y="64"/>
                    <a:pt x="88" y="6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5" y="86"/>
                    <a:pt x="17" y="83"/>
                    <a:pt x="15" y="76"/>
                  </a:cubicBezTo>
                  <a:lnTo>
                    <a:pt x="3" y="37"/>
                  </a:ln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 noChangeArrowheads="1"/>
            </p:cNvSpPr>
            <p:nvPr/>
          </p:nvSpPr>
          <p:spPr bwMode="auto">
            <a:xfrm>
              <a:off x="20051630" y="6623124"/>
              <a:ext cx="63483" cy="42320"/>
            </a:xfrm>
            <a:custGeom>
              <a:avLst/>
              <a:gdLst>
                <a:gd name="T0" fmla="*/ 0 w 69"/>
                <a:gd name="T1" fmla="*/ 32 h 47"/>
                <a:gd name="T2" fmla="*/ 0 w 69"/>
                <a:gd name="T3" fmla="*/ 32 h 47"/>
                <a:gd name="T4" fmla="*/ 7 w 69"/>
                <a:gd name="T5" fmla="*/ 17 h 47"/>
                <a:gd name="T6" fmla="*/ 51 w 69"/>
                <a:gd name="T7" fmla="*/ 3 h 47"/>
                <a:gd name="T8" fmla="*/ 66 w 69"/>
                <a:gd name="T9" fmla="*/ 10 h 47"/>
                <a:gd name="T10" fmla="*/ 68 w 69"/>
                <a:gd name="T11" fmla="*/ 17 h 47"/>
                <a:gd name="T12" fmla="*/ 61 w 69"/>
                <a:gd name="T13" fmla="*/ 32 h 47"/>
                <a:gd name="T14" fmla="*/ 17 w 69"/>
                <a:gd name="T15" fmla="*/ 44 h 47"/>
                <a:gd name="T16" fmla="*/ 2 w 69"/>
                <a:gd name="T17" fmla="*/ 37 h 47"/>
                <a:gd name="T18" fmla="*/ 0 w 69"/>
                <a:gd name="T19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47">
                  <a:moveTo>
                    <a:pt x="0" y="32"/>
                  </a:moveTo>
                  <a:lnTo>
                    <a:pt x="0" y="32"/>
                  </a:lnTo>
                  <a:cubicBezTo>
                    <a:pt x="0" y="25"/>
                    <a:pt x="2" y="20"/>
                    <a:pt x="7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8" y="0"/>
                    <a:pt x="63" y="5"/>
                    <a:pt x="66" y="10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25"/>
                    <a:pt x="66" y="29"/>
                    <a:pt x="61" y="3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0" y="46"/>
                    <a:pt x="5" y="44"/>
                    <a:pt x="2" y="37"/>
                  </a:cubicBezTo>
                  <a:lnTo>
                    <a:pt x="0" y="32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 noChangeArrowheads="1"/>
            </p:cNvSpPr>
            <p:nvPr/>
          </p:nvSpPr>
          <p:spPr bwMode="auto">
            <a:xfrm>
              <a:off x="20132042" y="6597732"/>
              <a:ext cx="63483" cy="38088"/>
            </a:xfrm>
            <a:custGeom>
              <a:avLst/>
              <a:gdLst>
                <a:gd name="T0" fmla="*/ 2 w 71"/>
                <a:gd name="T1" fmla="*/ 30 h 46"/>
                <a:gd name="T2" fmla="*/ 2 w 71"/>
                <a:gd name="T3" fmla="*/ 30 h 46"/>
                <a:gd name="T4" fmla="*/ 10 w 71"/>
                <a:gd name="T5" fmla="*/ 15 h 46"/>
                <a:gd name="T6" fmla="*/ 53 w 71"/>
                <a:gd name="T7" fmla="*/ 0 h 46"/>
                <a:gd name="T8" fmla="*/ 65 w 71"/>
                <a:gd name="T9" fmla="*/ 8 h 46"/>
                <a:gd name="T10" fmla="*/ 68 w 71"/>
                <a:gd name="T11" fmla="*/ 15 h 46"/>
                <a:gd name="T12" fmla="*/ 61 w 71"/>
                <a:gd name="T13" fmla="*/ 30 h 46"/>
                <a:gd name="T14" fmla="*/ 17 w 71"/>
                <a:gd name="T15" fmla="*/ 45 h 46"/>
                <a:gd name="T16" fmla="*/ 5 w 71"/>
                <a:gd name="T17" fmla="*/ 37 h 46"/>
                <a:gd name="T18" fmla="*/ 2 w 71"/>
                <a:gd name="T19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46">
                  <a:moveTo>
                    <a:pt x="2" y="30"/>
                  </a:moveTo>
                  <a:lnTo>
                    <a:pt x="2" y="30"/>
                  </a:lnTo>
                  <a:cubicBezTo>
                    <a:pt x="0" y="23"/>
                    <a:pt x="2" y="18"/>
                    <a:pt x="10" y="1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3" y="3"/>
                    <a:pt x="65" y="8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0" y="23"/>
                    <a:pt x="68" y="28"/>
                    <a:pt x="61" y="30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2" y="45"/>
                    <a:pt x="5" y="42"/>
                    <a:pt x="5" y="37"/>
                  </a:cubicBezTo>
                  <a:lnTo>
                    <a:pt x="2" y="30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 noChangeArrowheads="1"/>
            </p:cNvSpPr>
            <p:nvPr/>
          </p:nvSpPr>
          <p:spPr bwMode="auto">
            <a:xfrm>
              <a:off x="20212455" y="6572340"/>
              <a:ext cx="63483" cy="42320"/>
            </a:xfrm>
            <a:custGeom>
              <a:avLst/>
              <a:gdLst>
                <a:gd name="T0" fmla="*/ 2 w 71"/>
                <a:gd name="T1" fmla="*/ 29 h 47"/>
                <a:gd name="T2" fmla="*/ 2 w 71"/>
                <a:gd name="T3" fmla="*/ 29 h 47"/>
                <a:gd name="T4" fmla="*/ 9 w 71"/>
                <a:gd name="T5" fmla="*/ 14 h 47"/>
                <a:gd name="T6" fmla="*/ 53 w 71"/>
                <a:gd name="T7" fmla="*/ 2 h 47"/>
                <a:gd name="T8" fmla="*/ 68 w 71"/>
                <a:gd name="T9" fmla="*/ 10 h 47"/>
                <a:gd name="T10" fmla="*/ 70 w 71"/>
                <a:gd name="T11" fmla="*/ 17 h 47"/>
                <a:gd name="T12" fmla="*/ 63 w 71"/>
                <a:gd name="T13" fmla="*/ 29 h 47"/>
                <a:gd name="T14" fmla="*/ 19 w 71"/>
                <a:gd name="T15" fmla="*/ 44 h 47"/>
                <a:gd name="T16" fmla="*/ 5 w 71"/>
                <a:gd name="T17" fmla="*/ 36 h 47"/>
                <a:gd name="T18" fmla="*/ 2 w 71"/>
                <a:gd name="T1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47">
                  <a:moveTo>
                    <a:pt x="2" y="29"/>
                  </a:moveTo>
                  <a:lnTo>
                    <a:pt x="2" y="29"/>
                  </a:lnTo>
                  <a:cubicBezTo>
                    <a:pt x="0" y="24"/>
                    <a:pt x="5" y="17"/>
                    <a:pt x="9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8" y="0"/>
                    <a:pt x="65" y="2"/>
                    <a:pt x="68" y="1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22"/>
                    <a:pt x="68" y="26"/>
                    <a:pt x="63" y="29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2" y="46"/>
                    <a:pt x="7" y="41"/>
                    <a:pt x="5" y="36"/>
                  </a:cubicBezTo>
                  <a:lnTo>
                    <a:pt x="2" y="29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 noChangeArrowheads="1"/>
            </p:cNvSpPr>
            <p:nvPr/>
          </p:nvSpPr>
          <p:spPr bwMode="auto">
            <a:xfrm>
              <a:off x="20292867" y="6546947"/>
              <a:ext cx="63483" cy="42320"/>
            </a:xfrm>
            <a:custGeom>
              <a:avLst/>
              <a:gdLst>
                <a:gd name="T0" fmla="*/ 2 w 72"/>
                <a:gd name="T1" fmla="*/ 29 h 47"/>
                <a:gd name="T2" fmla="*/ 2 w 72"/>
                <a:gd name="T3" fmla="*/ 29 h 47"/>
                <a:gd name="T4" fmla="*/ 7 w 72"/>
                <a:gd name="T5" fmla="*/ 15 h 47"/>
                <a:gd name="T6" fmla="*/ 53 w 72"/>
                <a:gd name="T7" fmla="*/ 3 h 47"/>
                <a:gd name="T8" fmla="*/ 66 w 72"/>
                <a:gd name="T9" fmla="*/ 10 h 47"/>
                <a:gd name="T10" fmla="*/ 68 w 72"/>
                <a:gd name="T11" fmla="*/ 17 h 47"/>
                <a:gd name="T12" fmla="*/ 61 w 72"/>
                <a:gd name="T13" fmla="*/ 29 h 47"/>
                <a:gd name="T14" fmla="*/ 17 w 72"/>
                <a:gd name="T15" fmla="*/ 44 h 47"/>
                <a:gd name="T16" fmla="*/ 5 w 72"/>
                <a:gd name="T17" fmla="*/ 37 h 47"/>
                <a:gd name="T18" fmla="*/ 2 w 72"/>
                <a:gd name="T1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7">
                  <a:moveTo>
                    <a:pt x="2" y="29"/>
                  </a:moveTo>
                  <a:lnTo>
                    <a:pt x="2" y="29"/>
                  </a:lnTo>
                  <a:cubicBezTo>
                    <a:pt x="0" y="25"/>
                    <a:pt x="2" y="17"/>
                    <a:pt x="7" y="1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8" y="0"/>
                    <a:pt x="63" y="3"/>
                    <a:pt x="66" y="10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1" y="22"/>
                    <a:pt x="66" y="29"/>
                    <a:pt x="61" y="2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2" y="46"/>
                    <a:pt x="5" y="41"/>
                    <a:pt x="5" y="37"/>
                  </a:cubicBezTo>
                  <a:lnTo>
                    <a:pt x="2" y="29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 noChangeArrowheads="1"/>
            </p:cNvSpPr>
            <p:nvPr/>
          </p:nvSpPr>
          <p:spPr bwMode="auto">
            <a:xfrm>
              <a:off x="20622981" y="6703532"/>
              <a:ext cx="97341" cy="181977"/>
            </a:xfrm>
            <a:custGeom>
              <a:avLst/>
              <a:gdLst>
                <a:gd name="T0" fmla="*/ 103 w 104"/>
                <a:gd name="T1" fmla="*/ 5 h 196"/>
                <a:gd name="T2" fmla="*/ 103 w 104"/>
                <a:gd name="T3" fmla="*/ 5 h 196"/>
                <a:gd name="T4" fmla="*/ 95 w 104"/>
                <a:gd name="T5" fmla="*/ 158 h 196"/>
                <a:gd name="T6" fmla="*/ 57 w 104"/>
                <a:gd name="T7" fmla="*/ 195 h 196"/>
                <a:gd name="T8" fmla="*/ 0 w 104"/>
                <a:gd name="T9" fmla="*/ 193 h 196"/>
                <a:gd name="T10" fmla="*/ 10 w 104"/>
                <a:gd name="T11" fmla="*/ 0 h 196"/>
                <a:gd name="T12" fmla="*/ 103 w 104"/>
                <a:gd name="T13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96">
                  <a:moveTo>
                    <a:pt x="103" y="5"/>
                  </a:moveTo>
                  <a:lnTo>
                    <a:pt x="103" y="5"/>
                  </a:lnTo>
                  <a:cubicBezTo>
                    <a:pt x="95" y="158"/>
                    <a:pt x="95" y="158"/>
                    <a:pt x="95" y="158"/>
                  </a:cubicBezTo>
                  <a:cubicBezTo>
                    <a:pt x="95" y="180"/>
                    <a:pt x="78" y="195"/>
                    <a:pt x="57" y="195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3" y="5"/>
                  </a:ln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 noChangeArrowheads="1"/>
            </p:cNvSpPr>
            <p:nvPr/>
          </p:nvSpPr>
          <p:spPr bwMode="auto">
            <a:xfrm>
              <a:off x="20601820" y="6703532"/>
              <a:ext cx="12697" cy="181977"/>
            </a:xfrm>
            <a:custGeom>
              <a:avLst/>
              <a:gdLst>
                <a:gd name="T0" fmla="*/ 17 w 18"/>
                <a:gd name="T1" fmla="*/ 0 h 194"/>
                <a:gd name="T2" fmla="*/ 9 w 18"/>
                <a:gd name="T3" fmla="*/ 193 h 194"/>
                <a:gd name="T4" fmla="*/ 0 w 18"/>
                <a:gd name="T5" fmla="*/ 190 h 194"/>
                <a:gd name="T6" fmla="*/ 7 w 18"/>
                <a:gd name="T7" fmla="*/ 0 h 194"/>
                <a:gd name="T8" fmla="*/ 17 w 18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4">
                  <a:moveTo>
                    <a:pt x="17" y="0"/>
                  </a:moveTo>
                  <a:lnTo>
                    <a:pt x="9" y="193"/>
                  </a:lnTo>
                  <a:lnTo>
                    <a:pt x="0" y="190"/>
                  </a:lnTo>
                  <a:lnTo>
                    <a:pt x="7" y="0"/>
                  </a:lnTo>
                  <a:lnTo>
                    <a:pt x="17" y="0"/>
                  </a:lnTo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 noChangeArrowheads="1"/>
            </p:cNvSpPr>
            <p:nvPr/>
          </p:nvSpPr>
          <p:spPr bwMode="auto">
            <a:xfrm>
              <a:off x="20432531" y="6690836"/>
              <a:ext cx="160825" cy="190441"/>
            </a:xfrm>
            <a:custGeom>
              <a:avLst/>
              <a:gdLst>
                <a:gd name="T0" fmla="*/ 171 w 172"/>
                <a:gd name="T1" fmla="*/ 7 h 201"/>
                <a:gd name="T2" fmla="*/ 171 w 172"/>
                <a:gd name="T3" fmla="*/ 7 h 201"/>
                <a:gd name="T4" fmla="*/ 10 w 172"/>
                <a:gd name="T5" fmla="*/ 0 h 201"/>
                <a:gd name="T6" fmla="*/ 3 w 172"/>
                <a:gd name="T7" fmla="*/ 153 h 201"/>
                <a:gd name="T8" fmla="*/ 39 w 172"/>
                <a:gd name="T9" fmla="*/ 195 h 201"/>
                <a:gd name="T10" fmla="*/ 163 w 172"/>
                <a:gd name="T11" fmla="*/ 200 h 201"/>
                <a:gd name="T12" fmla="*/ 171 w 172"/>
                <a:gd name="T13" fmla="*/ 7 h 201"/>
                <a:gd name="T14" fmla="*/ 124 w 172"/>
                <a:gd name="T15" fmla="*/ 115 h 201"/>
                <a:gd name="T16" fmla="*/ 124 w 172"/>
                <a:gd name="T17" fmla="*/ 115 h 201"/>
                <a:gd name="T18" fmla="*/ 134 w 172"/>
                <a:gd name="T19" fmla="*/ 125 h 201"/>
                <a:gd name="T20" fmla="*/ 131 w 172"/>
                <a:gd name="T21" fmla="*/ 173 h 201"/>
                <a:gd name="T22" fmla="*/ 119 w 172"/>
                <a:gd name="T23" fmla="*/ 183 h 201"/>
                <a:gd name="T24" fmla="*/ 112 w 172"/>
                <a:gd name="T25" fmla="*/ 183 h 201"/>
                <a:gd name="T26" fmla="*/ 103 w 172"/>
                <a:gd name="T27" fmla="*/ 171 h 201"/>
                <a:gd name="T28" fmla="*/ 105 w 172"/>
                <a:gd name="T29" fmla="*/ 125 h 201"/>
                <a:gd name="T30" fmla="*/ 115 w 172"/>
                <a:gd name="T31" fmla="*/ 115 h 201"/>
                <a:gd name="T32" fmla="*/ 124 w 172"/>
                <a:gd name="T33" fmla="*/ 115 h 201"/>
                <a:gd name="T34" fmla="*/ 119 w 172"/>
                <a:gd name="T35" fmla="*/ 25 h 201"/>
                <a:gd name="T36" fmla="*/ 119 w 172"/>
                <a:gd name="T37" fmla="*/ 25 h 201"/>
                <a:gd name="T38" fmla="*/ 127 w 172"/>
                <a:gd name="T39" fmla="*/ 25 h 201"/>
                <a:gd name="T40" fmla="*/ 139 w 172"/>
                <a:gd name="T41" fmla="*/ 34 h 201"/>
                <a:gd name="T42" fmla="*/ 136 w 172"/>
                <a:gd name="T43" fmla="*/ 83 h 201"/>
                <a:gd name="T44" fmla="*/ 124 w 172"/>
                <a:gd name="T45" fmla="*/ 93 h 201"/>
                <a:gd name="T46" fmla="*/ 117 w 172"/>
                <a:gd name="T47" fmla="*/ 93 h 201"/>
                <a:gd name="T48" fmla="*/ 105 w 172"/>
                <a:gd name="T49" fmla="*/ 80 h 201"/>
                <a:gd name="T50" fmla="*/ 107 w 172"/>
                <a:gd name="T51" fmla="*/ 34 h 201"/>
                <a:gd name="T52" fmla="*/ 119 w 172"/>
                <a:gd name="T53" fmla="*/ 2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01">
                  <a:moveTo>
                    <a:pt x="171" y="7"/>
                  </a:moveTo>
                  <a:lnTo>
                    <a:pt x="171" y="7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0" y="176"/>
                    <a:pt x="17" y="193"/>
                    <a:pt x="39" y="195"/>
                  </a:cubicBezTo>
                  <a:cubicBezTo>
                    <a:pt x="163" y="200"/>
                    <a:pt x="163" y="200"/>
                    <a:pt x="163" y="200"/>
                  </a:cubicBezTo>
                  <a:lnTo>
                    <a:pt x="171" y="7"/>
                  </a:lnTo>
                  <a:close/>
                  <a:moveTo>
                    <a:pt x="124" y="115"/>
                  </a:moveTo>
                  <a:lnTo>
                    <a:pt x="124" y="115"/>
                  </a:lnTo>
                  <a:cubicBezTo>
                    <a:pt x="129" y="115"/>
                    <a:pt x="134" y="120"/>
                    <a:pt x="134" y="125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1" y="178"/>
                    <a:pt x="127" y="183"/>
                    <a:pt x="119" y="183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05" y="183"/>
                    <a:pt x="100" y="178"/>
                    <a:pt x="103" y="171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17"/>
                    <a:pt x="110" y="112"/>
                    <a:pt x="115" y="115"/>
                  </a:cubicBezTo>
                  <a:lnTo>
                    <a:pt x="124" y="115"/>
                  </a:lnTo>
                  <a:close/>
                  <a:moveTo>
                    <a:pt x="119" y="25"/>
                  </a:moveTo>
                  <a:lnTo>
                    <a:pt x="119" y="25"/>
                  </a:lnTo>
                  <a:cubicBezTo>
                    <a:pt x="127" y="25"/>
                    <a:pt x="127" y="25"/>
                    <a:pt x="127" y="25"/>
                  </a:cubicBezTo>
                  <a:cubicBezTo>
                    <a:pt x="134" y="25"/>
                    <a:pt x="139" y="30"/>
                    <a:pt x="139" y="34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36" y="88"/>
                    <a:pt x="131" y="93"/>
                    <a:pt x="124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0" y="93"/>
                    <a:pt x="105" y="88"/>
                    <a:pt x="105" y="80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27"/>
                    <a:pt x="115" y="22"/>
                    <a:pt x="119" y="25"/>
                  </a:cubicBezTo>
                  <a:close/>
                </a:path>
              </a:pathLst>
            </a:custGeom>
            <a:solidFill>
              <a:srgbClr val="0C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ChangeArrowheads="1"/>
            </p:cNvSpPr>
            <p:nvPr/>
          </p:nvSpPr>
          <p:spPr bwMode="auto">
            <a:xfrm>
              <a:off x="20610285" y="6517323"/>
              <a:ext cx="118502" cy="186209"/>
            </a:xfrm>
            <a:custGeom>
              <a:avLst/>
              <a:gdLst>
                <a:gd name="T0" fmla="*/ 124 w 127"/>
                <a:gd name="T1" fmla="*/ 44 h 199"/>
                <a:gd name="T2" fmla="*/ 124 w 127"/>
                <a:gd name="T3" fmla="*/ 44 h 199"/>
                <a:gd name="T4" fmla="*/ 117 w 127"/>
                <a:gd name="T5" fmla="*/ 198 h 199"/>
                <a:gd name="T6" fmla="*/ 24 w 127"/>
                <a:gd name="T7" fmla="*/ 193 h 199"/>
                <a:gd name="T8" fmla="*/ 31 w 127"/>
                <a:gd name="T9" fmla="*/ 0 h 199"/>
                <a:gd name="T10" fmla="*/ 19 w 127"/>
                <a:gd name="T11" fmla="*/ 0 h 199"/>
                <a:gd name="T12" fmla="*/ 10 w 127"/>
                <a:gd name="T13" fmla="*/ 193 h 199"/>
                <a:gd name="T14" fmla="*/ 0 w 127"/>
                <a:gd name="T15" fmla="*/ 193 h 199"/>
                <a:gd name="T16" fmla="*/ 10 w 127"/>
                <a:gd name="T17" fmla="*/ 0 h 199"/>
                <a:gd name="T18" fmla="*/ 88 w 127"/>
                <a:gd name="T19" fmla="*/ 3 h 199"/>
                <a:gd name="T20" fmla="*/ 124 w 127"/>
                <a:gd name="T21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99">
                  <a:moveTo>
                    <a:pt x="124" y="44"/>
                  </a:moveTo>
                  <a:lnTo>
                    <a:pt x="124" y="44"/>
                  </a:lnTo>
                  <a:cubicBezTo>
                    <a:pt x="117" y="198"/>
                    <a:pt x="117" y="198"/>
                    <a:pt x="117" y="198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109" y="5"/>
                    <a:pt x="126" y="22"/>
                    <a:pt x="124" y="44"/>
                  </a:cubicBezTo>
                </a:path>
              </a:pathLst>
            </a:custGeom>
            <a:solidFill>
              <a:srgbClr val="2C698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 noChangeArrowheads="1"/>
            </p:cNvSpPr>
            <p:nvPr/>
          </p:nvSpPr>
          <p:spPr bwMode="auto">
            <a:xfrm>
              <a:off x="20445228" y="6508859"/>
              <a:ext cx="160825" cy="186209"/>
            </a:xfrm>
            <a:custGeom>
              <a:avLst/>
              <a:gdLst>
                <a:gd name="T0" fmla="*/ 161 w 172"/>
                <a:gd name="T1" fmla="*/ 197 h 198"/>
                <a:gd name="T2" fmla="*/ 161 w 172"/>
                <a:gd name="T3" fmla="*/ 197 h 198"/>
                <a:gd name="T4" fmla="*/ 171 w 172"/>
                <a:gd name="T5" fmla="*/ 7 h 198"/>
                <a:gd name="T6" fmla="*/ 46 w 172"/>
                <a:gd name="T7" fmla="*/ 0 h 198"/>
                <a:gd name="T8" fmla="*/ 7 w 172"/>
                <a:gd name="T9" fmla="*/ 37 h 198"/>
                <a:gd name="T10" fmla="*/ 0 w 172"/>
                <a:gd name="T11" fmla="*/ 190 h 198"/>
                <a:gd name="T12" fmla="*/ 161 w 172"/>
                <a:gd name="T13" fmla="*/ 197 h 198"/>
                <a:gd name="T14" fmla="*/ 114 w 172"/>
                <a:gd name="T15" fmla="*/ 102 h 198"/>
                <a:gd name="T16" fmla="*/ 114 w 172"/>
                <a:gd name="T17" fmla="*/ 102 h 198"/>
                <a:gd name="T18" fmla="*/ 105 w 172"/>
                <a:gd name="T19" fmla="*/ 90 h 198"/>
                <a:gd name="T20" fmla="*/ 107 w 172"/>
                <a:gd name="T21" fmla="*/ 44 h 198"/>
                <a:gd name="T22" fmla="*/ 119 w 172"/>
                <a:gd name="T23" fmla="*/ 32 h 198"/>
                <a:gd name="T24" fmla="*/ 126 w 172"/>
                <a:gd name="T25" fmla="*/ 34 h 198"/>
                <a:gd name="T26" fmla="*/ 136 w 172"/>
                <a:gd name="T27" fmla="*/ 44 h 198"/>
                <a:gd name="T28" fmla="*/ 134 w 172"/>
                <a:gd name="T29" fmla="*/ 92 h 198"/>
                <a:gd name="T30" fmla="*/ 121 w 172"/>
                <a:gd name="T31" fmla="*/ 102 h 198"/>
                <a:gd name="T32" fmla="*/ 114 w 172"/>
                <a:gd name="T33" fmla="*/ 102 h 198"/>
                <a:gd name="T34" fmla="*/ 39 w 172"/>
                <a:gd name="T35" fmla="*/ 100 h 198"/>
                <a:gd name="T36" fmla="*/ 39 w 172"/>
                <a:gd name="T37" fmla="*/ 100 h 198"/>
                <a:gd name="T38" fmla="*/ 27 w 172"/>
                <a:gd name="T39" fmla="*/ 88 h 198"/>
                <a:gd name="T40" fmla="*/ 29 w 172"/>
                <a:gd name="T41" fmla="*/ 24 h 198"/>
                <a:gd name="T42" fmla="*/ 41 w 172"/>
                <a:gd name="T43" fmla="*/ 12 h 198"/>
                <a:gd name="T44" fmla="*/ 83 w 172"/>
                <a:gd name="T45" fmla="*/ 14 h 198"/>
                <a:gd name="T46" fmla="*/ 95 w 172"/>
                <a:gd name="T47" fmla="*/ 29 h 198"/>
                <a:gd name="T48" fmla="*/ 93 w 172"/>
                <a:gd name="T49" fmla="*/ 90 h 198"/>
                <a:gd name="T50" fmla="*/ 80 w 172"/>
                <a:gd name="T51" fmla="*/ 102 h 198"/>
                <a:gd name="T52" fmla="*/ 39 w 172"/>
                <a:gd name="T53" fmla="*/ 100 h 198"/>
                <a:gd name="T54" fmla="*/ 119 w 172"/>
                <a:gd name="T55" fmla="*/ 193 h 198"/>
                <a:gd name="T56" fmla="*/ 119 w 172"/>
                <a:gd name="T57" fmla="*/ 193 h 198"/>
                <a:gd name="T58" fmla="*/ 112 w 172"/>
                <a:gd name="T59" fmla="*/ 193 h 198"/>
                <a:gd name="T60" fmla="*/ 100 w 172"/>
                <a:gd name="T61" fmla="*/ 180 h 198"/>
                <a:gd name="T62" fmla="*/ 102 w 172"/>
                <a:gd name="T63" fmla="*/ 134 h 198"/>
                <a:gd name="T64" fmla="*/ 114 w 172"/>
                <a:gd name="T65" fmla="*/ 124 h 198"/>
                <a:gd name="T66" fmla="*/ 121 w 172"/>
                <a:gd name="T67" fmla="*/ 124 h 198"/>
                <a:gd name="T68" fmla="*/ 134 w 172"/>
                <a:gd name="T69" fmla="*/ 134 h 198"/>
                <a:gd name="T70" fmla="*/ 131 w 172"/>
                <a:gd name="T71" fmla="*/ 183 h 198"/>
                <a:gd name="T72" fmla="*/ 119 w 172"/>
                <a:gd name="T73" fmla="*/ 19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2" h="198">
                  <a:moveTo>
                    <a:pt x="161" y="197"/>
                  </a:moveTo>
                  <a:lnTo>
                    <a:pt x="161" y="197"/>
                  </a:lnTo>
                  <a:cubicBezTo>
                    <a:pt x="171" y="7"/>
                    <a:pt x="171" y="7"/>
                    <a:pt x="171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" y="0"/>
                    <a:pt x="7" y="14"/>
                    <a:pt x="7" y="37"/>
                  </a:cubicBezTo>
                  <a:cubicBezTo>
                    <a:pt x="0" y="190"/>
                    <a:pt x="0" y="190"/>
                    <a:pt x="0" y="190"/>
                  </a:cubicBezTo>
                  <a:lnTo>
                    <a:pt x="161" y="197"/>
                  </a:lnTo>
                  <a:close/>
                  <a:moveTo>
                    <a:pt x="114" y="102"/>
                  </a:moveTo>
                  <a:lnTo>
                    <a:pt x="114" y="102"/>
                  </a:lnTo>
                  <a:cubicBezTo>
                    <a:pt x="109" y="102"/>
                    <a:pt x="105" y="97"/>
                    <a:pt x="105" y="90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37"/>
                    <a:pt x="112" y="32"/>
                    <a:pt x="119" y="32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31" y="34"/>
                    <a:pt x="136" y="39"/>
                    <a:pt x="136" y="44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4" y="97"/>
                    <a:pt x="129" y="102"/>
                    <a:pt x="121" y="102"/>
                  </a:cubicBezTo>
                  <a:lnTo>
                    <a:pt x="114" y="102"/>
                  </a:lnTo>
                  <a:close/>
                  <a:moveTo>
                    <a:pt x="39" y="100"/>
                  </a:moveTo>
                  <a:lnTo>
                    <a:pt x="39" y="100"/>
                  </a:lnTo>
                  <a:cubicBezTo>
                    <a:pt x="31" y="100"/>
                    <a:pt x="24" y="95"/>
                    <a:pt x="27" y="88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17"/>
                    <a:pt x="34" y="12"/>
                    <a:pt x="41" y="12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0" y="14"/>
                    <a:pt x="97" y="22"/>
                    <a:pt x="95" y="29"/>
                  </a:cubicBezTo>
                  <a:cubicBezTo>
                    <a:pt x="93" y="90"/>
                    <a:pt x="93" y="90"/>
                    <a:pt x="93" y="90"/>
                  </a:cubicBezTo>
                  <a:cubicBezTo>
                    <a:pt x="93" y="97"/>
                    <a:pt x="88" y="102"/>
                    <a:pt x="80" y="102"/>
                  </a:cubicBezTo>
                  <a:lnTo>
                    <a:pt x="39" y="100"/>
                  </a:lnTo>
                  <a:close/>
                  <a:moveTo>
                    <a:pt x="119" y="193"/>
                  </a:moveTo>
                  <a:lnTo>
                    <a:pt x="119" y="193"/>
                  </a:lnTo>
                  <a:cubicBezTo>
                    <a:pt x="112" y="193"/>
                    <a:pt x="112" y="193"/>
                    <a:pt x="112" y="193"/>
                  </a:cubicBezTo>
                  <a:cubicBezTo>
                    <a:pt x="105" y="193"/>
                    <a:pt x="100" y="188"/>
                    <a:pt x="100" y="180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27"/>
                    <a:pt x="107" y="122"/>
                    <a:pt x="114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9" y="124"/>
                    <a:pt x="134" y="129"/>
                    <a:pt x="134" y="134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29" y="188"/>
                    <a:pt x="124" y="193"/>
                    <a:pt x="119" y="193"/>
                  </a:cubicBezTo>
                  <a:close/>
                </a:path>
              </a:pathLst>
            </a:custGeom>
            <a:solidFill>
              <a:srgbClr val="2C698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 noChangeArrowheads="1"/>
            </p:cNvSpPr>
            <p:nvPr/>
          </p:nvSpPr>
          <p:spPr bwMode="auto">
            <a:xfrm>
              <a:off x="20610285" y="6885510"/>
              <a:ext cx="8464" cy="0"/>
            </a:xfrm>
            <a:custGeom>
              <a:avLst/>
              <a:gdLst>
                <a:gd name="T0" fmla="*/ 12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12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rgbClr val="62869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ChangeArrowheads="1"/>
            </p:cNvSpPr>
            <p:nvPr/>
          </p:nvSpPr>
          <p:spPr bwMode="auto">
            <a:xfrm>
              <a:off x="20610285" y="6703532"/>
              <a:ext cx="16929" cy="181977"/>
            </a:xfrm>
            <a:custGeom>
              <a:avLst/>
              <a:gdLst>
                <a:gd name="T0" fmla="*/ 22 w 23"/>
                <a:gd name="T1" fmla="*/ 0 h 194"/>
                <a:gd name="T2" fmla="*/ 12 w 23"/>
                <a:gd name="T3" fmla="*/ 193 h 194"/>
                <a:gd name="T4" fmla="*/ 0 w 23"/>
                <a:gd name="T5" fmla="*/ 193 h 194"/>
                <a:gd name="T6" fmla="*/ 8 w 23"/>
                <a:gd name="T7" fmla="*/ 0 h 194"/>
                <a:gd name="T8" fmla="*/ 22 w 23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4">
                  <a:moveTo>
                    <a:pt x="22" y="0"/>
                  </a:moveTo>
                  <a:lnTo>
                    <a:pt x="12" y="193"/>
                  </a:lnTo>
                  <a:lnTo>
                    <a:pt x="0" y="193"/>
                  </a:lnTo>
                  <a:lnTo>
                    <a:pt x="8" y="0"/>
                  </a:lnTo>
                  <a:lnTo>
                    <a:pt x="22" y="0"/>
                  </a:ln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 noChangeArrowheads="1"/>
            </p:cNvSpPr>
            <p:nvPr/>
          </p:nvSpPr>
          <p:spPr bwMode="auto">
            <a:xfrm>
              <a:off x="20618749" y="6517323"/>
              <a:ext cx="16929" cy="181977"/>
            </a:xfrm>
            <a:custGeom>
              <a:avLst/>
              <a:gdLst>
                <a:gd name="T0" fmla="*/ 9 w 22"/>
                <a:gd name="T1" fmla="*/ 0 h 194"/>
                <a:gd name="T2" fmla="*/ 21 w 22"/>
                <a:gd name="T3" fmla="*/ 0 h 194"/>
                <a:gd name="T4" fmla="*/ 14 w 22"/>
                <a:gd name="T5" fmla="*/ 193 h 194"/>
                <a:gd name="T6" fmla="*/ 0 w 22"/>
                <a:gd name="T7" fmla="*/ 193 h 194"/>
                <a:gd name="T8" fmla="*/ 9 w 22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4">
                  <a:moveTo>
                    <a:pt x="9" y="0"/>
                  </a:moveTo>
                  <a:lnTo>
                    <a:pt x="21" y="0"/>
                  </a:lnTo>
                  <a:lnTo>
                    <a:pt x="14" y="193"/>
                  </a:lnTo>
                  <a:lnTo>
                    <a:pt x="0" y="193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 noChangeArrowheads="1"/>
            </p:cNvSpPr>
            <p:nvPr/>
          </p:nvSpPr>
          <p:spPr bwMode="auto">
            <a:xfrm>
              <a:off x="20597588" y="6517323"/>
              <a:ext cx="16929" cy="181977"/>
            </a:xfrm>
            <a:custGeom>
              <a:avLst/>
              <a:gdLst>
                <a:gd name="T0" fmla="*/ 0 w 23"/>
                <a:gd name="T1" fmla="*/ 190 h 194"/>
                <a:gd name="T2" fmla="*/ 10 w 23"/>
                <a:gd name="T3" fmla="*/ 0 h 194"/>
                <a:gd name="T4" fmla="*/ 22 w 23"/>
                <a:gd name="T5" fmla="*/ 0 h 194"/>
                <a:gd name="T6" fmla="*/ 12 w 23"/>
                <a:gd name="T7" fmla="*/ 193 h 194"/>
                <a:gd name="T8" fmla="*/ 0 w 23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4">
                  <a:moveTo>
                    <a:pt x="0" y="190"/>
                  </a:moveTo>
                  <a:lnTo>
                    <a:pt x="10" y="0"/>
                  </a:lnTo>
                  <a:lnTo>
                    <a:pt x="22" y="0"/>
                  </a:lnTo>
                  <a:lnTo>
                    <a:pt x="12" y="193"/>
                  </a:lnTo>
                  <a:lnTo>
                    <a:pt x="0" y="190"/>
                  </a:ln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 noChangeArrowheads="1"/>
            </p:cNvSpPr>
            <p:nvPr/>
          </p:nvSpPr>
          <p:spPr bwMode="auto">
            <a:xfrm>
              <a:off x="20589123" y="6699300"/>
              <a:ext cx="16929" cy="181977"/>
            </a:xfrm>
            <a:custGeom>
              <a:avLst/>
              <a:gdLst>
                <a:gd name="T0" fmla="*/ 22 w 23"/>
                <a:gd name="T1" fmla="*/ 3 h 194"/>
                <a:gd name="T2" fmla="*/ 15 w 23"/>
                <a:gd name="T3" fmla="*/ 193 h 194"/>
                <a:gd name="T4" fmla="*/ 0 w 23"/>
                <a:gd name="T5" fmla="*/ 193 h 194"/>
                <a:gd name="T6" fmla="*/ 10 w 23"/>
                <a:gd name="T7" fmla="*/ 0 h 194"/>
                <a:gd name="T8" fmla="*/ 22 w 23"/>
                <a:gd name="T9" fmla="*/ 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4">
                  <a:moveTo>
                    <a:pt x="22" y="3"/>
                  </a:moveTo>
                  <a:lnTo>
                    <a:pt x="15" y="193"/>
                  </a:lnTo>
                  <a:lnTo>
                    <a:pt x="0" y="193"/>
                  </a:lnTo>
                  <a:lnTo>
                    <a:pt x="10" y="0"/>
                  </a:lnTo>
                  <a:lnTo>
                    <a:pt x="22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 noChangeArrowheads="1"/>
            </p:cNvSpPr>
            <p:nvPr/>
          </p:nvSpPr>
          <p:spPr bwMode="auto">
            <a:xfrm>
              <a:off x="20466389" y="6521555"/>
              <a:ext cx="67716" cy="84641"/>
            </a:xfrm>
            <a:custGeom>
              <a:avLst/>
              <a:gdLst>
                <a:gd name="T0" fmla="*/ 3 w 74"/>
                <a:gd name="T1" fmla="*/ 76 h 91"/>
                <a:gd name="T2" fmla="*/ 3 w 74"/>
                <a:gd name="T3" fmla="*/ 76 h 91"/>
                <a:gd name="T4" fmla="*/ 5 w 74"/>
                <a:gd name="T5" fmla="*/ 12 h 91"/>
                <a:gd name="T6" fmla="*/ 17 w 74"/>
                <a:gd name="T7" fmla="*/ 0 h 91"/>
                <a:gd name="T8" fmla="*/ 59 w 74"/>
                <a:gd name="T9" fmla="*/ 2 h 91"/>
                <a:gd name="T10" fmla="*/ 71 w 74"/>
                <a:gd name="T11" fmla="*/ 17 h 91"/>
                <a:gd name="T12" fmla="*/ 69 w 74"/>
                <a:gd name="T13" fmla="*/ 78 h 91"/>
                <a:gd name="T14" fmla="*/ 56 w 74"/>
                <a:gd name="T15" fmla="*/ 90 h 91"/>
                <a:gd name="T16" fmla="*/ 15 w 74"/>
                <a:gd name="T17" fmla="*/ 88 h 91"/>
                <a:gd name="T18" fmla="*/ 3 w 74"/>
                <a:gd name="T1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1">
                  <a:moveTo>
                    <a:pt x="3" y="76"/>
                  </a:moveTo>
                  <a:lnTo>
                    <a:pt x="3" y="76"/>
                  </a:lnTo>
                  <a:cubicBezTo>
                    <a:pt x="5" y="12"/>
                    <a:pt x="5" y="12"/>
                    <a:pt x="5" y="12"/>
                  </a:cubicBezTo>
                  <a:cubicBezTo>
                    <a:pt x="5" y="5"/>
                    <a:pt x="10" y="0"/>
                    <a:pt x="17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6" y="2"/>
                    <a:pt x="73" y="10"/>
                    <a:pt x="71" y="17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5"/>
                    <a:pt x="64" y="90"/>
                    <a:pt x="56" y="90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7" y="88"/>
                    <a:pt x="0" y="83"/>
                    <a:pt x="3" y="76"/>
                  </a:cubicBez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 noChangeArrowheads="1"/>
            </p:cNvSpPr>
            <p:nvPr/>
          </p:nvSpPr>
          <p:spPr bwMode="auto">
            <a:xfrm>
              <a:off x="20542569" y="6538483"/>
              <a:ext cx="25393" cy="63480"/>
            </a:xfrm>
            <a:custGeom>
              <a:avLst/>
              <a:gdLst>
                <a:gd name="T0" fmla="*/ 0 w 32"/>
                <a:gd name="T1" fmla="*/ 58 h 71"/>
                <a:gd name="T2" fmla="*/ 0 w 32"/>
                <a:gd name="T3" fmla="*/ 58 h 71"/>
                <a:gd name="T4" fmla="*/ 2 w 32"/>
                <a:gd name="T5" fmla="*/ 12 h 71"/>
                <a:gd name="T6" fmla="*/ 14 w 32"/>
                <a:gd name="T7" fmla="*/ 0 h 71"/>
                <a:gd name="T8" fmla="*/ 21 w 32"/>
                <a:gd name="T9" fmla="*/ 2 h 71"/>
                <a:gd name="T10" fmla="*/ 31 w 32"/>
                <a:gd name="T11" fmla="*/ 12 h 71"/>
                <a:gd name="T12" fmla="*/ 29 w 32"/>
                <a:gd name="T13" fmla="*/ 60 h 71"/>
                <a:gd name="T14" fmla="*/ 16 w 32"/>
                <a:gd name="T15" fmla="*/ 70 h 71"/>
                <a:gd name="T16" fmla="*/ 9 w 32"/>
                <a:gd name="T17" fmla="*/ 70 h 71"/>
                <a:gd name="T18" fmla="*/ 0 w 32"/>
                <a:gd name="T1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1">
                  <a:moveTo>
                    <a:pt x="0" y="58"/>
                  </a:moveTo>
                  <a:lnTo>
                    <a:pt x="0" y="58"/>
                  </a:ln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7" y="0"/>
                    <a:pt x="14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6" y="2"/>
                    <a:pt x="31" y="7"/>
                    <a:pt x="31" y="12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5"/>
                    <a:pt x="24" y="70"/>
                    <a:pt x="16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4" y="70"/>
                    <a:pt x="0" y="65"/>
                    <a:pt x="0" y="58"/>
                  </a:cubicBezTo>
                </a:path>
              </a:pathLst>
            </a:custGeom>
            <a:solidFill>
              <a:srgbClr val="5F819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 noChangeArrowheads="1"/>
            </p:cNvSpPr>
            <p:nvPr/>
          </p:nvSpPr>
          <p:spPr bwMode="auto">
            <a:xfrm>
              <a:off x="20538337" y="6627356"/>
              <a:ext cx="29626" cy="63480"/>
            </a:xfrm>
            <a:custGeom>
              <a:avLst/>
              <a:gdLst>
                <a:gd name="T0" fmla="*/ 0 w 35"/>
                <a:gd name="T1" fmla="*/ 58 h 72"/>
                <a:gd name="T2" fmla="*/ 0 w 35"/>
                <a:gd name="T3" fmla="*/ 58 h 72"/>
                <a:gd name="T4" fmla="*/ 2 w 35"/>
                <a:gd name="T5" fmla="*/ 12 h 72"/>
                <a:gd name="T6" fmla="*/ 14 w 35"/>
                <a:gd name="T7" fmla="*/ 2 h 72"/>
                <a:gd name="T8" fmla="*/ 21 w 35"/>
                <a:gd name="T9" fmla="*/ 2 h 72"/>
                <a:gd name="T10" fmla="*/ 34 w 35"/>
                <a:gd name="T11" fmla="*/ 12 h 72"/>
                <a:gd name="T12" fmla="*/ 31 w 35"/>
                <a:gd name="T13" fmla="*/ 61 h 72"/>
                <a:gd name="T14" fmla="*/ 19 w 35"/>
                <a:gd name="T15" fmla="*/ 71 h 72"/>
                <a:gd name="T16" fmla="*/ 12 w 35"/>
                <a:gd name="T17" fmla="*/ 71 h 72"/>
                <a:gd name="T18" fmla="*/ 0 w 35"/>
                <a:gd name="T19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2">
                  <a:moveTo>
                    <a:pt x="0" y="58"/>
                  </a:moveTo>
                  <a:lnTo>
                    <a:pt x="0" y="58"/>
                  </a:ln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7" y="0"/>
                    <a:pt x="14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9" y="2"/>
                    <a:pt x="34" y="7"/>
                    <a:pt x="34" y="1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9" y="66"/>
                    <a:pt x="24" y="71"/>
                    <a:pt x="19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0" y="58"/>
                  </a:cubicBezTo>
                </a:path>
              </a:pathLst>
            </a:custGeom>
            <a:solidFill>
              <a:srgbClr val="5F819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 noChangeArrowheads="1"/>
            </p:cNvSpPr>
            <p:nvPr/>
          </p:nvSpPr>
          <p:spPr bwMode="auto">
            <a:xfrm>
              <a:off x="20534104" y="6711996"/>
              <a:ext cx="29626" cy="63480"/>
            </a:xfrm>
            <a:custGeom>
              <a:avLst/>
              <a:gdLst>
                <a:gd name="T0" fmla="*/ 34 w 35"/>
                <a:gd name="T1" fmla="*/ 12 h 72"/>
                <a:gd name="T2" fmla="*/ 34 w 35"/>
                <a:gd name="T3" fmla="*/ 12 h 72"/>
                <a:gd name="T4" fmla="*/ 31 w 35"/>
                <a:gd name="T5" fmla="*/ 61 h 72"/>
                <a:gd name="T6" fmla="*/ 19 w 35"/>
                <a:gd name="T7" fmla="*/ 71 h 72"/>
                <a:gd name="T8" fmla="*/ 12 w 35"/>
                <a:gd name="T9" fmla="*/ 71 h 72"/>
                <a:gd name="T10" fmla="*/ 0 w 35"/>
                <a:gd name="T11" fmla="*/ 58 h 72"/>
                <a:gd name="T12" fmla="*/ 2 w 35"/>
                <a:gd name="T13" fmla="*/ 12 h 72"/>
                <a:gd name="T14" fmla="*/ 14 w 35"/>
                <a:gd name="T15" fmla="*/ 3 h 72"/>
                <a:gd name="T16" fmla="*/ 22 w 35"/>
                <a:gd name="T17" fmla="*/ 3 h 72"/>
                <a:gd name="T18" fmla="*/ 34 w 35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2">
                  <a:moveTo>
                    <a:pt x="34" y="12"/>
                  </a:moveTo>
                  <a:lnTo>
                    <a:pt x="34" y="12"/>
                  </a:lnTo>
                  <a:cubicBezTo>
                    <a:pt x="31" y="61"/>
                    <a:pt x="31" y="61"/>
                    <a:pt x="31" y="61"/>
                  </a:cubicBezTo>
                  <a:cubicBezTo>
                    <a:pt x="31" y="66"/>
                    <a:pt x="26" y="71"/>
                    <a:pt x="19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0" y="58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10" y="0"/>
                    <a:pt x="14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9" y="3"/>
                    <a:pt x="34" y="8"/>
                    <a:pt x="34" y="12"/>
                  </a:cubicBezTo>
                </a:path>
              </a:pathLst>
            </a:custGeom>
            <a:solidFill>
              <a:srgbClr val="5F819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 noChangeArrowheads="1"/>
            </p:cNvSpPr>
            <p:nvPr/>
          </p:nvSpPr>
          <p:spPr bwMode="auto">
            <a:xfrm>
              <a:off x="20529872" y="6800869"/>
              <a:ext cx="29626" cy="63480"/>
            </a:xfrm>
            <a:custGeom>
              <a:avLst/>
              <a:gdLst>
                <a:gd name="T0" fmla="*/ 34 w 35"/>
                <a:gd name="T1" fmla="*/ 13 h 72"/>
                <a:gd name="T2" fmla="*/ 34 w 35"/>
                <a:gd name="T3" fmla="*/ 13 h 72"/>
                <a:gd name="T4" fmla="*/ 31 w 35"/>
                <a:gd name="T5" fmla="*/ 61 h 72"/>
                <a:gd name="T6" fmla="*/ 19 w 35"/>
                <a:gd name="T7" fmla="*/ 71 h 72"/>
                <a:gd name="T8" fmla="*/ 12 w 35"/>
                <a:gd name="T9" fmla="*/ 71 h 72"/>
                <a:gd name="T10" fmla="*/ 3 w 35"/>
                <a:gd name="T11" fmla="*/ 59 h 72"/>
                <a:gd name="T12" fmla="*/ 5 w 35"/>
                <a:gd name="T13" fmla="*/ 13 h 72"/>
                <a:gd name="T14" fmla="*/ 15 w 35"/>
                <a:gd name="T15" fmla="*/ 3 h 72"/>
                <a:gd name="T16" fmla="*/ 24 w 35"/>
                <a:gd name="T17" fmla="*/ 3 h 72"/>
                <a:gd name="T18" fmla="*/ 34 w 35"/>
                <a:gd name="T1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2">
                  <a:moveTo>
                    <a:pt x="34" y="13"/>
                  </a:moveTo>
                  <a:lnTo>
                    <a:pt x="34" y="13"/>
                  </a:lnTo>
                  <a:cubicBezTo>
                    <a:pt x="31" y="61"/>
                    <a:pt x="31" y="61"/>
                    <a:pt x="31" y="61"/>
                  </a:cubicBezTo>
                  <a:cubicBezTo>
                    <a:pt x="31" y="66"/>
                    <a:pt x="27" y="71"/>
                    <a:pt x="19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5" y="71"/>
                    <a:pt x="0" y="66"/>
                    <a:pt x="3" y="5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5"/>
                    <a:pt x="10" y="0"/>
                    <a:pt x="1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9" y="3"/>
                    <a:pt x="34" y="8"/>
                    <a:pt x="34" y="13"/>
                  </a:cubicBezTo>
                </a:path>
              </a:pathLst>
            </a:custGeom>
            <a:solidFill>
              <a:srgbClr val="5F819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ChangeArrowheads="1"/>
            </p:cNvSpPr>
            <p:nvPr/>
          </p:nvSpPr>
          <p:spPr bwMode="auto">
            <a:xfrm>
              <a:off x="20457924" y="6822029"/>
              <a:ext cx="29626" cy="25392"/>
            </a:xfrm>
            <a:custGeom>
              <a:avLst/>
              <a:gdLst>
                <a:gd name="T0" fmla="*/ 19 w 34"/>
                <a:gd name="T1" fmla="*/ 13 h 33"/>
                <a:gd name="T2" fmla="*/ 19 w 34"/>
                <a:gd name="T3" fmla="*/ 13 h 33"/>
                <a:gd name="T4" fmla="*/ 19 w 34"/>
                <a:gd name="T5" fmla="*/ 0 h 33"/>
                <a:gd name="T6" fmla="*/ 28 w 34"/>
                <a:gd name="T7" fmla="*/ 0 h 33"/>
                <a:gd name="T8" fmla="*/ 33 w 34"/>
                <a:gd name="T9" fmla="*/ 5 h 33"/>
                <a:gd name="T10" fmla="*/ 31 w 34"/>
                <a:gd name="T11" fmla="*/ 27 h 33"/>
                <a:gd name="T12" fmla="*/ 26 w 34"/>
                <a:gd name="T13" fmla="*/ 32 h 33"/>
                <a:gd name="T14" fmla="*/ 4 w 34"/>
                <a:gd name="T15" fmla="*/ 32 h 33"/>
                <a:gd name="T16" fmla="*/ 0 w 34"/>
                <a:gd name="T17" fmla="*/ 27 h 33"/>
                <a:gd name="T18" fmla="*/ 2 w 34"/>
                <a:gd name="T19" fmla="*/ 15 h 33"/>
                <a:gd name="T20" fmla="*/ 14 w 34"/>
                <a:gd name="T21" fmla="*/ 17 h 33"/>
                <a:gd name="T22" fmla="*/ 19 w 34"/>
                <a:gd name="T2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3">
                  <a:moveTo>
                    <a:pt x="19" y="13"/>
                  </a:moveTo>
                  <a:lnTo>
                    <a:pt x="19" y="13"/>
                  </a:ln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3" y="3"/>
                    <a:pt x="33" y="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30"/>
                    <a:pt x="28" y="32"/>
                    <a:pt x="26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0"/>
                    <a:pt x="0" y="2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9" y="15"/>
                    <a:pt x="19" y="13"/>
                  </a:cubicBezTo>
                </a:path>
              </a:pathLst>
            </a:custGeom>
            <a:solidFill>
              <a:srgbClr val="FBC71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 noChangeArrowheads="1"/>
            </p:cNvSpPr>
            <p:nvPr/>
          </p:nvSpPr>
          <p:spPr bwMode="auto">
            <a:xfrm>
              <a:off x="20445228" y="6809333"/>
              <a:ext cx="29626" cy="25392"/>
            </a:xfrm>
            <a:custGeom>
              <a:avLst/>
              <a:gdLst>
                <a:gd name="T0" fmla="*/ 34 w 35"/>
                <a:gd name="T1" fmla="*/ 7 h 32"/>
                <a:gd name="T2" fmla="*/ 34 w 35"/>
                <a:gd name="T3" fmla="*/ 7 h 32"/>
                <a:gd name="T4" fmla="*/ 32 w 35"/>
                <a:gd name="T5" fmla="*/ 16 h 32"/>
                <a:gd name="T6" fmla="*/ 20 w 35"/>
                <a:gd name="T7" fmla="*/ 16 h 32"/>
                <a:gd name="T8" fmla="*/ 15 w 35"/>
                <a:gd name="T9" fmla="*/ 21 h 32"/>
                <a:gd name="T10" fmla="*/ 15 w 35"/>
                <a:gd name="T11" fmla="*/ 31 h 32"/>
                <a:gd name="T12" fmla="*/ 5 w 35"/>
                <a:gd name="T13" fmla="*/ 31 h 32"/>
                <a:gd name="T14" fmla="*/ 0 w 35"/>
                <a:gd name="T15" fmla="*/ 26 h 32"/>
                <a:gd name="T16" fmla="*/ 3 w 35"/>
                <a:gd name="T17" fmla="*/ 5 h 32"/>
                <a:gd name="T18" fmla="*/ 8 w 35"/>
                <a:gd name="T19" fmla="*/ 0 h 32"/>
                <a:gd name="T20" fmla="*/ 29 w 35"/>
                <a:gd name="T21" fmla="*/ 2 h 32"/>
                <a:gd name="T22" fmla="*/ 34 w 35"/>
                <a:gd name="T2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2">
                  <a:moveTo>
                    <a:pt x="34" y="7"/>
                  </a:moveTo>
                  <a:lnTo>
                    <a:pt x="34" y="7"/>
                  </a:lnTo>
                  <a:cubicBezTo>
                    <a:pt x="32" y="16"/>
                    <a:pt x="32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7" y="16"/>
                    <a:pt x="15" y="19"/>
                    <a:pt x="15" y="2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1"/>
                    <a:pt x="0" y="29"/>
                    <a:pt x="0" y="2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2"/>
                    <a:pt x="34" y="5"/>
                    <a:pt x="34" y="7"/>
                  </a:cubicBezTo>
                </a:path>
              </a:pathLst>
            </a:custGeom>
            <a:solidFill>
              <a:srgbClr val="EB782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 noChangeArrowheads="1"/>
            </p:cNvSpPr>
            <p:nvPr/>
          </p:nvSpPr>
          <p:spPr bwMode="auto">
            <a:xfrm>
              <a:off x="20457924" y="6822029"/>
              <a:ext cx="12697" cy="12696"/>
            </a:xfrm>
            <a:custGeom>
              <a:avLst/>
              <a:gdLst>
                <a:gd name="T0" fmla="*/ 5 w 18"/>
                <a:gd name="T1" fmla="*/ 0 h 18"/>
                <a:gd name="T2" fmla="*/ 5 w 18"/>
                <a:gd name="T3" fmla="*/ 0 h 18"/>
                <a:gd name="T4" fmla="*/ 17 w 18"/>
                <a:gd name="T5" fmla="*/ 0 h 18"/>
                <a:gd name="T6" fmla="*/ 17 w 18"/>
                <a:gd name="T7" fmla="*/ 13 h 18"/>
                <a:gd name="T8" fmla="*/ 12 w 18"/>
                <a:gd name="T9" fmla="*/ 17 h 18"/>
                <a:gd name="T10" fmla="*/ 0 w 18"/>
                <a:gd name="T11" fmla="*/ 15 h 18"/>
                <a:gd name="T12" fmla="*/ 0 w 18"/>
                <a:gd name="T13" fmla="*/ 5 h 18"/>
                <a:gd name="T14" fmla="*/ 5 w 1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5" y="0"/>
                  </a:moveTo>
                  <a:lnTo>
                    <a:pt x="5" y="0"/>
                  </a:lnTo>
                  <a:cubicBezTo>
                    <a:pt x="17" y="0"/>
                    <a:pt x="17" y="0"/>
                    <a:pt x="17" y="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4" y="17"/>
                    <a:pt x="12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</a:path>
              </a:pathLst>
            </a:custGeom>
            <a:solidFill>
              <a:srgbClr val="EEEBD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 noChangeArrowheads="1"/>
            </p:cNvSpPr>
            <p:nvPr/>
          </p:nvSpPr>
          <p:spPr bwMode="auto">
            <a:xfrm>
              <a:off x="18396828" y="5869823"/>
              <a:ext cx="292024" cy="59248"/>
            </a:xfrm>
            <a:custGeom>
              <a:avLst/>
              <a:gdLst>
                <a:gd name="T0" fmla="*/ 304 w 308"/>
                <a:gd name="T1" fmla="*/ 5 h 67"/>
                <a:gd name="T2" fmla="*/ 304 w 308"/>
                <a:gd name="T3" fmla="*/ 5 h 67"/>
                <a:gd name="T4" fmla="*/ 295 w 308"/>
                <a:gd name="T5" fmla="*/ 0 h 67"/>
                <a:gd name="T6" fmla="*/ 36 w 308"/>
                <a:gd name="T7" fmla="*/ 7 h 67"/>
                <a:gd name="T8" fmla="*/ 0 w 308"/>
                <a:gd name="T9" fmla="*/ 58 h 67"/>
                <a:gd name="T10" fmla="*/ 0 w 308"/>
                <a:gd name="T11" fmla="*/ 66 h 67"/>
                <a:gd name="T12" fmla="*/ 307 w 308"/>
                <a:gd name="T13" fmla="*/ 56 h 67"/>
                <a:gd name="T14" fmla="*/ 304 w 308"/>
                <a:gd name="T1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67">
                  <a:moveTo>
                    <a:pt x="304" y="5"/>
                  </a:moveTo>
                  <a:lnTo>
                    <a:pt x="304" y="5"/>
                  </a:lnTo>
                  <a:cubicBezTo>
                    <a:pt x="304" y="2"/>
                    <a:pt x="302" y="0"/>
                    <a:pt x="295" y="0"/>
                  </a:cubicBezTo>
                  <a:lnTo>
                    <a:pt x="36" y="7"/>
                  </a:lnTo>
                  <a:cubicBezTo>
                    <a:pt x="17" y="9"/>
                    <a:pt x="0" y="31"/>
                    <a:pt x="0" y="5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07" y="56"/>
                    <a:pt x="307" y="56"/>
                    <a:pt x="307" y="56"/>
                  </a:cubicBezTo>
                  <a:lnTo>
                    <a:pt x="304" y="5"/>
                  </a:lnTo>
                </a:path>
              </a:pathLst>
            </a:custGeom>
            <a:solidFill>
              <a:srgbClr val="DB49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 noChangeArrowheads="1"/>
            </p:cNvSpPr>
            <p:nvPr/>
          </p:nvSpPr>
          <p:spPr bwMode="auto">
            <a:xfrm>
              <a:off x="18688852" y="5874055"/>
              <a:ext cx="321650" cy="46552"/>
            </a:xfrm>
            <a:custGeom>
              <a:avLst/>
              <a:gdLst>
                <a:gd name="T0" fmla="*/ 3 w 338"/>
                <a:gd name="T1" fmla="*/ 54 h 55"/>
                <a:gd name="T2" fmla="*/ 3 w 338"/>
                <a:gd name="T3" fmla="*/ 54 h 55"/>
                <a:gd name="T4" fmla="*/ 337 w 338"/>
                <a:gd name="T5" fmla="*/ 42 h 55"/>
                <a:gd name="T6" fmla="*/ 337 w 338"/>
                <a:gd name="T7" fmla="*/ 34 h 55"/>
                <a:gd name="T8" fmla="*/ 293 w 338"/>
                <a:gd name="T9" fmla="*/ 3 h 55"/>
                <a:gd name="T10" fmla="*/ 88 w 338"/>
                <a:gd name="T11" fmla="*/ 0 h 55"/>
                <a:gd name="T12" fmla="*/ 71 w 338"/>
                <a:gd name="T13" fmla="*/ 7 h 55"/>
                <a:gd name="T14" fmla="*/ 54 w 338"/>
                <a:gd name="T15" fmla="*/ 3 h 55"/>
                <a:gd name="T16" fmla="*/ 0 w 338"/>
                <a:gd name="T17" fmla="*/ 5 h 55"/>
                <a:gd name="T18" fmla="*/ 0 w 338"/>
                <a:gd name="T19" fmla="*/ 3 h 55"/>
                <a:gd name="T20" fmla="*/ 3 w 338"/>
                <a:gd name="T21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55">
                  <a:moveTo>
                    <a:pt x="3" y="54"/>
                  </a:moveTo>
                  <a:lnTo>
                    <a:pt x="3" y="54"/>
                  </a:lnTo>
                  <a:cubicBezTo>
                    <a:pt x="337" y="42"/>
                    <a:pt x="337" y="42"/>
                    <a:pt x="337" y="42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7" y="12"/>
                    <a:pt x="315" y="3"/>
                    <a:pt x="293" y="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1" y="0"/>
                    <a:pt x="76" y="5"/>
                    <a:pt x="71" y="7"/>
                  </a:cubicBezTo>
                  <a:cubicBezTo>
                    <a:pt x="66" y="5"/>
                    <a:pt x="59" y="3"/>
                    <a:pt x="54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" y="54"/>
                  </a:lnTo>
                </a:path>
              </a:pathLst>
            </a:custGeom>
            <a:solidFill>
              <a:srgbClr val="E9632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ChangeArrowheads="1"/>
            </p:cNvSpPr>
            <p:nvPr/>
          </p:nvSpPr>
          <p:spPr bwMode="auto">
            <a:xfrm>
              <a:off x="18396828" y="5924839"/>
              <a:ext cx="292024" cy="63480"/>
            </a:xfrm>
            <a:custGeom>
              <a:avLst/>
              <a:gdLst>
                <a:gd name="T0" fmla="*/ 307 w 308"/>
                <a:gd name="T1" fmla="*/ 48 h 69"/>
                <a:gd name="T2" fmla="*/ 307 w 308"/>
                <a:gd name="T3" fmla="*/ 48 h 69"/>
                <a:gd name="T4" fmla="*/ 299 w 308"/>
                <a:gd name="T5" fmla="*/ 53 h 69"/>
                <a:gd name="T6" fmla="*/ 41 w 308"/>
                <a:gd name="T7" fmla="*/ 66 h 69"/>
                <a:gd name="T8" fmla="*/ 0 w 308"/>
                <a:gd name="T9" fmla="*/ 17 h 69"/>
                <a:gd name="T10" fmla="*/ 0 w 308"/>
                <a:gd name="T11" fmla="*/ 10 h 69"/>
                <a:gd name="T12" fmla="*/ 307 w 308"/>
                <a:gd name="T13" fmla="*/ 0 h 69"/>
                <a:gd name="T14" fmla="*/ 307 w 308"/>
                <a:gd name="T15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69">
                  <a:moveTo>
                    <a:pt x="307" y="48"/>
                  </a:moveTo>
                  <a:lnTo>
                    <a:pt x="307" y="48"/>
                  </a:lnTo>
                  <a:cubicBezTo>
                    <a:pt x="307" y="51"/>
                    <a:pt x="304" y="53"/>
                    <a:pt x="299" y="53"/>
                  </a:cubicBezTo>
                  <a:lnTo>
                    <a:pt x="41" y="66"/>
                  </a:lnTo>
                  <a:cubicBezTo>
                    <a:pt x="20" y="68"/>
                    <a:pt x="2" y="46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07" y="0"/>
                    <a:pt x="307" y="0"/>
                    <a:pt x="307" y="0"/>
                  </a:cubicBezTo>
                  <a:lnTo>
                    <a:pt x="307" y="48"/>
                  </a:lnTo>
                </a:path>
              </a:pathLst>
            </a:custGeom>
            <a:solidFill>
              <a:srgbClr val="E9632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 noChangeArrowheads="1"/>
            </p:cNvSpPr>
            <p:nvPr/>
          </p:nvSpPr>
          <p:spPr bwMode="auto">
            <a:xfrm>
              <a:off x="18693084" y="5912143"/>
              <a:ext cx="317417" cy="59248"/>
            </a:xfrm>
            <a:custGeom>
              <a:avLst/>
              <a:gdLst>
                <a:gd name="T0" fmla="*/ 0 w 337"/>
                <a:gd name="T1" fmla="*/ 15 h 64"/>
                <a:gd name="T2" fmla="*/ 0 w 337"/>
                <a:gd name="T3" fmla="*/ 15 h 64"/>
                <a:gd name="T4" fmla="*/ 334 w 337"/>
                <a:gd name="T5" fmla="*/ 0 h 64"/>
                <a:gd name="T6" fmla="*/ 334 w 337"/>
                <a:gd name="T7" fmla="*/ 5 h 64"/>
                <a:gd name="T8" fmla="*/ 295 w 337"/>
                <a:gd name="T9" fmla="*/ 42 h 64"/>
                <a:gd name="T10" fmla="*/ 90 w 337"/>
                <a:gd name="T11" fmla="*/ 59 h 64"/>
                <a:gd name="T12" fmla="*/ 73 w 337"/>
                <a:gd name="T13" fmla="*/ 54 h 64"/>
                <a:gd name="T14" fmla="*/ 54 w 337"/>
                <a:gd name="T15" fmla="*/ 61 h 64"/>
                <a:gd name="T16" fmla="*/ 0 w 337"/>
                <a:gd name="T17" fmla="*/ 63 h 64"/>
                <a:gd name="T18" fmla="*/ 0 w 337"/>
                <a:gd name="T19" fmla="*/ 63 h 64"/>
                <a:gd name="T20" fmla="*/ 0 w 337"/>
                <a:gd name="T2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64">
                  <a:moveTo>
                    <a:pt x="0" y="15"/>
                  </a:moveTo>
                  <a:lnTo>
                    <a:pt x="0" y="15"/>
                  </a:lnTo>
                  <a:cubicBezTo>
                    <a:pt x="334" y="0"/>
                    <a:pt x="334" y="0"/>
                    <a:pt x="334" y="0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6" y="30"/>
                    <a:pt x="314" y="42"/>
                    <a:pt x="295" y="42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3" y="59"/>
                    <a:pt x="78" y="56"/>
                    <a:pt x="73" y="54"/>
                  </a:cubicBezTo>
                  <a:cubicBezTo>
                    <a:pt x="66" y="56"/>
                    <a:pt x="61" y="61"/>
                    <a:pt x="54" y="61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0" y="63"/>
                  </a:lnTo>
                  <a:lnTo>
                    <a:pt x="0" y="15"/>
                  </a:lnTo>
                </a:path>
              </a:pathLst>
            </a:custGeom>
            <a:solidFill>
              <a:srgbClr val="DB49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ChangeArrowheads="1"/>
            </p:cNvSpPr>
            <p:nvPr/>
          </p:nvSpPr>
          <p:spPr bwMode="auto">
            <a:xfrm>
              <a:off x="18959715" y="5878287"/>
              <a:ext cx="97341" cy="38088"/>
            </a:xfrm>
            <a:custGeom>
              <a:avLst/>
              <a:gdLst>
                <a:gd name="T0" fmla="*/ 107 w 108"/>
                <a:gd name="T1" fmla="*/ 36 h 42"/>
                <a:gd name="T2" fmla="*/ 107 w 108"/>
                <a:gd name="T3" fmla="*/ 36 h 42"/>
                <a:gd name="T4" fmla="*/ 100 w 108"/>
                <a:gd name="T5" fmla="*/ 31 h 42"/>
                <a:gd name="T6" fmla="*/ 75 w 108"/>
                <a:gd name="T7" fmla="*/ 29 h 42"/>
                <a:gd name="T8" fmla="*/ 19 w 108"/>
                <a:gd name="T9" fmla="*/ 0 h 42"/>
                <a:gd name="T10" fmla="*/ 10 w 108"/>
                <a:gd name="T11" fmla="*/ 0 h 42"/>
                <a:gd name="T12" fmla="*/ 0 w 108"/>
                <a:gd name="T13" fmla="*/ 41 h 42"/>
                <a:gd name="T14" fmla="*/ 107 w 108"/>
                <a:gd name="T1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2">
                  <a:moveTo>
                    <a:pt x="107" y="36"/>
                  </a:moveTo>
                  <a:lnTo>
                    <a:pt x="107" y="36"/>
                  </a:lnTo>
                  <a:cubicBezTo>
                    <a:pt x="107" y="34"/>
                    <a:pt x="104" y="31"/>
                    <a:pt x="100" y="31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7"/>
                    <a:pt x="43" y="0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14"/>
                    <a:pt x="0" y="26"/>
                    <a:pt x="0" y="41"/>
                  </a:cubicBezTo>
                  <a:cubicBezTo>
                    <a:pt x="107" y="36"/>
                    <a:pt x="107" y="36"/>
                    <a:pt x="107" y="36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 noChangeArrowheads="1"/>
            </p:cNvSpPr>
            <p:nvPr/>
          </p:nvSpPr>
          <p:spPr bwMode="auto">
            <a:xfrm>
              <a:off x="18743871" y="5869823"/>
              <a:ext cx="21161" cy="50784"/>
            </a:xfrm>
            <a:custGeom>
              <a:avLst/>
              <a:gdLst>
                <a:gd name="T0" fmla="*/ 24 w 25"/>
                <a:gd name="T1" fmla="*/ 5 h 57"/>
                <a:gd name="T2" fmla="*/ 24 w 25"/>
                <a:gd name="T3" fmla="*/ 5 h 57"/>
                <a:gd name="T4" fmla="*/ 9 w 25"/>
                <a:gd name="T5" fmla="*/ 3 h 57"/>
                <a:gd name="T6" fmla="*/ 2 w 25"/>
                <a:gd name="T7" fmla="*/ 56 h 57"/>
                <a:gd name="T8" fmla="*/ 19 w 25"/>
                <a:gd name="T9" fmla="*/ 56 h 57"/>
                <a:gd name="T10" fmla="*/ 24 w 25"/>
                <a:gd name="T11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7">
                  <a:moveTo>
                    <a:pt x="24" y="5"/>
                  </a:moveTo>
                  <a:lnTo>
                    <a:pt x="24" y="5"/>
                  </a:lnTo>
                  <a:cubicBezTo>
                    <a:pt x="24" y="0"/>
                    <a:pt x="12" y="0"/>
                    <a:pt x="9" y="3"/>
                  </a:cubicBezTo>
                  <a:cubicBezTo>
                    <a:pt x="2" y="15"/>
                    <a:pt x="0" y="37"/>
                    <a:pt x="2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39"/>
                    <a:pt x="19" y="22"/>
                    <a:pt x="24" y="5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 noChangeArrowheads="1"/>
            </p:cNvSpPr>
            <p:nvPr/>
          </p:nvSpPr>
          <p:spPr bwMode="auto">
            <a:xfrm>
              <a:off x="18959715" y="5907911"/>
              <a:ext cx="97341" cy="42320"/>
            </a:xfrm>
            <a:custGeom>
              <a:avLst/>
              <a:gdLst>
                <a:gd name="T0" fmla="*/ 107 w 108"/>
                <a:gd name="T1" fmla="*/ 0 h 47"/>
                <a:gd name="T2" fmla="*/ 107 w 108"/>
                <a:gd name="T3" fmla="*/ 0 h 47"/>
                <a:gd name="T4" fmla="*/ 100 w 108"/>
                <a:gd name="T5" fmla="*/ 7 h 47"/>
                <a:gd name="T6" fmla="*/ 75 w 108"/>
                <a:gd name="T7" fmla="*/ 12 h 47"/>
                <a:gd name="T8" fmla="*/ 24 w 108"/>
                <a:gd name="T9" fmla="*/ 44 h 47"/>
                <a:gd name="T10" fmla="*/ 12 w 108"/>
                <a:gd name="T11" fmla="*/ 46 h 47"/>
                <a:gd name="T12" fmla="*/ 0 w 108"/>
                <a:gd name="T13" fmla="*/ 5 h 47"/>
                <a:gd name="T14" fmla="*/ 107 w 108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7">
                  <a:moveTo>
                    <a:pt x="107" y="0"/>
                  </a:moveTo>
                  <a:lnTo>
                    <a:pt x="107" y="0"/>
                  </a:lnTo>
                  <a:cubicBezTo>
                    <a:pt x="107" y="5"/>
                    <a:pt x="104" y="7"/>
                    <a:pt x="100" y="7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3" y="32"/>
                    <a:pt x="46" y="44"/>
                    <a:pt x="24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" y="32"/>
                    <a:pt x="2" y="17"/>
                    <a:pt x="0" y="5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 noChangeArrowheads="1"/>
            </p:cNvSpPr>
            <p:nvPr/>
          </p:nvSpPr>
          <p:spPr bwMode="auto">
            <a:xfrm>
              <a:off x="18748103" y="5920607"/>
              <a:ext cx="21161" cy="50784"/>
            </a:xfrm>
            <a:custGeom>
              <a:avLst/>
              <a:gdLst>
                <a:gd name="T0" fmla="*/ 27 w 28"/>
                <a:gd name="T1" fmla="*/ 49 h 57"/>
                <a:gd name="T2" fmla="*/ 27 w 28"/>
                <a:gd name="T3" fmla="*/ 49 h 57"/>
                <a:gd name="T4" fmla="*/ 10 w 28"/>
                <a:gd name="T5" fmla="*/ 51 h 57"/>
                <a:gd name="T6" fmla="*/ 0 w 28"/>
                <a:gd name="T7" fmla="*/ 0 h 57"/>
                <a:gd name="T8" fmla="*/ 17 w 28"/>
                <a:gd name="T9" fmla="*/ 0 h 57"/>
                <a:gd name="T10" fmla="*/ 27 w 28"/>
                <a:gd name="T11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7">
                  <a:moveTo>
                    <a:pt x="27" y="49"/>
                  </a:moveTo>
                  <a:lnTo>
                    <a:pt x="27" y="49"/>
                  </a:lnTo>
                  <a:cubicBezTo>
                    <a:pt x="27" y="54"/>
                    <a:pt x="14" y="56"/>
                    <a:pt x="10" y="51"/>
                  </a:cubicBezTo>
                  <a:cubicBezTo>
                    <a:pt x="2" y="39"/>
                    <a:pt x="0" y="2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5"/>
                    <a:pt x="19" y="32"/>
                    <a:pt x="27" y="49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" name="Freeform 92"/>
            <p:cNvSpPr>
              <a:spLocks noChangeArrowheads="1"/>
            </p:cNvSpPr>
            <p:nvPr/>
          </p:nvSpPr>
          <p:spPr bwMode="auto">
            <a:xfrm>
              <a:off x="18430686" y="5869823"/>
              <a:ext cx="29626" cy="59248"/>
            </a:xfrm>
            <a:custGeom>
              <a:avLst/>
              <a:gdLst>
                <a:gd name="T0" fmla="*/ 12 w 37"/>
                <a:gd name="T1" fmla="*/ 5 h 67"/>
                <a:gd name="T2" fmla="*/ 12 w 37"/>
                <a:gd name="T3" fmla="*/ 5 h 67"/>
                <a:gd name="T4" fmla="*/ 0 w 37"/>
                <a:gd name="T5" fmla="*/ 66 h 67"/>
                <a:gd name="T6" fmla="*/ 29 w 37"/>
                <a:gd name="T7" fmla="*/ 63 h 67"/>
                <a:gd name="T8" fmla="*/ 34 w 37"/>
                <a:gd name="T9" fmla="*/ 5 h 67"/>
                <a:gd name="T10" fmla="*/ 12 w 37"/>
                <a:gd name="T11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12" y="5"/>
                  </a:moveTo>
                  <a:lnTo>
                    <a:pt x="12" y="5"/>
                  </a:lnTo>
                  <a:cubicBezTo>
                    <a:pt x="2" y="19"/>
                    <a:pt x="0" y="41"/>
                    <a:pt x="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46"/>
                    <a:pt x="29" y="24"/>
                    <a:pt x="34" y="5"/>
                  </a:cubicBezTo>
                  <a:cubicBezTo>
                    <a:pt x="36" y="2"/>
                    <a:pt x="17" y="0"/>
                    <a:pt x="12" y="5"/>
                  </a:cubicBezTo>
                </a:path>
              </a:pathLst>
            </a:custGeom>
            <a:solidFill>
              <a:srgbClr val="2A678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" name="Freeform 93"/>
            <p:cNvSpPr>
              <a:spLocks noChangeArrowheads="1"/>
            </p:cNvSpPr>
            <p:nvPr/>
          </p:nvSpPr>
          <p:spPr bwMode="auto">
            <a:xfrm>
              <a:off x="18430686" y="5933303"/>
              <a:ext cx="215844" cy="88873"/>
            </a:xfrm>
            <a:custGeom>
              <a:avLst/>
              <a:gdLst>
                <a:gd name="T0" fmla="*/ 12 w 228"/>
                <a:gd name="T1" fmla="*/ 66 h 96"/>
                <a:gd name="T2" fmla="*/ 12 w 228"/>
                <a:gd name="T3" fmla="*/ 66 h 96"/>
                <a:gd name="T4" fmla="*/ 10 w 228"/>
                <a:gd name="T5" fmla="*/ 71 h 96"/>
                <a:gd name="T6" fmla="*/ 12 w 228"/>
                <a:gd name="T7" fmla="*/ 86 h 96"/>
                <a:gd name="T8" fmla="*/ 22 w 228"/>
                <a:gd name="T9" fmla="*/ 95 h 96"/>
                <a:gd name="T10" fmla="*/ 49 w 228"/>
                <a:gd name="T11" fmla="*/ 95 h 96"/>
                <a:gd name="T12" fmla="*/ 61 w 228"/>
                <a:gd name="T13" fmla="*/ 83 h 96"/>
                <a:gd name="T14" fmla="*/ 61 w 228"/>
                <a:gd name="T15" fmla="*/ 83 h 96"/>
                <a:gd name="T16" fmla="*/ 227 w 228"/>
                <a:gd name="T17" fmla="*/ 71 h 96"/>
                <a:gd name="T18" fmla="*/ 227 w 228"/>
                <a:gd name="T19" fmla="*/ 61 h 96"/>
                <a:gd name="T20" fmla="*/ 61 w 228"/>
                <a:gd name="T21" fmla="*/ 68 h 96"/>
                <a:gd name="T22" fmla="*/ 49 w 228"/>
                <a:gd name="T23" fmla="*/ 59 h 96"/>
                <a:gd name="T24" fmla="*/ 36 w 228"/>
                <a:gd name="T25" fmla="*/ 59 h 96"/>
                <a:gd name="T26" fmla="*/ 29 w 228"/>
                <a:gd name="T27" fmla="*/ 0 h 96"/>
                <a:gd name="T28" fmla="*/ 0 w 228"/>
                <a:gd name="T29" fmla="*/ 3 h 96"/>
                <a:gd name="T30" fmla="*/ 12 w 228"/>
                <a:gd name="T31" fmla="*/ 6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96">
                  <a:moveTo>
                    <a:pt x="12" y="66"/>
                  </a:moveTo>
                  <a:lnTo>
                    <a:pt x="12" y="66"/>
                  </a:lnTo>
                  <a:cubicBezTo>
                    <a:pt x="12" y="68"/>
                    <a:pt x="10" y="68"/>
                    <a:pt x="10" y="71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91"/>
                    <a:pt x="17" y="95"/>
                    <a:pt x="22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6" y="95"/>
                    <a:pt x="61" y="91"/>
                    <a:pt x="61" y="83"/>
                  </a:cubicBezTo>
                  <a:lnTo>
                    <a:pt x="61" y="83"/>
                  </a:lnTo>
                  <a:cubicBezTo>
                    <a:pt x="73" y="83"/>
                    <a:pt x="146" y="83"/>
                    <a:pt x="227" y="7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144" y="73"/>
                    <a:pt x="73" y="71"/>
                    <a:pt x="61" y="68"/>
                  </a:cubicBezTo>
                  <a:cubicBezTo>
                    <a:pt x="61" y="63"/>
                    <a:pt x="54" y="59"/>
                    <a:pt x="49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49"/>
                    <a:pt x="29" y="27"/>
                    <a:pt x="29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2"/>
                    <a:pt x="10" y="61"/>
                    <a:pt x="12" y="66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Freeform 94"/>
            <p:cNvSpPr>
              <a:spLocks noChangeArrowheads="1"/>
            </p:cNvSpPr>
            <p:nvPr/>
          </p:nvSpPr>
          <p:spPr bwMode="auto">
            <a:xfrm>
              <a:off x="17698510" y="5133450"/>
              <a:ext cx="88877" cy="105801"/>
            </a:xfrm>
            <a:custGeom>
              <a:avLst/>
              <a:gdLst>
                <a:gd name="T0" fmla="*/ 48 w 96"/>
                <a:gd name="T1" fmla="*/ 112 h 115"/>
                <a:gd name="T2" fmla="*/ 48 w 96"/>
                <a:gd name="T3" fmla="*/ 112 h 115"/>
                <a:gd name="T4" fmla="*/ 0 w 96"/>
                <a:gd name="T5" fmla="*/ 70 h 115"/>
                <a:gd name="T6" fmla="*/ 0 w 96"/>
                <a:gd name="T7" fmla="*/ 44 h 115"/>
                <a:gd name="T8" fmla="*/ 46 w 96"/>
                <a:gd name="T9" fmla="*/ 0 h 115"/>
                <a:gd name="T10" fmla="*/ 95 w 96"/>
                <a:gd name="T11" fmla="*/ 41 h 115"/>
                <a:gd name="T12" fmla="*/ 95 w 96"/>
                <a:gd name="T13" fmla="*/ 70 h 115"/>
                <a:gd name="T14" fmla="*/ 48 w 96"/>
                <a:gd name="T15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5">
                  <a:moveTo>
                    <a:pt x="48" y="112"/>
                  </a:moveTo>
                  <a:lnTo>
                    <a:pt x="48" y="112"/>
                  </a:lnTo>
                  <a:cubicBezTo>
                    <a:pt x="22" y="114"/>
                    <a:pt x="2" y="95"/>
                    <a:pt x="0" y="7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2"/>
                    <a:pt x="19" y="2"/>
                    <a:pt x="46" y="0"/>
                  </a:cubicBezTo>
                  <a:cubicBezTo>
                    <a:pt x="73" y="0"/>
                    <a:pt x="95" y="19"/>
                    <a:pt x="95" y="41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92"/>
                    <a:pt x="75" y="112"/>
                    <a:pt x="48" y="112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" name="Freeform 95"/>
            <p:cNvSpPr>
              <a:spLocks noChangeArrowheads="1"/>
            </p:cNvSpPr>
            <p:nvPr/>
          </p:nvSpPr>
          <p:spPr bwMode="auto">
            <a:xfrm>
              <a:off x="16746258" y="5002257"/>
              <a:ext cx="986110" cy="1290769"/>
            </a:xfrm>
            <a:custGeom>
              <a:avLst/>
              <a:gdLst>
                <a:gd name="T0" fmla="*/ 132 w 1032"/>
                <a:gd name="T1" fmla="*/ 1347 h 1348"/>
                <a:gd name="T2" fmla="*/ 132 w 1032"/>
                <a:gd name="T3" fmla="*/ 1347 h 1348"/>
                <a:gd name="T4" fmla="*/ 27 w 1032"/>
                <a:gd name="T5" fmla="*/ 1259 h 1348"/>
                <a:gd name="T6" fmla="*/ 3 w 1032"/>
                <a:gd name="T7" fmla="*/ 109 h 1348"/>
                <a:gd name="T8" fmla="*/ 103 w 1032"/>
                <a:gd name="T9" fmla="*/ 17 h 1348"/>
                <a:gd name="T10" fmla="*/ 902 w 1032"/>
                <a:gd name="T11" fmla="*/ 0 h 1348"/>
                <a:gd name="T12" fmla="*/ 1007 w 1032"/>
                <a:gd name="T13" fmla="*/ 88 h 1348"/>
                <a:gd name="T14" fmla="*/ 1031 w 1032"/>
                <a:gd name="T15" fmla="*/ 1238 h 1348"/>
                <a:gd name="T16" fmla="*/ 931 w 1032"/>
                <a:gd name="T17" fmla="*/ 1330 h 1348"/>
                <a:gd name="T18" fmla="*/ 132 w 1032"/>
                <a:gd name="T19" fmla="*/ 134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2" h="1348">
                  <a:moveTo>
                    <a:pt x="132" y="1347"/>
                  </a:moveTo>
                  <a:lnTo>
                    <a:pt x="132" y="1347"/>
                  </a:lnTo>
                  <a:cubicBezTo>
                    <a:pt x="76" y="1347"/>
                    <a:pt x="27" y="1308"/>
                    <a:pt x="27" y="125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0" y="58"/>
                    <a:pt x="47" y="19"/>
                    <a:pt x="103" y="17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58" y="0"/>
                    <a:pt x="1005" y="36"/>
                    <a:pt x="1007" y="88"/>
                  </a:cubicBezTo>
                  <a:cubicBezTo>
                    <a:pt x="1031" y="1238"/>
                    <a:pt x="1031" y="1238"/>
                    <a:pt x="1031" y="1238"/>
                  </a:cubicBezTo>
                  <a:cubicBezTo>
                    <a:pt x="1031" y="1286"/>
                    <a:pt x="987" y="1328"/>
                    <a:pt x="931" y="1330"/>
                  </a:cubicBezTo>
                  <a:lnTo>
                    <a:pt x="132" y="1347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" name="Freeform 96"/>
            <p:cNvSpPr>
              <a:spLocks noChangeArrowheads="1"/>
            </p:cNvSpPr>
            <p:nvPr/>
          </p:nvSpPr>
          <p:spPr bwMode="auto">
            <a:xfrm>
              <a:off x="17080604" y="5091130"/>
              <a:ext cx="579816" cy="1129951"/>
            </a:xfrm>
            <a:custGeom>
              <a:avLst/>
              <a:gdLst>
                <a:gd name="T0" fmla="*/ 82 w 607"/>
                <a:gd name="T1" fmla="*/ 1177 h 1181"/>
                <a:gd name="T2" fmla="*/ 82 w 607"/>
                <a:gd name="T3" fmla="*/ 1177 h 1181"/>
                <a:gd name="T4" fmla="*/ 21 w 607"/>
                <a:gd name="T5" fmla="*/ 1102 h 1181"/>
                <a:gd name="T6" fmla="*/ 0 w 607"/>
                <a:gd name="T7" fmla="*/ 91 h 1181"/>
                <a:gd name="T8" fmla="*/ 58 w 607"/>
                <a:gd name="T9" fmla="*/ 10 h 1181"/>
                <a:gd name="T10" fmla="*/ 521 w 607"/>
                <a:gd name="T11" fmla="*/ 0 h 1181"/>
                <a:gd name="T12" fmla="*/ 582 w 607"/>
                <a:gd name="T13" fmla="*/ 76 h 1181"/>
                <a:gd name="T14" fmla="*/ 604 w 607"/>
                <a:gd name="T15" fmla="*/ 1089 h 1181"/>
                <a:gd name="T16" fmla="*/ 545 w 607"/>
                <a:gd name="T17" fmla="*/ 1167 h 1181"/>
                <a:gd name="T18" fmla="*/ 82 w 607"/>
                <a:gd name="T19" fmla="*/ 117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7" h="1181">
                  <a:moveTo>
                    <a:pt x="82" y="1177"/>
                  </a:moveTo>
                  <a:lnTo>
                    <a:pt x="82" y="1177"/>
                  </a:lnTo>
                  <a:cubicBezTo>
                    <a:pt x="51" y="1180"/>
                    <a:pt x="24" y="1146"/>
                    <a:pt x="21" y="110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7"/>
                    <a:pt x="24" y="10"/>
                    <a:pt x="58" y="1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53" y="0"/>
                    <a:pt x="582" y="34"/>
                    <a:pt x="582" y="76"/>
                  </a:cubicBezTo>
                  <a:cubicBezTo>
                    <a:pt x="604" y="1089"/>
                    <a:pt x="604" y="1089"/>
                    <a:pt x="604" y="1089"/>
                  </a:cubicBezTo>
                  <a:cubicBezTo>
                    <a:pt x="606" y="1131"/>
                    <a:pt x="580" y="1167"/>
                    <a:pt x="545" y="1167"/>
                  </a:cubicBezTo>
                  <a:lnTo>
                    <a:pt x="82" y="1177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" name="Freeform 97"/>
            <p:cNvSpPr>
              <a:spLocks noChangeArrowheads="1"/>
            </p:cNvSpPr>
            <p:nvPr/>
          </p:nvSpPr>
          <p:spPr bwMode="auto">
            <a:xfrm>
              <a:off x="16792812" y="5514333"/>
              <a:ext cx="253934" cy="270850"/>
            </a:xfrm>
            <a:custGeom>
              <a:avLst/>
              <a:gdLst>
                <a:gd name="T0" fmla="*/ 32 w 269"/>
                <a:gd name="T1" fmla="*/ 285 h 286"/>
                <a:gd name="T2" fmla="*/ 32 w 269"/>
                <a:gd name="T3" fmla="*/ 285 h 286"/>
                <a:gd name="T4" fmla="*/ 5 w 269"/>
                <a:gd name="T5" fmla="*/ 268 h 286"/>
                <a:gd name="T6" fmla="*/ 0 w 269"/>
                <a:gd name="T7" fmla="*/ 24 h 286"/>
                <a:gd name="T8" fmla="*/ 27 w 269"/>
                <a:gd name="T9" fmla="*/ 5 h 286"/>
                <a:gd name="T10" fmla="*/ 236 w 269"/>
                <a:gd name="T11" fmla="*/ 0 h 286"/>
                <a:gd name="T12" fmla="*/ 263 w 269"/>
                <a:gd name="T13" fmla="*/ 19 h 286"/>
                <a:gd name="T14" fmla="*/ 268 w 269"/>
                <a:gd name="T15" fmla="*/ 261 h 286"/>
                <a:gd name="T16" fmla="*/ 241 w 269"/>
                <a:gd name="T17" fmla="*/ 280 h 286"/>
                <a:gd name="T18" fmla="*/ 32 w 269"/>
                <a:gd name="T19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86">
                  <a:moveTo>
                    <a:pt x="32" y="285"/>
                  </a:moveTo>
                  <a:lnTo>
                    <a:pt x="32" y="285"/>
                  </a:lnTo>
                  <a:cubicBezTo>
                    <a:pt x="17" y="285"/>
                    <a:pt x="5" y="278"/>
                    <a:pt x="5" y="26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5"/>
                    <a:pt x="12" y="5"/>
                    <a:pt x="27" y="5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51" y="0"/>
                    <a:pt x="263" y="10"/>
                    <a:pt x="263" y="19"/>
                  </a:cubicBezTo>
                  <a:cubicBezTo>
                    <a:pt x="268" y="261"/>
                    <a:pt x="268" y="261"/>
                    <a:pt x="268" y="261"/>
                  </a:cubicBezTo>
                  <a:cubicBezTo>
                    <a:pt x="268" y="273"/>
                    <a:pt x="256" y="280"/>
                    <a:pt x="241" y="280"/>
                  </a:cubicBezTo>
                  <a:lnTo>
                    <a:pt x="32" y="285"/>
                  </a:lnTo>
                </a:path>
              </a:pathLst>
            </a:custGeom>
            <a:solidFill>
              <a:srgbClr val="5E819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" name="Freeform 98"/>
            <p:cNvSpPr>
              <a:spLocks noChangeArrowheads="1"/>
            </p:cNvSpPr>
            <p:nvPr/>
          </p:nvSpPr>
          <p:spPr bwMode="auto">
            <a:xfrm>
              <a:off x="17131391" y="6013712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2 w 145"/>
                <a:gd name="T13" fmla="*/ 5 h 142"/>
                <a:gd name="T14" fmla="*/ 144 w 145"/>
                <a:gd name="T15" fmla="*/ 133 h 142"/>
                <a:gd name="T16" fmla="*/ 139 w 145"/>
                <a:gd name="T17" fmla="*/ 138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2"/>
                    <a:pt x="142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2" y="138"/>
                    <a:pt x="139" y="138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" name="Freeform 99"/>
            <p:cNvSpPr>
              <a:spLocks noChangeArrowheads="1"/>
            </p:cNvSpPr>
            <p:nvPr/>
          </p:nvSpPr>
          <p:spPr bwMode="auto">
            <a:xfrm>
              <a:off x="17127159" y="5844431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4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8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6"/>
                    <a:pt x="138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100"/>
            <p:cNvSpPr>
              <a:spLocks noChangeArrowheads="1"/>
            </p:cNvSpPr>
            <p:nvPr/>
          </p:nvSpPr>
          <p:spPr bwMode="auto">
            <a:xfrm>
              <a:off x="17127159" y="5670918"/>
              <a:ext cx="135431" cy="131193"/>
            </a:xfrm>
            <a:custGeom>
              <a:avLst/>
              <a:gdLst>
                <a:gd name="T0" fmla="*/ 7 w 145"/>
                <a:gd name="T1" fmla="*/ 142 h 143"/>
                <a:gd name="T2" fmla="*/ 7 w 145"/>
                <a:gd name="T3" fmla="*/ 142 h 143"/>
                <a:gd name="T4" fmla="*/ 3 w 145"/>
                <a:gd name="T5" fmla="*/ 137 h 143"/>
                <a:gd name="T6" fmla="*/ 0 w 145"/>
                <a:gd name="T7" fmla="*/ 7 h 143"/>
                <a:gd name="T8" fmla="*/ 5 w 145"/>
                <a:gd name="T9" fmla="*/ 3 h 143"/>
                <a:gd name="T10" fmla="*/ 137 w 145"/>
                <a:gd name="T11" fmla="*/ 0 h 143"/>
                <a:gd name="T12" fmla="*/ 141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7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101"/>
            <p:cNvSpPr>
              <a:spLocks noChangeArrowheads="1"/>
            </p:cNvSpPr>
            <p:nvPr/>
          </p:nvSpPr>
          <p:spPr bwMode="auto">
            <a:xfrm>
              <a:off x="17122926" y="5497404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5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2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" name="Freeform 102"/>
            <p:cNvSpPr>
              <a:spLocks noChangeArrowheads="1"/>
            </p:cNvSpPr>
            <p:nvPr/>
          </p:nvSpPr>
          <p:spPr bwMode="auto">
            <a:xfrm>
              <a:off x="17118694" y="5328123"/>
              <a:ext cx="139664" cy="131193"/>
            </a:xfrm>
            <a:custGeom>
              <a:avLst/>
              <a:gdLst>
                <a:gd name="T0" fmla="*/ 10 w 148"/>
                <a:gd name="T1" fmla="*/ 141 h 142"/>
                <a:gd name="T2" fmla="*/ 10 w 148"/>
                <a:gd name="T3" fmla="*/ 141 h 142"/>
                <a:gd name="T4" fmla="*/ 5 w 148"/>
                <a:gd name="T5" fmla="*/ 137 h 142"/>
                <a:gd name="T6" fmla="*/ 3 w 148"/>
                <a:gd name="T7" fmla="*/ 7 h 142"/>
                <a:gd name="T8" fmla="*/ 5 w 148"/>
                <a:gd name="T9" fmla="*/ 3 h 142"/>
                <a:gd name="T10" fmla="*/ 137 w 148"/>
                <a:gd name="T11" fmla="*/ 0 h 142"/>
                <a:gd name="T12" fmla="*/ 142 w 148"/>
                <a:gd name="T13" fmla="*/ 5 h 142"/>
                <a:gd name="T14" fmla="*/ 144 w 148"/>
                <a:gd name="T15" fmla="*/ 134 h 142"/>
                <a:gd name="T16" fmla="*/ 142 w 148"/>
                <a:gd name="T17" fmla="*/ 139 h 142"/>
                <a:gd name="T18" fmla="*/ 10 w 148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2">
                  <a:moveTo>
                    <a:pt x="10" y="141"/>
                  </a:moveTo>
                  <a:lnTo>
                    <a:pt x="10" y="141"/>
                  </a:lnTo>
                  <a:cubicBezTo>
                    <a:pt x="8" y="141"/>
                    <a:pt x="5" y="139"/>
                    <a:pt x="5" y="13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7" y="137"/>
                    <a:pt x="144" y="139"/>
                    <a:pt x="142" y="139"/>
                  </a:cubicBezTo>
                  <a:lnTo>
                    <a:pt x="10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103"/>
            <p:cNvSpPr>
              <a:spLocks noChangeArrowheads="1"/>
            </p:cNvSpPr>
            <p:nvPr/>
          </p:nvSpPr>
          <p:spPr bwMode="auto">
            <a:xfrm>
              <a:off x="17114462" y="5154610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8 h 142"/>
                <a:gd name="T8" fmla="*/ 5 w 145"/>
                <a:gd name="T9" fmla="*/ 3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104"/>
            <p:cNvSpPr>
              <a:spLocks noChangeArrowheads="1"/>
            </p:cNvSpPr>
            <p:nvPr/>
          </p:nvSpPr>
          <p:spPr bwMode="auto">
            <a:xfrm>
              <a:off x="17300680" y="6013712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8 h 142"/>
                <a:gd name="T8" fmla="*/ 4 w 144"/>
                <a:gd name="T9" fmla="*/ 3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1 h 142"/>
                <a:gd name="T16" fmla="*/ 138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0"/>
                    <a:pt x="141" y="5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34"/>
                    <a:pt x="141" y="136"/>
                    <a:pt x="138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105"/>
            <p:cNvSpPr>
              <a:spLocks noChangeArrowheads="1"/>
            </p:cNvSpPr>
            <p:nvPr/>
          </p:nvSpPr>
          <p:spPr bwMode="auto">
            <a:xfrm>
              <a:off x="17296448" y="5840199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5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38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5" y="138"/>
                    <a:pt x="5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8"/>
                    <a:pt x="138" y="138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106"/>
            <p:cNvSpPr>
              <a:spLocks noChangeArrowheads="1"/>
            </p:cNvSpPr>
            <p:nvPr/>
          </p:nvSpPr>
          <p:spPr bwMode="auto">
            <a:xfrm>
              <a:off x="17292216" y="5666686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6"/>
                    <a:pt x="139" y="136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107"/>
            <p:cNvSpPr>
              <a:spLocks noChangeArrowheads="1"/>
            </p:cNvSpPr>
            <p:nvPr/>
          </p:nvSpPr>
          <p:spPr bwMode="auto">
            <a:xfrm>
              <a:off x="17287983" y="5493172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1 w 145"/>
                <a:gd name="T13" fmla="*/ 5 h 143"/>
                <a:gd name="T14" fmla="*/ 144 w 145"/>
                <a:gd name="T15" fmla="*/ 135 h 143"/>
                <a:gd name="T16" fmla="*/ 139 w 145"/>
                <a:gd name="T17" fmla="*/ 140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40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1" y="140"/>
                    <a:pt x="139" y="140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108"/>
            <p:cNvSpPr>
              <a:spLocks noChangeArrowheads="1"/>
            </p:cNvSpPr>
            <p:nvPr/>
          </p:nvSpPr>
          <p:spPr bwMode="auto">
            <a:xfrm>
              <a:off x="17283751" y="5323891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2 w 144"/>
                <a:gd name="T9" fmla="*/ 2 h 142"/>
                <a:gd name="T10" fmla="*/ 134 w 144"/>
                <a:gd name="T11" fmla="*/ 0 h 142"/>
                <a:gd name="T12" fmla="*/ 139 w 144"/>
                <a:gd name="T13" fmla="*/ 5 h 142"/>
                <a:gd name="T14" fmla="*/ 143 w 144"/>
                <a:gd name="T15" fmla="*/ 134 h 142"/>
                <a:gd name="T16" fmla="*/ 139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" name="Freeform 109"/>
            <p:cNvSpPr>
              <a:spLocks noChangeArrowheads="1"/>
            </p:cNvSpPr>
            <p:nvPr/>
          </p:nvSpPr>
          <p:spPr bwMode="auto">
            <a:xfrm>
              <a:off x="17279519" y="515037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7 h 142"/>
                <a:gd name="T6" fmla="*/ 0 w 145"/>
                <a:gd name="T7" fmla="*/ 8 h 142"/>
                <a:gd name="T8" fmla="*/ 5 w 145"/>
                <a:gd name="T9" fmla="*/ 3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5" name="Freeform 110"/>
            <p:cNvSpPr>
              <a:spLocks noChangeArrowheads="1"/>
            </p:cNvSpPr>
            <p:nvPr/>
          </p:nvSpPr>
          <p:spPr bwMode="auto">
            <a:xfrm>
              <a:off x="17465737" y="6005248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8 h 142"/>
                <a:gd name="T8" fmla="*/ 5 w 144"/>
                <a:gd name="T9" fmla="*/ 3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38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9"/>
                    <a:pt x="138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111"/>
            <p:cNvSpPr>
              <a:spLocks noChangeArrowheads="1"/>
            </p:cNvSpPr>
            <p:nvPr/>
          </p:nvSpPr>
          <p:spPr bwMode="auto">
            <a:xfrm>
              <a:off x="17461505" y="5835967"/>
              <a:ext cx="135431" cy="131193"/>
            </a:xfrm>
            <a:custGeom>
              <a:avLst/>
              <a:gdLst>
                <a:gd name="T0" fmla="*/ 10 w 144"/>
                <a:gd name="T1" fmla="*/ 141 h 142"/>
                <a:gd name="T2" fmla="*/ 10 w 144"/>
                <a:gd name="T3" fmla="*/ 141 h 142"/>
                <a:gd name="T4" fmla="*/ 5 w 144"/>
                <a:gd name="T5" fmla="*/ 137 h 142"/>
                <a:gd name="T6" fmla="*/ 0 w 144"/>
                <a:gd name="T7" fmla="*/ 8 h 142"/>
                <a:gd name="T8" fmla="*/ 5 w 144"/>
                <a:gd name="T9" fmla="*/ 3 h 142"/>
                <a:gd name="T10" fmla="*/ 136 w 144"/>
                <a:gd name="T11" fmla="*/ 0 h 142"/>
                <a:gd name="T12" fmla="*/ 141 w 144"/>
                <a:gd name="T13" fmla="*/ 3 h 142"/>
                <a:gd name="T14" fmla="*/ 143 w 144"/>
                <a:gd name="T15" fmla="*/ 132 h 142"/>
                <a:gd name="T16" fmla="*/ 138 w 144"/>
                <a:gd name="T17" fmla="*/ 137 h 142"/>
                <a:gd name="T18" fmla="*/ 10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0" y="141"/>
                  </a:moveTo>
                  <a:lnTo>
                    <a:pt x="10" y="141"/>
                  </a:lnTo>
                  <a:cubicBezTo>
                    <a:pt x="5" y="141"/>
                    <a:pt x="5" y="139"/>
                    <a:pt x="5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0"/>
                    <a:pt x="141" y="3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7"/>
                    <a:pt x="143" y="137"/>
                    <a:pt x="138" y="137"/>
                  </a:cubicBezTo>
                  <a:lnTo>
                    <a:pt x="10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112"/>
            <p:cNvSpPr>
              <a:spLocks noChangeArrowheads="1"/>
            </p:cNvSpPr>
            <p:nvPr/>
          </p:nvSpPr>
          <p:spPr bwMode="auto">
            <a:xfrm>
              <a:off x="17457273" y="566245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113"/>
            <p:cNvSpPr>
              <a:spLocks noChangeArrowheads="1"/>
            </p:cNvSpPr>
            <p:nvPr/>
          </p:nvSpPr>
          <p:spPr bwMode="auto">
            <a:xfrm>
              <a:off x="17453040" y="5493172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7 h 143"/>
                <a:gd name="T8" fmla="*/ 5 w 145"/>
                <a:gd name="T9" fmla="*/ 2 h 143"/>
                <a:gd name="T10" fmla="*/ 137 w 145"/>
                <a:gd name="T11" fmla="*/ 0 h 143"/>
                <a:gd name="T12" fmla="*/ 141 w 145"/>
                <a:gd name="T13" fmla="*/ 5 h 143"/>
                <a:gd name="T14" fmla="*/ 144 w 145"/>
                <a:gd name="T15" fmla="*/ 132 h 143"/>
                <a:gd name="T16" fmla="*/ 139 w 145"/>
                <a:gd name="T17" fmla="*/ 137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5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7"/>
                    <a:pt x="141" y="137"/>
                    <a:pt x="139" y="137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114"/>
            <p:cNvSpPr>
              <a:spLocks noChangeArrowheads="1"/>
            </p:cNvSpPr>
            <p:nvPr/>
          </p:nvSpPr>
          <p:spPr bwMode="auto">
            <a:xfrm>
              <a:off x="17453040" y="5319659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4 w 144"/>
                <a:gd name="T11" fmla="*/ 0 h 142"/>
                <a:gd name="T12" fmla="*/ 139 w 144"/>
                <a:gd name="T13" fmla="*/ 5 h 142"/>
                <a:gd name="T14" fmla="*/ 143 w 144"/>
                <a:gd name="T15" fmla="*/ 134 h 142"/>
                <a:gd name="T16" fmla="*/ 139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39" y="2"/>
                    <a:pt x="139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Freeform 115"/>
            <p:cNvSpPr>
              <a:spLocks noChangeArrowheads="1"/>
            </p:cNvSpPr>
            <p:nvPr/>
          </p:nvSpPr>
          <p:spPr bwMode="auto">
            <a:xfrm>
              <a:off x="17448808" y="515037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116"/>
            <p:cNvSpPr>
              <a:spLocks noChangeArrowheads="1"/>
            </p:cNvSpPr>
            <p:nvPr/>
          </p:nvSpPr>
          <p:spPr bwMode="auto">
            <a:xfrm>
              <a:off x="17685813" y="5133450"/>
              <a:ext cx="88877" cy="105801"/>
            </a:xfrm>
            <a:custGeom>
              <a:avLst/>
              <a:gdLst>
                <a:gd name="T0" fmla="*/ 49 w 96"/>
                <a:gd name="T1" fmla="*/ 115 h 116"/>
                <a:gd name="T2" fmla="*/ 49 w 96"/>
                <a:gd name="T3" fmla="*/ 115 h 116"/>
                <a:gd name="T4" fmla="*/ 3 w 96"/>
                <a:gd name="T5" fmla="*/ 73 h 116"/>
                <a:gd name="T6" fmla="*/ 0 w 96"/>
                <a:gd name="T7" fmla="*/ 47 h 116"/>
                <a:gd name="T8" fmla="*/ 46 w 96"/>
                <a:gd name="T9" fmla="*/ 3 h 116"/>
                <a:gd name="T10" fmla="*/ 95 w 96"/>
                <a:gd name="T11" fmla="*/ 44 h 116"/>
                <a:gd name="T12" fmla="*/ 95 w 96"/>
                <a:gd name="T13" fmla="*/ 71 h 116"/>
                <a:gd name="T14" fmla="*/ 49 w 96"/>
                <a:gd name="T15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6">
                  <a:moveTo>
                    <a:pt x="49" y="115"/>
                  </a:moveTo>
                  <a:lnTo>
                    <a:pt x="49" y="115"/>
                  </a:lnTo>
                  <a:cubicBezTo>
                    <a:pt x="25" y="115"/>
                    <a:pt x="3" y="95"/>
                    <a:pt x="3" y="7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2"/>
                    <a:pt x="22" y="3"/>
                    <a:pt x="46" y="3"/>
                  </a:cubicBezTo>
                  <a:cubicBezTo>
                    <a:pt x="73" y="0"/>
                    <a:pt x="95" y="20"/>
                    <a:pt x="95" y="44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95"/>
                    <a:pt x="76" y="115"/>
                    <a:pt x="49" y="115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117"/>
            <p:cNvSpPr>
              <a:spLocks noChangeArrowheads="1"/>
            </p:cNvSpPr>
            <p:nvPr/>
          </p:nvSpPr>
          <p:spPr bwMode="auto">
            <a:xfrm>
              <a:off x="17702742" y="6017944"/>
              <a:ext cx="88877" cy="105801"/>
            </a:xfrm>
            <a:custGeom>
              <a:avLst/>
              <a:gdLst>
                <a:gd name="T0" fmla="*/ 49 w 96"/>
                <a:gd name="T1" fmla="*/ 111 h 115"/>
                <a:gd name="T2" fmla="*/ 49 w 96"/>
                <a:gd name="T3" fmla="*/ 111 h 115"/>
                <a:gd name="T4" fmla="*/ 0 w 96"/>
                <a:gd name="T5" fmla="*/ 70 h 115"/>
                <a:gd name="T6" fmla="*/ 0 w 96"/>
                <a:gd name="T7" fmla="*/ 43 h 115"/>
                <a:gd name="T8" fmla="*/ 46 w 96"/>
                <a:gd name="T9" fmla="*/ 0 h 115"/>
                <a:gd name="T10" fmla="*/ 95 w 96"/>
                <a:gd name="T11" fmla="*/ 41 h 115"/>
                <a:gd name="T12" fmla="*/ 95 w 96"/>
                <a:gd name="T13" fmla="*/ 70 h 115"/>
                <a:gd name="T14" fmla="*/ 49 w 96"/>
                <a:gd name="T15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5">
                  <a:moveTo>
                    <a:pt x="49" y="111"/>
                  </a:moveTo>
                  <a:lnTo>
                    <a:pt x="49" y="111"/>
                  </a:lnTo>
                  <a:cubicBezTo>
                    <a:pt x="22" y="114"/>
                    <a:pt x="0" y="94"/>
                    <a:pt x="0" y="7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1"/>
                    <a:pt x="20" y="2"/>
                    <a:pt x="46" y="0"/>
                  </a:cubicBezTo>
                  <a:cubicBezTo>
                    <a:pt x="73" y="0"/>
                    <a:pt x="93" y="19"/>
                    <a:pt x="95" y="41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92"/>
                    <a:pt x="76" y="111"/>
                    <a:pt x="49" y="111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118"/>
            <p:cNvSpPr>
              <a:spLocks noChangeArrowheads="1"/>
            </p:cNvSpPr>
            <p:nvPr/>
          </p:nvSpPr>
          <p:spPr bwMode="auto">
            <a:xfrm>
              <a:off x="17740832" y="4968401"/>
              <a:ext cx="287792" cy="1328857"/>
            </a:xfrm>
            <a:custGeom>
              <a:avLst/>
              <a:gdLst>
                <a:gd name="T0" fmla="*/ 56 w 306"/>
                <a:gd name="T1" fmla="*/ 1352 h 1390"/>
                <a:gd name="T2" fmla="*/ 56 w 306"/>
                <a:gd name="T3" fmla="*/ 1352 h 1390"/>
                <a:gd name="T4" fmla="*/ 27 w 306"/>
                <a:gd name="T5" fmla="*/ 1274 h 1390"/>
                <a:gd name="T6" fmla="*/ 2 w 306"/>
                <a:gd name="T7" fmla="*/ 122 h 1390"/>
                <a:gd name="T8" fmla="*/ 27 w 306"/>
                <a:gd name="T9" fmla="*/ 41 h 1390"/>
                <a:gd name="T10" fmla="*/ 125 w 306"/>
                <a:gd name="T11" fmla="*/ 22 h 1390"/>
                <a:gd name="T12" fmla="*/ 217 w 306"/>
                <a:gd name="T13" fmla="*/ 2 h 1390"/>
                <a:gd name="T14" fmla="*/ 278 w 306"/>
                <a:gd name="T15" fmla="*/ 87 h 1390"/>
                <a:gd name="T16" fmla="*/ 302 w 306"/>
                <a:gd name="T17" fmla="*/ 1296 h 1390"/>
                <a:gd name="T18" fmla="*/ 290 w 306"/>
                <a:gd name="T19" fmla="*/ 1355 h 1390"/>
                <a:gd name="T20" fmla="*/ 207 w 306"/>
                <a:gd name="T21" fmla="*/ 1376 h 1390"/>
                <a:gd name="T22" fmla="*/ 73 w 306"/>
                <a:gd name="T23" fmla="*/ 1355 h 1390"/>
                <a:gd name="T24" fmla="*/ 56 w 306"/>
                <a:gd name="T25" fmla="*/ 1352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1390">
                  <a:moveTo>
                    <a:pt x="56" y="1352"/>
                  </a:moveTo>
                  <a:lnTo>
                    <a:pt x="56" y="1352"/>
                  </a:lnTo>
                  <a:cubicBezTo>
                    <a:pt x="42" y="1352"/>
                    <a:pt x="27" y="1323"/>
                    <a:pt x="27" y="1274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0" y="73"/>
                    <a:pt x="12" y="41"/>
                    <a:pt x="27" y="41"/>
                  </a:cubicBezTo>
                  <a:cubicBezTo>
                    <a:pt x="61" y="34"/>
                    <a:pt x="93" y="29"/>
                    <a:pt x="125" y="22"/>
                  </a:cubicBezTo>
                  <a:cubicBezTo>
                    <a:pt x="156" y="14"/>
                    <a:pt x="185" y="4"/>
                    <a:pt x="217" y="2"/>
                  </a:cubicBezTo>
                  <a:cubicBezTo>
                    <a:pt x="261" y="0"/>
                    <a:pt x="276" y="53"/>
                    <a:pt x="278" y="87"/>
                  </a:cubicBezTo>
                  <a:lnTo>
                    <a:pt x="302" y="1296"/>
                  </a:lnTo>
                  <a:cubicBezTo>
                    <a:pt x="305" y="1313"/>
                    <a:pt x="300" y="1338"/>
                    <a:pt x="290" y="1355"/>
                  </a:cubicBezTo>
                  <a:cubicBezTo>
                    <a:pt x="273" y="1389"/>
                    <a:pt x="239" y="1384"/>
                    <a:pt x="207" y="1376"/>
                  </a:cubicBezTo>
                  <a:cubicBezTo>
                    <a:pt x="163" y="1367"/>
                    <a:pt x="117" y="1362"/>
                    <a:pt x="73" y="1355"/>
                  </a:cubicBezTo>
                  <a:cubicBezTo>
                    <a:pt x="68" y="1355"/>
                    <a:pt x="61" y="1352"/>
                    <a:pt x="56" y="1352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" name="Freeform 119"/>
            <p:cNvSpPr>
              <a:spLocks noChangeArrowheads="1"/>
            </p:cNvSpPr>
            <p:nvPr/>
          </p:nvSpPr>
          <p:spPr bwMode="auto">
            <a:xfrm>
              <a:off x="17766226" y="5036113"/>
              <a:ext cx="215844" cy="1184968"/>
            </a:xfrm>
            <a:custGeom>
              <a:avLst/>
              <a:gdLst>
                <a:gd name="T0" fmla="*/ 44 w 230"/>
                <a:gd name="T1" fmla="*/ 1208 h 1241"/>
                <a:gd name="T2" fmla="*/ 44 w 230"/>
                <a:gd name="T3" fmla="*/ 1208 h 1241"/>
                <a:gd name="T4" fmla="*/ 23 w 230"/>
                <a:gd name="T5" fmla="*/ 1130 h 1241"/>
                <a:gd name="T6" fmla="*/ 0 w 230"/>
                <a:gd name="T7" fmla="*/ 110 h 1241"/>
                <a:gd name="T8" fmla="*/ 20 w 230"/>
                <a:gd name="T9" fmla="*/ 29 h 1241"/>
                <a:gd name="T10" fmla="*/ 88 w 230"/>
                <a:gd name="T11" fmla="*/ 17 h 1241"/>
                <a:gd name="T12" fmla="*/ 151 w 230"/>
                <a:gd name="T13" fmla="*/ 5 h 1241"/>
                <a:gd name="T14" fmla="*/ 176 w 230"/>
                <a:gd name="T15" fmla="*/ 0 h 1241"/>
                <a:gd name="T16" fmla="*/ 200 w 230"/>
                <a:gd name="T17" fmla="*/ 80 h 1241"/>
                <a:gd name="T18" fmla="*/ 222 w 230"/>
                <a:gd name="T19" fmla="*/ 1150 h 1241"/>
                <a:gd name="T20" fmla="*/ 212 w 230"/>
                <a:gd name="T21" fmla="*/ 1223 h 1241"/>
                <a:gd name="T22" fmla="*/ 144 w 230"/>
                <a:gd name="T23" fmla="*/ 1228 h 1241"/>
                <a:gd name="T24" fmla="*/ 44 w 230"/>
                <a:gd name="T25" fmla="*/ 1208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241">
                  <a:moveTo>
                    <a:pt x="44" y="1208"/>
                  </a:moveTo>
                  <a:lnTo>
                    <a:pt x="44" y="1208"/>
                  </a:lnTo>
                  <a:cubicBezTo>
                    <a:pt x="35" y="1206"/>
                    <a:pt x="25" y="1175"/>
                    <a:pt x="23" y="113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66"/>
                    <a:pt x="8" y="29"/>
                    <a:pt x="20" y="29"/>
                  </a:cubicBezTo>
                  <a:cubicBezTo>
                    <a:pt x="42" y="29"/>
                    <a:pt x="66" y="22"/>
                    <a:pt x="88" y="17"/>
                  </a:cubicBezTo>
                  <a:cubicBezTo>
                    <a:pt x="108" y="14"/>
                    <a:pt x="130" y="9"/>
                    <a:pt x="151" y="5"/>
                  </a:cubicBezTo>
                  <a:cubicBezTo>
                    <a:pt x="159" y="2"/>
                    <a:pt x="169" y="0"/>
                    <a:pt x="176" y="0"/>
                  </a:cubicBezTo>
                  <a:cubicBezTo>
                    <a:pt x="198" y="5"/>
                    <a:pt x="198" y="63"/>
                    <a:pt x="200" y="80"/>
                  </a:cubicBezTo>
                  <a:cubicBezTo>
                    <a:pt x="200" y="80"/>
                    <a:pt x="222" y="1147"/>
                    <a:pt x="222" y="1150"/>
                  </a:cubicBezTo>
                  <a:cubicBezTo>
                    <a:pt x="222" y="1172"/>
                    <a:pt x="229" y="1208"/>
                    <a:pt x="212" y="1223"/>
                  </a:cubicBezTo>
                  <a:cubicBezTo>
                    <a:pt x="193" y="1240"/>
                    <a:pt x="164" y="1233"/>
                    <a:pt x="144" y="1228"/>
                  </a:cubicBezTo>
                  <a:cubicBezTo>
                    <a:pt x="113" y="1223"/>
                    <a:pt x="103" y="1218"/>
                    <a:pt x="44" y="1208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" name="Freeform 120"/>
            <p:cNvSpPr>
              <a:spLocks noChangeArrowheads="1"/>
            </p:cNvSpPr>
            <p:nvPr/>
          </p:nvSpPr>
          <p:spPr bwMode="auto">
            <a:xfrm>
              <a:off x="16720865" y="5006489"/>
              <a:ext cx="986110" cy="1290769"/>
            </a:xfrm>
            <a:custGeom>
              <a:avLst/>
              <a:gdLst>
                <a:gd name="T0" fmla="*/ 129 w 1032"/>
                <a:gd name="T1" fmla="*/ 1348 h 1351"/>
                <a:gd name="T2" fmla="*/ 129 w 1032"/>
                <a:gd name="T3" fmla="*/ 1348 h 1351"/>
                <a:gd name="T4" fmla="*/ 24 w 1032"/>
                <a:gd name="T5" fmla="*/ 1262 h 1351"/>
                <a:gd name="T6" fmla="*/ 0 w 1032"/>
                <a:gd name="T7" fmla="*/ 110 h 1351"/>
                <a:gd name="T8" fmla="*/ 102 w 1032"/>
                <a:gd name="T9" fmla="*/ 20 h 1351"/>
                <a:gd name="T10" fmla="*/ 899 w 1032"/>
                <a:gd name="T11" fmla="*/ 3 h 1351"/>
                <a:gd name="T12" fmla="*/ 1004 w 1032"/>
                <a:gd name="T13" fmla="*/ 88 h 1351"/>
                <a:gd name="T14" fmla="*/ 1029 w 1032"/>
                <a:gd name="T15" fmla="*/ 1240 h 1351"/>
                <a:gd name="T16" fmla="*/ 929 w 1032"/>
                <a:gd name="T17" fmla="*/ 1331 h 1351"/>
                <a:gd name="T18" fmla="*/ 129 w 1032"/>
                <a:gd name="T19" fmla="*/ 1348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2" h="1351">
                  <a:moveTo>
                    <a:pt x="129" y="1348"/>
                  </a:moveTo>
                  <a:lnTo>
                    <a:pt x="129" y="1348"/>
                  </a:lnTo>
                  <a:cubicBezTo>
                    <a:pt x="73" y="1350"/>
                    <a:pt x="27" y="1311"/>
                    <a:pt x="24" y="126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61"/>
                    <a:pt x="44" y="20"/>
                    <a:pt x="102" y="20"/>
                  </a:cubicBezTo>
                  <a:cubicBezTo>
                    <a:pt x="899" y="3"/>
                    <a:pt x="899" y="3"/>
                    <a:pt x="899" y="3"/>
                  </a:cubicBezTo>
                  <a:cubicBezTo>
                    <a:pt x="958" y="0"/>
                    <a:pt x="1004" y="39"/>
                    <a:pt x="1004" y="88"/>
                  </a:cubicBezTo>
                  <a:cubicBezTo>
                    <a:pt x="1029" y="1240"/>
                    <a:pt x="1029" y="1240"/>
                    <a:pt x="1029" y="1240"/>
                  </a:cubicBezTo>
                  <a:cubicBezTo>
                    <a:pt x="1031" y="1289"/>
                    <a:pt x="984" y="1331"/>
                    <a:pt x="929" y="1331"/>
                  </a:cubicBezTo>
                  <a:lnTo>
                    <a:pt x="129" y="1348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121"/>
            <p:cNvSpPr>
              <a:spLocks noChangeArrowheads="1"/>
            </p:cNvSpPr>
            <p:nvPr/>
          </p:nvSpPr>
          <p:spPr bwMode="auto">
            <a:xfrm>
              <a:off x="16746258" y="5006489"/>
              <a:ext cx="986110" cy="1290769"/>
            </a:xfrm>
            <a:custGeom>
              <a:avLst/>
              <a:gdLst>
                <a:gd name="T0" fmla="*/ 132 w 1032"/>
                <a:gd name="T1" fmla="*/ 1348 h 1349"/>
                <a:gd name="T2" fmla="*/ 132 w 1032"/>
                <a:gd name="T3" fmla="*/ 1348 h 1349"/>
                <a:gd name="T4" fmla="*/ 27 w 1032"/>
                <a:gd name="T5" fmla="*/ 1260 h 1349"/>
                <a:gd name="T6" fmla="*/ 3 w 1032"/>
                <a:gd name="T7" fmla="*/ 110 h 1349"/>
                <a:gd name="T8" fmla="*/ 103 w 1032"/>
                <a:gd name="T9" fmla="*/ 20 h 1349"/>
                <a:gd name="T10" fmla="*/ 902 w 1032"/>
                <a:gd name="T11" fmla="*/ 0 h 1349"/>
                <a:gd name="T12" fmla="*/ 1007 w 1032"/>
                <a:gd name="T13" fmla="*/ 88 h 1349"/>
                <a:gd name="T14" fmla="*/ 1031 w 1032"/>
                <a:gd name="T15" fmla="*/ 1240 h 1349"/>
                <a:gd name="T16" fmla="*/ 931 w 1032"/>
                <a:gd name="T17" fmla="*/ 1331 h 1349"/>
                <a:gd name="T18" fmla="*/ 132 w 1032"/>
                <a:gd name="T19" fmla="*/ 1348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2" h="1349">
                  <a:moveTo>
                    <a:pt x="132" y="1348"/>
                  </a:moveTo>
                  <a:lnTo>
                    <a:pt x="132" y="1348"/>
                  </a:lnTo>
                  <a:cubicBezTo>
                    <a:pt x="76" y="1348"/>
                    <a:pt x="30" y="1311"/>
                    <a:pt x="27" y="126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0" y="61"/>
                    <a:pt x="47" y="20"/>
                    <a:pt x="103" y="2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58" y="0"/>
                    <a:pt x="1005" y="39"/>
                    <a:pt x="1007" y="88"/>
                  </a:cubicBezTo>
                  <a:cubicBezTo>
                    <a:pt x="1031" y="1240"/>
                    <a:pt x="1031" y="1240"/>
                    <a:pt x="1031" y="1240"/>
                  </a:cubicBezTo>
                  <a:cubicBezTo>
                    <a:pt x="1031" y="1289"/>
                    <a:pt x="987" y="1328"/>
                    <a:pt x="931" y="1331"/>
                  </a:cubicBezTo>
                  <a:lnTo>
                    <a:pt x="132" y="1348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122"/>
            <p:cNvSpPr>
              <a:spLocks noChangeArrowheads="1"/>
            </p:cNvSpPr>
            <p:nvPr/>
          </p:nvSpPr>
          <p:spPr bwMode="auto">
            <a:xfrm>
              <a:off x="17080604" y="5095362"/>
              <a:ext cx="579816" cy="1129951"/>
            </a:xfrm>
            <a:custGeom>
              <a:avLst/>
              <a:gdLst>
                <a:gd name="T0" fmla="*/ 82 w 607"/>
                <a:gd name="T1" fmla="*/ 1179 h 1180"/>
                <a:gd name="T2" fmla="*/ 82 w 607"/>
                <a:gd name="T3" fmla="*/ 1179 h 1180"/>
                <a:gd name="T4" fmla="*/ 21 w 607"/>
                <a:gd name="T5" fmla="*/ 1101 h 1180"/>
                <a:gd name="T6" fmla="*/ 0 w 607"/>
                <a:gd name="T7" fmla="*/ 90 h 1180"/>
                <a:gd name="T8" fmla="*/ 58 w 607"/>
                <a:gd name="T9" fmla="*/ 10 h 1180"/>
                <a:gd name="T10" fmla="*/ 521 w 607"/>
                <a:gd name="T11" fmla="*/ 0 h 1180"/>
                <a:gd name="T12" fmla="*/ 582 w 607"/>
                <a:gd name="T13" fmla="*/ 78 h 1180"/>
                <a:gd name="T14" fmla="*/ 604 w 607"/>
                <a:gd name="T15" fmla="*/ 1089 h 1180"/>
                <a:gd name="T16" fmla="*/ 545 w 607"/>
                <a:gd name="T17" fmla="*/ 1167 h 1180"/>
                <a:gd name="T18" fmla="*/ 82 w 607"/>
                <a:gd name="T19" fmla="*/ 117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7" h="1180">
                  <a:moveTo>
                    <a:pt x="82" y="1179"/>
                  </a:moveTo>
                  <a:lnTo>
                    <a:pt x="82" y="1179"/>
                  </a:lnTo>
                  <a:cubicBezTo>
                    <a:pt x="51" y="1179"/>
                    <a:pt x="24" y="1145"/>
                    <a:pt x="21" y="110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6"/>
                    <a:pt x="24" y="12"/>
                    <a:pt x="58" y="1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53" y="0"/>
                    <a:pt x="582" y="34"/>
                    <a:pt x="582" y="78"/>
                  </a:cubicBezTo>
                  <a:cubicBezTo>
                    <a:pt x="604" y="1089"/>
                    <a:pt x="604" y="1089"/>
                    <a:pt x="604" y="1089"/>
                  </a:cubicBezTo>
                  <a:cubicBezTo>
                    <a:pt x="606" y="1133"/>
                    <a:pt x="580" y="1167"/>
                    <a:pt x="545" y="1167"/>
                  </a:cubicBezTo>
                  <a:lnTo>
                    <a:pt x="82" y="1179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123"/>
            <p:cNvSpPr>
              <a:spLocks noChangeArrowheads="1"/>
            </p:cNvSpPr>
            <p:nvPr/>
          </p:nvSpPr>
          <p:spPr bwMode="auto">
            <a:xfrm>
              <a:off x="16813974" y="5539725"/>
              <a:ext cx="224308" cy="241226"/>
            </a:xfrm>
            <a:custGeom>
              <a:avLst/>
              <a:gdLst>
                <a:gd name="T0" fmla="*/ 29 w 240"/>
                <a:gd name="T1" fmla="*/ 253 h 254"/>
                <a:gd name="T2" fmla="*/ 29 w 240"/>
                <a:gd name="T3" fmla="*/ 253 h 254"/>
                <a:gd name="T4" fmla="*/ 5 w 240"/>
                <a:gd name="T5" fmla="*/ 236 h 254"/>
                <a:gd name="T6" fmla="*/ 0 w 240"/>
                <a:gd name="T7" fmla="*/ 22 h 254"/>
                <a:gd name="T8" fmla="*/ 22 w 240"/>
                <a:gd name="T9" fmla="*/ 5 h 254"/>
                <a:gd name="T10" fmla="*/ 210 w 240"/>
                <a:gd name="T11" fmla="*/ 0 h 254"/>
                <a:gd name="T12" fmla="*/ 234 w 240"/>
                <a:gd name="T13" fmla="*/ 17 h 254"/>
                <a:gd name="T14" fmla="*/ 239 w 240"/>
                <a:gd name="T15" fmla="*/ 231 h 254"/>
                <a:gd name="T16" fmla="*/ 214 w 240"/>
                <a:gd name="T17" fmla="*/ 248 h 254"/>
                <a:gd name="T18" fmla="*/ 29 w 240"/>
                <a:gd name="T1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4">
                  <a:moveTo>
                    <a:pt x="29" y="253"/>
                  </a:moveTo>
                  <a:lnTo>
                    <a:pt x="29" y="253"/>
                  </a:lnTo>
                  <a:cubicBezTo>
                    <a:pt x="15" y="253"/>
                    <a:pt x="5" y="246"/>
                    <a:pt x="5" y="23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2"/>
                    <a:pt x="10" y="5"/>
                    <a:pt x="22" y="5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22" y="0"/>
                    <a:pt x="234" y="7"/>
                    <a:pt x="234" y="17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39" y="241"/>
                    <a:pt x="229" y="248"/>
                    <a:pt x="214" y="248"/>
                  </a:cubicBezTo>
                  <a:lnTo>
                    <a:pt x="29" y="253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124"/>
            <p:cNvSpPr>
              <a:spLocks noChangeArrowheads="1"/>
            </p:cNvSpPr>
            <p:nvPr/>
          </p:nvSpPr>
          <p:spPr bwMode="auto">
            <a:xfrm>
              <a:off x="16813974" y="5539725"/>
              <a:ext cx="224308" cy="241226"/>
            </a:xfrm>
            <a:custGeom>
              <a:avLst/>
              <a:gdLst>
                <a:gd name="T0" fmla="*/ 29 w 240"/>
                <a:gd name="T1" fmla="*/ 253 h 254"/>
                <a:gd name="T2" fmla="*/ 29 w 240"/>
                <a:gd name="T3" fmla="*/ 253 h 254"/>
                <a:gd name="T4" fmla="*/ 5 w 240"/>
                <a:gd name="T5" fmla="*/ 236 h 254"/>
                <a:gd name="T6" fmla="*/ 0 w 240"/>
                <a:gd name="T7" fmla="*/ 22 h 254"/>
                <a:gd name="T8" fmla="*/ 22 w 240"/>
                <a:gd name="T9" fmla="*/ 5 h 254"/>
                <a:gd name="T10" fmla="*/ 210 w 240"/>
                <a:gd name="T11" fmla="*/ 0 h 254"/>
                <a:gd name="T12" fmla="*/ 234 w 240"/>
                <a:gd name="T13" fmla="*/ 17 h 254"/>
                <a:gd name="T14" fmla="*/ 239 w 240"/>
                <a:gd name="T15" fmla="*/ 231 h 254"/>
                <a:gd name="T16" fmla="*/ 214 w 240"/>
                <a:gd name="T17" fmla="*/ 248 h 254"/>
                <a:gd name="T18" fmla="*/ 29 w 240"/>
                <a:gd name="T1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4">
                  <a:moveTo>
                    <a:pt x="29" y="253"/>
                  </a:moveTo>
                  <a:lnTo>
                    <a:pt x="29" y="253"/>
                  </a:lnTo>
                  <a:cubicBezTo>
                    <a:pt x="15" y="253"/>
                    <a:pt x="5" y="246"/>
                    <a:pt x="5" y="23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2"/>
                    <a:pt x="10" y="5"/>
                    <a:pt x="22" y="5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22" y="0"/>
                    <a:pt x="234" y="7"/>
                    <a:pt x="234" y="17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39" y="241"/>
                    <a:pt x="229" y="248"/>
                    <a:pt x="214" y="248"/>
                  </a:cubicBezTo>
                  <a:lnTo>
                    <a:pt x="29" y="253"/>
                  </a:lnTo>
                </a:path>
              </a:pathLst>
            </a:custGeom>
            <a:noFill/>
            <a:ln w="5760" cap="flat">
              <a:solidFill>
                <a:srgbClr val="32679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125"/>
            <p:cNvSpPr>
              <a:spLocks noChangeArrowheads="1"/>
            </p:cNvSpPr>
            <p:nvPr/>
          </p:nvSpPr>
          <p:spPr bwMode="auto">
            <a:xfrm>
              <a:off x="16822438" y="5531261"/>
              <a:ext cx="224308" cy="241226"/>
            </a:xfrm>
            <a:custGeom>
              <a:avLst/>
              <a:gdLst>
                <a:gd name="T0" fmla="*/ 30 w 240"/>
                <a:gd name="T1" fmla="*/ 254 h 255"/>
                <a:gd name="T2" fmla="*/ 30 w 240"/>
                <a:gd name="T3" fmla="*/ 254 h 255"/>
                <a:gd name="T4" fmla="*/ 5 w 240"/>
                <a:gd name="T5" fmla="*/ 237 h 255"/>
                <a:gd name="T6" fmla="*/ 0 w 240"/>
                <a:gd name="T7" fmla="*/ 23 h 255"/>
                <a:gd name="T8" fmla="*/ 22 w 240"/>
                <a:gd name="T9" fmla="*/ 5 h 255"/>
                <a:gd name="T10" fmla="*/ 210 w 240"/>
                <a:gd name="T11" fmla="*/ 0 h 255"/>
                <a:gd name="T12" fmla="*/ 234 w 240"/>
                <a:gd name="T13" fmla="*/ 18 h 255"/>
                <a:gd name="T14" fmla="*/ 239 w 240"/>
                <a:gd name="T15" fmla="*/ 232 h 255"/>
                <a:gd name="T16" fmla="*/ 215 w 240"/>
                <a:gd name="T17" fmla="*/ 249 h 255"/>
                <a:gd name="T18" fmla="*/ 30 w 240"/>
                <a:gd name="T19" fmla="*/ 25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5">
                  <a:moveTo>
                    <a:pt x="30" y="254"/>
                  </a:moveTo>
                  <a:lnTo>
                    <a:pt x="30" y="254"/>
                  </a:lnTo>
                  <a:cubicBezTo>
                    <a:pt x="15" y="254"/>
                    <a:pt x="5" y="247"/>
                    <a:pt x="5" y="23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10" y="5"/>
                    <a:pt x="22" y="5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24" y="0"/>
                    <a:pt x="234" y="8"/>
                    <a:pt x="234" y="18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39" y="242"/>
                    <a:pt x="229" y="249"/>
                    <a:pt x="215" y="249"/>
                  </a:cubicBezTo>
                  <a:lnTo>
                    <a:pt x="30" y="254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126"/>
            <p:cNvSpPr>
              <a:spLocks noChangeArrowheads="1"/>
            </p:cNvSpPr>
            <p:nvPr/>
          </p:nvSpPr>
          <p:spPr bwMode="auto">
            <a:xfrm>
              <a:off x="17127159" y="602640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2 h 142"/>
                <a:gd name="T14" fmla="*/ 144 w 145"/>
                <a:gd name="T15" fmla="*/ 131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127"/>
            <p:cNvSpPr>
              <a:spLocks noChangeArrowheads="1"/>
            </p:cNvSpPr>
            <p:nvPr/>
          </p:nvSpPr>
          <p:spPr bwMode="auto">
            <a:xfrm>
              <a:off x="17127159" y="602640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2 h 142"/>
                <a:gd name="T14" fmla="*/ 144 w 145"/>
                <a:gd name="T15" fmla="*/ 131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128"/>
            <p:cNvSpPr>
              <a:spLocks noChangeArrowheads="1"/>
            </p:cNvSpPr>
            <p:nvPr/>
          </p:nvSpPr>
          <p:spPr bwMode="auto">
            <a:xfrm>
              <a:off x="17122926" y="5852895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2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" name="Freeform 129"/>
            <p:cNvSpPr>
              <a:spLocks noChangeArrowheads="1"/>
            </p:cNvSpPr>
            <p:nvPr/>
          </p:nvSpPr>
          <p:spPr bwMode="auto">
            <a:xfrm>
              <a:off x="17122926" y="5852895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2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" name="Freeform 130"/>
            <p:cNvSpPr>
              <a:spLocks noChangeArrowheads="1"/>
            </p:cNvSpPr>
            <p:nvPr/>
          </p:nvSpPr>
          <p:spPr bwMode="auto">
            <a:xfrm>
              <a:off x="17118694" y="5683614"/>
              <a:ext cx="135431" cy="131193"/>
            </a:xfrm>
            <a:custGeom>
              <a:avLst/>
              <a:gdLst>
                <a:gd name="T0" fmla="*/ 7 w 145"/>
                <a:gd name="T1" fmla="*/ 142 h 143"/>
                <a:gd name="T2" fmla="*/ 7 w 145"/>
                <a:gd name="T3" fmla="*/ 142 h 143"/>
                <a:gd name="T4" fmla="*/ 2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6 w 145"/>
                <a:gd name="T11" fmla="*/ 0 h 143"/>
                <a:gd name="T12" fmla="*/ 139 w 145"/>
                <a:gd name="T13" fmla="*/ 5 h 143"/>
                <a:gd name="T14" fmla="*/ 144 w 145"/>
                <a:gd name="T15" fmla="*/ 132 h 143"/>
                <a:gd name="T16" fmla="*/ 139 w 145"/>
                <a:gd name="T17" fmla="*/ 137 h 143"/>
                <a:gd name="T18" fmla="*/ 7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39" y="0"/>
                    <a:pt x="139" y="5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7"/>
                    <a:pt x="141" y="137"/>
                    <a:pt x="139" y="137"/>
                  </a:cubicBezTo>
                  <a:lnTo>
                    <a:pt x="7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131"/>
            <p:cNvSpPr>
              <a:spLocks noChangeArrowheads="1"/>
            </p:cNvSpPr>
            <p:nvPr/>
          </p:nvSpPr>
          <p:spPr bwMode="auto">
            <a:xfrm>
              <a:off x="17118694" y="5683614"/>
              <a:ext cx="135431" cy="131193"/>
            </a:xfrm>
            <a:custGeom>
              <a:avLst/>
              <a:gdLst>
                <a:gd name="T0" fmla="*/ 7 w 145"/>
                <a:gd name="T1" fmla="*/ 142 h 143"/>
                <a:gd name="T2" fmla="*/ 7 w 145"/>
                <a:gd name="T3" fmla="*/ 142 h 143"/>
                <a:gd name="T4" fmla="*/ 2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6 w 145"/>
                <a:gd name="T11" fmla="*/ 0 h 143"/>
                <a:gd name="T12" fmla="*/ 139 w 145"/>
                <a:gd name="T13" fmla="*/ 5 h 143"/>
                <a:gd name="T14" fmla="*/ 144 w 145"/>
                <a:gd name="T15" fmla="*/ 132 h 143"/>
                <a:gd name="T16" fmla="*/ 139 w 145"/>
                <a:gd name="T17" fmla="*/ 137 h 143"/>
                <a:gd name="T18" fmla="*/ 7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39" y="0"/>
                    <a:pt x="139" y="5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7"/>
                    <a:pt x="141" y="137"/>
                    <a:pt x="139" y="137"/>
                  </a:cubicBezTo>
                  <a:lnTo>
                    <a:pt x="7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132"/>
            <p:cNvSpPr>
              <a:spLocks noChangeArrowheads="1"/>
            </p:cNvSpPr>
            <p:nvPr/>
          </p:nvSpPr>
          <p:spPr bwMode="auto">
            <a:xfrm>
              <a:off x="17114462" y="5510101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7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133"/>
            <p:cNvSpPr>
              <a:spLocks noChangeArrowheads="1"/>
            </p:cNvSpPr>
            <p:nvPr/>
          </p:nvSpPr>
          <p:spPr bwMode="auto">
            <a:xfrm>
              <a:off x="17114462" y="5510101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7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134"/>
            <p:cNvSpPr>
              <a:spLocks noChangeArrowheads="1"/>
            </p:cNvSpPr>
            <p:nvPr/>
          </p:nvSpPr>
          <p:spPr bwMode="auto">
            <a:xfrm>
              <a:off x="17110230" y="5336587"/>
              <a:ext cx="135431" cy="131193"/>
            </a:xfrm>
            <a:custGeom>
              <a:avLst/>
              <a:gdLst>
                <a:gd name="T0" fmla="*/ 10 w 145"/>
                <a:gd name="T1" fmla="*/ 142 h 143"/>
                <a:gd name="T2" fmla="*/ 10 w 145"/>
                <a:gd name="T3" fmla="*/ 142 h 143"/>
                <a:gd name="T4" fmla="*/ 5 w 145"/>
                <a:gd name="T5" fmla="*/ 137 h 143"/>
                <a:gd name="T6" fmla="*/ 0 w 145"/>
                <a:gd name="T7" fmla="*/ 7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4 h 143"/>
                <a:gd name="T16" fmla="*/ 142 w 145"/>
                <a:gd name="T17" fmla="*/ 137 h 143"/>
                <a:gd name="T18" fmla="*/ 10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0" y="142"/>
                  </a:moveTo>
                  <a:lnTo>
                    <a:pt x="10" y="142"/>
                  </a:lnTo>
                  <a:cubicBezTo>
                    <a:pt x="7" y="142"/>
                    <a:pt x="5" y="139"/>
                    <a:pt x="5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4" y="137"/>
                    <a:pt x="142" y="137"/>
                  </a:cubicBezTo>
                  <a:lnTo>
                    <a:pt x="10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135"/>
            <p:cNvSpPr>
              <a:spLocks noChangeArrowheads="1"/>
            </p:cNvSpPr>
            <p:nvPr/>
          </p:nvSpPr>
          <p:spPr bwMode="auto">
            <a:xfrm>
              <a:off x="17110230" y="5336587"/>
              <a:ext cx="135431" cy="131193"/>
            </a:xfrm>
            <a:custGeom>
              <a:avLst/>
              <a:gdLst>
                <a:gd name="T0" fmla="*/ 10 w 145"/>
                <a:gd name="T1" fmla="*/ 142 h 143"/>
                <a:gd name="T2" fmla="*/ 10 w 145"/>
                <a:gd name="T3" fmla="*/ 142 h 143"/>
                <a:gd name="T4" fmla="*/ 5 w 145"/>
                <a:gd name="T5" fmla="*/ 137 h 143"/>
                <a:gd name="T6" fmla="*/ 0 w 145"/>
                <a:gd name="T7" fmla="*/ 7 h 143"/>
                <a:gd name="T8" fmla="*/ 5 w 145"/>
                <a:gd name="T9" fmla="*/ 3 h 143"/>
                <a:gd name="T10" fmla="*/ 137 w 145"/>
                <a:gd name="T11" fmla="*/ 0 h 143"/>
                <a:gd name="T12" fmla="*/ 142 w 145"/>
                <a:gd name="T13" fmla="*/ 5 h 143"/>
                <a:gd name="T14" fmla="*/ 144 w 145"/>
                <a:gd name="T15" fmla="*/ 134 h 143"/>
                <a:gd name="T16" fmla="*/ 142 w 145"/>
                <a:gd name="T17" fmla="*/ 137 h 143"/>
                <a:gd name="T18" fmla="*/ 10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0" y="142"/>
                  </a:moveTo>
                  <a:lnTo>
                    <a:pt x="10" y="142"/>
                  </a:lnTo>
                  <a:cubicBezTo>
                    <a:pt x="7" y="142"/>
                    <a:pt x="5" y="139"/>
                    <a:pt x="5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4" y="137"/>
                    <a:pt x="142" y="137"/>
                  </a:cubicBezTo>
                  <a:lnTo>
                    <a:pt x="10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136"/>
            <p:cNvSpPr>
              <a:spLocks noChangeArrowheads="1"/>
            </p:cNvSpPr>
            <p:nvPr/>
          </p:nvSpPr>
          <p:spPr bwMode="auto">
            <a:xfrm>
              <a:off x="17105998" y="5167306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4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137"/>
            <p:cNvSpPr>
              <a:spLocks noChangeArrowheads="1"/>
            </p:cNvSpPr>
            <p:nvPr/>
          </p:nvSpPr>
          <p:spPr bwMode="auto">
            <a:xfrm>
              <a:off x="17105998" y="5167306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4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138"/>
            <p:cNvSpPr>
              <a:spLocks noChangeArrowheads="1"/>
            </p:cNvSpPr>
            <p:nvPr/>
          </p:nvSpPr>
          <p:spPr bwMode="auto">
            <a:xfrm>
              <a:off x="17292216" y="6022176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" name="Freeform 139"/>
            <p:cNvSpPr>
              <a:spLocks noChangeArrowheads="1"/>
            </p:cNvSpPr>
            <p:nvPr/>
          </p:nvSpPr>
          <p:spPr bwMode="auto">
            <a:xfrm>
              <a:off x="17292216" y="6022176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5" name="Freeform 140"/>
            <p:cNvSpPr>
              <a:spLocks noChangeArrowheads="1"/>
            </p:cNvSpPr>
            <p:nvPr/>
          </p:nvSpPr>
          <p:spPr bwMode="auto">
            <a:xfrm>
              <a:off x="17287983" y="5848663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2 h 142"/>
                <a:gd name="T14" fmla="*/ 144 w 145"/>
                <a:gd name="T15" fmla="*/ 131 h 142"/>
                <a:gd name="T16" fmla="*/ 139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8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141"/>
            <p:cNvSpPr>
              <a:spLocks noChangeArrowheads="1"/>
            </p:cNvSpPr>
            <p:nvPr/>
          </p:nvSpPr>
          <p:spPr bwMode="auto">
            <a:xfrm>
              <a:off x="17287983" y="5848663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2 h 142"/>
                <a:gd name="T14" fmla="*/ 144 w 145"/>
                <a:gd name="T15" fmla="*/ 131 h 142"/>
                <a:gd name="T16" fmla="*/ 139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8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142"/>
            <p:cNvSpPr>
              <a:spLocks noChangeArrowheads="1"/>
            </p:cNvSpPr>
            <p:nvPr/>
          </p:nvSpPr>
          <p:spPr bwMode="auto">
            <a:xfrm>
              <a:off x="17283751" y="5675150"/>
              <a:ext cx="135431" cy="131193"/>
            </a:xfrm>
            <a:custGeom>
              <a:avLst/>
              <a:gdLst>
                <a:gd name="T0" fmla="*/ 7 w 144"/>
                <a:gd name="T1" fmla="*/ 142 h 143"/>
                <a:gd name="T2" fmla="*/ 7 w 144"/>
                <a:gd name="T3" fmla="*/ 142 h 143"/>
                <a:gd name="T4" fmla="*/ 2 w 144"/>
                <a:gd name="T5" fmla="*/ 137 h 143"/>
                <a:gd name="T6" fmla="*/ 0 w 144"/>
                <a:gd name="T7" fmla="*/ 8 h 143"/>
                <a:gd name="T8" fmla="*/ 5 w 144"/>
                <a:gd name="T9" fmla="*/ 3 h 143"/>
                <a:gd name="T10" fmla="*/ 136 w 144"/>
                <a:gd name="T11" fmla="*/ 0 h 143"/>
                <a:gd name="T12" fmla="*/ 141 w 144"/>
                <a:gd name="T13" fmla="*/ 5 h 143"/>
                <a:gd name="T14" fmla="*/ 143 w 144"/>
                <a:gd name="T15" fmla="*/ 135 h 143"/>
                <a:gd name="T16" fmla="*/ 139 w 144"/>
                <a:gd name="T17" fmla="*/ 139 h 143"/>
                <a:gd name="T18" fmla="*/ 7 w 144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7"/>
                    <a:pt x="141" y="139"/>
                    <a:pt x="139" y="139"/>
                  </a:cubicBezTo>
                  <a:lnTo>
                    <a:pt x="7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143"/>
            <p:cNvSpPr>
              <a:spLocks noChangeArrowheads="1"/>
            </p:cNvSpPr>
            <p:nvPr/>
          </p:nvSpPr>
          <p:spPr bwMode="auto">
            <a:xfrm>
              <a:off x="17283751" y="5675150"/>
              <a:ext cx="135431" cy="131193"/>
            </a:xfrm>
            <a:custGeom>
              <a:avLst/>
              <a:gdLst>
                <a:gd name="T0" fmla="*/ 7 w 144"/>
                <a:gd name="T1" fmla="*/ 142 h 143"/>
                <a:gd name="T2" fmla="*/ 7 w 144"/>
                <a:gd name="T3" fmla="*/ 142 h 143"/>
                <a:gd name="T4" fmla="*/ 2 w 144"/>
                <a:gd name="T5" fmla="*/ 137 h 143"/>
                <a:gd name="T6" fmla="*/ 0 w 144"/>
                <a:gd name="T7" fmla="*/ 8 h 143"/>
                <a:gd name="T8" fmla="*/ 5 w 144"/>
                <a:gd name="T9" fmla="*/ 3 h 143"/>
                <a:gd name="T10" fmla="*/ 136 w 144"/>
                <a:gd name="T11" fmla="*/ 0 h 143"/>
                <a:gd name="T12" fmla="*/ 141 w 144"/>
                <a:gd name="T13" fmla="*/ 5 h 143"/>
                <a:gd name="T14" fmla="*/ 143 w 144"/>
                <a:gd name="T15" fmla="*/ 135 h 143"/>
                <a:gd name="T16" fmla="*/ 139 w 144"/>
                <a:gd name="T17" fmla="*/ 139 h 143"/>
                <a:gd name="T18" fmla="*/ 7 w 144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7"/>
                    <a:pt x="141" y="139"/>
                    <a:pt x="139" y="139"/>
                  </a:cubicBezTo>
                  <a:lnTo>
                    <a:pt x="7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144"/>
            <p:cNvSpPr>
              <a:spLocks noChangeArrowheads="1"/>
            </p:cNvSpPr>
            <p:nvPr/>
          </p:nvSpPr>
          <p:spPr bwMode="auto">
            <a:xfrm>
              <a:off x="17279519" y="550586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4 h 142"/>
                <a:gd name="T14" fmla="*/ 144 w 145"/>
                <a:gd name="T15" fmla="*/ 131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6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145"/>
            <p:cNvSpPr>
              <a:spLocks noChangeArrowheads="1"/>
            </p:cNvSpPr>
            <p:nvPr/>
          </p:nvSpPr>
          <p:spPr bwMode="auto">
            <a:xfrm>
              <a:off x="17279519" y="550586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4 h 142"/>
                <a:gd name="T14" fmla="*/ 144 w 145"/>
                <a:gd name="T15" fmla="*/ 131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6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146"/>
            <p:cNvSpPr>
              <a:spLocks noChangeArrowheads="1"/>
            </p:cNvSpPr>
            <p:nvPr/>
          </p:nvSpPr>
          <p:spPr bwMode="auto">
            <a:xfrm>
              <a:off x="17275287" y="5332355"/>
              <a:ext cx="135431" cy="131193"/>
            </a:xfrm>
            <a:custGeom>
              <a:avLst/>
              <a:gdLst>
                <a:gd name="T0" fmla="*/ 10 w 147"/>
                <a:gd name="T1" fmla="*/ 142 h 143"/>
                <a:gd name="T2" fmla="*/ 10 w 147"/>
                <a:gd name="T3" fmla="*/ 142 h 143"/>
                <a:gd name="T4" fmla="*/ 5 w 147"/>
                <a:gd name="T5" fmla="*/ 137 h 143"/>
                <a:gd name="T6" fmla="*/ 0 w 147"/>
                <a:gd name="T7" fmla="*/ 8 h 143"/>
                <a:gd name="T8" fmla="*/ 5 w 147"/>
                <a:gd name="T9" fmla="*/ 3 h 143"/>
                <a:gd name="T10" fmla="*/ 137 w 147"/>
                <a:gd name="T11" fmla="*/ 0 h 143"/>
                <a:gd name="T12" fmla="*/ 141 w 147"/>
                <a:gd name="T13" fmla="*/ 5 h 143"/>
                <a:gd name="T14" fmla="*/ 144 w 147"/>
                <a:gd name="T15" fmla="*/ 134 h 143"/>
                <a:gd name="T16" fmla="*/ 141 w 147"/>
                <a:gd name="T17" fmla="*/ 139 h 143"/>
                <a:gd name="T18" fmla="*/ 10 w 147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3">
                  <a:moveTo>
                    <a:pt x="10" y="142"/>
                  </a:moveTo>
                  <a:lnTo>
                    <a:pt x="10" y="142"/>
                  </a:lnTo>
                  <a:cubicBezTo>
                    <a:pt x="7" y="142"/>
                    <a:pt x="5" y="139"/>
                    <a:pt x="5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6" y="137"/>
                    <a:pt x="144" y="139"/>
                    <a:pt x="141" y="139"/>
                  </a:cubicBezTo>
                  <a:lnTo>
                    <a:pt x="10" y="14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147"/>
            <p:cNvSpPr>
              <a:spLocks noChangeArrowheads="1"/>
            </p:cNvSpPr>
            <p:nvPr/>
          </p:nvSpPr>
          <p:spPr bwMode="auto">
            <a:xfrm>
              <a:off x="17275287" y="5332355"/>
              <a:ext cx="135431" cy="131193"/>
            </a:xfrm>
            <a:custGeom>
              <a:avLst/>
              <a:gdLst>
                <a:gd name="T0" fmla="*/ 10 w 147"/>
                <a:gd name="T1" fmla="*/ 142 h 143"/>
                <a:gd name="T2" fmla="*/ 10 w 147"/>
                <a:gd name="T3" fmla="*/ 142 h 143"/>
                <a:gd name="T4" fmla="*/ 5 w 147"/>
                <a:gd name="T5" fmla="*/ 137 h 143"/>
                <a:gd name="T6" fmla="*/ 0 w 147"/>
                <a:gd name="T7" fmla="*/ 8 h 143"/>
                <a:gd name="T8" fmla="*/ 5 w 147"/>
                <a:gd name="T9" fmla="*/ 3 h 143"/>
                <a:gd name="T10" fmla="*/ 137 w 147"/>
                <a:gd name="T11" fmla="*/ 0 h 143"/>
                <a:gd name="T12" fmla="*/ 141 w 147"/>
                <a:gd name="T13" fmla="*/ 5 h 143"/>
                <a:gd name="T14" fmla="*/ 144 w 147"/>
                <a:gd name="T15" fmla="*/ 134 h 143"/>
                <a:gd name="T16" fmla="*/ 141 w 147"/>
                <a:gd name="T17" fmla="*/ 139 h 143"/>
                <a:gd name="T18" fmla="*/ 10 w 147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3">
                  <a:moveTo>
                    <a:pt x="10" y="142"/>
                  </a:moveTo>
                  <a:lnTo>
                    <a:pt x="10" y="142"/>
                  </a:lnTo>
                  <a:cubicBezTo>
                    <a:pt x="7" y="142"/>
                    <a:pt x="5" y="139"/>
                    <a:pt x="5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6" y="137"/>
                    <a:pt x="144" y="139"/>
                    <a:pt x="141" y="139"/>
                  </a:cubicBezTo>
                  <a:lnTo>
                    <a:pt x="10" y="14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148"/>
            <p:cNvSpPr>
              <a:spLocks noChangeArrowheads="1"/>
            </p:cNvSpPr>
            <p:nvPr/>
          </p:nvSpPr>
          <p:spPr bwMode="auto">
            <a:xfrm>
              <a:off x="17271055" y="516307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2 w 145"/>
                <a:gd name="T13" fmla="*/ 4 h 142"/>
                <a:gd name="T14" fmla="*/ 144 w 145"/>
                <a:gd name="T15" fmla="*/ 133 h 142"/>
                <a:gd name="T16" fmla="*/ 140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2" y="136"/>
                    <a:pt x="140" y="136"/>
                  </a:cubicBezTo>
                  <a:lnTo>
                    <a:pt x="8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" name="Freeform 149"/>
            <p:cNvSpPr>
              <a:spLocks noChangeArrowheads="1"/>
            </p:cNvSpPr>
            <p:nvPr/>
          </p:nvSpPr>
          <p:spPr bwMode="auto">
            <a:xfrm>
              <a:off x="17271055" y="516307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2 w 145"/>
                <a:gd name="T13" fmla="*/ 4 h 142"/>
                <a:gd name="T14" fmla="*/ 144 w 145"/>
                <a:gd name="T15" fmla="*/ 133 h 142"/>
                <a:gd name="T16" fmla="*/ 140 w 145"/>
                <a:gd name="T17" fmla="*/ 136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2" y="136"/>
                    <a:pt x="140" y="136"/>
                  </a:cubicBezTo>
                  <a:lnTo>
                    <a:pt x="8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" name="Freeform 150"/>
            <p:cNvSpPr>
              <a:spLocks noChangeArrowheads="1"/>
            </p:cNvSpPr>
            <p:nvPr/>
          </p:nvSpPr>
          <p:spPr bwMode="auto">
            <a:xfrm>
              <a:off x="17457273" y="6017944"/>
              <a:ext cx="135431" cy="131193"/>
            </a:xfrm>
            <a:custGeom>
              <a:avLst/>
              <a:gdLst>
                <a:gd name="T0" fmla="*/ 8 w 145"/>
                <a:gd name="T1" fmla="*/ 138 h 139"/>
                <a:gd name="T2" fmla="*/ 8 w 145"/>
                <a:gd name="T3" fmla="*/ 138 h 139"/>
                <a:gd name="T4" fmla="*/ 3 w 145"/>
                <a:gd name="T5" fmla="*/ 136 h 139"/>
                <a:gd name="T6" fmla="*/ 0 w 145"/>
                <a:gd name="T7" fmla="*/ 7 h 139"/>
                <a:gd name="T8" fmla="*/ 5 w 145"/>
                <a:gd name="T9" fmla="*/ 2 h 139"/>
                <a:gd name="T10" fmla="*/ 136 w 145"/>
                <a:gd name="T11" fmla="*/ 0 h 139"/>
                <a:gd name="T12" fmla="*/ 141 w 145"/>
                <a:gd name="T13" fmla="*/ 2 h 139"/>
                <a:gd name="T14" fmla="*/ 144 w 145"/>
                <a:gd name="T15" fmla="*/ 131 h 139"/>
                <a:gd name="T16" fmla="*/ 139 w 145"/>
                <a:gd name="T17" fmla="*/ 136 h 139"/>
                <a:gd name="T18" fmla="*/ 8 w 145"/>
                <a:gd name="T19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9">
                  <a:moveTo>
                    <a:pt x="8" y="138"/>
                  </a:moveTo>
                  <a:lnTo>
                    <a:pt x="8" y="138"/>
                  </a:lnTo>
                  <a:cubicBezTo>
                    <a:pt x="5" y="138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3"/>
                    <a:pt x="141" y="136"/>
                    <a:pt x="139" y="136"/>
                  </a:cubicBezTo>
                  <a:lnTo>
                    <a:pt x="8" y="138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6" name="Freeform 151"/>
            <p:cNvSpPr>
              <a:spLocks noChangeArrowheads="1"/>
            </p:cNvSpPr>
            <p:nvPr/>
          </p:nvSpPr>
          <p:spPr bwMode="auto">
            <a:xfrm>
              <a:off x="17457273" y="6017944"/>
              <a:ext cx="135431" cy="131193"/>
            </a:xfrm>
            <a:custGeom>
              <a:avLst/>
              <a:gdLst>
                <a:gd name="T0" fmla="*/ 8 w 145"/>
                <a:gd name="T1" fmla="*/ 138 h 139"/>
                <a:gd name="T2" fmla="*/ 8 w 145"/>
                <a:gd name="T3" fmla="*/ 138 h 139"/>
                <a:gd name="T4" fmla="*/ 3 w 145"/>
                <a:gd name="T5" fmla="*/ 136 h 139"/>
                <a:gd name="T6" fmla="*/ 0 w 145"/>
                <a:gd name="T7" fmla="*/ 7 h 139"/>
                <a:gd name="T8" fmla="*/ 5 w 145"/>
                <a:gd name="T9" fmla="*/ 2 h 139"/>
                <a:gd name="T10" fmla="*/ 136 w 145"/>
                <a:gd name="T11" fmla="*/ 0 h 139"/>
                <a:gd name="T12" fmla="*/ 141 w 145"/>
                <a:gd name="T13" fmla="*/ 2 h 139"/>
                <a:gd name="T14" fmla="*/ 144 w 145"/>
                <a:gd name="T15" fmla="*/ 131 h 139"/>
                <a:gd name="T16" fmla="*/ 139 w 145"/>
                <a:gd name="T17" fmla="*/ 136 h 139"/>
                <a:gd name="T18" fmla="*/ 8 w 145"/>
                <a:gd name="T19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9">
                  <a:moveTo>
                    <a:pt x="8" y="138"/>
                  </a:moveTo>
                  <a:lnTo>
                    <a:pt x="8" y="138"/>
                  </a:lnTo>
                  <a:cubicBezTo>
                    <a:pt x="5" y="138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3"/>
                    <a:pt x="141" y="136"/>
                    <a:pt x="139" y="136"/>
                  </a:cubicBezTo>
                  <a:lnTo>
                    <a:pt x="8" y="138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" name="Freeform 152"/>
            <p:cNvSpPr>
              <a:spLocks noChangeArrowheads="1"/>
            </p:cNvSpPr>
            <p:nvPr/>
          </p:nvSpPr>
          <p:spPr bwMode="auto">
            <a:xfrm>
              <a:off x="17453040" y="5844431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3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5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Freeform 153"/>
            <p:cNvSpPr>
              <a:spLocks noChangeArrowheads="1"/>
            </p:cNvSpPr>
            <p:nvPr/>
          </p:nvSpPr>
          <p:spPr bwMode="auto">
            <a:xfrm>
              <a:off x="17453040" y="5844431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3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5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" name="Freeform 154"/>
            <p:cNvSpPr>
              <a:spLocks noChangeArrowheads="1"/>
            </p:cNvSpPr>
            <p:nvPr/>
          </p:nvSpPr>
          <p:spPr bwMode="auto">
            <a:xfrm>
              <a:off x="17453040" y="5675150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7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2 h 142"/>
                <a:gd name="T14" fmla="*/ 143 w 144"/>
                <a:gd name="T15" fmla="*/ 132 h 142"/>
                <a:gd name="T16" fmla="*/ 139 w 144"/>
                <a:gd name="T17" fmla="*/ 137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7"/>
                    <a:pt x="139" y="137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0" name="Freeform 155"/>
            <p:cNvSpPr>
              <a:spLocks noChangeArrowheads="1"/>
            </p:cNvSpPr>
            <p:nvPr/>
          </p:nvSpPr>
          <p:spPr bwMode="auto">
            <a:xfrm>
              <a:off x="17453040" y="5675150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7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2 h 142"/>
                <a:gd name="T14" fmla="*/ 143 w 144"/>
                <a:gd name="T15" fmla="*/ 132 h 142"/>
                <a:gd name="T16" fmla="*/ 139 w 144"/>
                <a:gd name="T17" fmla="*/ 137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7"/>
                    <a:pt x="139" y="137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1" name="Freeform 156"/>
            <p:cNvSpPr>
              <a:spLocks noChangeArrowheads="1"/>
            </p:cNvSpPr>
            <p:nvPr/>
          </p:nvSpPr>
          <p:spPr bwMode="auto">
            <a:xfrm>
              <a:off x="17448808" y="5501636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2" name="Freeform 157"/>
            <p:cNvSpPr>
              <a:spLocks noChangeArrowheads="1"/>
            </p:cNvSpPr>
            <p:nvPr/>
          </p:nvSpPr>
          <p:spPr bwMode="auto">
            <a:xfrm>
              <a:off x="17448808" y="5501636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" name="Freeform 158"/>
            <p:cNvSpPr>
              <a:spLocks noChangeArrowheads="1"/>
            </p:cNvSpPr>
            <p:nvPr/>
          </p:nvSpPr>
          <p:spPr bwMode="auto">
            <a:xfrm>
              <a:off x="17444576" y="5332355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2 w 144"/>
                <a:gd name="T9" fmla="*/ 2 h 142"/>
                <a:gd name="T10" fmla="*/ 134 w 144"/>
                <a:gd name="T11" fmla="*/ 0 h 142"/>
                <a:gd name="T12" fmla="*/ 138 w 144"/>
                <a:gd name="T13" fmla="*/ 5 h 142"/>
                <a:gd name="T14" fmla="*/ 143 w 144"/>
                <a:gd name="T15" fmla="*/ 132 h 142"/>
                <a:gd name="T16" fmla="*/ 138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0"/>
                    <a:pt x="138" y="5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6"/>
                    <a:pt x="138" y="136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" name="Freeform 159"/>
            <p:cNvSpPr>
              <a:spLocks noChangeArrowheads="1"/>
            </p:cNvSpPr>
            <p:nvPr/>
          </p:nvSpPr>
          <p:spPr bwMode="auto">
            <a:xfrm>
              <a:off x="17444576" y="5332355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2 w 144"/>
                <a:gd name="T9" fmla="*/ 2 h 142"/>
                <a:gd name="T10" fmla="*/ 134 w 144"/>
                <a:gd name="T11" fmla="*/ 0 h 142"/>
                <a:gd name="T12" fmla="*/ 138 w 144"/>
                <a:gd name="T13" fmla="*/ 5 h 142"/>
                <a:gd name="T14" fmla="*/ 143 w 144"/>
                <a:gd name="T15" fmla="*/ 132 h 142"/>
                <a:gd name="T16" fmla="*/ 138 w 144"/>
                <a:gd name="T17" fmla="*/ 136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0"/>
                    <a:pt x="138" y="5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6"/>
                    <a:pt x="138" y="136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Freeform 160"/>
            <p:cNvSpPr>
              <a:spLocks noChangeArrowheads="1"/>
            </p:cNvSpPr>
            <p:nvPr/>
          </p:nvSpPr>
          <p:spPr bwMode="auto">
            <a:xfrm>
              <a:off x="17440344" y="5158842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9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8"/>
                    <a:pt x="139" y="138"/>
                  </a:cubicBezTo>
                  <a:lnTo>
                    <a:pt x="7" y="141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Freeform 161"/>
            <p:cNvSpPr>
              <a:spLocks noChangeArrowheads="1"/>
            </p:cNvSpPr>
            <p:nvPr/>
          </p:nvSpPr>
          <p:spPr bwMode="auto">
            <a:xfrm>
              <a:off x="17440344" y="5158842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9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8"/>
                    <a:pt x="139" y="138"/>
                  </a:cubicBezTo>
                  <a:lnTo>
                    <a:pt x="7" y="141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Freeform 162"/>
            <p:cNvSpPr>
              <a:spLocks noChangeArrowheads="1"/>
            </p:cNvSpPr>
            <p:nvPr/>
          </p:nvSpPr>
          <p:spPr bwMode="auto">
            <a:xfrm>
              <a:off x="17131391" y="601794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9 h 142"/>
                <a:gd name="T6" fmla="*/ 0 w 145"/>
                <a:gd name="T7" fmla="*/ 10 h 142"/>
                <a:gd name="T8" fmla="*/ 5 w 145"/>
                <a:gd name="T9" fmla="*/ 5 h 142"/>
                <a:gd name="T10" fmla="*/ 137 w 145"/>
                <a:gd name="T11" fmla="*/ 0 h 142"/>
                <a:gd name="T12" fmla="*/ 142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41"/>
                    <a:pt x="3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5"/>
                    <a:pt x="5" y="5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8" name="Freeform 163"/>
            <p:cNvSpPr>
              <a:spLocks noChangeArrowheads="1"/>
            </p:cNvSpPr>
            <p:nvPr/>
          </p:nvSpPr>
          <p:spPr bwMode="auto">
            <a:xfrm>
              <a:off x="17127159" y="5844431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4 w 144"/>
                <a:gd name="T9" fmla="*/ 3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38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4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9"/>
                    <a:pt x="138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9" name="Freeform 164"/>
            <p:cNvSpPr>
              <a:spLocks noChangeArrowheads="1"/>
            </p:cNvSpPr>
            <p:nvPr/>
          </p:nvSpPr>
          <p:spPr bwMode="auto">
            <a:xfrm>
              <a:off x="17127159" y="567091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3 w 145"/>
                <a:gd name="T5" fmla="*/ 139 h 142"/>
                <a:gd name="T6" fmla="*/ 0 w 145"/>
                <a:gd name="T7" fmla="*/ 9 h 142"/>
                <a:gd name="T8" fmla="*/ 5 w 145"/>
                <a:gd name="T9" fmla="*/ 4 h 142"/>
                <a:gd name="T10" fmla="*/ 137 w 145"/>
                <a:gd name="T11" fmla="*/ 2 h 142"/>
                <a:gd name="T12" fmla="*/ 141 w 145"/>
                <a:gd name="T13" fmla="*/ 4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3" y="141"/>
                    <a:pt x="3" y="13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3" y="4"/>
                    <a:pt x="5" y="4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9" y="0"/>
                    <a:pt x="141" y="2"/>
                    <a:pt x="141" y="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0" name="Freeform 165"/>
            <p:cNvSpPr>
              <a:spLocks noChangeArrowheads="1"/>
            </p:cNvSpPr>
            <p:nvPr/>
          </p:nvSpPr>
          <p:spPr bwMode="auto">
            <a:xfrm>
              <a:off x="17122926" y="5501636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2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1" name="Freeform 166"/>
            <p:cNvSpPr>
              <a:spLocks noChangeArrowheads="1"/>
            </p:cNvSpPr>
            <p:nvPr/>
          </p:nvSpPr>
          <p:spPr bwMode="auto">
            <a:xfrm>
              <a:off x="17118694" y="5332355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2 w 145"/>
                <a:gd name="T9" fmla="*/ 2 h 142"/>
                <a:gd name="T10" fmla="*/ 134 w 145"/>
                <a:gd name="T11" fmla="*/ 0 h 142"/>
                <a:gd name="T12" fmla="*/ 139 w 145"/>
                <a:gd name="T13" fmla="*/ 2 h 142"/>
                <a:gd name="T14" fmla="*/ 144 w 145"/>
                <a:gd name="T15" fmla="*/ 132 h 142"/>
                <a:gd name="T16" fmla="*/ 139 w 145"/>
                <a:gd name="T17" fmla="*/ 136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0"/>
                    <a:pt x="139" y="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2" name="Freeform 167"/>
            <p:cNvSpPr>
              <a:spLocks noChangeArrowheads="1"/>
            </p:cNvSpPr>
            <p:nvPr/>
          </p:nvSpPr>
          <p:spPr bwMode="auto">
            <a:xfrm>
              <a:off x="17114462" y="5158842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6 h 142"/>
                <a:gd name="T6" fmla="*/ 0 w 145"/>
                <a:gd name="T7" fmla="*/ 7 h 142"/>
                <a:gd name="T8" fmla="*/ 5 w 145"/>
                <a:gd name="T9" fmla="*/ 2 h 142"/>
                <a:gd name="T10" fmla="*/ 137 w 145"/>
                <a:gd name="T11" fmla="*/ 0 h 142"/>
                <a:gd name="T12" fmla="*/ 141 w 145"/>
                <a:gd name="T13" fmla="*/ 5 h 142"/>
                <a:gd name="T14" fmla="*/ 144 w 145"/>
                <a:gd name="T15" fmla="*/ 133 h 142"/>
                <a:gd name="T16" fmla="*/ 139 w 145"/>
                <a:gd name="T17" fmla="*/ 138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1" y="138"/>
                    <a:pt x="139" y="138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3" name="Freeform 168"/>
            <p:cNvSpPr>
              <a:spLocks noChangeArrowheads="1"/>
            </p:cNvSpPr>
            <p:nvPr/>
          </p:nvSpPr>
          <p:spPr bwMode="auto">
            <a:xfrm>
              <a:off x="17300680" y="6013712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4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8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4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8"/>
                    <a:pt x="138" y="138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" name="Freeform 169"/>
            <p:cNvSpPr>
              <a:spLocks noChangeArrowheads="1"/>
            </p:cNvSpPr>
            <p:nvPr/>
          </p:nvSpPr>
          <p:spPr bwMode="auto">
            <a:xfrm>
              <a:off x="17296448" y="5840199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5 w 144"/>
                <a:gd name="T5" fmla="*/ 139 h 142"/>
                <a:gd name="T6" fmla="*/ 0 w 144"/>
                <a:gd name="T7" fmla="*/ 10 h 142"/>
                <a:gd name="T8" fmla="*/ 5 w 144"/>
                <a:gd name="T9" fmla="*/ 5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38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5" y="141"/>
                    <a:pt x="5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2" y="5"/>
                    <a:pt x="5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3" y="139"/>
                    <a:pt x="138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5" name="Freeform 170"/>
            <p:cNvSpPr>
              <a:spLocks noChangeArrowheads="1"/>
            </p:cNvSpPr>
            <p:nvPr/>
          </p:nvSpPr>
          <p:spPr bwMode="auto">
            <a:xfrm>
              <a:off x="17292216" y="5670918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7 h 143"/>
                <a:gd name="T8" fmla="*/ 5 w 145"/>
                <a:gd name="T9" fmla="*/ 3 h 143"/>
                <a:gd name="T10" fmla="*/ 136 w 145"/>
                <a:gd name="T11" fmla="*/ 0 h 143"/>
                <a:gd name="T12" fmla="*/ 141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39"/>
                    <a:pt x="3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Freeform 171"/>
            <p:cNvSpPr>
              <a:spLocks noChangeArrowheads="1"/>
            </p:cNvSpPr>
            <p:nvPr/>
          </p:nvSpPr>
          <p:spPr bwMode="auto">
            <a:xfrm>
              <a:off x="17287983" y="5497404"/>
              <a:ext cx="135431" cy="131193"/>
            </a:xfrm>
            <a:custGeom>
              <a:avLst/>
              <a:gdLst>
                <a:gd name="T0" fmla="*/ 8 w 145"/>
                <a:gd name="T1" fmla="*/ 141 h 142"/>
                <a:gd name="T2" fmla="*/ 8 w 145"/>
                <a:gd name="T3" fmla="*/ 141 h 142"/>
                <a:gd name="T4" fmla="*/ 3 w 145"/>
                <a:gd name="T5" fmla="*/ 139 h 142"/>
                <a:gd name="T6" fmla="*/ 0 w 145"/>
                <a:gd name="T7" fmla="*/ 10 h 142"/>
                <a:gd name="T8" fmla="*/ 5 w 145"/>
                <a:gd name="T9" fmla="*/ 5 h 142"/>
                <a:gd name="T10" fmla="*/ 137 w 145"/>
                <a:gd name="T11" fmla="*/ 2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8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8" y="141"/>
                  </a:moveTo>
                  <a:lnTo>
                    <a:pt x="8" y="141"/>
                  </a:lnTo>
                  <a:cubicBezTo>
                    <a:pt x="5" y="141"/>
                    <a:pt x="3" y="141"/>
                    <a:pt x="3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5"/>
                    <a:pt x="5" y="5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8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172"/>
            <p:cNvSpPr>
              <a:spLocks noChangeArrowheads="1"/>
            </p:cNvSpPr>
            <p:nvPr/>
          </p:nvSpPr>
          <p:spPr bwMode="auto">
            <a:xfrm>
              <a:off x="17283751" y="5328123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7 h 142"/>
                <a:gd name="T6" fmla="*/ 0 w 144"/>
                <a:gd name="T7" fmla="*/ 7 h 142"/>
                <a:gd name="T8" fmla="*/ 2 w 144"/>
                <a:gd name="T9" fmla="*/ 3 h 142"/>
                <a:gd name="T10" fmla="*/ 134 w 144"/>
                <a:gd name="T11" fmla="*/ 0 h 142"/>
                <a:gd name="T12" fmla="*/ 139 w 144"/>
                <a:gd name="T13" fmla="*/ 5 h 142"/>
                <a:gd name="T14" fmla="*/ 143 w 144"/>
                <a:gd name="T15" fmla="*/ 134 h 142"/>
                <a:gd name="T16" fmla="*/ 139 w 144"/>
                <a:gd name="T17" fmla="*/ 139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2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39" y="3"/>
                    <a:pt x="139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173"/>
            <p:cNvSpPr>
              <a:spLocks noChangeArrowheads="1"/>
            </p:cNvSpPr>
            <p:nvPr/>
          </p:nvSpPr>
          <p:spPr bwMode="auto">
            <a:xfrm>
              <a:off x="17279519" y="5154610"/>
              <a:ext cx="135431" cy="131193"/>
            </a:xfrm>
            <a:custGeom>
              <a:avLst/>
              <a:gdLst>
                <a:gd name="T0" fmla="*/ 7 w 145"/>
                <a:gd name="T1" fmla="*/ 139 h 140"/>
                <a:gd name="T2" fmla="*/ 7 w 145"/>
                <a:gd name="T3" fmla="*/ 139 h 140"/>
                <a:gd name="T4" fmla="*/ 2 w 145"/>
                <a:gd name="T5" fmla="*/ 136 h 140"/>
                <a:gd name="T6" fmla="*/ 0 w 145"/>
                <a:gd name="T7" fmla="*/ 8 h 140"/>
                <a:gd name="T8" fmla="*/ 5 w 145"/>
                <a:gd name="T9" fmla="*/ 3 h 140"/>
                <a:gd name="T10" fmla="*/ 136 w 145"/>
                <a:gd name="T11" fmla="*/ 0 h 140"/>
                <a:gd name="T12" fmla="*/ 141 w 145"/>
                <a:gd name="T13" fmla="*/ 3 h 140"/>
                <a:gd name="T14" fmla="*/ 144 w 145"/>
                <a:gd name="T15" fmla="*/ 132 h 140"/>
                <a:gd name="T16" fmla="*/ 139 w 145"/>
                <a:gd name="T17" fmla="*/ 136 h 140"/>
                <a:gd name="T18" fmla="*/ 7 w 145"/>
                <a:gd name="T19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7" y="139"/>
                  </a:moveTo>
                  <a:lnTo>
                    <a:pt x="7" y="139"/>
                  </a:lnTo>
                  <a:cubicBezTo>
                    <a:pt x="5" y="139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0"/>
                    <a:pt x="141" y="3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4"/>
                    <a:pt x="141" y="136"/>
                    <a:pt x="139" y="136"/>
                  </a:cubicBezTo>
                  <a:lnTo>
                    <a:pt x="7" y="139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174"/>
            <p:cNvSpPr>
              <a:spLocks noChangeArrowheads="1"/>
            </p:cNvSpPr>
            <p:nvPr/>
          </p:nvSpPr>
          <p:spPr bwMode="auto">
            <a:xfrm>
              <a:off x="17465737" y="6009480"/>
              <a:ext cx="135431" cy="131193"/>
            </a:xfrm>
            <a:custGeom>
              <a:avLst/>
              <a:gdLst>
                <a:gd name="T0" fmla="*/ 7 w 144"/>
                <a:gd name="T1" fmla="*/ 141 h 142"/>
                <a:gd name="T2" fmla="*/ 7 w 144"/>
                <a:gd name="T3" fmla="*/ 141 h 142"/>
                <a:gd name="T4" fmla="*/ 2 w 144"/>
                <a:gd name="T5" fmla="*/ 136 h 142"/>
                <a:gd name="T6" fmla="*/ 0 w 144"/>
                <a:gd name="T7" fmla="*/ 7 h 142"/>
                <a:gd name="T8" fmla="*/ 5 w 144"/>
                <a:gd name="T9" fmla="*/ 5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3 h 142"/>
                <a:gd name="T16" fmla="*/ 138 w 144"/>
                <a:gd name="T17" fmla="*/ 138 h 142"/>
                <a:gd name="T18" fmla="*/ 7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5"/>
                    <a:pt x="5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6"/>
                    <a:pt x="141" y="138"/>
                    <a:pt x="138" y="138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175"/>
            <p:cNvSpPr>
              <a:spLocks noChangeArrowheads="1"/>
            </p:cNvSpPr>
            <p:nvPr/>
          </p:nvSpPr>
          <p:spPr bwMode="auto">
            <a:xfrm>
              <a:off x="17461505" y="5840199"/>
              <a:ext cx="135431" cy="131193"/>
            </a:xfrm>
            <a:custGeom>
              <a:avLst/>
              <a:gdLst>
                <a:gd name="T0" fmla="*/ 10 w 144"/>
                <a:gd name="T1" fmla="*/ 141 h 142"/>
                <a:gd name="T2" fmla="*/ 10 w 144"/>
                <a:gd name="T3" fmla="*/ 141 h 142"/>
                <a:gd name="T4" fmla="*/ 5 w 144"/>
                <a:gd name="T5" fmla="*/ 136 h 142"/>
                <a:gd name="T6" fmla="*/ 0 w 144"/>
                <a:gd name="T7" fmla="*/ 7 h 142"/>
                <a:gd name="T8" fmla="*/ 5 w 144"/>
                <a:gd name="T9" fmla="*/ 2 h 142"/>
                <a:gd name="T10" fmla="*/ 136 w 144"/>
                <a:gd name="T11" fmla="*/ 0 h 142"/>
                <a:gd name="T12" fmla="*/ 141 w 144"/>
                <a:gd name="T13" fmla="*/ 5 h 142"/>
                <a:gd name="T14" fmla="*/ 143 w 144"/>
                <a:gd name="T15" fmla="*/ 134 h 142"/>
                <a:gd name="T16" fmla="*/ 141 w 144"/>
                <a:gd name="T17" fmla="*/ 138 h 142"/>
                <a:gd name="T18" fmla="*/ 10 w 144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0" y="141"/>
                  </a:moveTo>
                  <a:lnTo>
                    <a:pt x="10" y="141"/>
                  </a:lnTo>
                  <a:cubicBezTo>
                    <a:pt x="5" y="141"/>
                    <a:pt x="5" y="138"/>
                    <a:pt x="5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1" y="2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3" y="138"/>
                    <a:pt x="141" y="138"/>
                  </a:cubicBezTo>
                  <a:lnTo>
                    <a:pt x="10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176"/>
            <p:cNvSpPr>
              <a:spLocks noChangeArrowheads="1"/>
            </p:cNvSpPr>
            <p:nvPr/>
          </p:nvSpPr>
          <p:spPr bwMode="auto">
            <a:xfrm>
              <a:off x="17457273" y="5666686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9 h 143"/>
                <a:gd name="T6" fmla="*/ 0 w 145"/>
                <a:gd name="T7" fmla="*/ 10 h 143"/>
                <a:gd name="T8" fmla="*/ 5 w 145"/>
                <a:gd name="T9" fmla="*/ 5 h 143"/>
                <a:gd name="T10" fmla="*/ 136 w 145"/>
                <a:gd name="T11" fmla="*/ 0 h 143"/>
                <a:gd name="T12" fmla="*/ 141 w 145"/>
                <a:gd name="T13" fmla="*/ 5 h 143"/>
                <a:gd name="T14" fmla="*/ 144 w 145"/>
                <a:gd name="T15" fmla="*/ 134 h 143"/>
                <a:gd name="T16" fmla="*/ 139 w 145"/>
                <a:gd name="T17" fmla="*/ 139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42"/>
                    <a:pt x="3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3" y="5"/>
                    <a:pt x="5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177"/>
            <p:cNvSpPr>
              <a:spLocks noChangeArrowheads="1"/>
            </p:cNvSpPr>
            <p:nvPr/>
          </p:nvSpPr>
          <p:spPr bwMode="auto">
            <a:xfrm>
              <a:off x="17453040" y="5493172"/>
              <a:ext cx="135431" cy="131193"/>
            </a:xfrm>
            <a:custGeom>
              <a:avLst/>
              <a:gdLst>
                <a:gd name="T0" fmla="*/ 8 w 145"/>
                <a:gd name="T1" fmla="*/ 142 h 143"/>
                <a:gd name="T2" fmla="*/ 8 w 145"/>
                <a:gd name="T3" fmla="*/ 142 h 143"/>
                <a:gd name="T4" fmla="*/ 3 w 145"/>
                <a:gd name="T5" fmla="*/ 137 h 143"/>
                <a:gd name="T6" fmla="*/ 0 w 145"/>
                <a:gd name="T7" fmla="*/ 8 h 143"/>
                <a:gd name="T8" fmla="*/ 5 w 145"/>
                <a:gd name="T9" fmla="*/ 3 h 143"/>
                <a:gd name="T10" fmla="*/ 137 w 145"/>
                <a:gd name="T11" fmla="*/ 0 h 143"/>
                <a:gd name="T12" fmla="*/ 141 w 145"/>
                <a:gd name="T13" fmla="*/ 5 h 143"/>
                <a:gd name="T14" fmla="*/ 144 w 145"/>
                <a:gd name="T15" fmla="*/ 135 h 143"/>
                <a:gd name="T16" fmla="*/ 139 w 145"/>
                <a:gd name="T17" fmla="*/ 140 h 143"/>
                <a:gd name="T18" fmla="*/ 8 w 145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8" y="142"/>
                  </a:moveTo>
                  <a:lnTo>
                    <a:pt x="8" y="142"/>
                  </a:lnTo>
                  <a:cubicBezTo>
                    <a:pt x="5" y="142"/>
                    <a:pt x="3" y="140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1" y="140"/>
                    <a:pt x="139" y="140"/>
                  </a:cubicBezTo>
                  <a:lnTo>
                    <a:pt x="8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178"/>
            <p:cNvSpPr>
              <a:spLocks noChangeArrowheads="1"/>
            </p:cNvSpPr>
            <p:nvPr/>
          </p:nvSpPr>
          <p:spPr bwMode="auto">
            <a:xfrm>
              <a:off x="17453040" y="5319659"/>
              <a:ext cx="135431" cy="131193"/>
            </a:xfrm>
            <a:custGeom>
              <a:avLst/>
              <a:gdLst>
                <a:gd name="T0" fmla="*/ 7 w 144"/>
                <a:gd name="T1" fmla="*/ 142 h 143"/>
                <a:gd name="T2" fmla="*/ 7 w 144"/>
                <a:gd name="T3" fmla="*/ 142 h 143"/>
                <a:gd name="T4" fmla="*/ 2 w 144"/>
                <a:gd name="T5" fmla="*/ 139 h 143"/>
                <a:gd name="T6" fmla="*/ 0 w 144"/>
                <a:gd name="T7" fmla="*/ 10 h 143"/>
                <a:gd name="T8" fmla="*/ 5 w 144"/>
                <a:gd name="T9" fmla="*/ 5 h 143"/>
                <a:gd name="T10" fmla="*/ 136 w 144"/>
                <a:gd name="T11" fmla="*/ 0 h 143"/>
                <a:gd name="T12" fmla="*/ 139 w 144"/>
                <a:gd name="T13" fmla="*/ 5 h 143"/>
                <a:gd name="T14" fmla="*/ 143 w 144"/>
                <a:gd name="T15" fmla="*/ 134 h 143"/>
                <a:gd name="T16" fmla="*/ 139 w 144"/>
                <a:gd name="T17" fmla="*/ 139 h 143"/>
                <a:gd name="T18" fmla="*/ 7 w 144"/>
                <a:gd name="T1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3">
                  <a:moveTo>
                    <a:pt x="7" y="142"/>
                  </a:moveTo>
                  <a:lnTo>
                    <a:pt x="7" y="142"/>
                  </a:lnTo>
                  <a:cubicBezTo>
                    <a:pt x="5" y="142"/>
                    <a:pt x="2" y="142"/>
                    <a:pt x="2" y="1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5"/>
                    <a:pt x="5" y="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39" y="3"/>
                    <a:pt x="139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9" y="139"/>
                  </a:cubicBezTo>
                  <a:lnTo>
                    <a:pt x="7" y="14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" name="Freeform 179"/>
            <p:cNvSpPr>
              <a:spLocks noChangeArrowheads="1"/>
            </p:cNvSpPr>
            <p:nvPr/>
          </p:nvSpPr>
          <p:spPr bwMode="auto">
            <a:xfrm>
              <a:off x="17448808" y="5150378"/>
              <a:ext cx="135431" cy="131193"/>
            </a:xfrm>
            <a:custGeom>
              <a:avLst/>
              <a:gdLst>
                <a:gd name="T0" fmla="*/ 7 w 145"/>
                <a:gd name="T1" fmla="*/ 141 h 142"/>
                <a:gd name="T2" fmla="*/ 7 w 145"/>
                <a:gd name="T3" fmla="*/ 141 h 142"/>
                <a:gd name="T4" fmla="*/ 2 w 145"/>
                <a:gd name="T5" fmla="*/ 137 h 142"/>
                <a:gd name="T6" fmla="*/ 0 w 145"/>
                <a:gd name="T7" fmla="*/ 8 h 142"/>
                <a:gd name="T8" fmla="*/ 5 w 145"/>
                <a:gd name="T9" fmla="*/ 3 h 142"/>
                <a:gd name="T10" fmla="*/ 136 w 145"/>
                <a:gd name="T11" fmla="*/ 0 h 142"/>
                <a:gd name="T12" fmla="*/ 141 w 145"/>
                <a:gd name="T13" fmla="*/ 5 h 142"/>
                <a:gd name="T14" fmla="*/ 144 w 145"/>
                <a:gd name="T15" fmla="*/ 134 h 142"/>
                <a:gd name="T16" fmla="*/ 139 w 145"/>
                <a:gd name="T17" fmla="*/ 139 h 142"/>
                <a:gd name="T18" fmla="*/ 7 w 145"/>
                <a:gd name="T1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7" y="141"/>
                  </a:moveTo>
                  <a:lnTo>
                    <a:pt x="7" y="141"/>
                  </a:lnTo>
                  <a:cubicBezTo>
                    <a:pt x="5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lnTo>
                    <a:pt x="7" y="141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" name="Freeform 180"/>
            <p:cNvSpPr>
              <a:spLocks noChangeArrowheads="1"/>
            </p:cNvSpPr>
            <p:nvPr/>
          </p:nvSpPr>
          <p:spPr bwMode="auto">
            <a:xfrm>
              <a:off x="16792812" y="5747094"/>
              <a:ext cx="478242" cy="241226"/>
            </a:xfrm>
            <a:custGeom>
              <a:avLst/>
              <a:gdLst>
                <a:gd name="T0" fmla="*/ 343 w 502"/>
                <a:gd name="T1" fmla="*/ 222 h 255"/>
                <a:gd name="T2" fmla="*/ 343 w 502"/>
                <a:gd name="T3" fmla="*/ 222 h 255"/>
                <a:gd name="T4" fmla="*/ 380 w 502"/>
                <a:gd name="T5" fmla="*/ 215 h 255"/>
                <a:gd name="T6" fmla="*/ 399 w 502"/>
                <a:gd name="T7" fmla="*/ 188 h 255"/>
                <a:gd name="T8" fmla="*/ 382 w 502"/>
                <a:gd name="T9" fmla="*/ 166 h 255"/>
                <a:gd name="T10" fmla="*/ 338 w 502"/>
                <a:gd name="T11" fmla="*/ 164 h 255"/>
                <a:gd name="T12" fmla="*/ 312 w 502"/>
                <a:gd name="T13" fmla="*/ 156 h 255"/>
                <a:gd name="T14" fmla="*/ 338 w 502"/>
                <a:gd name="T15" fmla="*/ 144 h 255"/>
                <a:gd name="T16" fmla="*/ 375 w 502"/>
                <a:gd name="T17" fmla="*/ 142 h 255"/>
                <a:gd name="T18" fmla="*/ 451 w 502"/>
                <a:gd name="T19" fmla="*/ 137 h 255"/>
                <a:gd name="T20" fmla="*/ 468 w 502"/>
                <a:gd name="T21" fmla="*/ 135 h 255"/>
                <a:gd name="T22" fmla="*/ 499 w 502"/>
                <a:gd name="T23" fmla="*/ 103 h 255"/>
                <a:gd name="T24" fmla="*/ 463 w 502"/>
                <a:gd name="T25" fmla="*/ 76 h 255"/>
                <a:gd name="T26" fmla="*/ 287 w 502"/>
                <a:gd name="T27" fmla="*/ 91 h 255"/>
                <a:gd name="T28" fmla="*/ 231 w 502"/>
                <a:gd name="T29" fmla="*/ 96 h 255"/>
                <a:gd name="T30" fmla="*/ 151 w 502"/>
                <a:gd name="T31" fmla="*/ 101 h 255"/>
                <a:gd name="T32" fmla="*/ 173 w 502"/>
                <a:gd name="T33" fmla="*/ 83 h 255"/>
                <a:gd name="T34" fmla="*/ 177 w 502"/>
                <a:gd name="T35" fmla="*/ 78 h 255"/>
                <a:gd name="T36" fmla="*/ 204 w 502"/>
                <a:gd name="T37" fmla="*/ 74 h 255"/>
                <a:gd name="T38" fmla="*/ 280 w 502"/>
                <a:gd name="T39" fmla="*/ 59 h 255"/>
                <a:gd name="T40" fmla="*/ 316 w 502"/>
                <a:gd name="T41" fmla="*/ 32 h 255"/>
                <a:gd name="T42" fmla="*/ 300 w 502"/>
                <a:gd name="T43" fmla="*/ 3 h 255"/>
                <a:gd name="T44" fmla="*/ 146 w 502"/>
                <a:gd name="T45" fmla="*/ 15 h 255"/>
                <a:gd name="T46" fmla="*/ 146 w 502"/>
                <a:gd name="T47" fmla="*/ 15 h 255"/>
                <a:gd name="T48" fmla="*/ 122 w 502"/>
                <a:gd name="T49" fmla="*/ 25 h 255"/>
                <a:gd name="T50" fmla="*/ 82 w 502"/>
                <a:gd name="T51" fmla="*/ 59 h 255"/>
                <a:gd name="T52" fmla="*/ 14 w 502"/>
                <a:gd name="T53" fmla="*/ 115 h 255"/>
                <a:gd name="T54" fmla="*/ 0 w 502"/>
                <a:gd name="T55" fmla="*/ 152 h 255"/>
                <a:gd name="T56" fmla="*/ 2 w 502"/>
                <a:gd name="T57" fmla="*/ 213 h 255"/>
                <a:gd name="T58" fmla="*/ 4 w 502"/>
                <a:gd name="T59" fmla="*/ 252 h 255"/>
                <a:gd name="T60" fmla="*/ 7 w 502"/>
                <a:gd name="T61" fmla="*/ 254 h 255"/>
                <a:gd name="T62" fmla="*/ 324 w 502"/>
                <a:gd name="T63" fmla="*/ 227 h 255"/>
                <a:gd name="T64" fmla="*/ 343 w 502"/>
                <a:gd name="T65" fmla="*/ 22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2" h="255">
                  <a:moveTo>
                    <a:pt x="343" y="222"/>
                  </a:moveTo>
                  <a:lnTo>
                    <a:pt x="343" y="222"/>
                  </a:lnTo>
                  <a:cubicBezTo>
                    <a:pt x="355" y="220"/>
                    <a:pt x="370" y="220"/>
                    <a:pt x="380" y="215"/>
                  </a:cubicBezTo>
                  <a:cubicBezTo>
                    <a:pt x="390" y="210"/>
                    <a:pt x="399" y="201"/>
                    <a:pt x="399" y="188"/>
                  </a:cubicBezTo>
                  <a:cubicBezTo>
                    <a:pt x="397" y="179"/>
                    <a:pt x="390" y="171"/>
                    <a:pt x="382" y="166"/>
                  </a:cubicBezTo>
                  <a:cubicBezTo>
                    <a:pt x="368" y="159"/>
                    <a:pt x="353" y="161"/>
                    <a:pt x="338" y="164"/>
                  </a:cubicBezTo>
                  <a:cubicBezTo>
                    <a:pt x="329" y="164"/>
                    <a:pt x="312" y="169"/>
                    <a:pt x="312" y="156"/>
                  </a:cubicBezTo>
                  <a:cubicBezTo>
                    <a:pt x="314" y="144"/>
                    <a:pt x="331" y="147"/>
                    <a:pt x="338" y="144"/>
                  </a:cubicBezTo>
                  <a:cubicBezTo>
                    <a:pt x="351" y="144"/>
                    <a:pt x="363" y="144"/>
                    <a:pt x="375" y="142"/>
                  </a:cubicBezTo>
                  <a:cubicBezTo>
                    <a:pt x="399" y="142"/>
                    <a:pt x="426" y="139"/>
                    <a:pt x="451" y="137"/>
                  </a:cubicBezTo>
                  <a:cubicBezTo>
                    <a:pt x="456" y="137"/>
                    <a:pt x="463" y="135"/>
                    <a:pt x="468" y="135"/>
                  </a:cubicBezTo>
                  <a:cubicBezTo>
                    <a:pt x="487" y="135"/>
                    <a:pt x="501" y="120"/>
                    <a:pt x="499" y="103"/>
                  </a:cubicBezTo>
                  <a:cubicBezTo>
                    <a:pt x="499" y="86"/>
                    <a:pt x="482" y="76"/>
                    <a:pt x="463" y="76"/>
                  </a:cubicBezTo>
                  <a:cubicBezTo>
                    <a:pt x="287" y="91"/>
                    <a:pt x="287" y="91"/>
                    <a:pt x="287" y="91"/>
                  </a:cubicBezTo>
                  <a:cubicBezTo>
                    <a:pt x="273" y="91"/>
                    <a:pt x="255" y="93"/>
                    <a:pt x="231" y="96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5" y="81"/>
                    <a:pt x="175" y="81"/>
                    <a:pt x="177" y="78"/>
                  </a:cubicBezTo>
                  <a:cubicBezTo>
                    <a:pt x="185" y="78"/>
                    <a:pt x="195" y="76"/>
                    <a:pt x="204" y="74"/>
                  </a:cubicBezTo>
                  <a:cubicBezTo>
                    <a:pt x="229" y="69"/>
                    <a:pt x="255" y="64"/>
                    <a:pt x="280" y="59"/>
                  </a:cubicBezTo>
                  <a:cubicBezTo>
                    <a:pt x="295" y="54"/>
                    <a:pt x="312" y="47"/>
                    <a:pt x="316" y="32"/>
                  </a:cubicBezTo>
                  <a:cubicBezTo>
                    <a:pt x="321" y="20"/>
                    <a:pt x="316" y="0"/>
                    <a:pt x="300" y="3"/>
                  </a:cubicBezTo>
                  <a:cubicBezTo>
                    <a:pt x="146" y="15"/>
                    <a:pt x="146" y="15"/>
                    <a:pt x="146" y="15"/>
                  </a:cubicBezTo>
                  <a:lnTo>
                    <a:pt x="146" y="15"/>
                  </a:lnTo>
                  <a:cubicBezTo>
                    <a:pt x="136" y="15"/>
                    <a:pt x="129" y="18"/>
                    <a:pt x="122" y="25"/>
                  </a:cubicBezTo>
                  <a:cubicBezTo>
                    <a:pt x="107" y="35"/>
                    <a:pt x="95" y="47"/>
                    <a:pt x="82" y="59"/>
                  </a:cubicBezTo>
                  <a:cubicBezTo>
                    <a:pt x="61" y="76"/>
                    <a:pt x="36" y="96"/>
                    <a:pt x="14" y="115"/>
                  </a:cubicBezTo>
                  <a:cubicBezTo>
                    <a:pt x="4" y="125"/>
                    <a:pt x="0" y="137"/>
                    <a:pt x="0" y="152"/>
                  </a:cubicBezTo>
                  <a:cubicBezTo>
                    <a:pt x="0" y="171"/>
                    <a:pt x="0" y="191"/>
                    <a:pt x="2" y="213"/>
                  </a:cubicBezTo>
                  <a:cubicBezTo>
                    <a:pt x="4" y="225"/>
                    <a:pt x="4" y="237"/>
                    <a:pt x="4" y="252"/>
                  </a:cubicBezTo>
                  <a:cubicBezTo>
                    <a:pt x="4" y="252"/>
                    <a:pt x="4" y="252"/>
                    <a:pt x="7" y="254"/>
                  </a:cubicBezTo>
                  <a:cubicBezTo>
                    <a:pt x="324" y="227"/>
                    <a:pt x="324" y="227"/>
                    <a:pt x="324" y="227"/>
                  </a:cubicBezTo>
                  <a:cubicBezTo>
                    <a:pt x="326" y="222"/>
                    <a:pt x="338" y="222"/>
                    <a:pt x="343" y="222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6" name="Freeform 181"/>
            <p:cNvSpPr>
              <a:spLocks noChangeArrowheads="1"/>
            </p:cNvSpPr>
            <p:nvPr/>
          </p:nvSpPr>
          <p:spPr bwMode="auto">
            <a:xfrm>
              <a:off x="15722058" y="5780950"/>
              <a:ext cx="1049593" cy="325866"/>
            </a:xfrm>
            <a:custGeom>
              <a:avLst/>
              <a:gdLst>
                <a:gd name="T0" fmla="*/ 0 w 1100"/>
                <a:gd name="T1" fmla="*/ 161 h 342"/>
                <a:gd name="T2" fmla="*/ 0 w 1100"/>
                <a:gd name="T3" fmla="*/ 161 h 342"/>
                <a:gd name="T4" fmla="*/ 1097 w 1100"/>
                <a:gd name="T5" fmla="*/ 214 h 342"/>
                <a:gd name="T6" fmla="*/ 1099 w 1100"/>
                <a:gd name="T7" fmla="*/ 97 h 342"/>
                <a:gd name="T8" fmla="*/ 1089 w 1100"/>
                <a:gd name="T9" fmla="*/ 92 h 342"/>
                <a:gd name="T10" fmla="*/ 17 w 1100"/>
                <a:gd name="T11" fmla="*/ 0 h 342"/>
                <a:gd name="T12" fmla="*/ 0 w 1100"/>
                <a:gd name="T13" fmla="*/ 16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342">
                  <a:moveTo>
                    <a:pt x="0" y="161"/>
                  </a:moveTo>
                  <a:lnTo>
                    <a:pt x="0" y="161"/>
                  </a:lnTo>
                  <a:cubicBezTo>
                    <a:pt x="300" y="312"/>
                    <a:pt x="695" y="341"/>
                    <a:pt x="1097" y="214"/>
                  </a:cubicBezTo>
                  <a:cubicBezTo>
                    <a:pt x="1097" y="175"/>
                    <a:pt x="1097" y="136"/>
                    <a:pt x="1099" y="97"/>
                  </a:cubicBezTo>
                  <a:cubicBezTo>
                    <a:pt x="1099" y="92"/>
                    <a:pt x="1094" y="90"/>
                    <a:pt x="1089" y="92"/>
                  </a:cubicBezTo>
                  <a:cubicBezTo>
                    <a:pt x="690" y="202"/>
                    <a:pt x="304" y="161"/>
                    <a:pt x="17" y="0"/>
                  </a:cubicBezTo>
                  <a:cubicBezTo>
                    <a:pt x="12" y="53"/>
                    <a:pt x="7" y="107"/>
                    <a:pt x="0" y="16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7" name="Freeform 182"/>
            <p:cNvSpPr>
              <a:spLocks noChangeArrowheads="1"/>
            </p:cNvSpPr>
            <p:nvPr/>
          </p:nvSpPr>
          <p:spPr bwMode="auto">
            <a:xfrm>
              <a:off x="15937902" y="504034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8" name="Freeform 184"/>
            <p:cNvSpPr>
              <a:spLocks noChangeArrowheads="1"/>
            </p:cNvSpPr>
            <p:nvPr/>
          </p:nvSpPr>
          <p:spPr bwMode="auto">
            <a:xfrm>
              <a:off x="15794006" y="611951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" name="Freeform 185"/>
            <p:cNvSpPr>
              <a:spLocks noChangeArrowheads="1"/>
            </p:cNvSpPr>
            <p:nvPr/>
          </p:nvSpPr>
          <p:spPr bwMode="auto">
            <a:xfrm>
              <a:off x="15785542" y="6017944"/>
              <a:ext cx="156593" cy="97337"/>
            </a:xfrm>
            <a:custGeom>
              <a:avLst/>
              <a:gdLst>
                <a:gd name="T0" fmla="*/ 0 w 166"/>
                <a:gd name="T1" fmla="*/ 102 h 107"/>
                <a:gd name="T2" fmla="*/ 0 w 166"/>
                <a:gd name="T3" fmla="*/ 102 h 107"/>
                <a:gd name="T4" fmla="*/ 7 w 166"/>
                <a:gd name="T5" fmla="*/ 106 h 107"/>
                <a:gd name="T6" fmla="*/ 7 w 166"/>
                <a:gd name="T7" fmla="*/ 106 h 107"/>
                <a:gd name="T8" fmla="*/ 165 w 166"/>
                <a:gd name="T9" fmla="*/ 0 h 107"/>
                <a:gd name="T10" fmla="*/ 0 w 166"/>
                <a:gd name="T11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07">
                  <a:moveTo>
                    <a:pt x="0" y="102"/>
                  </a:moveTo>
                  <a:lnTo>
                    <a:pt x="0" y="102"/>
                  </a:lnTo>
                  <a:cubicBezTo>
                    <a:pt x="2" y="104"/>
                    <a:pt x="5" y="104"/>
                    <a:pt x="7" y="106"/>
                  </a:cubicBezTo>
                  <a:lnTo>
                    <a:pt x="7" y="106"/>
                  </a:lnTo>
                  <a:cubicBezTo>
                    <a:pt x="12" y="104"/>
                    <a:pt x="78" y="63"/>
                    <a:pt x="165" y="0"/>
                  </a:cubicBezTo>
                  <a:cubicBezTo>
                    <a:pt x="78" y="63"/>
                    <a:pt x="7" y="97"/>
                    <a:pt x="0" y="102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0" name="Freeform 186"/>
            <p:cNvSpPr>
              <a:spLocks noChangeArrowheads="1"/>
            </p:cNvSpPr>
            <p:nvPr/>
          </p:nvSpPr>
          <p:spPr bwMode="auto">
            <a:xfrm>
              <a:off x="15713594" y="6043336"/>
              <a:ext cx="4232" cy="4232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10 w 11"/>
                <a:gd name="T5" fmla="*/ 10 h 11"/>
                <a:gd name="T6" fmla="*/ 0 w 1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0"/>
                  </a:lnTo>
                  <a:cubicBezTo>
                    <a:pt x="3" y="2"/>
                    <a:pt x="7" y="7"/>
                    <a:pt x="10" y="10"/>
                  </a:cubicBezTo>
                  <a:cubicBezTo>
                    <a:pt x="7" y="7"/>
                    <a:pt x="3" y="2"/>
                    <a:pt x="0" y="0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Freeform 187"/>
            <p:cNvSpPr>
              <a:spLocks noChangeArrowheads="1"/>
            </p:cNvSpPr>
            <p:nvPr/>
          </p:nvSpPr>
          <p:spPr bwMode="auto">
            <a:xfrm>
              <a:off x="15789774" y="4959937"/>
              <a:ext cx="1197721" cy="402043"/>
            </a:xfrm>
            <a:custGeom>
              <a:avLst/>
              <a:gdLst>
                <a:gd name="T0" fmla="*/ 1250 w 1251"/>
                <a:gd name="T1" fmla="*/ 295 h 425"/>
                <a:gd name="T2" fmla="*/ 1250 w 1251"/>
                <a:gd name="T3" fmla="*/ 295 h 425"/>
                <a:gd name="T4" fmla="*/ 1145 w 1251"/>
                <a:gd name="T5" fmla="*/ 225 h 425"/>
                <a:gd name="T6" fmla="*/ 1040 w 1251"/>
                <a:gd name="T7" fmla="*/ 159 h 425"/>
                <a:gd name="T8" fmla="*/ 831 w 1251"/>
                <a:gd name="T9" fmla="*/ 57 h 425"/>
                <a:gd name="T10" fmla="*/ 460 w 1251"/>
                <a:gd name="T11" fmla="*/ 12 h 425"/>
                <a:gd name="T12" fmla="*/ 353 w 1251"/>
                <a:gd name="T13" fmla="*/ 27 h 425"/>
                <a:gd name="T14" fmla="*/ 56 w 1251"/>
                <a:gd name="T15" fmla="*/ 173 h 425"/>
                <a:gd name="T16" fmla="*/ 4 w 1251"/>
                <a:gd name="T17" fmla="*/ 230 h 425"/>
                <a:gd name="T18" fmla="*/ 0 w 1251"/>
                <a:gd name="T19" fmla="*/ 334 h 425"/>
                <a:gd name="T20" fmla="*/ 275 w 1251"/>
                <a:gd name="T21" fmla="*/ 191 h 425"/>
                <a:gd name="T22" fmla="*/ 1243 w 1251"/>
                <a:gd name="T23" fmla="*/ 424 h 425"/>
                <a:gd name="T24" fmla="*/ 1250 w 1251"/>
                <a:gd name="T25" fmla="*/ 29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1" h="425">
                  <a:moveTo>
                    <a:pt x="1250" y="295"/>
                  </a:moveTo>
                  <a:lnTo>
                    <a:pt x="1250" y="295"/>
                  </a:lnTo>
                  <a:cubicBezTo>
                    <a:pt x="1220" y="268"/>
                    <a:pt x="1179" y="246"/>
                    <a:pt x="1145" y="225"/>
                  </a:cubicBezTo>
                  <a:cubicBezTo>
                    <a:pt x="1111" y="203"/>
                    <a:pt x="1077" y="178"/>
                    <a:pt x="1040" y="159"/>
                  </a:cubicBezTo>
                  <a:cubicBezTo>
                    <a:pt x="974" y="117"/>
                    <a:pt x="904" y="83"/>
                    <a:pt x="831" y="57"/>
                  </a:cubicBezTo>
                  <a:cubicBezTo>
                    <a:pt x="714" y="12"/>
                    <a:pt x="585" y="0"/>
                    <a:pt x="460" y="12"/>
                  </a:cubicBezTo>
                  <a:cubicBezTo>
                    <a:pt x="424" y="17"/>
                    <a:pt x="387" y="22"/>
                    <a:pt x="353" y="27"/>
                  </a:cubicBezTo>
                  <a:cubicBezTo>
                    <a:pt x="238" y="47"/>
                    <a:pt x="136" y="93"/>
                    <a:pt x="56" y="173"/>
                  </a:cubicBezTo>
                  <a:cubicBezTo>
                    <a:pt x="46" y="183"/>
                    <a:pt x="7" y="215"/>
                    <a:pt x="4" y="230"/>
                  </a:cubicBezTo>
                  <a:cubicBezTo>
                    <a:pt x="4" y="264"/>
                    <a:pt x="0" y="293"/>
                    <a:pt x="0" y="334"/>
                  </a:cubicBezTo>
                  <a:cubicBezTo>
                    <a:pt x="75" y="266"/>
                    <a:pt x="170" y="220"/>
                    <a:pt x="275" y="191"/>
                  </a:cubicBezTo>
                  <a:cubicBezTo>
                    <a:pt x="562" y="110"/>
                    <a:pt x="931" y="178"/>
                    <a:pt x="1243" y="424"/>
                  </a:cubicBezTo>
                  <a:cubicBezTo>
                    <a:pt x="1247" y="390"/>
                    <a:pt x="1247" y="329"/>
                    <a:pt x="1250" y="29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2" name="Freeform 188"/>
            <p:cNvSpPr>
              <a:spLocks noChangeArrowheads="1"/>
            </p:cNvSpPr>
            <p:nvPr/>
          </p:nvSpPr>
          <p:spPr bwMode="auto">
            <a:xfrm>
              <a:off x="15789774" y="5065738"/>
              <a:ext cx="1189257" cy="402043"/>
            </a:xfrm>
            <a:custGeom>
              <a:avLst/>
              <a:gdLst>
                <a:gd name="T0" fmla="*/ 1243 w 1244"/>
                <a:gd name="T1" fmla="*/ 314 h 423"/>
                <a:gd name="T2" fmla="*/ 1243 w 1244"/>
                <a:gd name="T3" fmla="*/ 314 h 423"/>
                <a:gd name="T4" fmla="*/ 275 w 1244"/>
                <a:gd name="T5" fmla="*/ 81 h 423"/>
                <a:gd name="T6" fmla="*/ 0 w 1244"/>
                <a:gd name="T7" fmla="*/ 224 h 423"/>
                <a:gd name="T8" fmla="*/ 14 w 1244"/>
                <a:gd name="T9" fmla="*/ 361 h 423"/>
                <a:gd name="T10" fmla="*/ 19 w 1244"/>
                <a:gd name="T11" fmla="*/ 366 h 423"/>
                <a:gd name="T12" fmla="*/ 378 w 1244"/>
                <a:gd name="T13" fmla="*/ 193 h 423"/>
                <a:gd name="T14" fmla="*/ 1194 w 1244"/>
                <a:gd name="T15" fmla="*/ 422 h 423"/>
                <a:gd name="T16" fmla="*/ 1243 w 1244"/>
                <a:gd name="T17" fmla="*/ 31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4" h="423">
                  <a:moveTo>
                    <a:pt x="1243" y="314"/>
                  </a:moveTo>
                  <a:lnTo>
                    <a:pt x="1243" y="314"/>
                  </a:lnTo>
                  <a:cubicBezTo>
                    <a:pt x="931" y="68"/>
                    <a:pt x="562" y="0"/>
                    <a:pt x="275" y="81"/>
                  </a:cubicBezTo>
                  <a:cubicBezTo>
                    <a:pt x="170" y="110"/>
                    <a:pt x="75" y="156"/>
                    <a:pt x="0" y="224"/>
                  </a:cubicBezTo>
                  <a:cubicBezTo>
                    <a:pt x="0" y="278"/>
                    <a:pt x="12" y="305"/>
                    <a:pt x="14" y="361"/>
                  </a:cubicBezTo>
                  <a:cubicBezTo>
                    <a:pt x="14" y="366"/>
                    <a:pt x="17" y="368"/>
                    <a:pt x="19" y="366"/>
                  </a:cubicBezTo>
                  <a:cubicBezTo>
                    <a:pt x="117" y="271"/>
                    <a:pt x="238" y="214"/>
                    <a:pt x="378" y="193"/>
                  </a:cubicBezTo>
                  <a:cubicBezTo>
                    <a:pt x="626" y="156"/>
                    <a:pt x="916" y="222"/>
                    <a:pt x="1194" y="422"/>
                  </a:cubicBezTo>
                  <a:cubicBezTo>
                    <a:pt x="1199" y="385"/>
                    <a:pt x="1238" y="351"/>
                    <a:pt x="1243" y="314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3" name="Freeform 189"/>
            <p:cNvSpPr>
              <a:spLocks noChangeArrowheads="1"/>
            </p:cNvSpPr>
            <p:nvPr/>
          </p:nvSpPr>
          <p:spPr bwMode="auto">
            <a:xfrm>
              <a:off x="15573930" y="5649757"/>
              <a:ext cx="1197721" cy="626340"/>
            </a:xfrm>
            <a:custGeom>
              <a:avLst/>
              <a:gdLst>
                <a:gd name="T0" fmla="*/ 1250 w 1254"/>
                <a:gd name="T1" fmla="*/ 465 h 656"/>
                <a:gd name="T2" fmla="*/ 1250 w 1254"/>
                <a:gd name="T3" fmla="*/ 465 h 656"/>
                <a:gd name="T4" fmla="*/ 1253 w 1254"/>
                <a:gd name="T5" fmla="*/ 348 h 656"/>
                <a:gd name="T6" fmla="*/ 417 w 1254"/>
                <a:gd name="T7" fmla="*/ 390 h 656"/>
                <a:gd name="T8" fmla="*/ 273 w 1254"/>
                <a:gd name="T9" fmla="*/ 246 h 656"/>
                <a:gd name="T10" fmla="*/ 0 w 1254"/>
                <a:gd name="T11" fmla="*/ 0 h 656"/>
                <a:gd name="T12" fmla="*/ 229 w 1254"/>
                <a:gd name="T13" fmla="*/ 489 h 656"/>
                <a:gd name="T14" fmla="*/ 1241 w 1254"/>
                <a:gd name="T15" fmla="*/ 477 h 656"/>
                <a:gd name="T16" fmla="*/ 1250 w 1254"/>
                <a:gd name="T17" fmla="*/ 46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4" h="656">
                  <a:moveTo>
                    <a:pt x="1250" y="465"/>
                  </a:moveTo>
                  <a:lnTo>
                    <a:pt x="1250" y="465"/>
                  </a:lnTo>
                  <a:cubicBezTo>
                    <a:pt x="1250" y="426"/>
                    <a:pt x="1253" y="387"/>
                    <a:pt x="1253" y="348"/>
                  </a:cubicBezTo>
                  <a:cubicBezTo>
                    <a:pt x="958" y="441"/>
                    <a:pt x="668" y="451"/>
                    <a:pt x="417" y="390"/>
                  </a:cubicBezTo>
                  <a:cubicBezTo>
                    <a:pt x="378" y="375"/>
                    <a:pt x="319" y="338"/>
                    <a:pt x="273" y="2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46"/>
                    <a:pt x="229" y="489"/>
                  </a:cubicBezTo>
                  <a:cubicBezTo>
                    <a:pt x="490" y="655"/>
                    <a:pt x="877" y="602"/>
                    <a:pt x="1241" y="477"/>
                  </a:cubicBezTo>
                  <a:cubicBezTo>
                    <a:pt x="1245" y="475"/>
                    <a:pt x="1250" y="470"/>
                    <a:pt x="1250" y="46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" name="Freeform 190"/>
            <p:cNvSpPr>
              <a:spLocks noChangeArrowheads="1"/>
            </p:cNvSpPr>
            <p:nvPr/>
          </p:nvSpPr>
          <p:spPr bwMode="auto">
            <a:xfrm>
              <a:off x="16052172" y="5235019"/>
              <a:ext cx="440152" cy="562860"/>
            </a:xfrm>
            <a:custGeom>
              <a:avLst/>
              <a:gdLst>
                <a:gd name="T0" fmla="*/ 0 w 464"/>
                <a:gd name="T1" fmla="*/ 0 h 593"/>
                <a:gd name="T2" fmla="*/ 0 w 464"/>
                <a:gd name="T3" fmla="*/ 0 h 593"/>
                <a:gd name="T4" fmla="*/ 117 w 464"/>
                <a:gd name="T5" fmla="*/ 592 h 593"/>
                <a:gd name="T6" fmla="*/ 0 w 464"/>
                <a:gd name="T7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59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63" y="143"/>
                    <a:pt x="117" y="592"/>
                  </a:cubicBezTo>
                  <a:lnTo>
                    <a:pt x="0" y="0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5" name="Freeform 191"/>
            <p:cNvSpPr>
              <a:spLocks noChangeArrowheads="1"/>
            </p:cNvSpPr>
            <p:nvPr/>
          </p:nvSpPr>
          <p:spPr bwMode="auto">
            <a:xfrm>
              <a:off x="16280713" y="5463548"/>
              <a:ext cx="29626" cy="101569"/>
            </a:xfrm>
            <a:custGeom>
              <a:avLst/>
              <a:gdLst>
                <a:gd name="T0" fmla="*/ 2 w 35"/>
                <a:gd name="T1" fmla="*/ 0 h 110"/>
                <a:gd name="T2" fmla="*/ 2 w 35"/>
                <a:gd name="T3" fmla="*/ 0 h 110"/>
                <a:gd name="T4" fmla="*/ 27 w 35"/>
                <a:gd name="T5" fmla="*/ 51 h 110"/>
                <a:gd name="T6" fmla="*/ 0 w 35"/>
                <a:gd name="T7" fmla="*/ 109 h 110"/>
                <a:gd name="T8" fmla="*/ 2 w 35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27" y="31"/>
                    <a:pt x="27" y="51"/>
                  </a:cubicBezTo>
                  <a:cubicBezTo>
                    <a:pt x="27" y="51"/>
                    <a:pt x="34" y="61"/>
                    <a:pt x="0" y="109"/>
                  </a:cubicBezTo>
                  <a:lnTo>
                    <a:pt x="2" y="0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6" name="Freeform 192"/>
            <p:cNvSpPr>
              <a:spLocks noChangeArrowheads="1"/>
            </p:cNvSpPr>
            <p:nvPr/>
          </p:nvSpPr>
          <p:spPr bwMode="auto">
            <a:xfrm>
              <a:off x="16242622" y="5569349"/>
              <a:ext cx="33858" cy="101569"/>
            </a:xfrm>
            <a:custGeom>
              <a:avLst/>
              <a:gdLst>
                <a:gd name="T0" fmla="*/ 10 w 38"/>
                <a:gd name="T1" fmla="*/ 105 h 111"/>
                <a:gd name="T2" fmla="*/ 10 w 38"/>
                <a:gd name="T3" fmla="*/ 105 h 111"/>
                <a:gd name="T4" fmla="*/ 5 w 38"/>
                <a:gd name="T5" fmla="*/ 110 h 111"/>
                <a:gd name="T6" fmla="*/ 3 w 38"/>
                <a:gd name="T7" fmla="*/ 103 h 111"/>
                <a:gd name="T8" fmla="*/ 27 w 38"/>
                <a:gd name="T9" fmla="*/ 5 h 111"/>
                <a:gd name="T10" fmla="*/ 32 w 38"/>
                <a:gd name="T11" fmla="*/ 0 h 111"/>
                <a:gd name="T12" fmla="*/ 35 w 38"/>
                <a:gd name="T13" fmla="*/ 5 h 111"/>
                <a:gd name="T14" fmla="*/ 10 w 38"/>
                <a:gd name="T15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11">
                  <a:moveTo>
                    <a:pt x="10" y="105"/>
                  </a:moveTo>
                  <a:lnTo>
                    <a:pt x="10" y="105"/>
                  </a:lnTo>
                  <a:cubicBezTo>
                    <a:pt x="8" y="108"/>
                    <a:pt x="5" y="110"/>
                    <a:pt x="5" y="110"/>
                  </a:cubicBezTo>
                  <a:cubicBezTo>
                    <a:pt x="3" y="110"/>
                    <a:pt x="0" y="108"/>
                    <a:pt x="3" y="10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3"/>
                    <a:pt x="30" y="0"/>
                    <a:pt x="32" y="0"/>
                  </a:cubicBezTo>
                  <a:cubicBezTo>
                    <a:pt x="35" y="0"/>
                    <a:pt x="37" y="3"/>
                    <a:pt x="35" y="5"/>
                  </a:cubicBezTo>
                  <a:lnTo>
                    <a:pt x="10" y="105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7" name="Freeform 193"/>
            <p:cNvSpPr>
              <a:spLocks noChangeArrowheads="1"/>
            </p:cNvSpPr>
            <p:nvPr/>
          </p:nvSpPr>
          <p:spPr bwMode="auto">
            <a:xfrm>
              <a:off x="16242622" y="5569349"/>
              <a:ext cx="33858" cy="101569"/>
            </a:xfrm>
            <a:custGeom>
              <a:avLst/>
              <a:gdLst>
                <a:gd name="T0" fmla="*/ 10 w 38"/>
                <a:gd name="T1" fmla="*/ 105 h 111"/>
                <a:gd name="T2" fmla="*/ 10 w 38"/>
                <a:gd name="T3" fmla="*/ 105 h 111"/>
                <a:gd name="T4" fmla="*/ 5 w 38"/>
                <a:gd name="T5" fmla="*/ 110 h 111"/>
                <a:gd name="T6" fmla="*/ 3 w 38"/>
                <a:gd name="T7" fmla="*/ 103 h 111"/>
                <a:gd name="T8" fmla="*/ 27 w 38"/>
                <a:gd name="T9" fmla="*/ 5 h 111"/>
                <a:gd name="T10" fmla="*/ 32 w 38"/>
                <a:gd name="T11" fmla="*/ 0 h 111"/>
                <a:gd name="T12" fmla="*/ 35 w 38"/>
                <a:gd name="T13" fmla="*/ 5 h 111"/>
                <a:gd name="T14" fmla="*/ 10 w 38"/>
                <a:gd name="T15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11">
                  <a:moveTo>
                    <a:pt x="10" y="105"/>
                  </a:moveTo>
                  <a:lnTo>
                    <a:pt x="10" y="105"/>
                  </a:lnTo>
                  <a:cubicBezTo>
                    <a:pt x="8" y="108"/>
                    <a:pt x="5" y="110"/>
                    <a:pt x="5" y="110"/>
                  </a:cubicBezTo>
                  <a:cubicBezTo>
                    <a:pt x="3" y="110"/>
                    <a:pt x="0" y="108"/>
                    <a:pt x="3" y="10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3"/>
                    <a:pt x="30" y="0"/>
                    <a:pt x="32" y="0"/>
                  </a:cubicBezTo>
                  <a:cubicBezTo>
                    <a:pt x="35" y="0"/>
                    <a:pt x="37" y="3"/>
                    <a:pt x="35" y="5"/>
                  </a:cubicBezTo>
                  <a:lnTo>
                    <a:pt x="10" y="105"/>
                  </a:lnTo>
                </a:path>
              </a:pathLst>
            </a:custGeom>
            <a:noFill/>
            <a:ln w="9525" cap="flat">
              <a:solidFill>
                <a:srgbClr val="B2B3B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Freeform 194"/>
            <p:cNvSpPr>
              <a:spLocks noChangeArrowheads="1"/>
            </p:cNvSpPr>
            <p:nvPr/>
          </p:nvSpPr>
          <p:spPr bwMode="auto">
            <a:xfrm>
              <a:off x="16259551" y="5374676"/>
              <a:ext cx="12697" cy="93105"/>
            </a:xfrm>
            <a:custGeom>
              <a:avLst/>
              <a:gdLst>
                <a:gd name="T0" fmla="*/ 18 w 19"/>
                <a:gd name="T1" fmla="*/ 92 h 101"/>
                <a:gd name="T2" fmla="*/ 18 w 19"/>
                <a:gd name="T3" fmla="*/ 92 h 101"/>
                <a:gd name="T4" fmla="*/ 15 w 19"/>
                <a:gd name="T5" fmla="*/ 97 h 101"/>
                <a:gd name="T6" fmla="*/ 10 w 19"/>
                <a:gd name="T7" fmla="*/ 95 h 101"/>
                <a:gd name="T8" fmla="*/ 0 w 19"/>
                <a:gd name="T9" fmla="*/ 5 h 101"/>
                <a:gd name="T10" fmla="*/ 3 w 19"/>
                <a:gd name="T11" fmla="*/ 0 h 101"/>
                <a:gd name="T12" fmla="*/ 8 w 19"/>
                <a:gd name="T13" fmla="*/ 5 h 101"/>
                <a:gd name="T14" fmla="*/ 18 w 19"/>
                <a:gd name="T15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1">
                  <a:moveTo>
                    <a:pt x="18" y="92"/>
                  </a:moveTo>
                  <a:lnTo>
                    <a:pt x="18" y="92"/>
                  </a:lnTo>
                  <a:cubicBezTo>
                    <a:pt x="18" y="95"/>
                    <a:pt x="18" y="97"/>
                    <a:pt x="15" y="97"/>
                  </a:cubicBezTo>
                  <a:cubicBezTo>
                    <a:pt x="13" y="100"/>
                    <a:pt x="10" y="97"/>
                    <a:pt x="1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5" y="0"/>
                    <a:pt x="8" y="2"/>
                    <a:pt x="8" y="5"/>
                  </a:cubicBezTo>
                  <a:lnTo>
                    <a:pt x="18" y="92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9" name="Freeform 195"/>
            <p:cNvSpPr>
              <a:spLocks noChangeArrowheads="1"/>
            </p:cNvSpPr>
            <p:nvPr/>
          </p:nvSpPr>
          <p:spPr bwMode="auto">
            <a:xfrm>
              <a:off x="16259551" y="5374676"/>
              <a:ext cx="12697" cy="93105"/>
            </a:xfrm>
            <a:custGeom>
              <a:avLst/>
              <a:gdLst>
                <a:gd name="T0" fmla="*/ 18 w 19"/>
                <a:gd name="T1" fmla="*/ 92 h 101"/>
                <a:gd name="T2" fmla="*/ 18 w 19"/>
                <a:gd name="T3" fmla="*/ 92 h 101"/>
                <a:gd name="T4" fmla="*/ 15 w 19"/>
                <a:gd name="T5" fmla="*/ 97 h 101"/>
                <a:gd name="T6" fmla="*/ 10 w 19"/>
                <a:gd name="T7" fmla="*/ 95 h 101"/>
                <a:gd name="T8" fmla="*/ 0 w 19"/>
                <a:gd name="T9" fmla="*/ 5 h 101"/>
                <a:gd name="T10" fmla="*/ 3 w 19"/>
                <a:gd name="T11" fmla="*/ 0 h 101"/>
                <a:gd name="T12" fmla="*/ 8 w 19"/>
                <a:gd name="T13" fmla="*/ 5 h 101"/>
                <a:gd name="T14" fmla="*/ 18 w 19"/>
                <a:gd name="T15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1">
                  <a:moveTo>
                    <a:pt x="18" y="92"/>
                  </a:moveTo>
                  <a:lnTo>
                    <a:pt x="18" y="92"/>
                  </a:lnTo>
                  <a:cubicBezTo>
                    <a:pt x="18" y="95"/>
                    <a:pt x="18" y="97"/>
                    <a:pt x="15" y="97"/>
                  </a:cubicBezTo>
                  <a:cubicBezTo>
                    <a:pt x="13" y="100"/>
                    <a:pt x="10" y="97"/>
                    <a:pt x="1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5" y="0"/>
                    <a:pt x="8" y="2"/>
                    <a:pt x="8" y="5"/>
                  </a:cubicBezTo>
                  <a:lnTo>
                    <a:pt x="18" y="92"/>
                  </a:lnTo>
                </a:path>
              </a:pathLst>
            </a:custGeom>
            <a:noFill/>
            <a:ln w="9525" cap="flat">
              <a:solidFill>
                <a:srgbClr val="B2B3B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0" name="Freeform 196"/>
            <p:cNvSpPr>
              <a:spLocks noChangeArrowheads="1"/>
            </p:cNvSpPr>
            <p:nvPr/>
          </p:nvSpPr>
          <p:spPr bwMode="auto">
            <a:xfrm>
              <a:off x="15531608" y="5192698"/>
              <a:ext cx="778730" cy="787157"/>
            </a:xfrm>
            <a:custGeom>
              <a:avLst/>
              <a:gdLst>
                <a:gd name="T0" fmla="*/ 753 w 818"/>
                <a:gd name="T1" fmla="*/ 163 h 824"/>
                <a:gd name="T2" fmla="*/ 753 w 818"/>
                <a:gd name="T3" fmla="*/ 163 h 824"/>
                <a:gd name="T4" fmla="*/ 731 w 818"/>
                <a:gd name="T5" fmla="*/ 224 h 824"/>
                <a:gd name="T6" fmla="*/ 722 w 818"/>
                <a:gd name="T7" fmla="*/ 222 h 824"/>
                <a:gd name="T8" fmla="*/ 541 w 818"/>
                <a:gd name="T9" fmla="*/ 44 h 824"/>
                <a:gd name="T10" fmla="*/ 202 w 818"/>
                <a:gd name="T11" fmla="*/ 119 h 824"/>
                <a:gd name="T12" fmla="*/ 54 w 818"/>
                <a:gd name="T13" fmla="*/ 333 h 824"/>
                <a:gd name="T14" fmla="*/ 88 w 818"/>
                <a:gd name="T15" fmla="*/ 295 h 824"/>
                <a:gd name="T16" fmla="*/ 71 w 818"/>
                <a:gd name="T17" fmla="*/ 353 h 824"/>
                <a:gd name="T18" fmla="*/ 12 w 818"/>
                <a:gd name="T19" fmla="*/ 494 h 824"/>
                <a:gd name="T20" fmla="*/ 81 w 818"/>
                <a:gd name="T21" fmla="*/ 550 h 824"/>
                <a:gd name="T22" fmla="*/ 137 w 818"/>
                <a:gd name="T23" fmla="*/ 657 h 824"/>
                <a:gd name="T24" fmla="*/ 137 w 818"/>
                <a:gd name="T25" fmla="*/ 657 h 824"/>
                <a:gd name="T26" fmla="*/ 273 w 818"/>
                <a:gd name="T27" fmla="*/ 760 h 824"/>
                <a:gd name="T28" fmla="*/ 719 w 818"/>
                <a:gd name="T29" fmla="*/ 531 h 824"/>
                <a:gd name="T30" fmla="*/ 753 w 818"/>
                <a:gd name="T31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8" h="824">
                  <a:moveTo>
                    <a:pt x="753" y="163"/>
                  </a:moveTo>
                  <a:lnTo>
                    <a:pt x="753" y="163"/>
                  </a:lnTo>
                  <a:cubicBezTo>
                    <a:pt x="731" y="224"/>
                    <a:pt x="731" y="224"/>
                    <a:pt x="731" y="224"/>
                  </a:cubicBezTo>
                  <a:cubicBezTo>
                    <a:pt x="722" y="222"/>
                    <a:pt x="722" y="222"/>
                    <a:pt x="722" y="222"/>
                  </a:cubicBezTo>
                  <a:cubicBezTo>
                    <a:pt x="687" y="141"/>
                    <a:pt x="627" y="75"/>
                    <a:pt x="541" y="44"/>
                  </a:cubicBezTo>
                  <a:cubicBezTo>
                    <a:pt x="424" y="0"/>
                    <a:pt x="298" y="31"/>
                    <a:pt x="202" y="119"/>
                  </a:cubicBezTo>
                  <a:cubicBezTo>
                    <a:pt x="61" y="200"/>
                    <a:pt x="54" y="333"/>
                    <a:pt x="54" y="333"/>
                  </a:cubicBezTo>
                  <a:cubicBezTo>
                    <a:pt x="59" y="321"/>
                    <a:pt x="71" y="307"/>
                    <a:pt x="88" y="295"/>
                  </a:cubicBezTo>
                  <a:cubicBezTo>
                    <a:pt x="81" y="314"/>
                    <a:pt x="76" y="333"/>
                    <a:pt x="71" y="353"/>
                  </a:cubicBezTo>
                  <a:cubicBezTo>
                    <a:pt x="0" y="370"/>
                    <a:pt x="12" y="494"/>
                    <a:pt x="12" y="494"/>
                  </a:cubicBezTo>
                  <a:cubicBezTo>
                    <a:pt x="29" y="475"/>
                    <a:pt x="56" y="509"/>
                    <a:pt x="81" y="550"/>
                  </a:cubicBezTo>
                  <a:cubicBezTo>
                    <a:pt x="93" y="589"/>
                    <a:pt x="112" y="626"/>
                    <a:pt x="137" y="657"/>
                  </a:cubicBezTo>
                  <a:lnTo>
                    <a:pt x="137" y="657"/>
                  </a:lnTo>
                  <a:cubicBezTo>
                    <a:pt x="171" y="704"/>
                    <a:pt x="217" y="738"/>
                    <a:pt x="273" y="760"/>
                  </a:cubicBezTo>
                  <a:cubicBezTo>
                    <a:pt x="444" y="823"/>
                    <a:pt x="641" y="723"/>
                    <a:pt x="719" y="531"/>
                  </a:cubicBezTo>
                  <a:cubicBezTo>
                    <a:pt x="817" y="353"/>
                    <a:pt x="753" y="163"/>
                    <a:pt x="753" y="163"/>
                  </a:cubicBezTo>
                </a:path>
              </a:pathLst>
            </a:custGeom>
            <a:solidFill>
              <a:srgbClr val="6E482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1" name="Freeform 197"/>
            <p:cNvSpPr>
              <a:spLocks noChangeArrowheads="1"/>
            </p:cNvSpPr>
            <p:nvPr/>
          </p:nvSpPr>
          <p:spPr bwMode="auto">
            <a:xfrm>
              <a:off x="16797045" y="5962928"/>
              <a:ext cx="355507" cy="160817"/>
            </a:xfrm>
            <a:custGeom>
              <a:avLst/>
              <a:gdLst>
                <a:gd name="T0" fmla="*/ 5 w 376"/>
                <a:gd name="T1" fmla="*/ 115 h 172"/>
                <a:gd name="T2" fmla="*/ 5 w 376"/>
                <a:gd name="T3" fmla="*/ 115 h 172"/>
                <a:gd name="T4" fmla="*/ 85 w 376"/>
                <a:gd name="T5" fmla="*/ 168 h 172"/>
                <a:gd name="T6" fmla="*/ 193 w 376"/>
                <a:gd name="T7" fmla="*/ 161 h 172"/>
                <a:gd name="T8" fmla="*/ 241 w 376"/>
                <a:gd name="T9" fmla="*/ 156 h 172"/>
                <a:gd name="T10" fmla="*/ 290 w 376"/>
                <a:gd name="T11" fmla="*/ 154 h 172"/>
                <a:gd name="T12" fmla="*/ 322 w 376"/>
                <a:gd name="T13" fmla="*/ 151 h 172"/>
                <a:gd name="T14" fmla="*/ 339 w 376"/>
                <a:gd name="T15" fmla="*/ 149 h 172"/>
                <a:gd name="T16" fmla="*/ 351 w 376"/>
                <a:gd name="T17" fmla="*/ 144 h 172"/>
                <a:gd name="T18" fmla="*/ 361 w 376"/>
                <a:gd name="T19" fmla="*/ 120 h 172"/>
                <a:gd name="T20" fmla="*/ 346 w 376"/>
                <a:gd name="T21" fmla="*/ 98 h 172"/>
                <a:gd name="T22" fmla="*/ 322 w 376"/>
                <a:gd name="T23" fmla="*/ 85 h 172"/>
                <a:gd name="T24" fmla="*/ 329 w 376"/>
                <a:gd name="T25" fmla="*/ 73 h 172"/>
                <a:gd name="T26" fmla="*/ 361 w 376"/>
                <a:gd name="T27" fmla="*/ 64 h 172"/>
                <a:gd name="T28" fmla="*/ 375 w 376"/>
                <a:gd name="T29" fmla="*/ 39 h 172"/>
                <a:gd name="T30" fmla="*/ 358 w 376"/>
                <a:gd name="T31" fmla="*/ 17 h 172"/>
                <a:gd name="T32" fmla="*/ 339 w 376"/>
                <a:gd name="T33" fmla="*/ 12 h 172"/>
                <a:gd name="T34" fmla="*/ 319 w 376"/>
                <a:gd name="T35" fmla="*/ 10 h 172"/>
                <a:gd name="T36" fmla="*/ 317 w 376"/>
                <a:gd name="T37" fmla="*/ 0 h 172"/>
                <a:gd name="T38" fmla="*/ 0 w 376"/>
                <a:gd name="T39" fmla="*/ 27 h 172"/>
                <a:gd name="T40" fmla="*/ 5 w 376"/>
                <a:gd name="T41" fmla="*/ 98 h 172"/>
                <a:gd name="T42" fmla="*/ 5 w 376"/>
                <a:gd name="T43" fmla="*/ 11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6" h="172">
                  <a:moveTo>
                    <a:pt x="5" y="115"/>
                  </a:moveTo>
                  <a:lnTo>
                    <a:pt x="5" y="115"/>
                  </a:lnTo>
                  <a:cubicBezTo>
                    <a:pt x="7" y="147"/>
                    <a:pt x="44" y="171"/>
                    <a:pt x="85" y="168"/>
                  </a:cubicBezTo>
                  <a:cubicBezTo>
                    <a:pt x="122" y="166"/>
                    <a:pt x="156" y="163"/>
                    <a:pt x="193" y="161"/>
                  </a:cubicBezTo>
                  <a:cubicBezTo>
                    <a:pt x="210" y="159"/>
                    <a:pt x="224" y="159"/>
                    <a:pt x="241" y="156"/>
                  </a:cubicBezTo>
                  <a:cubicBezTo>
                    <a:pt x="258" y="154"/>
                    <a:pt x="273" y="154"/>
                    <a:pt x="290" y="154"/>
                  </a:cubicBezTo>
                  <a:cubicBezTo>
                    <a:pt x="300" y="154"/>
                    <a:pt x="312" y="151"/>
                    <a:pt x="322" y="151"/>
                  </a:cubicBezTo>
                  <a:cubicBezTo>
                    <a:pt x="329" y="151"/>
                    <a:pt x="334" y="151"/>
                    <a:pt x="339" y="149"/>
                  </a:cubicBezTo>
                  <a:cubicBezTo>
                    <a:pt x="344" y="149"/>
                    <a:pt x="346" y="147"/>
                    <a:pt x="351" y="144"/>
                  </a:cubicBezTo>
                  <a:cubicBezTo>
                    <a:pt x="356" y="137"/>
                    <a:pt x="361" y="127"/>
                    <a:pt x="361" y="120"/>
                  </a:cubicBezTo>
                  <a:cubicBezTo>
                    <a:pt x="361" y="110"/>
                    <a:pt x="356" y="102"/>
                    <a:pt x="346" y="98"/>
                  </a:cubicBezTo>
                  <a:cubicBezTo>
                    <a:pt x="339" y="93"/>
                    <a:pt x="326" y="93"/>
                    <a:pt x="322" y="85"/>
                  </a:cubicBezTo>
                  <a:cubicBezTo>
                    <a:pt x="314" y="78"/>
                    <a:pt x="322" y="73"/>
                    <a:pt x="329" y="73"/>
                  </a:cubicBezTo>
                  <a:cubicBezTo>
                    <a:pt x="341" y="71"/>
                    <a:pt x="351" y="71"/>
                    <a:pt x="361" y="64"/>
                  </a:cubicBezTo>
                  <a:cubicBezTo>
                    <a:pt x="368" y="59"/>
                    <a:pt x="375" y="49"/>
                    <a:pt x="375" y="39"/>
                  </a:cubicBezTo>
                  <a:cubicBezTo>
                    <a:pt x="375" y="29"/>
                    <a:pt x="366" y="22"/>
                    <a:pt x="358" y="17"/>
                  </a:cubicBezTo>
                  <a:cubicBezTo>
                    <a:pt x="353" y="15"/>
                    <a:pt x="346" y="12"/>
                    <a:pt x="339" y="12"/>
                  </a:cubicBezTo>
                  <a:cubicBezTo>
                    <a:pt x="331" y="12"/>
                    <a:pt x="324" y="15"/>
                    <a:pt x="319" y="10"/>
                  </a:cubicBezTo>
                  <a:cubicBezTo>
                    <a:pt x="314" y="5"/>
                    <a:pt x="314" y="3"/>
                    <a:pt x="31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52"/>
                    <a:pt x="2" y="73"/>
                    <a:pt x="5" y="98"/>
                  </a:cubicBezTo>
                  <a:cubicBezTo>
                    <a:pt x="5" y="102"/>
                    <a:pt x="5" y="107"/>
                    <a:pt x="5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2" name="Freeform 198"/>
            <p:cNvSpPr>
              <a:spLocks noChangeArrowheads="1"/>
            </p:cNvSpPr>
            <p:nvPr/>
          </p:nvSpPr>
          <p:spPr bwMode="auto">
            <a:xfrm>
              <a:off x="16725097" y="5848663"/>
              <a:ext cx="80412" cy="143889"/>
            </a:xfrm>
            <a:custGeom>
              <a:avLst/>
              <a:gdLst>
                <a:gd name="T0" fmla="*/ 75 w 86"/>
                <a:gd name="T1" fmla="*/ 21 h 154"/>
                <a:gd name="T2" fmla="*/ 75 w 86"/>
                <a:gd name="T3" fmla="*/ 21 h 154"/>
                <a:gd name="T4" fmla="*/ 61 w 86"/>
                <a:gd name="T5" fmla="*/ 0 h 154"/>
                <a:gd name="T6" fmla="*/ 10 w 86"/>
                <a:gd name="T7" fmla="*/ 4 h 154"/>
                <a:gd name="T8" fmla="*/ 0 w 86"/>
                <a:gd name="T9" fmla="*/ 29 h 154"/>
                <a:gd name="T10" fmla="*/ 10 w 86"/>
                <a:gd name="T11" fmla="*/ 153 h 154"/>
                <a:gd name="T12" fmla="*/ 85 w 86"/>
                <a:gd name="T13" fmla="*/ 148 h 154"/>
                <a:gd name="T14" fmla="*/ 75 w 86"/>
                <a:gd name="T15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54">
                  <a:moveTo>
                    <a:pt x="75" y="21"/>
                  </a:moveTo>
                  <a:lnTo>
                    <a:pt x="75" y="21"/>
                  </a:lnTo>
                  <a:cubicBezTo>
                    <a:pt x="75" y="9"/>
                    <a:pt x="68" y="0"/>
                    <a:pt x="6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4"/>
                    <a:pt x="0" y="14"/>
                    <a:pt x="0" y="29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85" y="148"/>
                    <a:pt x="85" y="148"/>
                    <a:pt x="85" y="148"/>
                  </a:cubicBezTo>
                  <a:lnTo>
                    <a:pt x="75" y="2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3" name="Freeform 199"/>
            <p:cNvSpPr>
              <a:spLocks noChangeArrowheads="1"/>
            </p:cNvSpPr>
            <p:nvPr/>
          </p:nvSpPr>
          <p:spPr bwMode="auto">
            <a:xfrm>
              <a:off x="16733561" y="5992552"/>
              <a:ext cx="80412" cy="143889"/>
            </a:xfrm>
            <a:custGeom>
              <a:avLst/>
              <a:gdLst>
                <a:gd name="T0" fmla="*/ 85 w 88"/>
                <a:gd name="T1" fmla="*/ 124 h 154"/>
                <a:gd name="T2" fmla="*/ 85 w 88"/>
                <a:gd name="T3" fmla="*/ 124 h 154"/>
                <a:gd name="T4" fmla="*/ 75 w 88"/>
                <a:gd name="T5" fmla="*/ 0 h 154"/>
                <a:gd name="T6" fmla="*/ 0 w 88"/>
                <a:gd name="T7" fmla="*/ 5 h 154"/>
                <a:gd name="T8" fmla="*/ 9 w 88"/>
                <a:gd name="T9" fmla="*/ 132 h 154"/>
                <a:gd name="T10" fmla="*/ 24 w 88"/>
                <a:gd name="T11" fmla="*/ 153 h 154"/>
                <a:gd name="T12" fmla="*/ 75 w 88"/>
                <a:gd name="T13" fmla="*/ 151 h 154"/>
                <a:gd name="T14" fmla="*/ 85 w 88"/>
                <a:gd name="T15" fmla="*/ 1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54">
                  <a:moveTo>
                    <a:pt x="85" y="124"/>
                  </a:moveTo>
                  <a:lnTo>
                    <a:pt x="85" y="124"/>
                  </a:lnTo>
                  <a:cubicBezTo>
                    <a:pt x="75" y="0"/>
                    <a:pt x="75" y="0"/>
                    <a:pt x="7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2" y="144"/>
                    <a:pt x="17" y="153"/>
                    <a:pt x="24" y="153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82" y="149"/>
                    <a:pt x="87" y="139"/>
                    <a:pt x="85" y="124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Freeform 200"/>
            <p:cNvSpPr>
              <a:spLocks noChangeArrowheads="1"/>
            </p:cNvSpPr>
            <p:nvPr/>
          </p:nvSpPr>
          <p:spPr bwMode="auto">
            <a:xfrm>
              <a:off x="16991727" y="5201162"/>
              <a:ext cx="499403" cy="207369"/>
            </a:xfrm>
            <a:custGeom>
              <a:avLst/>
              <a:gdLst>
                <a:gd name="T0" fmla="*/ 312 w 523"/>
                <a:gd name="T1" fmla="*/ 197 h 220"/>
                <a:gd name="T2" fmla="*/ 312 w 523"/>
                <a:gd name="T3" fmla="*/ 197 h 220"/>
                <a:gd name="T4" fmla="*/ 315 w 523"/>
                <a:gd name="T5" fmla="*/ 190 h 220"/>
                <a:gd name="T6" fmla="*/ 320 w 523"/>
                <a:gd name="T7" fmla="*/ 185 h 220"/>
                <a:gd name="T8" fmla="*/ 478 w 523"/>
                <a:gd name="T9" fmla="*/ 217 h 220"/>
                <a:gd name="T10" fmla="*/ 519 w 523"/>
                <a:gd name="T11" fmla="*/ 193 h 220"/>
                <a:gd name="T12" fmla="*/ 490 w 523"/>
                <a:gd name="T13" fmla="*/ 158 h 220"/>
                <a:gd name="T14" fmla="*/ 334 w 523"/>
                <a:gd name="T15" fmla="*/ 129 h 220"/>
                <a:gd name="T16" fmla="*/ 337 w 523"/>
                <a:gd name="T17" fmla="*/ 110 h 220"/>
                <a:gd name="T18" fmla="*/ 446 w 523"/>
                <a:gd name="T19" fmla="*/ 129 h 220"/>
                <a:gd name="T20" fmla="*/ 480 w 523"/>
                <a:gd name="T21" fmla="*/ 107 h 220"/>
                <a:gd name="T22" fmla="*/ 458 w 523"/>
                <a:gd name="T23" fmla="*/ 73 h 220"/>
                <a:gd name="T24" fmla="*/ 288 w 523"/>
                <a:gd name="T25" fmla="*/ 41 h 220"/>
                <a:gd name="T26" fmla="*/ 107 w 523"/>
                <a:gd name="T27" fmla="*/ 7 h 220"/>
                <a:gd name="T28" fmla="*/ 22 w 523"/>
                <a:gd name="T29" fmla="*/ 54 h 220"/>
                <a:gd name="T30" fmla="*/ 0 w 523"/>
                <a:gd name="T31" fmla="*/ 141 h 220"/>
                <a:gd name="T32" fmla="*/ 317 w 523"/>
                <a:gd name="T33" fmla="*/ 202 h 220"/>
                <a:gd name="T34" fmla="*/ 312 w 523"/>
                <a:gd name="T3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3" h="220">
                  <a:moveTo>
                    <a:pt x="312" y="197"/>
                  </a:moveTo>
                  <a:lnTo>
                    <a:pt x="312" y="197"/>
                  </a:lnTo>
                  <a:cubicBezTo>
                    <a:pt x="315" y="190"/>
                    <a:pt x="315" y="190"/>
                    <a:pt x="315" y="190"/>
                  </a:cubicBezTo>
                  <a:cubicBezTo>
                    <a:pt x="317" y="188"/>
                    <a:pt x="320" y="185"/>
                    <a:pt x="320" y="185"/>
                  </a:cubicBezTo>
                  <a:cubicBezTo>
                    <a:pt x="478" y="217"/>
                    <a:pt x="478" y="217"/>
                    <a:pt x="478" y="217"/>
                  </a:cubicBezTo>
                  <a:cubicBezTo>
                    <a:pt x="498" y="219"/>
                    <a:pt x="517" y="210"/>
                    <a:pt x="519" y="193"/>
                  </a:cubicBezTo>
                  <a:cubicBezTo>
                    <a:pt x="522" y="178"/>
                    <a:pt x="510" y="161"/>
                    <a:pt x="490" y="158"/>
                  </a:cubicBezTo>
                  <a:cubicBezTo>
                    <a:pt x="334" y="129"/>
                    <a:pt x="334" y="129"/>
                    <a:pt x="334" y="129"/>
                  </a:cubicBezTo>
                  <a:cubicBezTo>
                    <a:pt x="322" y="119"/>
                    <a:pt x="337" y="110"/>
                    <a:pt x="337" y="110"/>
                  </a:cubicBezTo>
                  <a:cubicBezTo>
                    <a:pt x="446" y="129"/>
                    <a:pt x="446" y="129"/>
                    <a:pt x="446" y="129"/>
                  </a:cubicBezTo>
                  <a:cubicBezTo>
                    <a:pt x="463" y="134"/>
                    <a:pt x="478" y="122"/>
                    <a:pt x="480" y="107"/>
                  </a:cubicBezTo>
                  <a:cubicBezTo>
                    <a:pt x="485" y="90"/>
                    <a:pt x="473" y="75"/>
                    <a:pt x="458" y="73"/>
                  </a:cubicBezTo>
                  <a:cubicBezTo>
                    <a:pt x="288" y="41"/>
                    <a:pt x="288" y="41"/>
                    <a:pt x="288" y="41"/>
                  </a:cubicBezTo>
                  <a:cubicBezTo>
                    <a:pt x="285" y="39"/>
                    <a:pt x="107" y="7"/>
                    <a:pt x="107" y="7"/>
                  </a:cubicBezTo>
                  <a:cubicBezTo>
                    <a:pt x="66" y="0"/>
                    <a:pt x="29" y="22"/>
                    <a:pt x="22" y="54"/>
                  </a:cubicBezTo>
                  <a:cubicBezTo>
                    <a:pt x="10" y="95"/>
                    <a:pt x="5" y="117"/>
                    <a:pt x="0" y="141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5" y="200"/>
                    <a:pt x="312" y="197"/>
                    <a:pt x="312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" name="Freeform 201"/>
            <p:cNvSpPr>
              <a:spLocks noChangeArrowheads="1"/>
            </p:cNvSpPr>
            <p:nvPr/>
          </p:nvSpPr>
          <p:spPr bwMode="auto">
            <a:xfrm>
              <a:off x="16974798" y="5336587"/>
              <a:ext cx="550190" cy="266618"/>
            </a:xfrm>
            <a:custGeom>
              <a:avLst/>
              <a:gdLst>
                <a:gd name="T0" fmla="*/ 288 w 576"/>
                <a:gd name="T1" fmla="*/ 278 h 284"/>
                <a:gd name="T2" fmla="*/ 288 w 576"/>
                <a:gd name="T3" fmla="*/ 278 h 284"/>
                <a:gd name="T4" fmla="*/ 307 w 576"/>
                <a:gd name="T5" fmla="*/ 251 h 284"/>
                <a:gd name="T6" fmla="*/ 273 w 576"/>
                <a:gd name="T7" fmla="*/ 222 h 284"/>
                <a:gd name="T8" fmla="*/ 200 w 576"/>
                <a:gd name="T9" fmla="*/ 198 h 284"/>
                <a:gd name="T10" fmla="*/ 178 w 576"/>
                <a:gd name="T11" fmla="*/ 190 h 284"/>
                <a:gd name="T12" fmla="*/ 171 w 576"/>
                <a:gd name="T13" fmla="*/ 185 h 284"/>
                <a:gd name="T14" fmla="*/ 151 w 576"/>
                <a:gd name="T15" fmla="*/ 166 h 284"/>
                <a:gd name="T16" fmla="*/ 229 w 576"/>
                <a:gd name="T17" fmla="*/ 180 h 284"/>
                <a:gd name="T18" fmla="*/ 283 w 576"/>
                <a:gd name="T19" fmla="*/ 190 h 284"/>
                <a:gd name="T20" fmla="*/ 458 w 576"/>
                <a:gd name="T21" fmla="*/ 222 h 284"/>
                <a:gd name="T22" fmla="*/ 497 w 576"/>
                <a:gd name="T23" fmla="*/ 200 h 284"/>
                <a:gd name="T24" fmla="*/ 468 w 576"/>
                <a:gd name="T25" fmla="*/ 166 h 284"/>
                <a:gd name="T26" fmla="*/ 319 w 576"/>
                <a:gd name="T27" fmla="*/ 137 h 284"/>
                <a:gd name="T28" fmla="*/ 317 w 576"/>
                <a:gd name="T29" fmla="*/ 129 h 284"/>
                <a:gd name="T30" fmla="*/ 317 w 576"/>
                <a:gd name="T31" fmla="*/ 125 h 284"/>
                <a:gd name="T32" fmla="*/ 324 w 576"/>
                <a:gd name="T33" fmla="*/ 120 h 284"/>
                <a:gd name="T34" fmla="*/ 527 w 576"/>
                <a:gd name="T35" fmla="*/ 159 h 284"/>
                <a:gd name="T36" fmla="*/ 573 w 576"/>
                <a:gd name="T37" fmla="*/ 137 h 284"/>
                <a:gd name="T38" fmla="*/ 539 w 576"/>
                <a:gd name="T39" fmla="*/ 100 h 284"/>
                <a:gd name="T40" fmla="*/ 334 w 576"/>
                <a:gd name="T41" fmla="*/ 64 h 284"/>
                <a:gd name="T42" fmla="*/ 334 w 576"/>
                <a:gd name="T43" fmla="*/ 61 h 284"/>
                <a:gd name="T44" fmla="*/ 17 w 576"/>
                <a:gd name="T45" fmla="*/ 0 h 284"/>
                <a:gd name="T46" fmla="*/ 12 w 576"/>
                <a:gd name="T47" fmla="*/ 27 h 284"/>
                <a:gd name="T48" fmla="*/ 8 w 576"/>
                <a:gd name="T49" fmla="*/ 117 h 284"/>
                <a:gd name="T50" fmla="*/ 63 w 576"/>
                <a:gd name="T51" fmla="*/ 185 h 284"/>
                <a:gd name="T52" fmla="*/ 103 w 576"/>
                <a:gd name="T53" fmla="*/ 229 h 284"/>
                <a:gd name="T54" fmla="*/ 112 w 576"/>
                <a:gd name="T55" fmla="*/ 239 h 284"/>
                <a:gd name="T56" fmla="*/ 134 w 576"/>
                <a:gd name="T57" fmla="*/ 251 h 284"/>
                <a:gd name="T58" fmla="*/ 137 w 576"/>
                <a:gd name="T59" fmla="*/ 251 h 284"/>
                <a:gd name="T60" fmla="*/ 288 w 576"/>
                <a:gd name="T61" fmla="*/ 27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284">
                  <a:moveTo>
                    <a:pt x="288" y="278"/>
                  </a:moveTo>
                  <a:lnTo>
                    <a:pt x="288" y="278"/>
                  </a:lnTo>
                  <a:cubicBezTo>
                    <a:pt x="305" y="283"/>
                    <a:pt x="312" y="263"/>
                    <a:pt x="307" y="251"/>
                  </a:cubicBezTo>
                  <a:cubicBezTo>
                    <a:pt x="302" y="237"/>
                    <a:pt x="288" y="227"/>
                    <a:pt x="273" y="222"/>
                  </a:cubicBezTo>
                  <a:cubicBezTo>
                    <a:pt x="249" y="212"/>
                    <a:pt x="224" y="205"/>
                    <a:pt x="200" y="198"/>
                  </a:cubicBezTo>
                  <a:cubicBezTo>
                    <a:pt x="190" y="195"/>
                    <a:pt x="186" y="193"/>
                    <a:pt x="178" y="190"/>
                  </a:cubicBezTo>
                  <a:cubicBezTo>
                    <a:pt x="176" y="188"/>
                    <a:pt x="171" y="188"/>
                    <a:pt x="171" y="185"/>
                  </a:cubicBezTo>
                  <a:cubicBezTo>
                    <a:pt x="151" y="166"/>
                    <a:pt x="151" y="166"/>
                    <a:pt x="151" y="166"/>
                  </a:cubicBezTo>
                  <a:cubicBezTo>
                    <a:pt x="229" y="180"/>
                    <a:pt x="229" y="180"/>
                    <a:pt x="229" y="180"/>
                  </a:cubicBezTo>
                  <a:cubicBezTo>
                    <a:pt x="254" y="185"/>
                    <a:pt x="271" y="188"/>
                    <a:pt x="283" y="190"/>
                  </a:cubicBezTo>
                  <a:cubicBezTo>
                    <a:pt x="458" y="222"/>
                    <a:pt x="458" y="222"/>
                    <a:pt x="458" y="222"/>
                  </a:cubicBezTo>
                  <a:cubicBezTo>
                    <a:pt x="475" y="227"/>
                    <a:pt x="495" y="217"/>
                    <a:pt x="497" y="200"/>
                  </a:cubicBezTo>
                  <a:cubicBezTo>
                    <a:pt x="500" y="185"/>
                    <a:pt x="488" y="168"/>
                    <a:pt x="468" y="16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17" y="134"/>
                    <a:pt x="317" y="132"/>
                    <a:pt x="317" y="12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9" y="122"/>
                    <a:pt x="324" y="120"/>
                    <a:pt x="324" y="120"/>
                  </a:cubicBezTo>
                  <a:cubicBezTo>
                    <a:pt x="527" y="159"/>
                    <a:pt x="527" y="159"/>
                    <a:pt x="527" y="159"/>
                  </a:cubicBezTo>
                  <a:cubicBezTo>
                    <a:pt x="548" y="163"/>
                    <a:pt x="570" y="154"/>
                    <a:pt x="573" y="137"/>
                  </a:cubicBezTo>
                  <a:cubicBezTo>
                    <a:pt x="575" y="122"/>
                    <a:pt x="561" y="105"/>
                    <a:pt x="539" y="100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0"/>
                    <a:pt x="15" y="17"/>
                    <a:pt x="12" y="27"/>
                  </a:cubicBezTo>
                  <a:cubicBezTo>
                    <a:pt x="8" y="56"/>
                    <a:pt x="0" y="88"/>
                    <a:pt x="8" y="117"/>
                  </a:cubicBezTo>
                  <a:cubicBezTo>
                    <a:pt x="15" y="144"/>
                    <a:pt x="44" y="163"/>
                    <a:pt x="63" y="185"/>
                  </a:cubicBezTo>
                  <a:cubicBezTo>
                    <a:pt x="76" y="200"/>
                    <a:pt x="90" y="215"/>
                    <a:pt x="103" y="229"/>
                  </a:cubicBezTo>
                  <a:cubicBezTo>
                    <a:pt x="108" y="232"/>
                    <a:pt x="110" y="234"/>
                    <a:pt x="112" y="239"/>
                  </a:cubicBezTo>
                  <a:cubicBezTo>
                    <a:pt x="117" y="244"/>
                    <a:pt x="127" y="249"/>
                    <a:pt x="134" y="251"/>
                  </a:cubicBezTo>
                  <a:cubicBezTo>
                    <a:pt x="137" y="251"/>
                    <a:pt x="137" y="251"/>
                    <a:pt x="137" y="251"/>
                  </a:cubicBezTo>
                  <a:lnTo>
                    <a:pt x="288" y="278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" name="Freeform 202"/>
            <p:cNvSpPr>
              <a:spLocks noChangeArrowheads="1"/>
            </p:cNvSpPr>
            <p:nvPr/>
          </p:nvSpPr>
          <p:spPr bwMode="auto">
            <a:xfrm>
              <a:off x="16911315" y="5332355"/>
              <a:ext cx="93109" cy="152353"/>
            </a:xfrm>
            <a:custGeom>
              <a:avLst/>
              <a:gdLst>
                <a:gd name="T0" fmla="*/ 3 w 101"/>
                <a:gd name="T1" fmla="*/ 125 h 162"/>
                <a:gd name="T2" fmla="*/ 3 w 101"/>
                <a:gd name="T3" fmla="*/ 125 h 162"/>
                <a:gd name="T4" fmla="*/ 10 w 101"/>
                <a:gd name="T5" fmla="*/ 149 h 162"/>
                <a:gd name="T6" fmla="*/ 61 w 101"/>
                <a:gd name="T7" fmla="*/ 159 h 162"/>
                <a:gd name="T8" fmla="*/ 76 w 101"/>
                <a:gd name="T9" fmla="*/ 139 h 162"/>
                <a:gd name="T10" fmla="*/ 100 w 101"/>
                <a:gd name="T11" fmla="*/ 15 h 162"/>
                <a:gd name="T12" fmla="*/ 27 w 101"/>
                <a:gd name="T13" fmla="*/ 0 h 162"/>
                <a:gd name="T14" fmla="*/ 3 w 101"/>
                <a:gd name="T15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62">
                  <a:moveTo>
                    <a:pt x="3" y="125"/>
                  </a:moveTo>
                  <a:lnTo>
                    <a:pt x="3" y="125"/>
                  </a:lnTo>
                  <a:cubicBezTo>
                    <a:pt x="0" y="137"/>
                    <a:pt x="3" y="149"/>
                    <a:pt x="10" y="149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8" y="161"/>
                    <a:pt x="73" y="152"/>
                    <a:pt x="76" y="1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" y="12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7" name="Freeform 203"/>
            <p:cNvSpPr>
              <a:spLocks noChangeArrowheads="1"/>
            </p:cNvSpPr>
            <p:nvPr/>
          </p:nvSpPr>
          <p:spPr bwMode="auto">
            <a:xfrm>
              <a:off x="16936708" y="5192698"/>
              <a:ext cx="93109" cy="152353"/>
            </a:xfrm>
            <a:custGeom>
              <a:avLst/>
              <a:gdLst>
                <a:gd name="T0" fmla="*/ 90 w 101"/>
                <a:gd name="T1" fmla="*/ 10 h 162"/>
                <a:gd name="T2" fmla="*/ 90 w 101"/>
                <a:gd name="T3" fmla="*/ 10 h 162"/>
                <a:gd name="T4" fmla="*/ 39 w 101"/>
                <a:gd name="T5" fmla="*/ 2 h 162"/>
                <a:gd name="T6" fmla="*/ 22 w 101"/>
                <a:gd name="T7" fmla="*/ 22 h 162"/>
                <a:gd name="T8" fmla="*/ 0 w 101"/>
                <a:gd name="T9" fmla="*/ 146 h 162"/>
                <a:gd name="T10" fmla="*/ 73 w 101"/>
                <a:gd name="T11" fmla="*/ 161 h 162"/>
                <a:gd name="T12" fmla="*/ 97 w 101"/>
                <a:gd name="T13" fmla="*/ 37 h 162"/>
                <a:gd name="T14" fmla="*/ 90 w 101"/>
                <a:gd name="T15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62">
                  <a:moveTo>
                    <a:pt x="90" y="10"/>
                  </a:moveTo>
                  <a:lnTo>
                    <a:pt x="90" y="10"/>
                  </a:lnTo>
                  <a:cubicBezTo>
                    <a:pt x="39" y="2"/>
                    <a:pt x="39" y="2"/>
                    <a:pt x="39" y="2"/>
                  </a:cubicBezTo>
                  <a:cubicBezTo>
                    <a:pt x="31" y="0"/>
                    <a:pt x="24" y="10"/>
                    <a:pt x="22" y="2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0" y="24"/>
                    <a:pt x="95" y="12"/>
                    <a:pt x="90" y="1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Freeform 204"/>
            <p:cNvSpPr>
              <a:spLocks noChangeArrowheads="1"/>
            </p:cNvSpPr>
            <p:nvPr/>
          </p:nvSpPr>
          <p:spPr bwMode="auto">
            <a:xfrm>
              <a:off x="19196719" y="5218091"/>
              <a:ext cx="105806" cy="88873"/>
            </a:xfrm>
            <a:custGeom>
              <a:avLst/>
              <a:gdLst>
                <a:gd name="T0" fmla="*/ 0 w 113"/>
                <a:gd name="T1" fmla="*/ 46 h 96"/>
                <a:gd name="T2" fmla="*/ 0 w 113"/>
                <a:gd name="T3" fmla="*/ 46 h 96"/>
                <a:gd name="T4" fmla="*/ 44 w 113"/>
                <a:gd name="T5" fmla="*/ 0 h 96"/>
                <a:gd name="T6" fmla="*/ 71 w 113"/>
                <a:gd name="T7" fmla="*/ 0 h 96"/>
                <a:gd name="T8" fmla="*/ 112 w 113"/>
                <a:gd name="T9" fmla="*/ 46 h 96"/>
                <a:gd name="T10" fmla="*/ 71 w 113"/>
                <a:gd name="T11" fmla="*/ 95 h 96"/>
                <a:gd name="T12" fmla="*/ 44 w 113"/>
                <a:gd name="T13" fmla="*/ 95 h 96"/>
                <a:gd name="T14" fmla="*/ 0 w 113"/>
                <a:gd name="T15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6">
                  <a:moveTo>
                    <a:pt x="0" y="46"/>
                  </a:moveTo>
                  <a:lnTo>
                    <a:pt x="0" y="46"/>
                  </a:lnTo>
                  <a:cubicBezTo>
                    <a:pt x="0" y="22"/>
                    <a:pt x="19" y="0"/>
                    <a:pt x="4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5" y="0"/>
                    <a:pt x="112" y="22"/>
                    <a:pt x="112" y="46"/>
                  </a:cubicBezTo>
                  <a:cubicBezTo>
                    <a:pt x="112" y="73"/>
                    <a:pt x="92" y="95"/>
                    <a:pt x="71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19" y="95"/>
                    <a:pt x="0" y="73"/>
                    <a:pt x="0" y="46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9" name="Freeform 205"/>
            <p:cNvSpPr>
              <a:spLocks noChangeArrowheads="1"/>
            </p:cNvSpPr>
            <p:nvPr/>
          </p:nvSpPr>
          <p:spPr bwMode="auto">
            <a:xfrm>
              <a:off x="18159823" y="4270116"/>
              <a:ext cx="1278134" cy="964902"/>
            </a:xfrm>
            <a:custGeom>
              <a:avLst/>
              <a:gdLst>
                <a:gd name="T0" fmla="*/ 3 w 1334"/>
                <a:gd name="T1" fmla="*/ 103 h 1011"/>
                <a:gd name="T2" fmla="*/ 3 w 1334"/>
                <a:gd name="T3" fmla="*/ 103 h 1011"/>
                <a:gd name="T4" fmla="*/ 93 w 1334"/>
                <a:gd name="T5" fmla="*/ 0 h 1011"/>
                <a:gd name="T6" fmla="*/ 1246 w 1334"/>
                <a:gd name="T7" fmla="*/ 5 h 1011"/>
                <a:gd name="T8" fmla="*/ 1333 w 1334"/>
                <a:gd name="T9" fmla="*/ 108 h 1011"/>
                <a:gd name="T10" fmla="*/ 1331 w 1334"/>
                <a:gd name="T11" fmla="*/ 907 h 1011"/>
                <a:gd name="T12" fmla="*/ 1241 w 1334"/>
                <a:gd name="T13" fmla="*/ 1010 h 1011"/>
                <a:gd name="T14" fmla="*/ 91 w 1334"/>
                <a:gd name="T15" fmla="*/ 1005 h 1011"/>
                <a:gd name="T16" fmla="*/ 0 w 1334"/>
                <a:gd name="T17" fmla="*/ 902 h 1011"/>
                <a:gd name="T18" fmla="*/ 3 w 1334"/>
                <a:gd name="T19" fmla="*/ 10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4" h="1011">
                  <a:moveTo>
                    <a:pt x="3" y="103"/>
                  </a:moveTo>
                  <a:lnTo>
                    <a:pt x="3" y="103"/>
                  </a:lnTo>
                  <a:cubicBezTo>
                    <a:pt x="3" y="47"/>
                    <a:pt x="44" y="0"/>
                    <a:pt x="93" y="0"/>
                  </a:cubicBezTo>
                  <a:cubicBezTo>
                    <a:pt x="1246" y="5"/>
                    <a:pt x="1246" y="5"/>
                    <a:pt x="1246" y="5"/>
                  </a:cubicBezTo>
                  <a:cubicBezTo>
                    <a:pt x="1294" y="5"/>
                    <a:pt x="1333" y="52"/>
                    <a:pt x="1333" y="108"/>
                  </a:cubicBezTo>
                  <a:cubicBezTo>
                    <a:pt x="1331" y="907"/>
                    <a:pt x="1331" y="907"/>
                    <a:pt x="1331" y="907"/>
                  </a:cubicBezTo>
                  <a:cubicBezTo>
                    <a:pt x="1331" y="963"/>
                    <a:pt x="1292" y="1010"/>
                    <a:pt x="1241" y="1010"/>
                  </a:cubicBezTo>
                  <a:cubicBezTo>
                    <a:pt x="91" y="1005"/>
                    <a:pt x="91" y="1005"/>
                    <a:pt x="91" y="1005"/>
                  </a:cubicBezTo>
                  <a:cubicBezTo>
                    <a:pt x="42" y="1005"/>
                    <a:pt x="0" y="958"/>
                    <a:pt x="0" y="902"/>
                  </a:cubicBezTo>
                  <a:lnTo>
                    <a:pt x="3" y="103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" name="Freeform 206"/>
            <p:cNvSpPr>
              <a:spLocks noChangeArrowheads="1"/>
            </p:cNvSpPr>
            <p:nvPr/>
          </p:nvSpPr>
          <p:spPr bwMode="auto">
            <a:xfrm>
              <a:off x="18227539" y="4600215"/>
              <a:ext cx="1121541" cy="558628"/>
            </a:xfrm>
            <a:custGeom>
              <a:avLst/>
              <a:gdLst>
                <a:gd name="T0" fmla="*/ 2 w 1171"/>
                <a:gd name="T1" fmla="*/ 58 h 586"/>
                <a:gd name="T2" fmla="*/ 2 w 1171"/>
                <a:gd name="T3" fmla="*/ 58 h 586"/>
                <a:gd name="T4" fmla="*/ 80 w 1171"/>
                <a:gd name="T5" fmla="*/ 0 h 586"/>
                <a:gd name="T6" fmla="*/ 1092 w 1171"/>
                <a:gd name="T7" fmla="*/ 3 h 586"/>
                <a:gd name="T8" fmla="*/ 1170 w 1171"/>
                <a:gd name="T9" fmla="*/ 63 h 586"/>
                <a:gd name="T10" fmla="*/ 1167 w 1171"/>
                <a:gd name="T11" fmla="*/ 527 h 586"/>
                <a:gd name="T12" fmla="*/ 1089 w 1171"/>
                <a:gd name="T13" fmla="*/ 585 h 586"/>
                <a:gd name="T14" fmla="*/ 78 w 1171"/>
                <a:gd name="T15" fmla="*/ 583 h 586"/>
                <a:gd name="T16" fmla="*/ 0 w 1171"/>
                <a:gd name="T17" fmla="*/ 522 h 586"/>
                <a:gd name="T18" fmla="*/ 2 w 1171"/>
                <a:gd name="T19" fmla="*/ 5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1" h="586">
                  <a:moveTo>
                    <a:pt x="2" y="58"/>
                  </a:moveTo>
                  <a:lnTo>
                    <a:pt x="2" y="58"/>
                  </a:lnTo>
                  <a:cubicBezTo>
                    <a:pt x="2" y="27"/>
                    <a:pt x="37" y="0"/>
                    <a:pt x="80" y="0"/>
                  </a:cubicBezTo>
                  <a:cubicBezTo>
                    <a:pt x="1092" y="3"/>
                    <a:pt x="1092" y="3"/>
                    <a:pt x="1092" y="3"/>
                  </a:cubicBezTo>
                  <a:cubicBezTo>
                    <a:pt x="1135" y="3"/>
                    <a:pt x="1170" y="30"/>
                    <a:pt x="1170" y="63"/>
                  </a:cubicBezTo>
                  <a:cubicBezTo>
                    <a:pt x="1167" y="527"/>
                    <a:pt x="1167" y="527"/>
                    <a:pt x="1167" y="527"/>
                  </a:cubicBezTo>
                  <a:cubicBezTo>
                    <a:pt x="1167" y="558"/>
                    <a:pt x="1133" y="585"/>
                    <a:pt x="1089" y="585"/>
                  </a:cubicBezTo>
                  <a:cubicBezTo>
                    <a:pt x="78" y="583"/>
                    <a:pt x="78" y="583"/>
                    <a:pt x="78" y="583"/>
                  </a:cubicBezTo>
                  <a:cubicBezTo>
                    <a:pt x="34" y="583"/>
                    <a:pt x="0" y="556"/>
                    <a:pt x="0" y="522"/>
                  </a:cubicBezTo>
                  <a:lnTo>
                    <a:pt x="2" y="58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" name="Freeform 207"/>
            <p:cNvSpPr>
              <a:spLocks noChangeArrowheads="1"/>
            </p:cNvSpPr>
            <p:nvPr/>
          </p:nvSpPr>
          <p:spPr bwMode="auto">
            <a:xfrm>
              <a:off x="18671923" y="4308205"/>
              <a:ext cx="266631" cy="249690"/>
            </a:xfrm>
            <a:custGeom>
              <a:avLst/>
              <a:gdLst>
                <a:gd name="T0" fmla="*/ 0 w 281"/>
                <a:gd name="T1" fmla="*/ 26 h 264"/>
                <a:gd name="T2" fmla="*/ 0 w 281"/>
                <a:gd name="T3" fmla="*/ 26 h 264"/>
                <a:gd name="T4" fmla="*/ 19 w 281"/>
                <a:gd name="T5" fmla="*/ 0 h 264"/>
                <a:gd name="T6" fmla="*/ 261 w 281"/>
                <a:gd name="T7" fmla="*/ 0 h 264"/>
                <a:gd name="T8" fmla="*/ 280 w 281"/>
                <a:gd name="T9" fmla="*/ 26 h 264"/>
                <a:gd name="T10" fmla="*/ 280 w 281"/>
                <a:gd name="T11" fmla="*/ 236 h 264"/>
                <a:gd name="T12" fmla="*/ 261 w 281"/>
                <a:gd name="T13" fmla="*/ 263 h 264"/>
                <a:gd name="T14" fmla="*/ 19 w 281"/>
                <a:gd name="T15" fmla="*/ 263 h 264"/>
                <a:gd name="T16" fmla="*/ 0 w 281"/>
                <a:gd name="T17" fmla="*/ 236 h 264"/>
                <a:gd name="T18" fmla="*/ 0 w 281"/>
                <a:gd name="T19" fmla="*/ 2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64">
                  <a:moveTo>
                    <a:pt x="0" y="26"/>
                  </a:moveTo>
                  <a:lnTo>
                    <a:pt x="0" y="26"/>
                  </a:lnTo>
                  <a:cubicBezTo>
                    <a:pt x="0" y="12"/>
                    <a:pt x="10" y="0"/>
                    <a:pt x="19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3" y="0"/>
                    <a:pt x="280" y="12"/>
                    <a:pt x="280" y="26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0" y="251"/>
                    <a:pt x="270" y="263"/>
                    <a:pt x="261" y="263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0" y="263"/>
                    <a:pt x="0" y="251"/>
                    <a:pt x="0" y="236"/>
                  </a:cubicBezTo>
                  <a:lnTo>
                    <a:pt x="0" y="26"/>
                  </a:lnTo>
                </a:path>
              </a:pathLst>
            </a:custGeom>
            <a:solidFill>
              <a:srgbClr val="5E819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Freeform 208"/>
            <p:cNvSpPr>
              <a:spLocks noChangeArrowheads="1"/>
            </p:cNvSpPr>
            <p:nvPr/>
          </p:nvSpPr>
          <p:spPr bwMode="auto">
            <a:xfrm>
              <a:off x="18303719" y="4634071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" name="Freeform 209"/>
            <p:cNvSpPr>
              <a:spLocks noChangeArrowheads="1"/>
            </p:cNvSpPr>
            <p:nvPr/>
          </p:nvSpPr>
          <p:spPr bwMode="auto">
            <a:xfrm>
              <a:off x="18473008" y="4634071"/>
              <a:ext cx="131199" cy="131193"/>
            </a:xfrm>
            <a:custGeom>
              <a:avLst/>
              <a:gdLst>
                <a:gd name="T0" fmla="*/ 2 w 140"/>
                <a:gd name="T1" fmla="*/ 5 h 142"/>
                <a:gd name="T2" fmla="*/ 2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2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2" y="5"/>
                  </a:moveTo>
                  <a:lnTo>
                    <a:pt x="2" y="5"/>
                  </a:lnTo>
                  <a:cubicBezTo>
                    <a:pt x="2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2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" name="Freeform 210"/>
            <p:cNvSpPr>
              <a:spLocks noChangeArrowheads="1"/>
            </p:cNvSpPr>
            <p:nvPr/>
          </p:nvSpPr>
          <p:spPr bwMode="auto">
            <a:xfrm>
              <a:off x="18646530" y="4634071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" name="Freeform 211"/>
            <p:cNvSpPr>
              <a:spLocks noChangeArrowheads="1"/>
            </p:cNvSpPr>
            <p:nvPr/>
          </p:nvSpPr>
          <p:spPr bwMode="auto">
            <a:xfrm>
              <a:off x="18815819" y="4638303"/>
              <a:ext cx="131199" cy="131193"/>
            </a:xfrm>
            <a:custGeom>
              <a:avLst/>
              <a:gdLst>
                <a:gd name="T0" fmla="*/ 0 w 140"/>
                <a:gd name="T1" fmla="*/ 3 h 143"/>
                <a:gd name="T2" fmla="*/ 0 w 140"/>
                <a:gd name="T3" fmla="*/ 3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4 h 143"/>
                <a:gd name="T18" fmla="*/ 0 w 140"/>
                <a:gd name="T19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3"/>
                  </a:moveTo>
                  <a:lnTo>
                    <a:pt x="0" y="3"/>
                  </a:lnTo>
                  <a:cubicBezTo>
                    <a:pt x="3" y="0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4"/>
                  </a:cubicBezTo>
                  <a:lnTo>
                    <a:pt x="0" y="3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" name="Freeform 212"/>
            <p:cNvSpPr>
              <a:spLocks noChangeArrowheads="1"/>
            </p:cNvSpPr>
            <p:nvPr/>
          </p:nvSpPr>
          <p:spPr bwMode="auto">
            <a:xfrm>
              <a:off x="18989340" y="4638303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5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5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7" name="Freeform 213"/>
            <p:cNvSpPr>
              <a:spLocks noChangeArrowheads="1"/>
            </p:cNvSpPr>
            <p:nvPr/>
          </p:nvSpPr>
          <p:spPr bwMode="auto">
            <a:xfrm>
              <a:off x="19162862" y="4638303"/>
              <a:ext cx="131199" cy="131193"/>
            </a:xfrm>
            <a:custGeom>
              <a:avLst/>
              <a:gdLst>
                <a:gd name="T0" fmla="*/ 3 w 140"/>
                <a:gd name="T1" fmla="*/ 5 h 143"/>
                <a:gd name="T2" fmla="*/ 3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3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3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8" name="Freeform 214"/>
            <p:cNvSpPr>
              <a:spLocks noChangeArrowheads="1"/>
            </p:cNvSpPr>
            <p:nvPr/>
          </p:nvSpPr>
          <p:spPr bwMode="auto">
            <a:xfrm>
              <a:off x="18303719" y="4799120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6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9" name="Freeform 215"/>
            <p:cNvSpPr>
              <a:spLocks noChangeArrowheads="1"/>
            </p:cNvSpPr>
            <p:nvPr/>
          </p:nvSpPr>
          <p:spPr bwMode="auto">
            <a:xfrm>
              <a:off x="18473008" y="4799120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0" name="Freeform 216"/>
            <p:cNvSpPr>
              <a:spLocks noChangeArrowheads="1"/>
            </p:cNvSpPr>
            <p:nvPr/>
          </p:nvSpPr>
          <p:spPr bwMode="auto">
            <a:xfrm>
              <a:off x="18646530" y="4799120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5 h 142"/>
                <a:gd name="T10" fmla="*/ 137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1" name="Freeform 217"/>
            <p:cNvSpPr>
              <a:spLocks noChangeArrowheads="1"/>
            </p:cNvSpPr>
            <p:nvPr/>
          </p:nvSpPr>
          <p:spPr bwMode="auto">
            <a:xfrm>
              <a:off x="18815819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2" name="Freeform 218"/>
            <p:cNvSpPr>
              <a:spLocks noChangeArrowheads="1"/>
            </p:cNvSpPr>
            <p:nvPr/>
          </p:nvSpPr>
          <p:spPr bwMode="auto">
            <a:xfrm>
              <a:off x="18989340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5 w 140"/>
                <a:gd name="T7" fmla="*/ 0 h 143"/>
                <a:gd name="T8" fmla="*/ 139 w 140"/>
                <a:gd name="T9" fmla="*/ 5 h 143"/>
                <a:gd name="T10" fmla="*/ 137 w 140"/>
                <a:gd name="T11" fmla="*/ 137 h 143"/>
                <a:gd name="T12" fmla="*/ 135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3" name="Freeform 219"/>
            <p:cNvSpPr>
              <a:spLocks noChangeArrowheads="1"/>
            </p:cNvSpPr>
            <p:nvPr/>
          </p:nvSpPr>
          <p:spPr bwMode="auto">
            <a:xfrm>
              <a:off x="19162862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4" name="Freeform 220"/>
            <p:cNvSpPr>
              <a:spLocks noChangeArrowheads="1"/>
            </p:cNvSpPr>
            <p:nvPr/>
          </p:nvSpPr>
          <p:spPr bwMode="auto">
            <a:xfrm>
              <a:off x="18299487" y="4968401"/>
              <a:ext cx="131199" cy="131193"/>
            </a:xfrm>
            <a:custGeom>
              <a:avLst/>
              <a:gdLst>
                <a:gd name="T0" fmla="*/ 3 w 140"/>
                <a:gd name="T1" fmla="*/ 4 h 142"/>
                <a:gd name="T2" fmla="*/ 3 w 140"/>
                <a:gd name="T3" fmla="*/ 4 h 142"/>
                <a:gd name="T4" fmla="*/ 5 w 140"/>
                <a:gd name="T5" fmla="*/ 0 h 142"/>
                <a:gd name="T6" fmla="*/ 137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3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3" y="4"/>
                  </a:moveTo>
                  <a:lnTo>
                    <a:pt x="3" y="4"/>
                  </a:lnTo>
                  <a:cubicBezTo>
                    <a:pt x="3" y="2"/>
                    <a:pt x="3" y="0"/>
                    <a:pt x="5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3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" name="Freeform 221"/>
            <p:cNvSpPr>
              <a:spLocks noChangeArrowheads="1"/>
            </p:cNvSpPr>
            <p:nvPr/>
          </p:nvSpPr>
          <p:spPr bwMode="auto">
            <a:xfrm>
              <a:off x="18473008" y="4968401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6" name="Freeform 222"/>
            <p:cNvSpPr>
              <a:spLocks noChangeArrowheads="1"/>
            </p:cNvSpPr>
            <p:nvPr/>
          </p:nvSpPr>
          <p:spPr bwMode="auto">
            <a:xfrm>
              <a:off x="18646530" y="4968401"/>
              <a:ext cx="131199" cy="131193"/>
            </a:xfrm>
            <a:custGeom>
              <a:avLst/>
              <a:gdLst>
                <a:gd name="T0" fmla="*/ 2 w 140"/>
                <a:gd name="T1" fmla="*/ 4 h 142"/>
                <a:gd name="T2" fmla="*/ 2 w 140"/>
                <a:gd name="T3" fmla="*/ 4 h 142"/>
                <a:gd name="T4" fmla="*/ 7 w 140"/>
                <a:gd name="T5" fmla="*/ 0 h 142"/>
                <a:gd name="T6" fmla="*/ 134 w 140"/>
                <a:gd name="T7" fmla="*/ 2 h 142"/>
                <a:gd name="T8" fmla="*/ 139 w 140"/>
                <a:gd name="T9" fmla="*/ 7 h 142"/>
                <a:gd name="T10" fmla="*/ 139 w 140"/>
                <a:gd name="T11" fmla="*/ 139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2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2" y="4"/>
                  </a:moveTo>
                  <a:lnTo>
                    <a:pt x="2" y="4"/>
                  </a:lnTo>
                  <a:cubicBezTo>
                    <a:pt x="2" y="2"/>
                    <a:pt x="2" y="0"/>
                    <a:pt x="7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6" y="2"/>
                    <a:pt x="139" y="2"/>
                    <a:pt x="139" y="7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9" y="141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2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7" name="Freeform 223"/>
            <p:cNvSpPr>
              <a:spLocks noChangeArrowheads="1"/>
            </p:cNvSpPr>
            <p:nvPr/>
          </p:nvSpPr>
          <p:spPr bwMode="auto">
            <a:xfrm>
              <a:off x="18815819" y="4968401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8" name="Freeform 224"/>
            <p:cNvSpPr>
              <a:spLocks noChangeArrowheads="1"/>
            </p:cNvSpPr>
            <p:nvPr/>
          </p:nvSpPr>
          <p:spPr bwMode="auto">
            <a:xfrm>
              <a:off x="18989340" y="4968401"/>
              <a:ext cx="131199" cy="131193"/>
            </a:xfrm>
            <a:custGeom>
              <a:avLst/>
              <a:gdLst>
                <a:gd name="T0" fmla="*/ 2 w 140"/>
                <a:gd name="T1" fmla="*/ 5 h 143"/>
                <a:gd name="T2" fmla="*/ 2 w 140"/>
                <a:gd name="T3" fmla="*/ 5 h 143"/>
                <a:gd name="T4" fmla="*/ 7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2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2" y="5"/>
                  </a:moveTo>
                  <a:lnTo>
                    <a:pt x="2" y="5"/>
                  </a:lnTo>
                  <a:cubicBezTo>
                    <a:pt x="2" y="2"/>
                    <a:pt x="2" y="0"/>
                    <a:pt x="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2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9" name="Freeform 225"/>
            <p:cNvSpPr>
              <a:spLocks noChangeArrowheads="1"/>
            </p:cNvSpPr>
            <p:nvPr/>
          </p:nvSpPr>
          <p:spPr bwMode="auto">
            <a:xfrm>
              <a:off x="19162862" y="4968401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0" name="Freeform 226"/>
            <p:cNvSpPr>
              <a:spLocks noChangeArrowheads="1"/>
            </p:cNvSpPr>
            <p:nvPr/>
          </p:nvSpPr>
          <p:spPr bwMode="auto">
            <a:xfrm>
              <a:off x="19192487" y="5209627"/>
              <a:ext cx="101574" cy="88873"/>
            </a:xfrm>
            <a:custGeom>
              <a:avLst/>
              <a:gdLst>
                <a:gd name="T0" fmla="*/ 0 w 112"/>
                <a:gd name="T1" fmla="*/ 49 h 96"/>
                <a:gd name="T2" fmla="*/ 0 w 112"/>
                <a:gd name="T3" fmla="*/ 49 h 96"/>
                <a:gd name="T4" fmla="*/ 43 w 112"/>
                <a:gd name="T5" fmla="*/ 0 h 96"/>
                <a:gd name="T6" fmla="*/ 70 w 112"/>
                <a:gd name="T7" fmla="*/ 0 h 96"/>
                <a:gd name="T8" fmla="*/ 111 w 112"/>
                <a:gd name="T9" fmla="*/ 49 h 96"/>
                <a:gd name="T10" fmla="*/ 70 w 112"/>
                <a:gd name="T11" fmla="*/ 95 h 96"/>
                <a:gd name="T12" fmla="*/ 41 w 112"/>
                <a:gd name="T13" fmla="*/ 95 h 96"/>
                <a:gd name="T14" fmla="*/ 0 w 112"/>
                <a:gd name="T15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6">
                  <a:moveTo>
                    <a:pt x="0" y="49"/>
                  </a:moveTo>
                  <a:lnTo>
                    <a:pt x="0" y="49"/>
                  </a:lnTo>
                  <a:cubicBezTo>
                    <a:pt x="0" y="22"/>
                    <a:pt x="19" y="0"/>
                    <a:pt x="4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2" y="0"/>
                    <a:pt x="111" y="22"/>
                    <a:pt x="111" y="49"/>
                  </a:cubicBezTo>
                  <a:cubicBezTo>
                    <a:pt x="111" y="73"/>
                    <a:pt x="92" y="95"/>
                    <a:pt x="70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19" y="95"/>
                    <a:pt x="0" y="73"/>
                    <a:pt x="0" y="49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1" name="Freeform 227"/>
            <p:cNvSpPr>
              <a:spLocks noChangeArrowheads="1"/>
            </p:cNvSpPr>
            <p:nvPr/>
          </p:nvSpPr>
          <p:spPr bwMode="auto">
            <a:xfrm>
              <a:off x="18307951" y="5205395"/>
              <a:ext cx="105806" cy="84641"/>
            </a:xfrm>
            <a:custGeom>
              <a:avLst/>
              <a:gdLst>
                <a:gd name="T0" fmla="*/ 0 w 114"/>
                <a:gd name="T1" fmla="*/ 47 h 94"/>
                <a:gd name="T2" fmla="*/ 0 w 114"/>
                <a:gd name="T3" fmla="*/ 47 h 94"/>
                <a:gd name="T4" fmla="*/ 44 w 114"/>
                <a:gd name="T5" fmla="*/ 0 h 94"/>
                <a:gd name="T6" fmla="*/ 71 w 114"/>
                <a:gd name="T7" fmla="*/ 0 h 94"/>
                <a:gd name="T8" fmla="*/ 113 w 114"/>
                <a:gd name="T9" fmla="*/ 47 h 94"/>
                <a:gd name="T10" fmla="*/ 71 w 114"/>
                <a:gd name="T11" fmla="*/ 93 h 94"/>
                <a:gd name="T12" fmla="*/ 44 w 114"/>
                <a:gd name="T13" fmla="*/ 93 h 94"/>
                <a:gd name="T14" fmla="*/ 0 w 114"/>
                <a:gd name="T15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">
                  <a:moveTo>
                    <a:pt x="0" y="47"/>
                  </a:moveTo>
                  <a:lnTo>
                    <a:pt x="0" y="47"/>
                  </a:lnTo>
                  <a:cubicBezTo>
                    <a:pt x="0" y="20"/>
                    <a:pt x="20" y="0"/>
                    <a:pt x="4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5" y="0"/>
                    <a:pt x="113" y="20"/>
                    <a:pt x="113" y="47"/>
                  </a:cubicBezTo>
                  <a:cubicBezTo>
                    <a:pt x="113" y="73"/>
                    <a:pt x="95" y="93"/>
                    <a:pt x="71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20" y="93"/>
                    <a:pt x="0" y="73"/>
                    <a:pt x="0" y="47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2" name="Freeform 228"/>
            <p:cNvSpPr>
              <a:spLocks noChangeArrowheads="1"/>
            </p:cNvSpPr>
            <p:nvPr/>
          </p:nvSpPr>
          <p:spPr bwMode="auto">
            <a:xfrm>
              <a:off x="18130197" y="5264643"/>
              <a:ext cx="1328920" cy="266618"/>
            </a:xfrm>
            <a:custGeom>
              <a:avLst/>
              <a:gdLst>
                <a:gd name="T0" fmla="*/ 42 w 1390"/>
                <a:gd name="T1" fmla="*/ 29 h 281"/>
                <a:gd name="T2" fmla="*/ 42 w 1390"/>
                <a:gd name="T3" fmla="*/ 29 h 281"/>
                <a:gd name="T4" fmla="*/ 122 w 1390"/>
                <a:gd name="T5" fmla="*/ 0 h 281"/>
                <a:gd name="T6" fmla="*/ 1275 w 1390"/>
                <a:gd name="T7" fmla="*/ 5 h 281"/>
                <a:gd name="T8" fmla="*/ 1353 w 1390"/>
                <a:gd name="T9" fmla="*/ 32 h 281"/>
                <a:gd name="T10" fmla="*/ 1370 w 1390"/>
                <a:gd name="T11" fmla="*/ 130 h 281"/>
                <a:gd name="T12" fmla="*/ 1389 w 1390"/>
                <a:gd name="T13" fmla="*/ 222 h 281"/>
                <a:gd name="T14" fmla="*/ 1301 w 1390"/>
                <a:gd name="T15" fmla="*/ 280 h 281"/>
                <a:gd name="T16" fmla="*/ 93 w 1390"/>
                <a:gd name="T17" fmla="*/ 278 h 281"/>
                <a:gd name="T18" fmla="*/ 34 w 1390"/>
                <a:gd name="T19" fmla="*/ 263 h 281"/>
                <a:gd name="T20" fmla="*/ 15 w 1390"/>
                <a:gd name="T21" fmla="*/ 178 h 281"/>
                <a:gd name="T22" fmla="*/ 39 w 1390"/>
                <a:gd name="T23" fmla="*/ 44 h 281"/>
                <a:gd name="T24" fmla="*/ 42 w 1390"/>
                <a:gd name="T25" fmla="*/ 2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0" h="281">
                  <a:moveTo>
                    <a:pt x="42" y="29"/>
                  </a:moveTo>
                  <a:lnTo>
                    <a:pt x="42" y="29"/>
                  </a:lnTo>
                  <a:cubicBezTo>
                    <a:pt x="42" y="12"/>
                    <a:pt x="73" y="0"/>
                    <a:pt x="122" y="0"/>
                  </a:cubicBezTo>
                  <a:cubicBezTo>
                    <a:pt x="1275" y="5"/>
                    <a:pt x="1275" y="5"/>
                    <a:pt x="1275" y="5"/>
                  </a:cubicBezTo>
                  <a:cubicBezTo>
                    <a:pt x="1323" y="5"/>
                    <a:pt x="1353" y="17"/>
                    <a:pt x="1353" y="32"/>
                  </a:cubicBezTo>
                  <a:cubicBezTo>
                    <a:pt x="1360" y="64"/>
                    <a:pt x="1365" y="98"/>
                    <a:pt x="1370" y="130"/>
                  </a:cubicBezTo>
                  <a:cubicBezTo>
                    <a:pt x="1377" y="161"/>
                    <a:pt x="1386" y="190"/>
                    <a:pt x="1389" y="222"/>
                  </a:cubicBezTo>
                  <a:cubicBezTo>
                    <a:pt x="1389" y="266"/>
                    <a:pt x="1336" y="280"/>
                    <a:pt x="1301" y="280"/>
                  </a:cubicBezTo>
                  <a:lnTo>
                    <a:pt x="93" y="278"/>
                  </a:lnTo>
                  <a:cubicBezTo>
                    <a:pt x="76" y="278"/>
                    <a:pt x="51" y="271"/>
                    <a:pt x="34" y="263"/>
                  </a:cubicBezTo>
                  <a:cubicBezTo>
                    <a:pt x="0" y="244"/>
                    <a:pt x="7" y="210"/>
                    <a:pt x="15" y="178"/>
                  </a:cubicBezTo>
                  <a:cubicBezTo>
                    <a:pt x="24" y="134"/>
                    <a:pt x="32" y="90"/>
                    <a:pt x="39" y="44"/>
                  </a:cubicBezTo>
                  <a:cubicBezTo>
                    <a:pt x="39" y="39"/>
                    <a:pt x="42" y="34"/>
                    <a:pt x="42" y="29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3" name="Freeform 229"/>
            <p:cNvSpPr>
              <a:spLocks noChangeArrowheads="1"/>
            </p:cNvSpPr>
            <p:nvPr/>
          </p:nvSpPr>
          <p:spPr bwMode="auto">
            <a:xfrm>
              <a:off x="18206378" y="5285803"/>
              <a:ext cx="1185025" cy="194673"/>
            </a:xfrm>
            <a:custGeom>
              <a:avLst/>
              <a:gdLst>
                <a:gd name="T0" fmla="*/ 34 w 1241"/>
                <a:gd name="T1" fmla="*/ 22 h 206"/>
                <a:gd name="T2" fmla="*/ 34 w 1241"/>
                <a:gd name="T3" fmla="*/ 22 h 206"/>
                <a:gd name="T4" fmla="*/ 115 w 1241"/>
                <a:gd name="T5" fmla="*/ 0 h 206"/>
                <a:gd name="T6" fmla="*/ 1136 w 1241"/>
                <a:gd name="T7" fmla="*/ 5 h 206"/>
                <a:gd name="T8" fmla="*/ 1214 w 1241"/>
                <a:gd name="T9" fmla="*/ 25 h 206"/>
                <a:gd name="T10" fmla="*/ 1223 w 1241"/>
                <a:gd name="T11" fmla="*/ 93 h 206"/>
                <a:gd name="T12" fmla="*/ 1235 w 1241"/>
                <a:gd name="T13" fmla="*/ 156 h 206"/>
                <a:gd name="T14" fmla="*/ 1238 w 1241"/>
                <a:gd name="T15" fmla="*/ 181 h 206"/>
                <a:gd name="T16" fmla="*/ 1160 w 1241"/>
                <a:gd name="T17" fmla="*/ 203 h 206"/>
                <a:gd name="T18" fmla="*/ 88 w 1241"/>
                <a:gd name="T19" fmla="*/ 200 h 206"/>
                <a:gd name="T20" fmla="*/ 15 w 1241"/>
                <a:gd name="T21" fmla="*/ 188 h 206"/>
                <a:gd name="T22" fmla="*/ 12 w 1241"/>
                <a:gd name="T23" fmla="*/ 120 h 206"/>
                <a:gd name="T24" fmla="*/ 34 w 1241"/>
                <a:gd name="T25" fmla="*/ 2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206">
                  <a:moveTo>
                    <a:pt x="34" y="22"/>
                  </a:moveTo>
                  <a:lnTo>
                    <a:pt x="34" y="22"/>
                  </a:lnTo>
                  <a:cubicBezTo>
                    <a:pt x="37" y="10"/>
                    <a:pt x="71" y="0"/>
                    <a:pt x="115" y="0"/>
                  </a:cubicBezTo>
                  <a:cubicBezTo>
                    <a:pt x="1136" y="5"/>
                    <a:pt x="1136" y="5"/>
                    <a:pt x="1136" y="5"/>
                  </a:cubicBezTo>
                  <a:cubicBezTo>
                    <a:pt x="1180" y="5"/>
                    <a:pt x="1214" y="12"/>
                    <a:pt x="1214" y="25"/>
                  </a:cubicBezTo>
                  <a:cubicBezTo>
                    <a:pt x="1214" y="47"/>
                    <a:pt x="1221" y="71"/>
                    <a:pt x="1223" y="93"/>
                  </a:cubicBezTo>
                  <a:cubicBezTo>
                    <a:pt x="1228" y="115"/>
                    <a:pt x="1230" y="137"/>
                    <a:pt x="1235" y="156"/>
                  </a:cubicBezTo>
                  <a:cubicBezTo>
                    <a:pt x="1235" y="163"/>
                    <a:pt x="1240" y="173"/>
                    <a:pt x="1238" y="181"/>
                  </a:cubicBezTo>
                  <a:cubicBezTo>
                    <a:pt x="1233" y="205"/>
                    <a:pt x="1175" y="203"/>
                    <a:pt x="1160" y="203"/>
                  </a:cubicBezTo>
                  <a:cubicBezTo>
                    <a:pt x="1160" y="203"/>
                    <a:pt x="90" y="200"/>
                    <a:pt x="88" y="200"/>
                  </a:cubicBezTo>
                  <a:cubicBezTo>
                    <a:pt x="68" y="200"/>
                    <a:pt x="32" y="205"/>
                    <a:pt x="15" y="188"/>
                  </a:cubicBezTo>
                  <a:cubicBezTo>
                    <a:pt x="0" y="168"/>
                    <a:pt x="7" y="139"/>
                    <a:pt x="12" y="120"/>
                  </a:cubicBezTo>
                  <a:cubicBezTo>
                    <a:pt x="19" y="88"/>
                    <a:pt x="24" y="78"/>
                    <a:pt x="34" y="22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4" name="Freeform 230"/>
            <p:cNvSpPr>
              <a:spLocks noChangeArrowheads="1"/>
            </p:cNvSpPr>
            <p:nvPr/>
          </p:nvSpPr>
          <p:spPr bwMode="auto">
            <a:xfrm>
              <a:off x="18159823" y="4240492"/>
              <a:ext cx="1278134" cy="964902"/>
            </a:xfrm>
            <a:custGeom>
              <a:avLst/>
              <a:gdLst>
                <a:gd name="T0" fmla="*/ 2 w 1334"/>
                <a:gd name="T1" fmla="*/ 103 h 1008"/>
                <a:gd name="T2" fmla="*/ 2 w 1334"/>
                <a:gd name="T3" fmla="*/ 103 h 1008"/>
                <a:gd name="T4" fmla="*/ 93 w 1334"/>
                <a:gd name="T5" fmla="*/ 0 h 1008"/>
                <a:gd name="T6" fmla="*/ 1243 w 1334"/>
                <a:gd name="T7" fmla="*/ 3 h 1008"/>
                <a:gd name="T8" fmla="*/ 1333 w 1334"/>
                <a:gd name="T9" fmla="*/ 105 h 1008"/>
                <a:gd name="T10" fmla="*/ 1331 w 1334"/>
                <a:gd name="T11" fmla="*/ 904 h 1008"/>
                <a:gd name="T12" fmla="*/ 1240 w 1334"/>
                <a:gd name="T13" fmla="*/ 1007 h 1008"/>
                <a:gd name="T14" fmla="*/ 88 w 1334"/>
                <a:gd name="T15" fmla="*/ 1004 h 1008"/>
                <a:gd name="T16" fmla="*/ 0 w 1334"/>
                <a:gd name="T17" fmla="*/ 900 h 1008"/>
                <a:gd name="T18" fmla="*/ 2 w 1334"/>
                <a:gd name="T19" fmla="*/ 103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4" h="1008">
                  <a:moveTo>
                    <a:pt x="2" y="103"/>
                  </a:moveTo>
                  <a:lnTo>
                    <a:pt x="2" y="103"/>
                  </a:lnTo>
                  <a:cubicBezTo>
                    <a:pt x="2" y="44"/>
                    <a:pt x="44" y="0"/>
                    <a:pt x="93" y="0"/>
                  </a:cubicBezTo>
                  <a:cubicBezTo>
                    <a:pt x="1243" y="3"/>
                    <a:pt x="1243" y="3"/>
                    <a:pt x="1243" y="3"/>
                  </a:cubicBezTo>
                  <a:cubicBezTo>
                    <a:pt x="1291" y="3"/>
                    <a:pt x="1333" y="49"/>
                    <a:pt x="1333" y="105"/>
                  </a:cubicBezTo>
                  <a:cubicBezTo>
                    <a:pt x="1331" y="904"/>
                    <a:pt x="1331" y="904"/>
                    <a:pt x="1331" y="904"/>
                  </a:cubicBezTo>
                  <a:cubicBezTo>
                    <a:pt x="1331" y="961"/>
                    <a:pt x="1289" y="1007"/>
                    <a:pt x="1240" y="1007"/>
                  </a:cubicBezTo>
                  <a:cubicBezTo>
                    <a:pt x="88" y="1004"/>
                    <a:pt x="88" y="1004"/>
                    <a:pt x="88" y="1004"/>
                  </a:cubicBezTo>
                  <a:cubicBezTo>
                    <a:pt x="39" y="1004"/>
                    <a:pt x="0" y="958"/>
                    <a:pt x="0" y="900"/>
                  </a:cubicBezTo>
                  <a:lnTo>
                    <a:pt x="2" y="103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" name="Freeform 231"/>
            <p:cNvSpPr>
              <a:spLocks noChangeArrowheads="1"/>
            </p:cNvSpPr>
            <p:nvPr/>
          </p:nvSpPr>
          <p:spPr bwMode="auto">
            <a:xfrm>
              <a:off x="18159823" y="4270116"/>
              <a:ext cx="1278134" cy="964902"/>
            </a:xfrm>
            <a:custGeom>
              <a:avLst/>
              <a:gdLst>
                <a:gd name="T0" fmla="*/ 2 w 1334"/>
                <a:gd name="T1" fmla="*/ 103 h 1011"/>
                <a:gd name="T2" fmla="*/ 2 w 1334"/>
                <a:gd name="T3" fmla="*/ 103 h 1011"/>
                <a:gd name="T4" fmla="*/ 93 w 1334"/>
                <a:gd name="T5" fmla="*/ 0 h 1011"/>
                <a:gd name="T6" fmla="*/ 1243 w 1334"/>
                <a:gd name="T7" fmla="*/ 5 h 1011"/>
                <a:gd name="T8" fmla="*/ 1333 w 1334"/>
                <a:gd name="T9" fmla="*/ 108 h 1011"/>
                <a:gd name="T10" fmla="*/ 1331 w 1334"/>
                <a:gd name="T11" fmla="*/ 907 h 1011"/>
                <a:gd name="T12" fmla="*/ 1240 w 1334"/>
                <a:gd name="T13" fmla="*/ 1010 h 1011"/>
                <a:gd name="T14" fmla="*/ 88 w 1334"/>
                <a:gd name="T15" fmla="*/ 1005 h 1011"/>
                <a:gd name="T16" fmla="*/ 0 w 1334"/>
                <a:gd name="T17" fmla="*/ 902 h 1011"/>
                <a:gd name="T18" fmla="*/ 2 w 1334"/>
                <a:gd name="T19" fmla="*/ 10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4" h="1011">
                  <a:moveTo>
                    <a:pt x="2" y="103"/>
                  </a:moveTo>
                  <a:lnTo>
                    <a:pt x="2" y="103"/>
                  </a:lnTo>
                  <a:cubicBezTo>
                    <a:pt x="2" y="47"/>
                    <a:pt x="41" y="0"/>
                    <a:pt x="93" y="0"/>
                  </a:cubicBezTo>
                  <a:cubicBezTo>
                    <a:pt x="1243" y="5"/>
                    <a:pt x="1243" y="5"/>
                    <a:pt x="1243" y="5"/>
                  </a:cubicBezTo>
                  <a:cubicBezTo>
                    <a:pt x="1291" y="5"/>
                    <a:pt x="1333" y="52"/>
                    <a:pt x="1333" y="108"/>
                  </a:cubicBezTo>
                  <a:cubicBezTo>
                    <a:pt x="1331" y="907"/>
                    <a:pt x="1331" y="907"/>
                    <a:pt x="1331" y="907"/>
                  </a:cubicBezTo>
                  <a:cubicBezTo>
                    <a:pt x="1331" y="963"/>
                    <a:pt x="1289" y="1010"/>
                    <a:pt x="1240" y="1010"/>
                  </a:cubicBezTo>
                  <a:cubicBezTo>
                    <a:pt x="88" y="1005"/>
                    <a:pt x="88" y="1005"/>
                    <a:pt x="88" y="1005"/>
                  </a:cubicBezTo>
                  <a:cubicBezTo>
                    <a:pt x="39" y="1005"/>
                    <a:pt x="0" y="958"/>
                    <a:pt x="0" y="902"/>
                  </a:cubicBezTo>
                  <a:lnTo>
                    <a:pt x="2" y="103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6" name="Freeform 232"/>
            <p:cNvSpPr>
              <a:spLocks noChangeArrowheads="1"/>
            </p:cNvSpPr>
            <p:nvPr/>
          </p:nvSpPr>
          <p:spPr bwMode="auto">
            <a:xfrm>
              <a:off x="18223306" y="4600215"/>
              <a:ext cx="1121541" cy="558628"/>
            </a:xfrm>
            <a:custGeom>
              <a:avLst/>
              <a:gdLst>
                <a:gd name="T0" fmla="*/ 0 w 1171"/>
                <a:gd name="T1" fmla="*/ 58 h 586"/>
                <a:gd name="T2" fmla="*/ 0 w 1171"/>
                <a:gd name="T3" fmla="*/ 58 h 586"/>
                <a:gd name="T4" fmla="*/ 78 w 1171"/>
                <a:gd name="T5" fmla="*/ 0 h 586"/>
                <a:gd name="T6" fmla="*/ 1092 w 1171"/>
                <a:gd name="T7" fmla="*/ 3 h 586"/>
                <a:gd name="T8" fmla="*/ 1170 w 1171"/>
                <a:gd name="T9" fmla="*/ 63 h 586"/>
                <a:gd name="T10" fmla="*/ 1168 w 1171"/>
                <a:gd name="T11" fmla="*/ 527 h 586"/>
                <a:gd name="T12" fmla="*/ 1090 w 1171"/>
                <a:gd name="T13" fmla="*/ 585 h 586"/>
                <a:gd name="T14" fmla="*/ 78 w 1171"/>
                <a:gd name="T15" fmla="*/ 583 h 586"/>
                <a:gd name="T16" fmla="*/ 0 w 1171"/>
                <a:gd name="T17" fmla="*/ 522 h 586"/>
                <a:gd name="T18" fmla="*/ 0 w 1171"/>
                <a:gd name="T19" fmla="*/ 5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1" h="586">
                  <a:moveTo>
                    <a:pt x="0" y="58"/>
                  </a:moveTo>
                  <a:lnTo>
                    <a:pt x="0" y="58"/>
                  </a:lnTo>
                  <a:cubicBezTo>
                    <a:pt x="0" y="27"/>
                    <a:pt x="37" y="0"/>
                    <a:pt x="78" y="0"/>
                  </a:cubicBezTo>
                  <a:cubicBezTo>
                    <a:pt x="1092" y="3"/>
                    <a:pt x="1092" y="3"/>
                    <a:pt x="1092" y="3"/>
                  </a:cubicBezTo>
                  <a:cubicBezTo>
                    <a:pt x="1136" y="3"/>
                    <a:pt x="1170" y="30"/>
                    <a:pt x="1170" y="63"/>
                  </a:cubicBezTo>
                  <a:cubicBezTo>
                    <a:pt x="1168" y="527"/>
                    <a:pt x="1168" y="527"/>
                    <a:pt x="1168" y="527"/>
                  </a:cubicBezTo>
                  <a:cubicBezTo>
                    <a:pt x="1168" y="558"/>
                    <a:pt x="1134" y="585"/>
                    <a:pt x="1090" y="585"/>
                  </a:cubicBezTo>
                  <a:cubicBezTo>
                    <a:pt x="78" y="583"/>
                    <a:pt x="78" y="583"/>
                    <a:pt x="78" y="583"/>
                  </a:cubicBezTo>
                  <a:cubicBezTo>
                    <a:pt x="35" y="583"/>
                    <a:pt x="0" y="556"/>
                    <a:pt x="0" y="522"/>
                  </a:cubicBezTo>
                  <a:lnTo>
                    <a:pt x="0" y="58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7" name="Freeform 233"/>
            <p:cNvSpPr>
              <a:spLocks noChangeArrowheads="1"/>
            </p:cNvSpPr>
            <p:nvPr/>
          </p:nvSpPr>
          <p:spPr bwMode="auto">
            <a:xfrm>
              <a:off x="18676155" y="4325133"/>
              <a:ext cx="232773" cy="224297"/>
            </a:xfrm>
            <a:custGeom>
              <a:avLst/>
              <a:gdLst>
                <a:gd name="T0" fmla="*/ 0 w 249"/>
                <a:gd name="T1" fmla="*/ 24 h 238"/>
                <a:gd name="T2" fmla="*/ 0 w 249"/>
                <a:gd name="T3" fmla="*/ 24 h 238"/>
                <a:gd name="T4" fmla="*/ 17 w 249"/>
                <a:gd name="T5" fmla="*/ 3 h 238"/>
                <a:gd name="T6" fmla="*/ 234 w 249"/>
                <a:gd name="T7" fmla="*/ 3 h 238"/>
                <a:gd name="T8" fmla="*/ 248 w 249"/>
                <a:gd name="T9" fmla="*/ 27 h 238"/>
                <a:gd name="T10" fmla="*/ 248 w 249"/>
                <a:gd name="T11" fmla="*/ 212 h 238"/>
                <a:gd name="T12" fmla="*/ 231 w 249"/>
                <a:gd name="T13" fmla="*/ 237 h 238"/>
                <a:gd name="T14" fmla="*/ 17 w 249"/>
                <a:gd name="T15" fmla="*/ 237 h 238"/>
                <a:gd name="T16" fmla="*/ 0 w 249"/>
                <a:gd name="T17" fmla="*/ 212 h 238"/>
                <a:gd name="T18" fmla="*/ 0 w 249"/>
                <a:gd name="T19" fmla="*/ 2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38">
                  <a:moveTo>
                    <a:pt x="0" y="24"/>
                  </a:moveTo>
                  <a:lnTo>
                    <a:pt x="0" y="24"/>
                  </a:lnTo>
                  <a:cubicBezTo>
                    <a:pt x="0" y="12"/>
                    <a:pt x="7" y="0"/>
                    <a:pt x="17" y="3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8" y="12"/>
                    <a:pt x="248" y="27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8" y="227"/>
                    <a:pt x="241" y="237"/>
                    <a:pt x="231" y="237"/>
                  </a:cubicBezTo>
                  <a:cubicBezTo>
                    <a:pt x="17" y="237"/>
                    <a:pt x="17" y="237"/>
                    <a:pt x="17" y="237"/>
                  </a:cubicBezTo>
                  <a:cubicBezTo>
                    <a:pt x="7" y="237"/>
                    <a:pt x="0" y="224"/>
                    <a:pt x="0" y="212"/>
                  </a:cubicBezTo>
                  <a:lnTo>
                    <a:pt x="0" y="2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8" name="Freeform 234"/>
            <p:cNvSpPr>
              <a:spLocks noChangeArrowheads="1"/>
            </p:cNvSpPr>
            <p:nvPr/>
          </p:nvSpPr>
          <p:spPr bwMode="auto">
            <a:xfrm>
              <a:off x="18676155" y="4325133"/>
              <a:ext cx="232773" cy="224297"/>
            </a:xfrm>
            <a:custGeom>
              <a:avLst/>
              <a:gdLst>
                <a:gd name="T0" fmla="*/ 0 w 249"/>
                <a:gd name="T1" fmla="*/ 24 h 238"/>
                <a:gd name="T2" fmla="*/ 0 w 249"/>
                <a:gd name="T3" fmla="*/ 24 h 238"/>
                <a:gd name="T4" fmla="*/ 17 w 249"/>
                <a:gd name="T5" fmla="*/ 3 h 238"/>
                <a:gd name="T6" fmla="*/ 234 w 249"/>
                <a:gd name="T7" fmla="*/ 3 h 238"/>
                <a:gd name="T8" fmla="*/ 248 w 249"/>
                <a:gd name="T9" fmla="*/ 27 h 238"/>
                <a:gd name="T10" fmla="*/ 248 w 249"/>
                <a:gd name="T11" fmla="*/ 212 h 238"/>
                <a:gd name="T12" fmla="*/ 231 w 249"/>
                <a:gd name="T13" fmla="*/ 237 h 238"/>
                <a:gd name="T14" fmla="*/ 17 w 249"/>
                <a:gd name="T15" fmla="*/ 237 h 238"/>
                <a:gd name="T16" fmla="*/ 0 w 249"/>
                <a:gd name="T17" fmla="*/ 212 h 238"/>
                <a:gd name="T18" fmla="*/ 0 w 249"/>
                <a:gd name="T19" fmla="*/ 2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38">
                  <a:moveTo>
                    <a:pt x="0" y="24"/>
                  </a:moveTo>
                  <a:lnTo>
                    <a:pt x="0" y="24"/>
                  </a:lnTo>
                  <a:cubicBezTo>
                    <a:pt x="0" y="12"/>
                    <a:pt x="7" y="0"/>
                    <a:pt x="17" y="3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41" y="3"/>
                    <a:pt x="248" y="12"/>
                    <a:pt x="248" y="27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8" y="227"/>
                    <a:pt x="241" y="237"/>
                    <a:pt x="231" y="237"/>
                  </a:cubicBezTo>
                  <a:cubicBezTo>
                    <a:pt x="17" y="237"/>
                    <a:pt x="17" y="237"/>
                    <a:pt x="17" y="237"/>
                  </a:cubicBezTo>
                  <a:cubicBezTo>
                    <a:pt x="7" y="237"/>
                    <a:pt x="0" y="224"/>
                    <a:pt x="0" y="212"/>
                  </a:cubicBezTo>
                  <a:lnTo>
                    <a:pt x="0" y="24"/>
                  </a:lnTo>
                </a:path>
              </a:pathLst>
            </a:custGeom>
            <a:noFill/>
            <a:ln w="5760" cap="flat">
              <a:solidFill>
                <a:srgbClr val="32679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9" name="Freeform 235"/>
            <p:cNvSpPr>
              <a:spLocks noChangeArrowheads="1"/>
            </p:cNvSpPr>
            <p:nvPr/>
          </p:nvSpPr>
          <p:spPr bwMode="auto">
            <a:xfrm>
              <a:off x="18684620" y="4333597"/>
              <a:ext cx="237005" cy="220065"/>
            </a:xfrm>
            <a:custGeom>
              <a:avLst/>
              <a:gdLst>
                <a:gd name="T0" fmla="*/ 0 w 252"/>
                <a:gd name="T1" fmla="*/ 22 h 235"/>
                <a:gd name="T2" fmla="*/ 0 w 252"/>
                <a:gd name="T3" fmla="*/ 22 h 235"/>
                <a:gd name="T4" fmla="*/ 17 w 252"/>
                <a:gd name="T5" fmla="*/ 0 h 235"/>
                <a:gd name="T6" fmla="*/ 234 w 252"/>
                <a:gd name="T7" fmla="*/ 0 h 235"/>
                <a:gd name="T8" fmla="*/ 251 w 252"/>
                <a:gd name="T9" fmla="*/ 24 h 235"/>
                <a:gd name="T10" fmla="*/ 249 w 252"/>
                <a:gd name="T11" fmla="*/ 210 h 235"/>
                <a:gd name="T12" fmla="*/ 232 w 252"/>
                <a:gd name="T13" fmla="*/ 234 h 235"/>
                <a:gd name="T14" fmla="*/ 17 w 252"/>
                <a:gd name="T15" fmla="*/ 234 h 235"/>
                <a:gd name="T16" fmla="*/ 0 w 252"/>
                <a:gd name="T17" fmla="*/ 210 h 235"/>
                <a:gd name="T18" fmla="*/ 0 w 252"/>
                <a:gd name="T19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35">
                  <a:moveTo>
                    <a:pt x="0" y="22"/>
                  </a:moveTo>
                  <a:lnTo>
                    <a:pt x="0" y="22"/>
                  </a:lnTo>
                  <a:cubicBezTo>
                    <a:pt x="0" y="9"/>
                    <a:pt x="7" y="0"/>
                    <a:pt x="17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1" y="0"/>
                    <a:pt x="251" y="9"/>
                    <a:pt x="251" y="24"/>
                  </a:cubicBezTo>
                  <a:cubicBezTo>
                    <a:pt x="249" y="210"/>
                    <a:pt x="249" y="210"/>
                    <a:pt x="249" y="210"/>
                  </a:cubicBezTo>
                  <a:cubicBezTo>
                    <a:pt x="249" y="224"/>
                    <a:pt x="241" y="234"/>
                    <a:pt x="232" y="234"/>
                  </a:cubicBezTo>
                  <a:cubicBezTo>
                    <a:pt x="17" y="234"/>
                    <a:pt x="17" y="234"/>
                    <a:pt x="17" y="234"/>
                  </a:cubicBezTo>
                  <a:cubicBezTo>
                    <a:pt x="7" y="234"/>
                    <a:pt x="0" y="224"/>
                    <a:pt x="0" y="210"/>
                  </a:cubicBezTo>
                  <a:lnTo>
                    <a:pt x="0" y="22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0" name="Freeform 236"/>
            <p:cNvSpPr>
              <a:spLocks noChangeArrowheads="1"/>
            </p:cNvSpPr>
            <p:nvPr/>
          </p:nvSpPr>
          <p:spPr bwMode="auto">
            <a:xfrm>
              <a:off x="18295254" y="4629839"/>
              <a:ext cx="126967" cy="131193"/>
            </a:xfrm>
            <a:custGeom>
              <a:avLst/>
              <a:gdLst>
                <a:gd name="T0" fmla="*/ 0 w 138"/>
                <a:gd name="T1" fmla="*/ 4 h 142"/>
                <a:gd name="T2" fmla="*/ 0 w 138"/>
                <a:gd name="T3" fmla="*/ 4 h 142"/>
                <a:gd name="T4" fmla="*/ 5 w 138"/>
                <a:gd name="T5" fmla="*/ 0 h 142"/>
                <a:gd name="T6" fmla="*/ 134 w 138"/>
                <a:gd name="T7" fmla="*/ 0 h 142"/>
                <a:gd name="T8" fmla="*/ 137 w 138"/>
                <a:gd name="T9" fmla="*/ 4 h 142"/>
                <a:gd name="T10" fmla="*/ 137 w 138"/>
                <a:gd name="T11" fmla="*/ 136 h 142"/>
                <a:gd name="T12" fmla="*/ 132 w 138"/>
                <a:gd name="T13" fmla="*/ 141 h 142"/>
                <a:gd name="T14" fmla="*/ 2 w 138"/>
                <a:gd name="T15" fmla="*/ 141 h 142"/>
                <a:gd name="T16" fmla="*/ 0 w 138"/>
                <a:gd name="T17" fmla="*/ 136 h 142"/>
                <a:gd name="T18" fmla="*/ 0 w 138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2"/>
                    <a:pt x="137" y="4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8"/>
                    <a:pt x="134" y="141"/>
                    <a:pt x="13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1" name="Freeform 237"/>
            <p:cNvSpPr>
              <a:spLocks noChangeArrowheads="1"/>
            </p:cNvSpPr>
            <p:nvPr/>
          </p:nvSpPr>
          <p:spPr bwMode="auto">
            <a:xfrm>
              <a:off x="18295254" y="4629839"/>
              <a:ext cx="126967" cy="131193"/>
            </a:xfrm>
            <a:custGeom>
              <a:avLst/>
              <a:gdLst>
                <a:gd name="T0" fmla="*/ 0 w 138"/>
                <a:gd name="T1" fmla="*/ 4 h 142"/>
                <a:gd name="T2" fmla="*/ 0 w 138"/>
                <a:gd name="T3" fmla="*/ 4 h 142"/>
                <a:gd name="T4" fmla="*/ 5 w 138"/>
                <a:gd name="T5" fmla="*/ 0 h 142"/>
                <a:gd name="T6" fmla="*/ 134 w 138"/>
                <a:gd name="T7" fmla="*/ 0 h 142"/>
                <a:gd name="T8" fmla="*/ 137 w 138"/>
                <a:gd name="T9" fmla="*/ 4 h 142"/>
                <a:gd name="T10" fmla="*/ 137 w 138"/>
                <a:gd name="T11" fmla="*/ 136 h 142"/>
                <a:gd name="T12" fmla="*/ 132 w 138"/>
                <a:gd name="T13" fmla="*/ 141 h 142"/>
                <a:gd name="T14" fmla="*/ 2 w 138"/>
                <a:gd name="T15" fmla="*/ 141 h 142"/>
                <a:gd name="T16" fmla="*/ 0 w 138"/>
                <a:gd name="T17" fmla="*/ 136 h 142"/>
                <a:gd name="T18" fmla="*/ 0 w 138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2"/>
                    <a:pt x="137" y="4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8"/>
                    <a:pt x="134" y="141"/>
                    <a:pt x="13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2" name="Freeform 238"/>
            <p:cNvSpPr>
              <a:spLocks noChangeArrowheads="1"/>
            </p:cNvSpPr>
            <p:nvPr/>
          </p:nvSpPr>
          <p:spPr bwMode="auto">
            <a:xfrm>
              <a:off x="18464544" y="4629839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8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3" name="Freeform 239"/>
            <p:cNvSpPr>
              <a:spLocks noChangeArrowheads="1"/>
            </p:cNvSpPr>
            <p:nvPr/>
          </p:nvSpPr>
          <p:spPr bwMode="auto">
            <a:xfrm>
              <a:off x="18464544" y="4629839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8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4" name="Freeform 240"/>
            <p:cNvSpPr>
              <a:spLocks noChangeArrowheads="1"/>
            </p:cNvSpPr>
            <p:nvPr/>
          </p:nvSpPr>
          <p:spPr bwMode="auto">
            <a:xfrm>
              <a:off x="18638065" y="4629839"/>
              <a:ext cx="126967" cy="131193"/>
            </a:xfrm>
            <a:custGeom>
              <a:avLst/>
              <a:gdLst>
                <a:gd name="T0" fmla="*/ 0 w 137"/>
                <a:gd name="T1" fmla="*/ 4 h 142"/>
                <a:gd name="T2" fmla="*/ 0 w 137"/>
                <a:gd name="T3" fmla="*/ 4 h 142"/>
                <a:gd name="T4" fmla="*/ 4 w 137"/>
                <a:gd name="T5" fmla="*/ 0 h 142"/>
                <a:gd name="T6" fmla="*/ 133 w 137"/>
                <a:gd name="T7" fmla="*/ 0 h 142"/>
                <a:gd name="T8" fmla="*/ 136 w 137"/>
                <a:gd name="T9" fmla="*/ 4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41 h 142"/>
                <a:gd name="T16" fmla="*/ 0 w 137"/>
                <a:gd name="T17" fmla="*/ 136 h 142"/>
                <a:gd name="T18" fmla="*/ 0 w 137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6" y="2"/>
                    <a:pt x="136" y="4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8"/>
                    <a:pt x="133" y="141"/>
                    <a:pt x="131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" name="Freeform 241"/>
            <p:cNvSpPr>
              <a:spLocks noChangeArrowheads="1"/>
            </p:cNvSpPr>
            <p:nvPr/>
          </p:nvSpPr>
          <p:spPr bwMode="auto">
            <a:xfrm>
              <a:off x="18638065" y="4629839"/>
              <a:ext cx="126967" cy="131193"/>
            </a:xfrm>
            <a:custGeom>
              <a:avLst/>
              <a:gdLst>
                <a:gd name="T0" fmla="*/ 0 w 137"/>
                <a:gd name="T1" fmla="*/ 4 h 142"/>
                <a:gd name="T2" fmla="*/ 0 w 137"/>
                <a:gd name="T3" fmla="*/ 4 h 142"/>
                <a:gd name="T4" fmla="*/ 4 w 137"/>
                <a:gd name="T5" fmla="*/ 0 h 142"/>
                <a:gd name="T6" fmla="*/ 133 w 137"/>
                <a:gd name="T7" fmla="*/ 0 h 142"/>
                <a:gd name="T8" fmla="*/ 136 w 137"/>
                <a:gd name="T9" fmla="*/ 4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41 h 142"/>
                <a:gd name="T16" fmla="*/ 0 w 137"/>
                <a:gd name="T17" fmla="*/ 136 h 142"/>
                <a:gd name="T18" fmla="*/ 0 w 137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6" y="2"/>
                    <a:pt x="136" y="4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8"/>
                    <a:pt x="133" y="141"/>
                    <a:pt x="131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" name="Freeform 242"/>
            <p:cNvSpPr>
              <a:spLocks noChangeArrowheads="1"/>
            </p:cNvSpPr>
            <p:nvPr/>
          </p:nvSpPr>
          <p:spPr bwMode="auto">
            <a:xfrm>
              <a:off x="18807354" y="4629839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7" name="Freeform 243"/>
            <p:cNvSpPr>
              <a:spLocks noChangeArrowheads="1"/>
            </p:cNvSpPr>
            <p:nvPr/>
          </p:nvSpPr>
          <p:spPr bwMode="auto">
            <a:xfrm>
              <a:off x="18807354" y="4629839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8"/>
                    <a:pt x="0" y="136"/>
                  </a:cubicBezTo>
                  <a:lnTo>
                    <a:pt x="0" y="4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8" name="Freeform 244"/>
            <p:cNvSpPr>
              <a:spLocks noChangeArrowheads="1"/>
            </p:cNvSpPr>
            <p:nvPr/>
          </p:nvSpPr>
          <p:spPr bwMode="auto">
            <a:xfrm>
              <a:off x="18980876" y="4629839"/>
              <a:ext cx="126967" cy="131193"/>
            </a:xfrm>
            <a:custGeom>
              <a:avLst/>
              <a:gdLst>
                <a:gd name="T0" fmla="*/ 0 w 137"/>
                <a:gd name="T1" fmla="*/ 5 h 142"/>
                <a:gd name="T2" fmla="*/ 0 w 137"/>
                <a:gd name="T3" fmla="*/ 5 h 142"/>
                <a:gd name="T4" fmla="*/ 4 w 137"/>
                <a:gd name="T5" fmla="*/ 0 h 142"/>
                <a:gd name="T6" fmla="*/ 134 w 137"/>
                <a:gd name="T7" fmla="*/ 0 h 142"/>
                <a:gd name="T8" fmla="*/ 136 w 137"/>
                <a:gd name="T9" fmla="*/ 5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39 h 142"/>
                <a:gd name="T16" fmla="*/ 0 w 137"/>
                <a:gd name="T17" fmla="*/ 136 h 142"/>
                <a:gd name="T18" fmla="*/ 0 w 137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2"/>
                    <a:pt x="136" y="5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9"/>
                    <a:pt x="134" y="141"/>
                    <a:pt x="131" y="141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39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9" name="Freeform 245"/>
            <p:cNvSpPr>
              <a:spLocks noChangeArrowheads="1"/>
            </p:cNvSpPr>
            <p:nvPr/>
          </p:nvSpPr>
          <p:spPr bwMode="auto">
            <a:xfrm>
              <a:off x="18980876" y="4629839"/>
              <a:ext cx="126967" cy="131193"/>
            </a:xfrm>
            <a:custGeom>
              <a:avLst/>
              <a:gdLst>
                <a:gd name="T0" fmla="*/ 0 w 137"/>
                <a:gd name="T1" fmla="*/ 5 h 142"/>
                <a:gd name="T2" fmla="*/ 0 w 137"/>
                <a:gd name="T3" fmla="*/ 5 h 142"/>
                <a:gd name="T4" fmla="*/ 4 w 137"/>
                <a:gd name="T5" fmla="*/ 0 h 142"/>
                <a:gd name="T6" fmla="*/ 134 w 137"/>
                <a:gd name="T7" fmla="*/ 0 h 142"/>
                <a:gd name="T8" fmla="*/ 136 w 137"/>
                <a:gd name="T9" fmla="*/ 5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39 h 142"/>
                <a:gd name="T16" fmla="*/ 0 w 137"/>
                <a:gd name="T17" fmla="*/ 136 h 142"/>
                <a:gd name="T18" fmla="*/ 0 w 137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2"/>
                    <a:pt x="136" y="5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9"/>
                    <a:pt x="134" y="141"/>
                    <a:pt x="131" y="141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39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0" name="Freeform 246"/>
            <p:cNvSpPr>
              <a:spLocks noChangeArrowheads="1"/>
            </p:cNvSpPr>
            <p:nvPr/>
          </p:nvSpPr>
          <p:spPr bwMode="auto">
            <a:xfrm>
              <a:off x="19150165" y="4629839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5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1" name="Freeform 247"/>
            <p:cNvSpPr>
              <a:spLocks noChangeArrowheads="1"/>
            </p:cNvSpPr>
            <p:nvPr/>
          </p:nvSpPr>
          <p:spPr bwMode="auto">
            <a:xfrm>
              <a:off x="19150165" y="4629839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5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2" name="Freeform 248"/>
            <p:cNvSpPr>
              <a:spLocks noChangeArrowheads="1"/>
            </p:cNvSpPr>
            <p:nvPr/>
          </p:nvSpPr>
          <p:spPr bwMode="auto">
            <a:xfrm>
              <a:off x="18291022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4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4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6" y="142"/>
                    <a:pt x="13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3" name="Freeform 249"/>
            <p:cNvSpPr>
              <a:spLocks noChangeArrowheads="1"/>
            </p:cNvSpPr>
            <p:nvPr/>
          </p:nvSpPr>
          <p:spPr bwMode="auto">
            <a:xfrm>
              <a:off x="18291022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4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4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6" y="142"/>
                    <a:pt x="13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Freeform 250"/>
            <p:cNvSpPr>
              <a:spLocks noChangeArrowheads="1"/>
            </p:cNvSpPr>
            <p:nvPr/>
          </p:nvSpPr>
          <p:spPr bwMode="auto">
            <a:xfrm>
              <a:off x="18464544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5" name="Freeform 251"/>
            <p:cNvSpPr>
              <a:spLocks noChangeArrowheads="1"/>
            </p:cNvSpPr>
            <p:nvPr/>
          </p:nvSpPr>
          <p:spPr bwMode="auto">
            <a:xfrm>
              <a:off x="18464544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" name="Freeform 252"/>
            <p:cNvSpPr>
              <a:spLocks noChangeArrowheads="1"/>
            </p:cNvSpPr>
            <p:nvPr/>
          </p:nvSpPr>
          <p:spPr bwMode="auto">
            <a:xfrm>
              <a:off x="18633833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" name="Freeform 253"/>
            <p:cNvSpPr>
              <a:spLocks noChangeArrowheads="1"/>
            </p:cNvSpPr>
            <p:nvPr/>
          </p:nvSpPr>
          <p:spPr bwMode="auto">
            <a:xfrm>
              <a:off x="18633833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8" name="Freeform 254"/>
            <p:cNvSpPr>
              <a:spLocks noChangeArrowheads="1"/>
            </p:cNvSpPr>
            <p:nvPr/>
          </p:nvSpPr>
          <p:spPr bwMode="auto">
            <a:xfrm>
              <a:off x="18807354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3 h 143"/>
                <a:gd name="T8" fmla="*/ 139 w 140"/>
                <a:gd name="T9" fmla="*/ 8 h 143"/>
                <a:gd name="T10" fmla="*/ 139 w 140"/>
                <a:gd name="T11" fmla="*/ 140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7" y="3"/>
                    <a:pt x="139" y="3"/>
                    <a:pt x="139" y="8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2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9" name="Freeform 255"/>
            <p:cNvSpPr>
              <a:spLocks noChangeArrowheads="1"/>
            </p:cNvSpPr>
            <p:nvPr/>
          </p:nvSpPr>
          <p:spPr bwMode="auto">
            <a:xfrm>
              <a:off x="18807354" y="4794888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3 h 143"/>
                <a:gd name="T8" fmla="*/ 139 w 140"/>
                <a:gd name="T9" fmla="*/ 8 h 143"/>
                <a:gd name="T10" fmla="*/ 139 w 140"/>
                <a:gd name="T11" fmla="*/ 140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7" y="3"/>
                    <a:pt x="139" y="3"/>
                    <a:pt x="139" y="8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2"/>
                    <a:pt x="137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0" name="Freeform 256"/>
            <p:cNvSpPr>
              <a:spLocks noChangeArrowheads="1"/>
            </p:cNvSpPr>
            <p:nvPr/>
          </p:nvSpPr>
          <p:spPr bwMode="auto">
            <a:xfrm>
              <a:off x="18976643" y="4794888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7 h 142"/>
                <a:gd name="T12" fmla="*/ 134 w 140"/>
                <a:gd name="T13" fmla="*/ 141 h 142"/>
                <a:gd name="T14" fmla="*/ 5 w 140"/>
                <a:gd name="T15" fmla="*/ 139 h 142"/>
                <a:gd name="T16" fmla="*/ 0 w 140"/>
                <a:gd name="T17" fmla="*/ 137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1" name="Freeform 257"/>
            <p:cNvSpPr>
              <a:spLocks noChangeArrowheads="1"/>
            </p:cNvSpPr>
            <p:nvPr/>
          </p:nvSpPr>
          <p:spPr bwMode="auto">
            <a:xfrm>
              <a:off x="18976643" y="4794888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7 h 142"/>
                <a:gd name="T12" fmla="*/ 134 w 140"/>
                <a:gd name="T13" fmla="*/ 141 h 142"/>
                <a:gd name="T14" fmla="*/ 5 w 140"/>
                <a:gd name="T15" fmla="*/ 139 h 142"/>
                <a:gd name="T16" fmla="*/ 0 w 140"/>
                <a:gd name="T17" fmla="*/ 137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2" name="Freeform 258"/>
            <p:cNvSpPr>
              <a:spLocks noChangeArrowheads="1"/>
            </p:cNvSpPr>
            <p:nvPr/>
          </p:nvSpPr>
          <p:spPr bwMode="auto">
            <a:xfrm>
              <a:off x="19150165" y="4794888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5 w 140"/>
                <a:gd name="T7" fmla="*/ 0 h 142"/>
                <a:gd name="T8" fmla="*/ 139 w 140"/>
                <a:gd name="T9" fmla="*/ 5 h 142"/>
                <a:gd name="T10" fmla="*/ 139 w 140"/>
                <a:gd name="T11" fmla="*/ 137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7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3" name="Freeform 259"/>
            <p:cNvSpPr>
              <a:spLocks noChangeArrowheads="1"/>
            </p:cNvSpPr>
            <p:nvPr/>
          </p:nvSpPr>
          <p:spPr bwMode="auto">
            <a:xfrm>
              <a:off x="19150165" y="4794888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5 w 140"/>
                <a:gd name="T7" fmla="*/ 0 h 142"/>
                <a:gd name="T8" fmla="*/ 139 w 140"/>
                <a:gd name="T9" fmla="*/ 5 h 142"/>
                <a:gd name="T10" fmla="*/ 139 w 140"/>
                <a:gd name="T11" fmla="*/ 137 h 142"/>
                <a:gd name="T12" fmla="*/ 135 w 140"/>
                <a:gd name="T13" fmla="*/ 141 h 142"/>
                <a:gd name="T14" fmla="*/ 5 w 140"/>
                <a:gd name="T15" fmla="*/ 141 h 142"/>
                <a:gd name="T16" fmla="*/ 0 w 140"/>
                <a:gd name="T17" fmla="*/ 137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4" name="Freeform 260"/>
            <p:cNvSpPr>
              <a:spLocks noChangeArrowheads="1"/>
            </p:cNvSpPr>
            <p:nvPr/>
          </p:nvSpPr>
          <p:spPr bwMode="auto">
            <a:xfrm>
              <a:off x="18291022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4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4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5" name="Freeform 261"/>
            <p:cNvSpPr>
              <a:spLocks noChangeArrowheads="1"/>
            </p:cNvSpPr>
            <p:nvPr/>
          </p:nvSpPr>
          <p:spPr bwMode="auto">
            <a:xfrm>
              <a:off x="18291022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4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4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" name="Freeform 262"/>
            <p:cNvSpPr>
              <a:spLocks noChangeArrowheads="1"/>
            </p:cNvSpPr>
            <p:nvPr/>
          </p:nvSpPr>
          <p:spPr bwMode="auto">
            <a:xfrm>
              <a:off x="18464544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7 w 140"/>
                <a:gd name="T11" fmla="*/ 137 h 143"/>
                <a:gd name="T12" fmla="*/ 132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7" y="142"/>
                    <a:pt x="132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" name="Freeform 263"/>
            <p:cNvSpPr>
              <a:spLocks noChangeArrowheads="1"/>
            </p:cNvSpPr>
            <p:nvPr/>
          </p:nvSpPr>
          <p:spPr bwMode="auto">
            <a:xfrm>
              <a:off x="18464544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7 w 140"/>
                <a:gd name="T11" fmla="*/ 137 h 143"/>
                <a:gd name="T12" fmla="*/ 132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7" y="142"/>
                    <a:pt x="132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8" name="Freeform 264"/>
            <p:cNvSpPr>
              <a:spLocks noChangeArrowheads="1"/>
            </p:cNvSpPr>
            <p:nvPr/>
          </p:nvSpPr>
          <p:spPr bwMode="auto">
            <a:xfrm>
              <a:off x="18633833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9" name="Freeform 265"/>
            <p:cNvSpPr>
              <a:spLocks noChangeArrowheads="1"/>
            </p:cNvSpPr>
            <p:nvPr/>
          </p:nvSpPr>
          <p:spPr bwMode="auto">
            <a:xfrm>
              <a:off x="18633833" y="4959937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0" name="Freeform 266"/>
            <p:cNvSpPr>
              <a:spLocks noChangeArrowheads="1"/>
            </p:cNvSpPr>
            <p:nvPr/>
          </p:nvSpPr>
          <p:spPr bwMode="auto">
            <a:xfrm>
              <a:off x="18807354" y="4959937"/>
              <a:ext cx="131199" cy="131193"/>
            </a:xfrm>
            <a:custGeom>
              <a:avLst/>
              <a:gdLst>
                <a:gd name="T0" fmla="*/ 0 w 140"/>
                <a:gd name="T1" fmla="*/ 2 h 142"/>
                <a:gd name="T2" fmla="*/ 0 w 140"/>
                <a:gd name="T3" fmla="*/ 2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7 w 140"/>
                <a:gd name="T11" fmla="*/ 136 h 142"/>
                <a:gd name="T12" fmla="*/ 132 w 140"/>
                <a:gd name="T13" fmla="*/ 141 h 142"/>
                <a:gd name="T14" fmla="*/ 3 w 140"/>
                <a:gd name="T15" fmla="*/ 139 h 142"/>
                <a:gd name="T16" fmla="*/ 0 w 140"/>
                <a:gd name="T17" fmla="*/ 134 h 142"/>
                <a:gd name="T18" fmla="*/ 0 w 140"/>
                <a:gd name="T19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2"/>
                  </a:moveTo>
                  <a:lnTo>
                    <a:pt x="0" y="2"/>
                  </a:lnTo>
                  <a:cubicBezTo>
                    <a:pt x="0" y="0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7" y="141"/>
                    <a:pt x="132" y="141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0" y="139"/>
                    <a:pt x="0" y="136"/>
                    <a:pt x="0" y="134"/>
                  </a:cubicBezTo>
                  <a:lnTo>
                    <a:pt x="0" y="2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1" name="Freeform 267"/>
            <p:cNvSpPr>
              <a:spLocks noChangeArrowheads="1"/>
            </p:cNvSpPr>
            <p:nvPr/>
          </p:nvSpPr>
          <p:spPr bwMode="auto">
            <a:xfrm>
              <a:off x="18807354" y="4959937"/>
              <a:ext cx="131199" cy="131193"/>
            </a:xfrm>
            <a:custGeom>
              <a:avLst/>
              <a:gdLst>
                <a:gd name="T0" fmla="*/ 0 w 140"/>
                <a:gd name="T1" fmla="*/ 2 h 142"/>
                <a:gd name="T2" fmla="*/ 0 w 140"/>
                <a:gd name="T3" fmla="*/ 2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7 w 140"/>
                <a:gd name="T11" fmla="*/ 136 h 142"/>
                <a:gd name="T12" fmla="*/ 132 w 140"/>
                <a:gd name="T13" fmla="*/ 141 h 142"/>
                <a:gd name="T14" fmla="*/ 3 w 140"/>
                <a:gd name="T15" fmla="*/ 139 h 142"/>
                <a:gd name="T16" fmla="*/ 0 w 140"/>
                <a:gd name="T17" fmla="*/ 134 h 142"/>
                <a:gd name="T18" fmla="*/ 0 w 140"/>
                <a:gd name="T19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2"/>
                  </a:moveTo>
                  <a:lnTo>
                    <a:pt x="0" y="2"/>
                  </a:lnTo>
                  <a:cubicBezTo>
                    <a:pt x="0" y="0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7" y="141"/>
                    <a:pt x="132" y="141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0" y="139"/>
                    <a:pt x="0" y="136"/>
                    <a:pt x="0" y="134"/>
                  </a:cubicBezTo>
                  <a:lnTo>
                    <a:pt x="0" y="2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2" name="Freeform 268"/>
            <p:cNvSpPr>
              <a:spLocks noChangeArrowheads="1"/>
            </p:cNvSpPr>
            <p:nvPr/>
          </p:nvSpPr>
          <p:spPr bwMode="auto">
            <a:xfrm>
              <a:off x="18976643" y="4959937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3" name="Freeform 269"/>
            <p:cNvSpPr>
              <a:spLocks noChangeArrowheads="1"/>
            </p:cNvSpPr>
            <p:nvPr/>
          </p:nvSpPr>
          <p:spPr bwMode="auto">
            <a:xfrm>
              <a:off x="18976643" y="4959937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4" name="Freeform 270"/>
            <p:cNvSpPr>
              <a:spLocks noChangeArrowheads="1"/>
            </p:cNvSpPr>
            <p:nvPr/>
          </p:nvSpPr>
          <p:spPr bwMode="auto">
            <a:xfrm>
              <a:off x="19150165" y="4959937"/>
              <a:ext cx="126967" cy="131193"/>
            </a:xfrm>
            <a:custGeom>
              <a:avLst/>
              <a:gdLst>
                <a:gd name="T0" fmla="*/ 0 w 138"/>
                <a:gd name="T1" fmla="*/ 5 h 142"/>
                <a:gd name="T2" fmla="*/ 0 w 138"/>
                <a:gd name="T3" fmla="*/ 5 h 142"/>
                <a:gd name="T4" fmla="*/ 5 w 138"/>
                <a:gd name="T5" fmla="*/ 0 h 142"/>
                <a:gd name="T6" fmla="*/ 135 w 138"/>
                <a:gd name="T7" fmla="*/ 0 h 142"/>
                <a:gd name="T8" fmla="*/ 137 w 138"/>
                <a:gd name="T9" fmla="*/ 5 h 142"/>
                <a:gd name="T10" fmla="*/ 137 w 138"/>
                <a:gd name="T11" fmla="*/ 136 h 142"/>
                <a:gd name="T12" fmla="*/ 132 w 138"/>
                <a:gd name="T13" fmla="*/ 141 h 142"/>
                <a:gd name="T14" fmla="*/ 3 w 138"/>
                <a:gd name="T15" fmla="*/ 141 h 142"/>
                <a:gd name="T16" fmla="*/ 0 w 138"/>
                <a:gd name="T17" fmla="*/ 136 h 142"/>
                <a:gd name="T18" fmla="*/ 0 w 138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7" y="2"/>
                    <a:pt x="137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5" y="141"/>
                    <a:pt x="13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0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5" name="Freeform 271"/>
            <p:cNvSpPr>
              <a:spLocks noChangeArrowheads="1"/>
            </p:cNvSpPr>
            <p:nvPr/>
          </p:nvSpPr>
          <p:spPr bwMode="auto">
            <a:xfrm>
              <a:off x="19150165" y="4959937"/>
              <a:ext cx="126967" cy="131193"/>
            </a:xfrm>
            <a:custGeom>
              <a:avLst/>
              <a:gdLst>
                <a:gd name="T0" fmla="*/ 0 w 138"/>
                <a:gd name="T1" fmla="*/ 5 h 142"/>
                <a:gd name="T2" fmla="*/ 0 w 138"/>
                <a:gd name="T3" fmla="*/ 5 h 142"/>
                <a:gd name="T4" fmla="*/ 5 w 138"/>
                <a:gd name="T5" fmla="*/ 0 h 142"/>
                <a:gd name="T6" fmla="*/ 135 w 138"/>
                <a:gd name="T7" fmla="*/ 0 h 142"/>
                <a:gd name="T8" fmla="*/ 137 w 138"/>
                <a:gd name="T9" fmla="*/ 5 h 142"/>
                <a:gd name="T10" fmla="*/ 137 w 138"/>
                <a:gd name="T11" fmla="*/ 136 h 142"/>
                <a:gd name="T12" fmla="*/ 132 w 138"/>
                <a:gd name="T13" fmla="*/ 141 h 142"/>
                <a:gd name="T14" fmla="*/ 3 w 138"/>
                <a:gd name="T15" fmla="*/ 141 h 142"/>
                <a:gd name="T16" fmla="*/ 0 w 138"/>
                <a:gd name="T17" fmla="*/ 136 h 142"/>
                <a:gd name="T18" fmla="*/ 0 w 138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7" y="2"/>
                    <a:pt x="137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5" y="141"/>
                    <a:pt x="13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0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" name="Freeform 272"/>
            <p:cNvSpPr>
              <a:spLocks noChangeArrowheads="1"/>
            </p:cNvSpPr>
            <p:nvPr/>
          </p:nvSpPr>
          <p:spPr bwMode="auto">
            <a:xfrm>
              <a:off x="18299487" y="4634071"/>
              <a:ext cx="126967" cy="131193"/>
            </a:xfrm>
            <a:custGeom>
              <a:avLst/>
              <a:gdLst>
                <a:gd name="T0" fmla="*/ 0 w 138"/>
                <a:gd name="T1" fmla="*/ 5 h 142"/>
                <a:gd name="T2" fmla="*/ 0 w 138"/>
                <a:gd name="T3" fmla="*/ 5 h 142"/>
                <a:gd name="T4" fmla="*/ 5 w 138"/>
                <a:gd name="T5" fmla="*/ 0 h 142"/>
                <a:gd name="T6" fmla="*/ 135 w 138"/>
                <a:gd name="T7" fmla="*/ 0 h 142"/>
                <a:gd name="T8" fmla="*/ 137 w 138"/>
                <a:gd name="T9" fmla="*/ 5 h 142"/>
                <a:gd name="T10" fmla="*/ 137 w 138"/>
                <a:gd name="T11" fmla="*/ 136 h 142"/>
                <a:gd name="T12" fmla="*/ 132 w 138"/>
                <a:gd name="T13" fmla="*/ 141 h 142"/>
                <a:gd name="T14" fmla="*/ 3 w 138"/>
                <a:gd name="T15" fmla="*/ 141 h 142"/>
                <a:gd name="T16" fmla="*/ 0 w 138"/>
                <a:gd name="T17" fmla="*/ 136 h 142"/>
                <a:gd name="T18" fmla="*/ 0 w 138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7" y="2"/>
                    <a:pt x="137" y="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5" y="141"/>
                    <a:pt x="13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0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" name="Freeform 273"/>
            <p:cNvSpPr>
              <a:spLocks noChangeArrowheads="1"/>
            </p:cNvSpPr>
            <p:nvPr/>
          </p:nvSpPr>
          <p:spPr bwMode="auto">
            <a:xfrm>
              <a:off x="18468776" y="4634071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8" name="Freeform 274"/>
            <p:cNvSpPr>
              <a:spLocks noChangeArrowheads="1"/>
            </p:cNvSpPr>
            <p:nvPr/>
          </p:nvSpPr>
          <p:spPr bwMode="auto">
            <a:xfrm>
              <a:off x="18646530" y="4634071"/>
              <a:ext cx="126967" cy="131193"/>
            </a:xfrm>
            <a:custGeom>
              <a:avLst/>
              <a:gdLst>
                <a:gd name="T0" fmla="*/ 0 w 137"/>
                <a:gd name="T1" fmla="*/ 5 h 142"/>
                <a:gd name="T2" fmla="*/ 0 w 137"/>
                <a:gd name="T3" fmla="*/ 5 h 142"/>
                <a:gd name="T4" fmla="*/ 5 w 137"/>
                <a:gd name="T5" fmla="*/ 0 h 142"/>
                <a:gd name="T6" fmla="*/ 134 w 137"/>
                <a:gd name="T7" fmla="*/ 0 h 142"/>
                <a:gd name="T8" fmla="*/ 136 w 137"/>
                <a:gd name="T9" fmla="*/ 5 h 142"/>
                <a:gd name="T10" fmla="*/ 136 w 137"/>
                <a:gd name="T11" fmla="*/ 136 h 142"/>
                <a:gd name="T12" fmla="*/ 131 w 137"/>
                <a:gd name="T13" fmla="*/ 141 h 142"/>
                <a:gd name="T14" fmla="*/ 2 w 137"/>
                <a:gd name="T15" fmla="*/ 141 h 142"/>
                <a:gd name="T16" fmla="*/ 0 w 137"/>
                <a:gd name="T17" fmla="*/ 136 h 142"/>
                <a:gd name="T18" fmla="*/ 0 w 137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2"/>
                    <a:pt x="136" y="5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39"/>
                    <a:pt x="134" y="141"/>
                    <a:pt x="131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9" name="Freeform 275"/>
            <p:cNvSpPr>
              <a:spLocks noChangeArrowheads="1"/>
            </p:cNvSpPr>
            <p:nvPr/>
          </p:nvSpPr>
          <p:spPr bwMode="auto">
            <a:xfrm>
              <a:off x="18815819" y="4638303"/>
              <a:ext cx="131199" cy="131193"/>
            </a:xfrm>
            <a:custGeom>
              <a:avLst/>
              <a:gdLst>
                <a:gd name="T0" fmla="*/ 0 w 140"/>
                <a:gd name="T1" fmla="*/ 3 h 143"/>
                <a:gd name="T2" fmla="*/ 0 w 140"/>
                <a:gd name="T3" fmla="*/ 3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4 h 143"/>
                <a:gd name="T18" fmla="*/ 0 w 140"/>
                <a:gd name="T19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3"/>
                  </a:moveTo>
                  <a:lnTo>
                    <a:pt x="0" y="3"/>
                  </a:lnTo>
                  <a:cubicBezTo>
                    <a:pt x="0" y="0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4"/>
                  </a:cubicBezTo>
                  <a:lnTo>
                    <a:pt x="0" y="3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0" name="Freeform 276"/>
            <p:cNvSpPr>
              <a:spLocks noChangeArrowheads="1"/>
            </p:cNvSpPr>
            <p:nvPr/>
          </p:nvSpPr>
          <p:spPr bwMode="auto">
            <a:xfrm>
              <a:off x="18989340" y="4638303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7 w 140"/>
                <a:gd name="T11" fmla="*/ 137 h 143"/>
                <a:gd name="T12" fmla="*/ 132 w 140"/>
                <a:gd name="T13" fmla="*/ 142 h 143"/>
                <a:gd name="T14" fmla="*/ 2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9"/>
                    <a:pt x="134" y="142"/>
                    <a:pt x="13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1" name="Freeform 277"/>
            <p:cNvSpPr>
              <a:spLocks noChangeArrowheads="1"/>
            </p:cNvSpPr>
            <p:nvPr/>
          </p:nvSpPr>
          <p:spPr bwMode="auto">
            <a:xfrm>
              <a:off x="19158629" y="4638303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2" name="Freeform 278"/>
            <p:cNvSpPr>
              <a:spLocks noChangeArrowheads="1"/>
            </p:cNvSpPr>
            <p:nvPr/>
          </p:nvSpPr>
          <p:spPr bwMode="auto">
            <a:xfrm>
              <a:off x="18299487" y="4799120"/>
              <a:ext cx="131199" cy="131193"/>
            </a:xfrm>
            <a:custGeom>
              <a:avLst/>
              <a:gdLst>
                <a:gd name="T0" fmla="*/ 2 w 140"/>
                <a:gd name="T1" fmla="*/ 5 h 142"/>
                <a:gd name="T2" fmla="*/ 2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2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2" y="5"/>
                  </a:moveTo>
                  <a:lnTo>
                    <a:pt x="2" y="5"/>
                  </a:lnTo>
                  <a:cubicBezTo>
                    <a:pt x="2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2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Freeform 279"/>
            <p:cNvSpPr>
              <a:spLocks noChangeArrowheads="1"/>
            </p:cNvSpPr>
            <p:nvPr/>
          </p:nvSpPr>
          <p:spPr bwMode="auto">
            <a:xfrm>
              <a:off x="18468776" y="4799120"/>
              <a:ext cx="131199" cy="131193"/>
            </a:xfrm>
            <a:custGeom>
              <a:avLst/>
              <a:gdLst>
                <a:gd name="T0" fmla="*/ 0 w 140"/>
                <a:gd name="T1" fmla="*/ 5 h 142"/>
                <a:gd name="T2" fmla="*/ 0 w 140"/>
                <a:gd name="T3" fmla="*/ 5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4" name="Freeform 280"/>
            <p:cNvSpPr>
              <a:spLocks noChangeArrowheads="1"/>
            </p:cNvSpPr>
            <p:nvPr/>
          </p:nvSpPr>
          <p:spPr bwMode="auto">
            <a:xfrm>
              <a:off x="18642297" y="4799120"/>
              <a:ext cx="131199" cy="131193"/>
            </a:xfrm>
            <a:custGeom>
              <a:avLst/>
              <a:gdLst>
                <a:gd name="T0" fmla="*/ 3 w 140"/>
                <a:gd name="T1" fmla="*/ 5 h 142"/>
                <a:gd name="T2" fmla="*/ 3 w 140"/>
                <a:gd name="T3" fmla="*/ 5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5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3 w 140"/>
                <a:gd name="T19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3" y="5"/>
                  </a:moveTo>
                  <a:lnTo>
                    <a:pt x="3" y="5"/>
                  </a:lnTo>
                  <a:cubicBezTo>
                    <a:pt x="3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5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3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5" name="Freeform 281"/>
            <p:cNvSpPr>
              <a:spLocks noChangeArrowheads="1"/>
            </p:cNvSpPr>
            <p:nvPr/>
          </p:nvSpPr>
          <p:spPr bwMode="auto">
            <a:xfrm>
              <a:off x="18815819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" name="Freeform 282"/>
            <p:cNvSpPr>
              <a:spLocks noChangeArrowheads="1"/>
            </p:cNvSpPr>
            <p:nvPr/>
          </p:nvSpPr>
          <p:spPr bwMode="auto">
            <a:xfrm>
              <a:off x="18985108" y="4803352"/>
              <a:ext cx="131199" cy="131193"/>
            </a:xfrm>
            <a:custGeom>
              <a:avLst/>
              <a:gdLst>
                <a:gd name="T0" fmla="*/ 3 w 141"/>
                <a:gd name="T1" fmla="*/ 5 h 143"/>
                <a:gd name="T2" fmla="*/ 3 w 141"/>
                <a:gd name="T3" fmla="*/ 5 h 143"/>
                <a:gd name="T4" fmla="*/ 5 w 141"/>
                <a:gd name="T5" fmla="*/ 0 h 143"/>
                <a:gd name="T6" fmla="*/ 135 w 141"/>
                <a:gd name="T7" fmla="*/ 0 h 143"/>
                <a:gd name="T8" fmla="*/ 140 w 141"/>
                <a:gd name="T9" fmla="*/ 5 h 143"/>
                <a:gd name="T10" fmla="*/ 140 w 141"/>
                <a:gd name="T11" fmla="*/ 137 h 143"/>
                <a:gd name="T12" fmla="*/ 135 w 141"/>
                <a:gd name="T13" fmla="*/ 142 h 143"/>
                <a:gd name="T14" fmla="*/ 5 w 141"/>
                <a:gd name="T15" fmla="*/ 142 h 143"/>
                <a:gd name="T16" fmla="*/ 0 w 141"/>
                <a:gd name="T17" fmla="*/ 137 h 143"/>
                <a:gd name="T18" fmla="*/ 3 w 141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3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40" y="3"/>
                    <a:pt x="140" y="5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3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" name="Freeform 283"/>
            <p:cNvSpPr>
              <a:spLocks noChangeArrowheads="1"/>
            </p:cNvSpPr>
            <p:nvPr/>
          </p:nvSpPr>
          <p:spPr bwMode="auto">
            <a:xfrm>
              <a:off x="19158629" y="4803352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9 w 140"/>
                <a:gd name="T11" fmla="*/ 137 h 143"/>
                <a:gd name="T12" fmla="*/ 134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8" name="Freeform 284"/>
            <p:cNvSpPr>
              <a:spLocks noChangeArrowheads="1"/>
            </p:cNvSpPr>
            <p:nvPr/>
          </p:nvSpPr>
          <p:spPr bwMode="auto">
            <a:xfrm>
              <a:off x="18299487" y="4968401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9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Freeform 285"/>
            <p:cNvSpPr>
              <a:spLocks noChangeArrowheads="1"/>
            </p:cNvSpPr>
            <p:nvPr/>
          </p:nvSpPr>
          <p:spPr bwMode="auto">
            <a:xfrm>
              <a:off x="18468776" y="4968401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0 h 142"/>
                <a:gd name="T8" fmla="*/ 139 w 140"/>
                <a:gd name="T9" fmla="*/ 4 h 142"/>
                <a:gd name="T10" fmla="*/ 137 w 140"/>
                <a:gd name="T11" fmla="*/ 136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0" name="Freeform 286"/>
            <p:cNvSpPr>
              <a:spLocks noChangeArrowheads="1"/>
            </p:cNvSpPr>
            <p:nvPr/>
          </p:nvSpPr>
          <p:spPr bwMode="auto">
            <a:xfrm>
              <a:off x="18642297" y="4968401"/>
              <a:ext cx="131199" cy="131193"/>
            </a:xfrm>
            <a:custGeom>
              <a:avLst/>
              <a:gdLst>
                <a:gd name="T0" fmla="*/ 0 w 140"/>
                <a:gd name="T1" fmla="*/ 4 h 142"/>
                <a:gd name="T2" fmla="*/ 0 w 140"/>
                <a:gd name="T3" fmla="*/ 4 h 142"/>
                <a:gd name="T4" fmla="*/ 5 w 140"/>
                <a:gd name="T5" fmla="*/ 0 h 142"/>
                <a:gd name="T6" fmla="*/ 134 w 140"/>
                <a:gd name="T7" fmla="*/ 2 h 142"/>
                <a:gd name="T8" fmla="*/ 139 w 140"/>
                <a:gd name="T9" fmla="*/ 7 h 142"/>
                <a:gd name="T10" fmla="*/ 139 w 140"/>
                <a:gd name="T11" fmla="*/ 139 h 142"/>
                <a:gd name="T12" fmla="*/ 134 w 140"/>
                <a:gd name="T13" fmla="*/ 141 h 142"/>
                <a:gd name="T14" fmla="*/ 5 w 140"/>
                <a:gd name="T15" fmla="*/ 141 h 142"/>
                <a:gd name="T16" fmla="*/ 0 w 140"/>
                <a:gd name="T17" fmla="*/ 136 h 142"/>
                <a:gd name="T18" fmla="*/ 0 w 140"/>
                <a:gd name="T1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0" y="4"/>
                  </a:moveTo>
                  <a:lnTo>
                    <a:pt x="0" y="4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2"/>
                    <a:pt x="139" y="2"/>
                    <a:pt x="139" y="7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9" y="141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lnTo>
                    <a:pt x="0" y="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1" name="Freeform 287"/>
            <p:cNvSpPr>
              <a:spLocks noChangeArrowheads="1"/>
            </p:cNvSpPr>
            <p:nvPr/>
          </p:nvSpPr>
          <p:spPr bwMode="auto">
            <a:xfrm>
              <a:off x="18815819" y="4968401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6 w 140"/>
                <a:gd name="T11" fmla="*/ 137 h 143"/>
                <a:gd name="T12" fmla="*/ 134 w 140"/>
                <a:gd name="T13" fmla="*/ 142 h 143"/>
                <a:gd name="T14" fmla="*/ 5 w 140"/>
                <a:gd name="T15" fmla="*/ 139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0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39"/>
                    <a:pt x="136" y="142"/>
                    <a:pt x="134" y="142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2" name="Freeform 288"/>
            <p:cNvSpPr>
              <a:spLocks noChangeArrowheads="1"/>
            </p:cNvSpPr>
            <p:nvPr/>
          </p:nvSpPr>
          <p:spPr bwMode="auto">
            <a:xfrm>
              <a:off x="18985108" y="4968401"/>
              <a:ext cx="131199" cy="131193"/>
            </a:xfrm>
            <a:custGeom>
              <a:avLst/>
              <a:gdLst>
                <a:gd name="T0" fmla="*/ 0 w 141"/>
                <a:gd name="T1" fmla="*/ 5 h 143"/>
                <a:gd name="T2" fmla="*/ 0 w 141"/>
                <a:gd name="T3" fmla="*/ 5 h 143"/>
                <a:gd name="T4" fmla="*/ 5 w 141"/>
                <a:gd name="T5" fmla="*/ 0 h 143"/>
                <a:gd name="T6" fmla="*/ 135 w 141"/>
                <a:gd name="T7" fmla="*/ 0 h 143"/>
                <a:gd name="T8" fmla="*/ 140 w 141"/>
                <a:gd name="T9" fmla="*/ 5 h 143"/>
                <a:gd name="T10" fmla="*/ 140 w 141"/>
                <a:gd name="T11" fmla="*/ 137 h 143"/>
                <a:gd name="T12" fmla="*/ 135 w 141"/>
                <a:gd name="T13" fmla="*/ 142 h 143"/>
                <a:gd name="T14" fmla="*/ 5 w 141"/>
                <a:gd name="T15" fmla="*/ 142 h 143"/>
                <a:gd name="T16" fmla="*/ 0 w 141"/>
                <a:gd name="T17" fmla="*/ 137 h 143"/>
                <a:gd name="T18" fmla="*/ 0 w 141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3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40" y="2"/>
                    <a:pt x="140" y="5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3" name="Freeform 289"/>
            <p:cNvSpPr>
              <a:spLocks noChangeArrowheads="1"/>
            </p:cNvSpPr>
            <p:nvPr/>
          </p:nvSpPr>
          <p:spPr bwMode="auto">
            <a:xfrm>
              <a:off x="19158629" y="4968401"/>
              <a:ext cx="131199" cy="131193"/>
            </a:xfrm>
            <a:custGeom>
              <a:avLst/>
              <a:gdLst>
                <a:gd name="T0" fmla="*/ 0 w 140"/>
                <a:gd name="T1" fmla="*/ 5 h 143"/>
                <a:gd name="T2" fmla="*/ 0 w 140"/>
                <a:gd name="T3" fmla="*/ 5 h 143"/>
                <a:gd name="T4" fmla="*/ 5 w 140"/>
                <a:gd name="T5" fmla="*/ 0 h 143"/>
                <a:gd name="T6" fmla="*/ 134 w 140"/>
                <a:gd name="T7" fmla="*/ 0 h 143"/>
                <a:gd name="T8" fmla="*/ 139 w 140"/>
                <a:gd name="T9" fmla="*/ 5 h 143"/>
                <a:gd name="T10" fmla="*/ 136 w 140"/>
                <a:gd name="T11" fmla="*/ 137 h 143"/>
                <a:gd name="T12" fmla="*/ 131 w 140"/>
                <a:gd name="T13" fmla="*/ 142 h 143"/>
                <a:gd name="T14" fmla="*/ 5 w 140"/>
                <a:gd name="T15" fmla="*/ 142 h 143"/>
                <a:gd name="T16" fmla="*/ 0 w 140"/>
                <a:gd name="T17" fmla="*/ 137 h 143"/>
                <a:gd name="T18" fmla="*/ 0 w 140"/>
                <a:gd name="T19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39"/>
                    <a:pt x="136" y="142"/>
                    <a:pt x="131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42"/>
                    <a:pt x="0" y="139"/>
                    <a:pt x="0" y="137"/>
                  </a:cubicBezTo>
                  <a:lnTo>
                    <a:pt x="0" y="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4" name="Freeform 290"/>
            <p:cNvSpPr>
              <a:spLocks noChangeArrowheads="1"/>
            </p:cNvSpPr>
            <p:nvPr/>
          </p:nvSpPr>
          <p:spPr bwMode="auto">
            <a:xfrm>
              <a:off x="18443382" y="4350525"/>
              <a:ext cx="232773" cy="478219"/>
            </a:xfrm>
            <a:custGeom>
              <a:avLst/>
              <a:gdLst>
                <a:gd name="T0" fmla="*/ 25 w 245"/>
                <a:gd name="T1" fmla="*/ 344 h 503"/>
                <a:gd name="T2" fmla="*/ 25 w 245"/>
                <a:gd name="T3" fmla="*/ 344 h 503"/>
                <a:gd name="T4" fmla="*/ 30 w 245"/>
                <a:gd name="T5" fmla="*/ 381 h 503"/>
                <a:gd name="T6" fmla="*/ 57 w 245"/>
                <a:gd name="T7" fmla="*/ 400 h 503"/>
                <a:gd name="T8" fmla="*/ 78 w 245"/>
                <a:gd name="T9" fmla="*/ 383 h 503"/>
                <a:gd name="T10" fmla="*/ 83 w 245"/>
                <a:gd name="T11" fmla="*/ 339 h 503"/>
                <a:gd name="T12" fmla="*/ 91 w 245"/>
                <a:gd name="T13" fmla="*/ 312 h 503"/>
                <a:gd name="T14" fmla="*/ 100 w 245"/>
                <a:gd name="T15" fmla="*/ 339 h 503"/>
                <a:gd name="T16" fmla="*/ 103 w 245"/>
                <a:gd name="T17" fmla="*/ 376 h 503"/>
                <a:gd name="T18" fmla="*/ 108 w 245"/>
                <a:gd name="T19" fmla="*/ 451 h 503"/>
                <a:gd name="T20" fmla="*/ 108 w 245"/>
                <a:gd name="T21" fmla="*/ 468 h 503"/>
                <a:gd name="T22" fmla="*/ 140 w 245"/>
                <a:gd name="T23" fmla="*/ 502 h 503"/>
                <a:gd name="T24" fmla="*/ 166 w 245"/>
                <a:gd name="T25" fmla="*/ 466 h 503"/>
                <a:gd name="T26" fmla="*/ 157 w 245"/>
                <a:gd name="T27" fmla="*/ 288 h 503"/>
                <a:gd name="T28" fmla="*/ 154 w 245"/>
                <a:gd name="T29" fmla="*/ 234 h 503"/>
                <a:gd name="T30" fmla="*/ 149 w 245"/>
                <a:gd name="T31" fmla="*/ 154 h 503"/>
                <a:gd name="T32" fmla="*/ 166 w 245"/>
                <a:gd name="T33" fmla="*/ 176 h 503"/>
                <a:gd name="T34" fmla="*/ 171 w 245"/>
                <a:gd name="T35" fmla="*/ 178 h 503"/>
                <a:gd name="T36" fmla="*/ 176 w 245"/>
                <a:gd name="T37" fmla="*/ 208 h 503"/>
                <a:gd name="T38" fmla="*/ 191 w 245"/>
                <a:gd name="T39" fmla="*/ 283 h 503"/>
                <a:gd name="T40" fmla="*/ 215 w 245"/>
                <a:gd name="T41" fmla="*/ 322 h 503"/>
                <a:gd name="T42" fmla="*/ 244 w 245"/>
                <a:gd name="T43" fmla="*/ 305 h 503"/>
                <a:gd name="T44" fmla="*/ 237 w 245"/>
                <a:gd name="T45" fmla="*/ 151 h 503"/>
                <a:gd name="T46" fmla="*/ 237 w 245"/>
                <a:gd name="T47" fmla="*/ 149 h 503"/>
                <a:gd name="T48" fmla="*/ 227 w 245"/>
                <a:gd name="T49" fmla="*/ 125 h 503"/>
                <a:gd name="T50" fmla="*/ 196 w 245"/>
                <a:gd name="T51" fmla="*/ 86 h 503"/>
                <a:gd name="T52" fmla="*/ 140 w 245"/>
                <a:gd name="T53" fmla="*/ 18 h 503"/>
                <a:gd name="T54" fmla="*/ 103 w 245"/>
                <a:gd name="T55" fmla="*/ 0 h 503"/>
                <a:gd name="T56" fmla="*/ 42 w 245"/>
                <a:gd name="T57" fmla="*/ 3 h 503"/>
                <a:gd name="T58" fmla="*/ 3 w 245"/>
                <a:gd name="T59" fmla="*/ 5 h 503"/>
                <a:gd name="T60" fmla="*/ 0 w 245"/>
                <a:gd name="T61" fmla="*/ 5 h 503"/>
                <a:gd name="T62" fmla="*/ 18 w 245"/>
                <a:gd name="T63" fmla="*/ 322 h 503"/>
                <a:gd name="T64" fmla="*/ 25 w 245"/>
                <a:gd name="T65" fmla="*/ 344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" h="503">
                  <a:moveTo>
                    <a:pt x="25" y="344"/>
                  </a:moveTo>
                  <a:lnTo>
                    <a:pt x="25" y="344"/>
                  </a:lnTo>
                  <a:cubicBezTo>
                    <a:pt x="25" y="356"/>
                    <a:pt x="25" y="369"/>
                    <a:pt x="30" y="381"/>
                  </a:cubicBezTo>
                  <a:cubicBezTo>
                    <a:pt x="35" y="390"/>
                    <a:pt x="45" y="400"/>
                    <a:pt x="57" y="400"/>
                  </a:cubicBezTo>
                  <a:cubicBezTo>
                    <a:pt x="66" y="397"/>
                    <a:pt x="74" y="390"/>
                    <a:pt x="78" y="383"/>
                  </a:cubicBezTo>
                  <a:cubicBezTo>
                    <a:pt x="86" y="371"/>
                    <a:pt x="83" y="354"/>
                    <a:pt x="83" y="339"/>
                  </a:cubicBezTo>
                  <a:cubicBezTo>
                    <a:pt x="83" y="332"/>
                    <a:pt x="78" y="312"/>
                    <a:pt x="91" y="312"/>
                  </a:cubicBezTo>
                  <a:cubicBezTo>
                    <a:pt x="103" y="315"/>
                    <a:pt x="100" y="332"/>
                    <a:pt x="100" y="339"/>
                  </a:cubicBezTo>
                  <a:cubicBezTo>
                    <a:pt x="103" y="351"/>
                    <a:pt x="103" y="364"/>
                    <a:pt x="103" y="376"/>
                  </a:cubicBezTo>
                  <a:cubicBezTo>
                    <a:pt x="103" y="400"/>
                    <a:pt x="105" y="427"/>
                    <a:pt x="108" y="451"/>
                  </a:cubicBezTo>
                  <a:cubicBezTo>
                    <a:pt x="108" y="459"/>
                    <a:pt x="108" y="463"/>
                    <a:pt x="108" y="468"/>
                  </a:cubicBezTo>
                  <a:cubicBezTo>
                    <a:pt x="110" y="488"/>
                    <a:pt x="123" y="502"/>
                    <a:pt x="140" y="502"/>
                  </a:cubicBezTo>
                  <a:cubicBezTo>
                    <a:pt x="154" y="502"/>
                    <a:pt x="166" y="485"/>
                    <a:pt x="166" y="466"/>
                  </a:cubicBezTo>
                  <a:cubicBezTo>
                    <a:pt x="157" y="288"/>
                    <a:pt x="157" y="288"/>
                    <a:pt x="157" y="288"/>
                  </a:cubicBezTo>
                  <a:cubicBezTo>
                    <a:pt x="157" y="276"/>
                    <a:pt x="157" y="259"/>
                    <a:pt x="154" y="234"/>
                  </a:cubicBezTo>
                  <a:cubicBezTo>
                    <a:pt x="149" y="154"/>
                    <a:pt x="149" y="154"/>
                    <a:pt x="149" y="154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9" y="178"/>
                    <a:pt x="169" y="178"/>
                    <a:pt x="171" y="178"/>
                  </a:cubicBezTo>
                  <a:cubicBezTo>
                    <a:pt x="171" y="188"/>
                    <a:pt x="173" y="198"/>
                    <a:pt x="176" y="208"/>
                  </a:cubicBezTo>
                  <a:cubicBezTo>
                    <a:pt x="181" y="232"/>
                    <a:pt x="183" y="259"/>
                    <a:pt x="191" y="283"/>
                  </a:cubicBezTo>
                  <a:cubicBezTo>
                    <a:pt x="193" y="298"/>
                    <a:pt x="201" y="315"/>
                    <a:pt x="215" y="322"/>
                  </a:cubicBezTo>
                  <a:cubicBezTo>
                    <a:pt x="227" y="327"/>
                    <a:pt x="244" y="322"/>
                    <a:pt x="244" y="305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2"/>
                    <a:pt x="232" y="132"/>
                    <a:pt x="227" y="125"/>
                  </a:cubicBezTo>
                  <a:cubicBezTo>
                    <a:pt x="215" y="113"/>
                    <a:pt x="205" y="98"/>
                    <a:pt x="196" y="86"/>
                  </a:cubicBezTo>
                  <a:cubicBezTo>
                    <a:pt x="176" y="64"/>
                    <a:pt x="157" y="40"/>
                    <a:pt x="140" y="18"/>
                  </a:cubicBezTo>
                  <a:cubicBezTo>
                    <a:pt x="130" y="5"/>
                    <a:pt x="118" y="0"/>
                    <a:pt x="103" y="0"/>
                  </a:cubicBezTo>
                  <a:cubicBezTo>
                    <a:pt x="83" y="0"/>
                    <a:pt x="64" y="0"/>
                    <a:pt x="42" y="3"/>
                  </a:cubicBezTo>
                  <a:cubicBezTo>
                    <a:pt x="30" y="3"/>
                    <a:pt x="18" y="3"/>
                    <a:pt x="3" y="5"/>
                  </a:cubicBezTo>
                  <a:lnTo>
                    <a:pt x="0" y="5"/>
                  </a:lnTo>
                  <a:cubicBezTo>
                    <a:pt x="18" y="322"/>
                    <a:pt x="18" y="322"/>
                    <a:pt x="18" y="322"/>
                  </a:cubicBezTo>
                  <a:cubicBezTo>
                    <a:pt x="22" y="327"/>
                    <a:pt x="25" y="339"/>
                    <a:pt x="25" y="344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Freeform 291"/>
            <p:cNvSpPr>
              <a:spLocks noChangeArrowheads="1"/>
            </p:cNvSpPr>
            <p:nvPr/>
          </p:nvSpPr>
          <p:spPr bwMode="auto">
            <a:xfrm>
              <a:off x="18337577" y="3279822"/>
              <a:ext cx="338578" cy="1049543"/>
            </a:xfrm>
            <a:custGeom>
              <a:avLst/>
              <a:gdLst>
                <a:gd name="T0" fmla="*/ 197 w 359"/>
                <a:gd name="T1" fmla="*/ 0 h 1100"/>
                <a:gd name="T2" fmla="*/ 197 w 359"/>
                <a:gd name="T3" fmla="*/ 0 h 1100"/>
                <a:gd name="T4" fmla="*/ 116 w 359"/>
                <a:gd name="T5" fmla="*/ 1094 h 1100"/>
                <a:gd name="T6" fmla="*/ 234 w 359"/>
                <a:gd name="T7" fmla="*/ 1099 h 1100"/>
                <a:gd name="T8" fmla="*/ 239 w 359"/>
                <a:gd name="T9" fmla="*/ 1089 h 1100"/>
                <a:gd name="T10" fmla="*/ 358 w 359"/>
                <a:gd name="T11" fmla="*/ 20 h 1100"/>
                <a:gd name="T12" fmla="*/ 197 w 359"/>
                <a:gd name="T1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1100">
                  <a:moveTo>
                    <a:pt x="197" y="0"/>
                  </a:moveTo>
                  <a:lnTo>
                    <a:pt x="197" y="0"/>
                  </a:lnTo>
                  <a:cubicBezTo>
                    <a:pt x="38" y="294"/>
                    <a:pt x="0" y="689"/>
                    <a:pt x="116" y="1094"/>
                  </a:cubicBezTo>
                  <a:cubicBezTo>
                    <a:pt x="156" y="1096"/>
                    <a:pt x="194" y="1096"/>
                    <a:pt x="234" y="1099"/>
                  </a:cubicBezTo>
                  <a:cubicBezTo>
                    <a:pt x="239" y="1099"/>
                    <a:pt x="241" y="1094"/>
                    <a:pt x="239" y="1089"/>
                  </a:cubicBezTo>
                  <a:cubicBezTo>
                    <a:pt x="138" y="689"/>
                    <a:pt x="189" y="304"/>
                    <a:pt x="358" y="20"/>
                  </a:cubicBezTo>
                  <a:cubicBezTo>
                    <a:pt x="304" y="15"/>
                    <a:pt x="251" y="7"/>
                    <a:pt x="197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6" name="Freeform 292"/>
            <p:cNvSpPr>
              <a:spLocks noChangeArrowheads="1"/>
            </p:cNvSpPr>
            <p:nvPr/>
          </p:nvSpPr>
          <p:spPr bwMode="auto">
            <a:xfrm>
              <a:off x="19416795" y="351258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" name="Freeform 293"/>
            <p:cNvSpPr>
              <a:spLocks noChangeArrowheads="1"/>
            </p:cNvSpPr>
            <p:nvPr/>
          </p:nvSpPr>
          <p:spPr bwMode="auto">
            <a:xfrm>
              <a:off x="18362970" y="2992044"/>
              <a:ext cx="918394" cy="986063"/>
            </a:xfrm>
            <a:custGeom>
              <a:avLst/>
              <a:gdLst>
                <a:gd name="T0" fmla="*/ 0 w 961"/>
                <a:gd name="T1" fmla="*/ 370 h 1031"/>
                <a:gd name="T2" fmla="*/ 0 w 961"/>
                <a:gd name="T3" fmla="*/ 370 h 1031"/>
                <a:gd name="T4" fmla="*/ 80 w 961"/>
                <a:gd name="T5" fmla="*/ 531 h 1031"/>
                <a:gd name="T6" fmla="*/ 875 w 961"/>
                <a:gd name="T7" fmla="*/ 767 h 1031"/>
                <a:gd name="T8" fmla="*/ 712 w 961"/>
                <a:gd name="T9" fmla="*/ 407 h 1031"/>
                <a:gd name="T10" fmla="*/ 719 w 961"/>
                <a:gd name="T11" fmla="*/ 400 h 1031"/>
                <a:gd name="T12" fmla="*/ 855 w 961"/>
                <a:gd name="T13" fmla="*/ 390 h 1031"/>
                <a:gd name="T14" fmla="*/ 960 w 961"/>
                <a:gd name="T15" fmla="*/ 397 h 1031"/>
                <a:gd name="T16" fmla="*/ 61 w 961"/>
                <a:gd name="T17" fmla="*/ 290 h 1031"/>
                <a:gd name="T18" fmla="*/ 49 w 961"/>
                <a:gd name="T19" fmla="*/ 299 h 1031"/>
                <a:gd name="T20" fmla="*/ 0 w 961"/>
                <a:gd name="T21" fmla="*/ 37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1" h="1031">
                  <a:moveTo>
                    <a:pt x="0" y="370"/>
                  </a:moveTo>
                  <a:lnTo>
                    <a:pt x="0" y="370"/>
                  </a:lnTo>
                  <a:cubicBezTo>
                    <a:pt x="2" y="377"/>
                    <a:pt x="19" y="443"/>
                    <a:pt x="80" y="531"/>
                  </a:cubicBezTo>
                  <a:cubicBezTo>
                    <a:pt x="222" y="738"/>
                    <a:pt x="504" y="1030"/>
                    <a:pt x="875" y="767"/>
                  </a:cubicBezTo>
                  <a:cubicBezTo>
                    <a:pt x="858" y="628"/>
                    <a:pt x="804" y="504"/>
                    <a:pt x="712" y="407"/>
                  </a:cubicBezTo>
                  <a:cubicBezTo>
                    <a:pt x="709" y="402"/>
                    <a:pt x="712" y="400"/>
                    <a:pt x="719" y="400"/>
                  </a:cubicBezTo>
                  <a:cubicBezTo>
                    <a:pt x="772" y="400"/>
                    <a:pt x="799" y="387"/>
                    <a:pt x="855" y="390"/>
                  </a:cubicBezTo>
                  <a:cubicBezTo>
                    <a:pt x="894" y="390"/>
                    <a:pt x="923" y="395"/>
                    <a:pt x="960" y="397"/>
                  </a:cubicBezTo>
                  <a:cubicBezTo>
                    <a:pt x="768" y="226"/>
                    <a:pt x="412" y="0"/>
                    <a:pt x="61" y="290"/>
                  </a:cubicBezTo>
                  <a:cubicBezTo>
                    <a:pt x="56" y="292"/>
                    <a:pt x="54" y="295"/>
                    <a:pt x="49" y="299"/>
                  </a:cubicBezTo>
                  <a:cubicBezTo>
                    <a:pt x="27" y="317"/>
                    <a:pt x="22" y="348"/>
                    <a:pt x="0" y="370"/>
                  </a:cubicBezTo>
                </a:path>
              </a:pathLst>
            </a:custGeom>
            <a:solidFill>
              <a:srgbClr val="AB642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" name="Freeform 294"/>
            <p:cNvSpPr>
              <a:spLocks noChangeArrowheads="1"/>
            </p:cNvSpPr>
            <p:nvPr/>
          </p:nvSpPr>
          <p:spPr bwMode="auto">
            <a:xfrm>
              <a:off x="18337577" y="3343302"/>
              <a:ext cx="0" cy="0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  <a:gd name="T4" fmla="*/ 0 w 1"/>
                <a:gd name="T5" fmla="*/ 2 h 3"/>
                <a:gd name="T6" fmla="*/ 0 w 1"/>
                <a:gd name="T7" fmla="*/ 0 h 3"/>
                <a:gd name="T8" fmla="*/ 0 w 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2"/>
                    <a:pt x="0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9" name="Freeform 295"/>
            <p:cNvSpPr>
              <a:spLocks noChangeArrowheads="1"/>
            </p:cNvSpPr>
            <p:nvPr/>
          </p:nvSpPr>
          <p:spPr bwMode="auto">
            <a:xfrm>
              <a:off x="18337577" y="3339070"/>
              <a:ext cx="97341" cy="156585"/>
            </a:xfrm>
            <a:custGeom>
              <a:avLst/>
              <a:gdLst>
                <a:gd name="T0" fmla="*/ 7 w 105"/>
                <a:gd name="T1" fmla="*/ 0 h 169"/>
                <a:gd name="T2" fmla="*/ 7 w 105"/>
                <a:gd name="T3" fmla="*/ 0 h 169"/>
                <a:gd name="T4" fmla="*/ 0 w 105"/>
                <a:gd name="T5" fmla="*/ 5 h 169"/>
                <a:gd name="T6" fmla="*/ 0 w 105"/>
                <a:gd name="T7" fmla="*/ 7 h 169"/>
                <a:gd name="T8" fmla="*/ 104 w 105"/>
                <a:gd name="T9" fmla="*/ 168 h 169"/>
                <a:gd name="T10" fmla="*/ 7 w 105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69">
                  <a:moveTo>
                    <a:pt x="7" y="0"/>
                  </a:moveTo>
                  <a:lnTo>
                    <a:pt x="7" y="0"/>
                  </a:lnTo>
                  <a:cubicBezTo>
                    <a:pt x="5" y="2"/>
                    <a:pt x="2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2"/>
                    <a:pt x="43" y="78"/>
                    <a:pt x="104" y="168"/>
                  </a:cubicBezTo>
                  <a:cubicBezTo>
                    <a:pt x="43" y="80"/>
                    <a:pt x="9" y="7"/>
                    <a:pt x="7" y="0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0" name="Freeform 296"/>
            <p:cNvSpPr>
              <a:spLocks noChangeArrowheads="1"/>
            </p:cNvSpPr>
            <p:nvPr/>
          </p:nvSpPr>
          <p:spPr bwMode="auto">
            <a:xfrm>
              <a:off x="18409525" y="3267126"/>
              <a:ext cx="8464" cy="4232"/>
            </a:xfrm>
            <a:custGeom>
              <a:avLst/>
              <a:gdLst>
                <a:gd name="T0" fmla="*/ 12 w 13"/>
                <a:gd name="T1" fmla="*/ 0 h 10"/>
                <a:gd name="T2" fmla="*/ 12 w 13"/>
                <a:gd name="T3" fmla="*/ 0 h 10"/>
                <a:gd name="T4" fmla="*/ 0 w 13"/>
                <a:gd name="T5" fmla="*/ 9 h 10"/>
                <a:gd name="T6" fmla="*/ 12 w 1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12" y="0"/>
                  </a:moveTo>
                  <a:lnTo>
                    <a:pt x="12" y="0"/>
                  </a:lnTo>
                  <a:cubicBezTo>
                    <a:pt x="7" y="2"/>
                    <a:pt x="5" y="5"/>
                    <a:pt x="0" y="9"/>
                  </a:cubicBezTo>
                  <a:cubicBezTo>
                    <a:pt x="5" y="5"/>
                    <a:pt x="7" y="2"/>
                    <a:pt x="12" y="0"/>
                  </a:cubicBezTo>
                </a:path>
              </a:pathLst>
            </a:custGeom>
            <a:solidFill>
              <a:srgbClr val="1BAA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1" name="Freeform 297"/>
            <p:cNvSpPr>
              <a:spLocks noChangeArrowheads="1"/>
            </p:cNvSpPr>
            <p:nvPr/>
          </p:nvSpPr>
          <p:spPr bwMode="auto">
            <a:xfrm>
              <a:off x="19065520" y="3364462"/>
              <a:ext cx="418991" cy="1197664"/>
            </a:xfrm>
            <a:custGeom>
              <a:avLst/>
              <a:gdLst>
                <a:gd name="T0" fmla="*/ 130 w 442"/>
                <a:gd name="T1" fmla="*/ 1250 h 1251"/>
                <a:gd name="T2" fmla="*/ 130 w 442"/>
                <a:gd name="T3" fmla="*/ 1250 h 1251"/>
                <a:gd name="T4" fmla="*/ 203 w 442"/>
                <a:gd name="T5" fmla="*/ 1147 h 1251"/>
                <a:gd name="T6" fmla="*/ 271 w 442"/>
                <a:gd name="T7" fmla="*/ 1045 h 1251"/>
                <a:gd name="T8" fmla="*/ 378 w 442"/>
                <a:gd name="T9" fmla="*/ 838 h 1251"/>
                <a:gd name="T10" fmla="*/ 432 w 442"/>
                <a:gd name="T11" fmla="*/ 467 h 1251"/>
                <a:gd name="T12" fmla="*/ 419 w 442"/>
                <a:gd name="T13" fmla="*/ 360 h 1251"/>
                <a:gd name="T14" fmla="*/ 281 w 442"/>
                <a:gd name="T15" fmla="*/ 58 h 1251"/>
                <a:gd name="T16" fmla="*/ 227 w 442"/>
                <a:gd name="T17" fmla="*/ 7 h 1251"/>
                <a:gd name="T18" fmla="*/ 122 w 442"/>
                <a:gd name="T19" fmla="*/ 0 h 1251"/>
                <a:gd name="T20" fmla="*/ 259 w 442"/>
                <a:gd name="T21" fmla="*/ 277 h 1251"/>
                <a:gd name="T22" fmla="*/ 0 w 442"/>
                <a:gd name="T23" fmla="*/ 1240 h 1251"/>
                <a:gd name="T24" fmla="*/ 130 w 442"/>
                <a:gd name="T25" fmla="*/ 125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1251">
                  <a:moveTo>
                    <a:pt x="130" y="1250"/>
                  </a:moveTo>
                  <a:lnTo>
                    <a:pt x="130" y="1250"/>
                  </a:lnTo>
                  <a:cubicBezTo>
                    <a:pt x="156" y="1221"/>
                    <a:pt x="178" y="1181"/>
                    <a:pt x="203" y="1147"/>
                  </a:cubicBezTo>
                  <a:cubicBezTo>
                    <a:pt x="227" y="1113"/>
                    <a:pt x="249" y="1079"/>
                    <a:pt x="271" y="1045"/>
                  </a:cubicBezTo>
                  <a:cubicBezTo>
                    <a:pt x="312" y="979"/>
                    <a:pt x="351" y="909"/>
                    <a:pt x="378" y="838"/>
                  </a:cubicBezTo>
                  <a:cubicBezTo>
                    <a:pt x="424" y="721"/>
                    <a:pt x="441" y="592"/>
                    <a:pt x="432" y="467"/>
                  </a:cubicBezTo>
                  <a:cubicBezTo>
                    <a:pt x="427" y="431"/>
                    <a:pt x="424" y="394"/>
                    <a:pt x="419" y="360"/>
                  </a:cubicBezTo>
                  <a:cubicBezTo>
                    <a:pt x="402" y="246"/>
                    <a:pt x="359" y="143"/>
                    <a:pt x="281" y="58"/>
                  </a:cubicBezTo>
                  <a:cubicBezTo>
                    <a:pt x="271" y="48"/>
                    <a:pt x="239" y="10"/>
                    <a:pt x="227" y="7"/>
                  </a:cubicBezTo>
                  <a:cubicBezTo>
                    <a:pt x="190" y="5"/>
                    <a:pt x="161" y="0"/>
                    <a:pt x="122" y="0"/>
                  </a:cubicBezTo>
                  <a:cubicBezTo>
                    <a:pt x="185" y="78"/>
                    <a:pt x="232" y="173"/>
                    <a:pt x="259" y="277"/>
                  </a:cubicBezTo>
                  <a:cubicBezTo>
                    <a:pt x="332" y="567"/>
                    <a:pt x="256" y="933"/>
                    <a:pt x="0" y="1240"/>
                  </a:cubicBezTo>
                  <a:cubicBezTo>
                    <a:pt x="35" y="1245"/>
                    <a:pt x="93" y="1245"/>
                    <a:pt x="130" y="12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2" name="Freeform 298"/>
            <p:cNvSpPr>
              <a:spLocks noChangeArrowheads="1"/>
            </p:cNvSpPr>
            <p:nvPr/>
          </p:nvSpPr>
          <p:spPr bwMode="auto">
            <a:xfrm>
              <a:off x="18963947" y="3360230"/>
              <a:ext cx="418991" cy="1189200"/>
            </a:xfrm>
            <a:custGeom>
              <a:avLst/>
              <a:gdLst>
                <a:gd name="T0" fmla="*/ 107 w 440"/>
                <a:gd name="T1" fmla="*/ 1243 h 1244"/>
                <a:gd name="T2" fmla="*/ 107 w 440"/>
                <a:gd name="T3" fmla="*/ 1243 h 1244"/>
                <a:gd name="T4" fmla="*/ 366 w 440"/>
                <a:gd name="T5" fmla="*/ 280 h 1244"/>
                <a:gd name="T6" fmla="*/ 229 w 440"/>
                <a:gd name="T7" fmla="*/ 3 h 1244"/>
                <a:gd name="T8" fmla="*/ 93 w 440"/>
                <a:gd name="T9" fmla="*/ 13 h 1244"/>
                <a:gd name="T10" fmla="*/ 86 w 440"/>
                <a:gd name="T11" fmla="*/ 20 h 1244"/>
                <a:gd name="T12" fmla="*/ 249 w 440"/>
                <a:gd name="T13" fmla="*/ 380 h 1244"/>
                <a:gd name="T14" fmla="*/ 0 w 440"/>
                <a:gd name="T15" fmla="*/ 1192 h 1244"/>
                <a:gd name="T16" fmla="*/ 107 w 440"/>
                <a:gd name="T17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1244">
                  <a:moveTo>
                    <a:pt x="107" y="1243"/>
                  </a:moveTo>
                  <a:lnTo>
                    <a:pt x="107" y="1243"/>
                  </a:lnTo>
                  <a:cubicBezTo>
                    <a:pt x="363" y="936"/>
                    <a:pt x="439" y="570"/>
                    <a:pt x="366" y="280"/>
                  </a:cubicBezTo>
                  <a:cubicBezTo>
                    <a:pt x="339" y="176"/>
                    <a:pt x="292" y="81"/>
                    <a:pt x="229" y="3"/>
                  </a:cubicBezTo>
                  <a:cubicBezTo>
                    <a:pt x="173" y="0"/>
                    <a:pt x="146" y="13"/>
                    <a:pt x="93" y="13"/>
                  </a:cubicBezTo>
                  <a:cubicBezTo>
                    <a:pt x="86" y="13"/>
                    <a:pt x="83" y="15"/>
                    <a:pt x="86" y="20"/>
                  </a:cubicBezTo>
                  <a:cubicBezTo>
                    <a:pt x="178" y="117"/>
                    <a:pt x="232" y="241"/>
                    <a:pt x="249" y="380"/>
                  </a:cubicBezTo>
                  <a:cubicBezTo>
                    <a:pt x="280" y="629"/>
                    <a:pt x="210" y="919"/>
                    <a:pt x="0" y="1192"/>
                  </a:cubicBezTo>
                  <a:cubicBezTo>
                    <a:pt x="39" y="1196"/>
                    <a:pt x="71" y="1238"/>
                    <a:pt x="107" y="124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3" name="Freeform 299"/>
            <p:cNvSpPr>
              <a:spLocks noChangeArrowheads="1"/>
            </p:cNvSpPr>
            <p:nvPr/>
          </p:nvSpPr>
          <p:spPr bwMode="auto">
            <a:xfrm>
              <a:off x="18172520" y="3131701"/>
              <a:ext cx="634835" cy="1193432"/>
            </a:xfrm>
            <a:custGeom>
              <a:avLst/>
              <a:gdLst>
                <a:gd name="T0" fmla="*/ 173 w 668"/>
                <a:gd name="T1" fmla="*/ 1243 h 1249"/>
                <a:gd name="T2" fmla="*/ 173 w 668"/>
                <a:gd name="T3" fmla="*/ 1243 h 1249"/>
                <a:gd name="T4" fmla="*/ 289 w 668"/>
                <a:gd name="T5" fmla="*/ 1248 h 1249"/>
                <a:gd name="T6" fmla="*/ 270 w 668"/>
                <a:gd name="T7" fmla="*/ 412 h 1249"/>
                <a:gd name="T8" fmla="*/ 419 w 668"/>
                <a:gd name="T9" fmla="*/ 273 h 1249"/>
                <a:gd name="T10" fmla="*/ 667 w 668"/>
                <a:gd name="T11" fmla="*/ 5 h 1249"/>
                <a:gd name="T12" fmla="*/ 173 w 668"/>
                <a:gd name="T13" fmla="*/ 222 h 1249"/>
                <a:gd name="T14" fmla="*/ 163 w 668"/>
                <a:gd name="T15" fmla="*/ 1233 h 1249"/>
                <a:gd name="T16" fmla="*/ 173 w 668"/>
                <a:gd name="T17" fmla="*/ 1243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8" h="1249">
                  <a:moveTo>
                    <a:pt x="173" y="1243"/>
                  </a:moveTo>
                  <a:lnTo>
                    <a:pt x="173" y="1243"/>
                  </a:lnTo>
                  <a:cubicBezTo>
                    <a:pt x="211" y="1246"/>
                    <a:pt x="251" y="1246"/>
                    <a:pt x="289" y="1248"/>
                  </a:cubicBezTo>
                  <a:cubicBezTo>
                    <a:pt x="204" y="951"/>
                    <a:pt x="202" y="661"/>
                    <a:pt x="270" y="412"/>
                  </a:cubicBezTo>
                  <a:cubicBezTo>
                    <a:pt x="284" y="373"/>
                    <a:pt x="324" y="315"/>
                    <a:pt x="419" y="273"/>
                  </a:cubicBezTo>
                  <a:cubicBezTo>
                    <a:pt x="667" y="5"/>
                    <a:pt x="667" y="5"/>
                    <a:pt x="667" y="5"/>
                  </a:cubicBezTo>
                  <a:cubicBezTo>
                    <a:pt x="667" y="5"/>
                    <a:pt x="321" y="0"/>
                    <a:pt x="173" y="222"/>
                  </a:cubicBezTo>
                  <a:cubicBezTo>
                    <a:pt x="0" y="478"/>
                    <a:pt x="48" y="868"/>
                    <a:pt x="163" y="1233"/>
                  </a:cubicBezTo>
                  <a:cubicBezTo>
                    <a:pt x="163" y="1238"/>
                    <a:pt x="168" y="1243"/>
                    <a:pt x="173" y="124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4" name="Freeform 300"/>
            <p:cNvSpPr>
              <a:spLocks noChangeArrowheads="1"/>
            </p:cNvSpPr>
            <p:nvPr/>
          </p:nvSpPr>
          <p:spPr bwMode="auto">
            <a:xfrm>
              <a:off x="18650762" y="3626848"/>
              <a:ext cx="567119" cy="435899"/>
            </a:xfrm>
            <a:custGeom>
              <a:avLst/>
              <a:gdLst>
                <a:gd name="T0" fmla="*/ 595 w 596"/>
                <a:gd name="T1" fmla="*/ 0 h 457"/>
                <a:gd name="T2" fmla="*/ 595 w 596"/>
                <a:gd name="T3" fmla="*/ 0 h 457"/>
                <a:gd name="T4" fmla="*/ 0 w 596"/>
                <a:gd name="T5" fmla="*/ 100 h 457"/>
                <a:gd name="T6" fmla="*/ 595 w 596"/>
                <a:gd name="T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457">
                  <a:moveTo>
                    <a:pt x="595" y="0"/>
                  </a:moveTo>
                  <a:lnTo>
                    <a:pt x="595" y="0"/>
                  </a:lnTo>
                  <a:cubicBezTo>
                    <a:pt x="595" y="0"/>
                    <a:pt x="439" y="456"/>
                    <a:pt x="0" y="100"/>
                  </a:cubicBezTo>
                  <a:lnTo>
                    <a:pt x="595" y="0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5" name="Freeform 301"/>
            <p:cNvSpPr>
              <a:spLocks noChangeArrowheads="1"/>
            </p:cNvSpPr>
            <p:nvPr/>
          </p:nvSpPr>
          <p:spPr bwMode="auto">
            <a:xfrm>
              <a:off x="18879302" y="3842681"/>
              <a:ext cx="101574" cy="29624"/>
            </a:xfrm>
            <a:custGeom>
              <a:avLst/>
              <a:gdLst>
                <a:gd name="T0" fmla="*/ 111 w 112"/>
                <a:gd name="T1" fmla="*/ 8 h 37"/>
                <a:gd name="T2" fmla="*/ 111 w 112"/>
                <a:gd name="T3" fmla="*/ 8 h 37"/>
                <a:gd name="T4" fmla="*/ 58 w 112"/>
                <a:gd name="T5" fmla="*/ 32 h 37"/>
                <a:gd name="T6" fmla="*/ 0 w 112"/>
                <a:gd name="T7" fmla="*/ 0 h 37"/>
                <a:gd name="T8" fmla="*/ 111 w 112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7">
                  <a:moveTo>
                    <a:pt x="111" y="8"/>
                  </a:moveTo>
                  <a:lnTo>
                    <a:pt x="111" y="8"/>
                  </a:lnTo>
                  <a:cubicBezTo>
                    <a:pt x="111" y="8"/>
                    <a:pt x="78" y="32"/>
                    <a:pt x="58" y="32"/>
                  </a:cubicBezTo>
                  <a:cubicBezTo>
                    <a:pt x="58" y="32"/>
                    <a:pt x="48" y="36"/>
                    <a:pt x="0" y="0"/>
                  </a:cubicBezTo>
                  <a:lnTo>
                    <a:pt x="111" y="8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6" name="Freeform 302"/>
            <p:cNvSpPr>
              <a:spLocks noChangeArrowheads="1"/>
            </p:cNvSpPr>
            <p:nvPr/>
          </p:nvSpPr>
          <p:spPr bwMode="auto">
            <a:xfrm>
              <a:off x="18773496" y="3808825"/>
              <a:ext cx="101574" cy="33856"/>
            </a:xfrm>
            <a:custGeom>
              <a:avLst/>
              <a:gdLst>
                <a:gd name="T0" fmla="*/ 3 w 111"/>
                <a:gd name="T1" fmla="*/ 8 h 38"/>
                <a:gd name="T2" fmla="*/ 3 w 111"/>
                <a:gd name="T3" fmla="*/ 8 h 38"/>
                <a:gd name="T4" fmla="*/ 0 w 111"/>
                <a:gd name="T5" fmla="*/ 3 h 38"/>
                <a:gd name="T6" fmla="*/ 5 w 111"/>
                <a:gd name="T7" fmla="*/ 0 h 38"/>
                <a:gd name="T8" fmla="*/ 105 w 111"/>
                <a:gd name="T9" fmla="*/ 30 h 38"/>
                <a:gd name="T10" fmla="*/ 108 w 111"/>
                <a:gd name="T11" fmla="*/ 35 h 38"/>
                <a:gd name="T12" fmla="*/ 103 w 111"/>
                <a:gd name="T13" fmla="*/ 37 h 38"/>
                <a:gd name="T14" fmla="*/ 3 w 111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8">
                  <a:moveTo>
                    <a:pt x="3" y="8"/>
                  </a:moveTo>
                  <a:lnTo>
                    <a:pt x="3" y="8"/>
                  </a:lnTo>
                  <a:cubicBezTo>
                    <a:pt x="0" y="8"/>
                    <a:pt x="0" y="5"/>
                    <a:pt x="0" y="3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8" y="30"/>
                    <a:pt x="110" y="32"/>
                    <a:pt x="108" y="35"/>
                  </a:cubicBezTo>
                  <a:cubicBezTo>
                    <a:pt x="108" y="37"/>
                    <a:pt x="105" y="37"/>
                    <a:pt x="103" y="37"/>
                  </a:cubicBezTo>
                  <a:lnTo>
                    <a:pt x="3" y="8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" name="Freeform 303"/>
            <p:cNvSpPr>
              <a:spLocks noChangeArrowheads="1"/>
            </p:cNvSpPr>
            <p:nvPr/>
          </p:nvSpPr>
          <p:spPr bwMode="auto">
            <a:xfrm>
              <a:off x="18773496" y="3808825"/>
              <a:ext cx="101574" cy="33856"/>
            </a:xfrm>
            <a:custGeom>
              <a:avLst/>
              <a:gdLst>
                <a:gd name="T0" fmla="*/ 3 w 111"/>
                <a:gd name="T1" fmla="*/ 8 h 38"/>
                <a:gd name="T2" fmla="*/ 3 w 111"/>
                <a:gd name="T3" fmla="*/ 8 h 38"/>
                <a:gd name="T4" fmla="*/ 0 w 111"/>
                <a:gd name="T5" fmla="*/ 3 h 38"/>
                <a:gd name="T6" fmla="*/ 5 w 111"/>
                <a:gd name="T7" fmla="*/ 0 h 38"/>
                <a:gd name="T8" fmla="*/ 105 w 111"/>
                <a:gd name="T9" fmla="*/ 30 h 38"/>
                <a:gd name="T10" fmla="*/ 108 w 111"/>
                <a:gd name="T11" fmla="*/ 35 h 38"/>
                <a:gd name="T12" fmla="*/ 103 w 111"/>
                <a:gd name="T13" fmla="*/ 37 h 38"/>
                <a:gd name="T14" fmla="*/ 3 w 111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8">
                  <a:moveTo>
                    <a:pt x="3" y="8"/>
                  </a:moveTo>
                  <a:lnTo>
                    <a:pt x="3" y="8"/>
                  </a:lnTo>
                  <a:cubicBezTo>
                    <a:pt x="0" y="8"/>
                    <a:pt x="0" y="5"/>
                    <a:pt x="0" y="3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8" y="30"/>
                    <a:pt x="110" y="32"/>
                    <a:pt x="108" y="35"/>
                  </a:cubicBezTo>
                  <a:cubicBezTo>
                    <a:pt x="108" y="37"/>
                    <a:pt x="105" y="37"/>
                    <a:pt x="103" y="37"/>
                  </a:cubicBezTo>
                  <a:lnTo>
                    <a:pt x="3" y="8"/>
                  </a:lnTo>
                </a:path>
              </a:pathLst>
            </a:custGeom>
            <a:noFill/>
            <a:ln w="9525" cap="flat">
              <a:solidFill>
                <a:srgbClr val="B2B3B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" name="Freeform 304"/>
            <p:cNvSpPr>
              <a:spLocks noChangeArrowheads="1"/>
            </p:cNvSpPr>
            <p:nvPr/>
          </p:nvSpPr>
          <p:spPr bwMode="auto">
            <a:xfrm>
              <a:off x="18980876" y="3829985"/>
              <a:ext cx="93109" cy="12696"/>
            </a:xfrm>
            <a:custGeom>
              <a:avLst/>
              <a:gdLst>
                <a:gd name="T0" fmla="*/ 4 w 100"/>
                <a:gd name="T1" fmla="*/ 17 h 18"/>
                <a:gd name="T2" fmla="*/ 4 w 100"/>
                <a:gd name="T3" fmla="*/ 17 h 18"/>
                <a:gd name="T4" fmla="*/ 0 w 100"/>
                <a:gd name="T5" fmla="*/ 12 h 18"/>
                <a:gd name="T6" fmla="*/ 4 w 100"/>
                <a:gd name="T7" fmla="*/ 9 h 18"/>
                <a:gd name="T8" fmla="*/ 95 w 100"/>
                <a:gd name="T9" fmla="*/ 0 h 18"/>
                <a:gd name="T10" fmla="*/ 99 w 100"/>
                <a:gd name="T11" fmla="*/ 5 h 18"/>
                <a:gd name="T12" fmla="*/ 95 w 100"/>
                <a:gd name="T13" fmla="*/ 9 h 18"/>
                <a:gd name="T14" fmla="*/ 4 w 100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">
                  <a:moveTo>
                    <a:pt x="4" y="17"/>
                  </a:moveTo>
                  <a:lnTo>
                    <a:pt x="4" y="17"/>
                  </a:lnTo>
                  <a:cubicBezTo>
                    <a:pt x="2" y="17"/>
                    <a:pt x="0" y="14"/>
                    <a:pt x="0" y="12"/>
                  </a:cubicBezTo>
                  <a:cubicBezTo>
                    <a:pt x="0" y="12"/>
                    <a:pt x="2" y="9"/>
                    <a:pt x="4" y="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7"/>
                    <a:pt x="97" y="7"/>
                    <a:pt x="95" y="9"/>
                  </a:cubicBezTo>
                  <a:lnTo>
                    <a:pt x="4" y="17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9" name="Freeform 305"/>
            <p:cNvSpPr>
              <a:spLocks noChangeArrowheads="1"/>
            </p:cNvSpPr>
            <p:nvPr/>
          </p:nvSpPr>
          <p:spPr bwMode="auto">
            <a:xfrm>
              <a:off x="18980876" y="3829985"/>
              <a:ext cx="93109" cy="12696"/>
            </a:xfrm>
            <a:custGeom>
              <a:avLst/>
              <a:gdLst>
                <a:gd name="T0" fmla="*/ 4 w 100"/>
                <a:gd name="T1" fmla="*/ 17 h 18"/>
                <a:gd name="T2" fmla="*/ 4 w 100"/>
                <a:gd name="T3" fmla="*/ 17 h 18"/>
                <a:gd name="T4" fmla="*/ 0 w 100"/>
                <a:gd name="T5" fmla="*/ 12 h 18"/>
                <a:gd name="T6" fmla="*/ 4 w 100"/>
                <a:gd name="T7" fmla="*/ 9 h 18"/>
                <a:gd name="T8" fmla="*/ 95 w 100"/>
                <a:gd name="T9" fmla="*/ 0 h 18"/>
                <a:gd name="T10" fmla="*/ 99 w 100"/>
                <a:gd name="T11" fmla="*/ 5 h 18"/>
                <a:gd name="T12" fmla="*/ 95 w 100"/>
                <a:gd name="T13" fmla="*/ 9 h 18"/>
                <a:gd name="T14" fmla="*/ 4 w 100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">
                  <a:moveTo>
                    <a:pt x="4" y="17"/>
                  </a:moveTo>
                  <a:lnTo>
                    <a:pt x="4" y="17"/>
                  </a:lnTo>
                  <a:cubicBezTo>
                    <a:pt x="2" y="17"/>
                    <a:pt x="0" y="14"/>
                    <a:pt x="0" y="12"/>
                  </a:cubicBezTo>
                  <a:cubicBezTo>
                    <a:pt x="0" y="12"/>
                    <a:pt x="2" y="9"/>
                    <a:pt x="4" y="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7"/>
                    <a:pt x="97" y="7"/>
                    <a:pt x="95" y="9"/>
                  </a:cubicBezTo>
                  <a:lnTo>
                    <a:pt x="4" y="17"/>
                  </a:lnTo>
                </a:path>
              </a:pathLst>
            </a:custGeom>
            <a:noFill/>
            <a:ln w="9525" cap="flat">
              <a:solidFill>
                <a:srgbClr val="B2B3B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0" name="Freeform 306"/>
            <p:cNvSpPr>
              <a:spLocks noChangeArrowheads="1"/>
            </p:cNvSpPr>
            <p:nvPr/>
          </p:nvSpPr>
          <p:spPr bwMode="auto">
            <a:xfrm>
              <a:off x="18473008" y="3097845"/>
              <a:ext cx="791427" cy="778693"/>
            </a:xfrm>
            <a:custGeom>
              <a:avLst/>
              <a:gdLst>
                <a:gd name="T0" fmla="*/ 655 w 827"/>
                <a:gd name="T1" fmla="*/ 758 h 817"/>
                <a:gd name="T2" fmla="*/ 655 w 827"/>
                <a:gd name="T3" fmla="*/ 758 h 817"/>
                <a:gd name="T4" fmla="*/ 595 w 827"/>
                <a:gd name="T5" fmla="*/ 733 h 817"/>
                <a:gd name="T6" fmla="*/ 597 w 827"/>
                <a:gd name="T7" fmla="*/ 726 h 817"/>
                <a:gd name="T8" fmla="*/ 780 w 827"/>
                <a:gd name="T9" fmla="*/ 550 h 817"/>
                <a:gd name="T10" fmla="*/ 714 w 827"/>
                <a:gd name="T11" fmla="*/ 207 h 817"/>
                <a:gd name="T12" fmla="*/ 500 w 827"/>
                <a:gd name="T13" fmla="*/ 53 h 817"/>
                <a:gd name="T14" fmla="*/ 541 w 827"/>
                <a:gd name="T15" fmla="*/ 87 h 817"/>
                <a:gd name="T16" fmla="*/ 480 w 827"/>
                <a:gd name="T17" fmla="*/ 70 h 817"/>
                <a:gd name="T18" fmla="*/ 341 w 827"/>
                <a:gd name="T19" fmla="*/ 7 h 817"/>
                <a:gd name="T20" fmla="*/ 283 w 827"/>
                <a:gd name="T21" fmla="*/ 77 h 817"/>
                <a:gd name="T22" fmla="*/ 175 w 827"/>
                <a:gd name="T23" fmla="*/ 129 h 817"/>
                <a:gd name="T24" fmla="*/ 175 w 827"/>
                <a:gd name="T25" fmla="*/ 129 h 817"/>
                <a:gd name="T26" fmla="*/ 175 w 827"/>
                <a:gd name="T27" fmla="*/ 129 h 817"/>
                <a:gd name="T28" fmla="*/ 68 w 827"/>
                <a:gd name="T29" fmla="*/ 263 h 817"/>
                <a:gd name="T30" fmla="*/ 287 w 827"/>
                <a:gd name="T31" fmla="*/ 714 h 817"/>
                <a:gd name="T32" fmla="*/ 655 w 827"/>
                <a:gd name="T33" fmla="*/ 75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7" h="817">
                  <a:moveTo>
                    <a:pt x="655" y="758"/>
                  </a:moveTo>
                  <a:lnTo>
                    <a:pt x="655" y="758"/>
                  </a:lnTo>
                  <a:cubicBezTo>
                    <a:pt x="595" y="733"/>
                    <a:pt x="595" y="733"/>
                    <a:pt x="595" y="733"/>
                  </a:cubicBezTo>
                  <a:cubicBezTo>
                    <a:pt x="597" y="726"/>
                    <a:pt x="597" y="726"/>
                    <a:pt x="597" y="726"/>
                  </a:cubicBezTo>
                  <a:cubicBezTo>
                    <a:pt x="680" y="694"/>
                    <a:pt x="746" y="633"/>
                    <a:pt x="780" y="550"/>
                  </a:cubicBezTo>
                  <a:cubicBezTo>
                    <a:pt x="826" y="434"/>
                    <a:pt x="797" y="304"/>
                    <a:pt x="714" y="207"/>
                  </a:cubicBezTo>
                  <a:cubicBezTo>
                    <a:pt x="636" y="63"/>
                    <a:pt x="500" y="53"/>
                    <a:pt x="500" y="53"/>
                  </a:cubicBezTo>
                  <a:cubicBezTo>
                    <a:pt x="514" y="61"/>
                    <a:pt x="526" y="73"/>
                    <a:pt x="541" y="87"/>
                  </a:cubicBezTo>
                  <a:cubicBezTo>
                    <a:pt x="521" y="80"/>
                    <a:pt x="502" y="75"/>
                    <a:pt x="480" y="70"/>
                  </a:cubicBezTo>
                  <a:cubicBezTo>
                    <a:pt x="465" y="0"/>
                    <a:pt x="341" y="7"/>
                    <a:pt x="341" y="7"/>
                  </a:cubicBezTo>
                  <a:cubicBezTo>
                    <a:pt x="361" y="27"/>
                    <a:pt x="326" y="53"/>
                    <a:pt x="283" y="77"/>
                  </a:cubicBezTo>
                  <a:cubicBezTo>
                    <a:pt x="244" y="87"/>
                    <a:pt x="207" y="105"/>
                    <a:pt x="175" y="129"/>
                  </a:cubicBezTo>
                  <a:lnTo>
                    <a:pt x="175" y="129"/>
                  </a:lnTo>
                  <a:lnTo>
                    <a:pt x="175" y="129"/>
                  </a:lnTo>
                  <a:cubicBezTo>
                    <a:pt x="129" y="163"/>
                    <a:pt x="93" y="207"/>
                    <a:pt x="68" y="263"/>
                  </a:cubicBezTo>
                  <a:cubicBezTo>
                    <a:pt x="0" y="434"/>
                    <a:pt x="98" y="633"/>
                    <a:pt x="287" y="714"/>
                  </a:cubicBezTo>
                  <a:cubicBezTo>
                    <a:pt x="463" y="816"/>
                    <a:pt x="655" y="758"/>
                    <a:pt x="655" y="758"/>
                  </a:cubicBezTo>
                </a:path>
              </a:pathLst>
            </a:custGeom>
            <a:solidFill>
              <a:srgbClr val="4D423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1" name="Freeform 307"/>
            <p:cNvSpPr>
              <a:spLocks noChangeArrowheads="1"/>
            </p:cNvSpPr>
            <p:nvPr/>
          </p:nvSpPr>
          <p:spPr bwMode="auto">
            <a:xfrm>
              <a:off x="18303719" y="4354757"/>
              <a:ext cx="152360" cy="355490"/>
            </a:xfrm>
            <a:custGeom>
              <a:avLst/>
              <a:gdLst>
                <a:gd name="T0" fmla="*/ 59 w 165"/>
                <a:gd name="T1" fmla="*/ 5 h 377"/>
                <a:gd name="T2" fmla="*/ 59 w 165"/>
                <a:gd name="T3" fmla="*/ 5 h 377"/>
                <a:gd name="T4" fmla="*/ 3 w 165"/>
                <a:gd name="T5" fmla="*/ 83 h 377"/>
                <a:gd name="T6" fmla="*/ 8 w 165"/>
                <a:gd name="T7" fmla="*/ 191 h 377"/>
                <a:gd name="T8" fmla="*/ 13 w 165"/>
                <a:gd name="T9" fmla="*/ 239 h 377"/>
                <a:gd name="T10" fmla="*/ 13 w 165"/>
                <a:gd name="T11" fmla="*/ 288 h 377"/>
                <a:gd name="T12" fmla="*/ 15 w 165"/>
                <a:gd name="T13" fmla="*/ 319 h 377"/>
                <a:gd name="T14" fmla="*/ 15 w 165"/>
                <a:gd name="T15" fmla="*/ 337 h 377"/>
                <a:gd name="T16" fmla="*/ 22 w 165"/>
                <a:gd name="T17" fmla="*/ 349 h 377"/>
                <a:gd name="T18" fmla="*/ 47 w 165"/>
                <a:gd name="T19" fmla="*/ 359 h 377"/>
                <a:gd name="T20" fmla="*/ 68 w 165"/>
                <a:gd name="T21" fmla="*/ 346 h 377"/>
                <a:gd name="T22" fmla="*/ 81 w 165"/>
                <a:gd name="T23" fmla="*/ 319 h 377"/>
                <a:gd name="T24" fmla="*/ 93 w 165"/>
                <a:gd name="T25" fmla="*/ 329 h 377"/>
                <a:gd name="T26" fmla="*/ 100 w 165"/>
                <a:gd name="T27" fmla="*/ 361 h 377"/>
                <a:gd name="T28" fmla="*/ 125 w 165"/>
                <a:gd name="T29" fmla="*/ 376 h 377"/>
                <a:gd name="T30" fmla="*/ 146 w 165"/>
                <a:gd name="T31" fmla="*/ 361 h 377"/>
                <a:gd name="T32" fmla="*/ 151 w 165"/>
                <a:gd name="T33" fmla="*/ 339 h 377"/>
                <a:gd name="T34" fmla="*/ 156 w 165"/>
                <a:gd name="T35" fmla="*/ 319 h 377"/>
                <a:gd name="T36" fmla="*/ 164 w 165"/>
                <a:gd name="T37" fmla="*/ 317 h 377"/>
                <a:gd name="T38" fmla="*/ 146 w 165"/>
                <a:gd name="T39" fmla="*/ 0 h 377"/>
                <a:gd name="T40" fmla="*/ 76 w 165"/>
                <a:gd name="T41" fmla="*/ 3 h 377"/>
                <a:gd name="T42" fmla="*/ 59 w 165"/>
                <a:gd name="T43" fmla="*/ 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377">
                  <a:moveTo>
                    <a:pt x="59" y="5"/>
                  </a:moveTo>
                  <a:lnTo>
                    <a:pt x="59" y="5"/>
                  </a:lnTo>
                  <a:cubicBezTo>
                    <a:pt x="25" y="5"/>
                    <a:pt x="0" y="42"/>
                    <a:pt x="3" y="83"/>
                  </a:cubicBezTo>
                  <a:cubicBezTo>
                    <a:pt x="5" y="120"/>
                    <a:pt x="8" y="154"/>
                    <a:pt x="8" y="191"/>
                  </a:cubicBezTo>
                  <a:cubicBezTo>
                    <a:pt x="10" y="205"/>
                    <a:pt x="10" y="222"/>
                    <a:pt x="13" y="239"/>
                  </a:cubicBezTo>
                  <a:cubicBezTo>
                    <a:pt x="13" y="256"/>
                    <a:pt x="13" y="271"/>
                    <a:pt x="13" y="288"/>
                  </a:cubicBezTo>
                  <a:cubicBezTo>
                    <a:pt x="13" y="298"/>
                    <a:pt x="15" y="310"/>
                    <a:pt x="15" y="319"/>
                  </a:cubicBezTo>
                  <a:cubicBezTo>
                    <a:pt x="15" y="324"/>
                    <a:pt x="15" y="332"/>
                    <a:pt x="15" y="337"/>
                  </a:cubicBezTo>
                  <a:cubicBezTo>
                    <a:pt x="18" y="342"/>
                    <a:pt x="18" y="344"/>
                    <a:pt x="22" y="349"/>
                  </a:cubicBezTo>
                  <a:cubicBezTo>
                    <a:pt x="27" y="356"/>
                    <a:pt x="37" y="361"/>
                    <a:pt x="47" y="359"/>
                  </a:cubicBezTo>
                  <a:cubicBezTo>
                    <a:pt x="56" y="359"/>
                    <a:pt x="64" y="354"/>
                    <a:pt x="68" y="346"/>
                  </a:cubicBezTo>
                  <a:cubicBezTo>
                    <a:pt x="73" y="339"/>
                    <a:pt x="71" y="324"/>
                    <a:pt x="81" y="319"/>
                  </a:cubicBezTo>
                  <a:cubicBezTo>
                    <a:pt x="88" y="314"/>
                    <a:pt x="91" y="322"/>
                    <a:pt x="93" y="329"/>
                  </a:cubicBezTo>
                  <a:cubicBezTo>
                    <a:pt x="95" y="339"/>
                    <a:pt x="93" y="351"/>
                    <a:pt x="100" y="361"/>
                  </a:cubicBezTo>
                  <a:cubicBezTo>
                    <a:pt x="108" y="368"/>
                    <a:pt x="115" y="376"/>
                    <a:pt x="125" y="376"/>
                  </a:cubicBezTo>
                  <a:cubicBezTo>
                    <a:pt x="134" y="376"/>
                    <a:pt x="142" y="368"/>
                    <a:pt x="146" y="361"/>
                  </a:cubicBezTo>
                  <a:cubicBezTo>
                    <a:pt x="151" y="354"/>
                    <a:pt x="151" y="346"/>
                    <a:pt x="151" y="339"/>
                  </a:cubicBezTo>
                  <a:cubicBezTo>
                    <a:pt x="151" y="332"/>
                    <a:pt x="151" y="324"/>
                    <a:pt x="156" y="319"/>
                  </a:cubicBezTo>
                  <a:cubicBezTo>
                    <a:pt x="161" y="317"/>
                    <a:pt x="164" y="317"/>
                    <a:pt x="164" y="317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22" y="0"/>
                    <a:pt x="100" y="3"/>
                    <a:pt x="76" y="3"/>
                  </a:cubicBezTo>
                  <a:cubicBezTo>
                    <a:pt x="71" y="3"/>
                    <a:pt x="64" y="5"/>
                    <a:pt x="5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2" name="Freeform 308"/>
            <p:cNvSpPr>
              <a:spLocks noChangeArrowheads="1"/>
            </p:cNvSpPr>
            <p:nvPr/>
          </p:nvSpPr>
          <p:spPr bwMode="auto">
            <a:xfrm>
              <a:off x="18439150" y="4282812"/>
              <a:ext cx="143896" cy="76177"/>
            </a:xfrm>
            <a:custGeom>
              <a:avLst/>
              <a:gdLst>
                <a:gd name="T0" fmla="*/ 132 w 154"/>
                <a:gd name="T1" fmla="*/ 75 h 84"/>
                <a:gd name="T2" fmla="*/ 132 w 154"/>
                <a:gd name="T3" fmla="*/ 75 h 84"/>
                <a:gd name="T4" fmla="*/ 153 w 154"/>
                <a:gd name="T5" fmla="*/ 63 h 84"/>
                <a:gd name="T6" fmla="*/ 151 w 154"/>
                <a:gd name="T7" fmla="*/ 12 h 84"/>
                <a:gd name="T8" fmla="*/ 127 w 154"/>
                <a:gd name="T9" fmla="*/ 2 h 84"/>
                <a:gd name="T10" fmla="*/ 0 w 154"/>
                <a:gd name="T11" fmla="*/ 7 h 84"/>
                <a:gd name="T12" fmla="*/ 4 w 154"/>
                <a:gd name="T13" fmla="*/ 83 h 84"/>
                <a:gd name="T14" fmla="*/ 132 w 154"/>
                <a:gd name="T1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84">
                  <a:moveTo>
                    <a:pt x="132" y="75"/>
                  </a:moveTo>
                  <a:lnTo>
                    <a:pt x="132" y="75"/>
                  </a:lnTo>
                  <a:cubicBezTo>
                    <a:pt x="144" y="75"/>
                    <a:pt x="153" y="70"/>
                    <a:pt x="153" y="63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5"/>
                    <a:pt x="139" y="0"/>
                    <a:pt x="127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3"/>
                    <a:pt x="4" y="83"/>
                    <a:pt x="4" y="83"/>
                  </a:cubicBezTo>
                  <a:lnTo>
                    <a:pt x="132" y="75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3" name="Freeform 309"/>
            <p:cNvSpPr>
              <a:spLocks noChangeArrowheads="1"/>
            </p:cNvSpPr>
            <p:nvPr/>
          </p:nvSpPr>
          <p:spPr bwMode="auto">
            <a:xfrm>
              <a:off x="18299487" y="4287044"/>
              <a:ext cx="143896" cy="76177"/>
            </a:xfrm>
            <a:custGeom>
              <a:avLst/>
              <a:gdLst>
                <a:gd name="T0" fmla="*/ 27 w 154"/>
                <a:gd name="T1" fmla="*/ 83 h 84"/>
                <a:gd name="T2" fmla="*/ 27 w 154"/>
                <a:gd name="T3" fmla="*/ 83 h 84"/>
                <a:gd name="T4" fmla="*/ 153 w 154"/>
                <a:gd name="T5" fmla="*/ 76 h 84"/>
                <a:gd name="T6" fmla="*/ 149 w 154"/>
                <a:gd name="T7" fmla="*/ 0 h 84"/>
                <a:gd name="T8" fmla="*/ 25 w 154"/>
                <a:gd name="T9" fmla="*/ 7 h 84"/>
                <a:gd name="T10" fmla="*/ 0 w 154"/>
                <a:gd name="T11" fmla="*/ 22 h 84"/>
                <a:gd name="T12" fmla="*/ 2 w 154"/>
                <a:gd name="T13" fmla="*/ 73 h 84"/>
                <a:gd name="T14" fmla="*/ 27 w 154"/>
                <a:gd name="T1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84">
                  <a:moveTo>
                    <a:pt x="27" y="83"/>
                  </a:moveTo>
                  <a:lnTo>
                    <a:pt x="27" y="83"/>
                  </a:lnTo>
                  <a:cubicBezTo>
                    <a:pt x="153" y="76"/>
                    <a:pt x="153" y="76"/>
                    <a:pt x="153" y="76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10" y="10"/>
                    <a:pt x="0" y="15"/>
                    <a:pt x="0" y="2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81"/>
                    <a:pt x="15" y="83"/>
                    <a:pt x="27" y="83"/>
                  </a:cubicBez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4" name="Freeform 310"/>
            <p:cNvSpPr>
              <a:spLocks noChangeArrowheads="1"/>
            </p:cNvSpPr>
            <p:nvPr/>
          </p:nvSpPr>
          <p:spPr bwMode="auto">
            <a:xfrm>
              <a:off x="19006269" y="4566358"/>
              <a:ext cx="215844" cy="495147"/>
            </a:xfrm>
            <a:custGeom>
              <a:avLst/>
              <a:gdLst>
                <a:gd name="T0" fmla="*/ 27 w 230"/>
                <a:gd name="T1" fmla="*/ 312 h 522"/>
                <a:gd name="T2" fmla="*/ 27 w 230"/>
                <a:gd name="T3" fmla="*/ 312 h 522"/>
                <a:gd name="T4" fmla="*/ 32 w 230"/>
                <a:gd name="T5" fmla="*/ 312 h 522"/>
                <a:gd name="T6" fmla="*/ 37 w 230"/>
                <a:gd name="T7" fmla="*/ 319 h 522"/>
                <a:gd name="T8" fmla="*/ 3 w 230"/>
                <a:gd name="T9" fmla="*/ 477 h 522"/>
                <a:gd name="T10" fmla="*/ 25 w 230"/>
                <a:gd name="T11" fmla="*/ 516 h 522"/>
                <a:gd name="T12" fmla="*/ 61 w 230"/>
                <a:gd name="T13" fmla="*/ 489 h 522"/>
                <a:gd name="T14" fmla="*/ 96 w 230"/>
                <a:gd name="T15" fmla="*/ 333 h 522"/>
                <a:gd name="T16" fmla="*/ 115 w 230"/>
                <a:gd name="T17" fmla="*/ 336 h 522"/>
                <a:gd name="T18" fmla="*/ 91 w 230"/>
                <a:gd name="T19" fmla="*/ 446 h 522"/>
                <a:gd name="T20" fmla="*/ 113 w 230"/>
                <a:gd name="T21" fmla="*/ 482 h 522"/>
                <a:gd name="T22" fmla="*/ 147 w 230"/>
                <a:gd name="T23" fmla="*/ 458 h 522"/>
                <a:gd name="T24" fmla="*/ 183 w 230"/>
                <a:gd name="T25" fmla="*/ 290 h 522"/>
                <a:gd name="T26" fmla="*/ 222 w 230"/>
                <a:gd name="T27" fmla="*/ 109 h 522"/>
                <a:gd name="T28" fmla="*/ 178 w 230"/>
                <a:gd name="T29" fmla="*/ 24 h 522"/>
                <a:gd name="T30" fmla="*/ 88 w 230"/>
                <a:gd name="T31" fmla="*/ 0 h 522"/>
                <a:gd name="T32" fmla="*/ 23 w 230"/>
                <a:gd name="T33" fmla="*/ 314 h 522"/>
                <a:gd name="T34" fmla="*/ 27 w 230"/>
                <a:gd name="T35" fmla="*/ 31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0" h="522">
                  <a:moveTo>
                    <a:pt x="27" y="312"/>
                  </a:moveTo>
                  <a:lnTo>
                    <a:pt x="27" y="312"/>
                  </a:lnTo>
                  <a:cubicBezTo>
                    <a:pt x="32" y="312"/>
                    <a:pt x="32" y="312"/>
                    <a:pt x="32" y="312"/>
                  </a:cubicBezTo>
                  <a:cubicBezTo>
                    <a:pt x="37" y="314"/>
                    <a:pt x="37" y="319"/>
                    <a:pt x="37" y="319"/>
                  </a:cubicBezTo>
                  <a:cubicBezTo>
                    <a:pt x="3" y="477"/>
                    <a:pt x="3" y="477"/>
                    <a:pt x="3" y="477"/>
                  </a:cubicBezTo>
                  <a:cubicBezTo>
                    <a:pt x="0" y="494"/>
                    <a:pt x="10" y="514"/>
                    <a:pt x="25" y="516"/>
                  </a:cubicBezTo>
                  <a:cubicBezTo>
                    <a:pt x="42" y="521"/>
                    <a:pt x="56" y="506"/>
                    <a:pt x="61" y="489"/>
                  </a:cubicBezTo>
                  <a:cubicBezTo>
                    <a:pt x="96" y="333"/>
                    <a:pt x="96" y="333"/>
                    <a:pt x="96" y="333"/>
                  </a:cubicBezTo>
                  <a:cubicBezTo>
                    <a:pt x="105" y="324"/>
                    <a:pt x="115" y="336"/>
                    <a:pt x="115" y="336"/>
                  </a:cubicBezTo>
                  <a:cubicBezTo>
                    <a:pt x="91" y="446"/>
                    <a:pt x="91" y="446"/>
                    <a:pt x="91" y="446"/>
                  </a:cubicBezTo>
                  <a:cubicBezTo>
                    <a:pt x="88" y="463"/>
                    <a:pt x="98" y="477"/>
                    <a:pt x="113" y="482"/>
                  </a:cubicBezTo>
                  <a:cubicBezTo>
                    <a:pt x="130" y="485"/>
                    <a:pt x="144" y="475"/>
                    <a:pt x="147" y="458"/>
                  </a:cubicBezTo>
                  <a:cubicBezTo>
                    <a:pt x="183" y="290"/>
                    <a:pt x="183" y="290"/>
                    <a:pt x="183" y="290"/>
                  </a:cubicBezTo>
                  <a:cubicBezTo>
                    <a:pt x="186" y="287"/>
                    <a:pt x="222" y="109"/>
                    <a:pt x="222" y="109"/>
                  </a:cubicBezTo>
                  <a:cubicBezTo>
                    <a:pt x="229" y="68"/>
                    <a:pt x="210" y="31"/>
                    <a:pt x="178" y="24"/>
                  </a:cubicBezTo>
                  <a:cubicBezTo>
                    <a:pt x="137" y="12"/>
                    <a:pt x="115" y="4"/>
                    <a:pt x="88" y="0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2"/>
                    <a:pt x="25" y="312"/>
                    <a:pt x="27" y="3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5" name="Freeform 311"/>
            <p:cNvSpPr>
              <a:spLocks noChangeArrowheads="1"/>
            </p:cNvSpPr>
            <p:nvPr/>
          </p:nvSpPr>
          <p:spPr bwMode="auto">
            <a:xfrm>
              <a:off x="18815819" y="4545198"/>
              <a:ext cx="270863" cy="550164"/>
            </a:xfrm>
            <a:custGeom>
              <a:avLst/>
              <a:gdLst>
                <a:gd name="T0" fmla="*/ 5 w 288"/>
                <a:gd name="T1" fmla="*/ 283 h 576"/>
                <a:gd name="T2" fmla="*/ 5 w 288"/>
                <a:gd name="T3" fmla="*/ 283 h 576"/>
                <a:gd name="T4" fmla="*/ 31 w 288"/>
                <a:gd name="T5" fmla="*/ 305 h 576"/>
                <a:gd name="T6" fmla="*/ 61 w 288"/>
                <a:gd name="T7" fmla="*/ 271 h 576"/>
                <a:gd name="T8" fmla="*/ 87 w 288"/>
                <a:gd name="T9" fmla="*/ 197 h 576"/>
                <a:gd name="T10" fmla="*/ 95 w 288"/>
                <a:gd name="T11" fmla="*/ 176 h 576"/>
                <a:gd name="T12" fmla="*/ 99 w 288"/>
                <a:gd name="T13" fmla="*/ 168 h 576"/>
                <a:gd name="T14" fmla="*/ 121 w 288"/>
                <a:gd name="T15" fmla="*/ 149 h 576"/>
                <a:gd name="T16" fmla="*/ 104 w 288"/>
                <a:gd name="T17" fmla="*/ 227 h 576"/>
                <a:gd name="T18" fmla="*/ 92 w 288"/>
                <a:gd name="T19" fmla="*/ 280 h 576"/>
                <a:gd name="T20" fmla="*/ 56 w 288"/>
                <a:gd name="T21" fmla="*/ 453 h 576"/>
                <a:gd name="T22" fmla="*/ 78 w 288"/>
                <a:gd name="T23" fmla="*/ 495 h 576"/>
                <a:gd name="T24" fmla="*/ 112 w 288"/>
                <a:gd name="T25" fmla="*/ 466 h 576"/>
                <a:gd name="T26" fmla="*/ 146 w 288"/>
                <a:gd name="T27" fmla="*/ 320 h 576"/>
                <a:gd name="T28" fmla="*/ 153 w 288"/>
                <a:gd name="T29" fmla="*/ 315 h 576"/>
                <a:gd name="T30" fmla="*/ 158 w 288"/>
                <a:gd name="T31" fmla="*/ 317 h 576"/>
                <a:gd name="T32" fmla="*/ 163 w 288"/>
                <a:gd name="T33" fmla="*/ 322 h 576"/>
                <a:gd name="T34" fmla="*/ 119 w 288"/>
                <a:gd name="T35" fmla="*/ 524 h 576"/>
                <a:gd name="T36" fmla="*/ 139 w 288"/>
                <a:gd name="T37" fmla="*/ 570 h 576"/>
                <a:gd name="T38" fmla="*/ 175 w 288"/>
                <a:gd name="T39" fmla="*/ 536 h 576"/>
                <a:gd name="T40" fmla="*/ 219 w 288"/>
                <a:gd name="T41" fmla="*/ 334 h 576"/>
                <a:gd name="T42" fmla="*/ 222 w 288"/>
                <a:gd name="T43" fmla="*/ 334 h 576"/>
                <a:gd name="T44" fmla="*/ 287 w 288"/>
                <a:gd name="T45" fmla="*/ 20 h 576"/>
                <a:gd name="T46" fmla="*/ 260 w 288"/>
                <a:gd name="T47" fmla="*/ 15 h 576"/>
                <a:gd name="T48" fmla="*/ 173 w 288"/>
                <a:gd name="T49" fmla="*/ 8 h 576"/>
                <a:gd name="T50" fmla="*/ 104 w 288"/>
                <a:gd name="T51" fmla="*/ 61 h 576"/>
                <a:gd name="T52" fmla="*/ 58 w 288"/>
                <a:gd name="T53" fmla="*/ 100 h 576"/>
                <a:gd name="T54" fmla="*/ 48 w 288"/>
                <a:gd name="T55" fmla="*/ 107 h 576"/>
                <a:gd name="T56" fmla="*/ 36 w 288"/>
                <a:gd name="T57" fmla="*/ 132 h 576"/>
                <a:gd name="T58" fmla="*/ 36 w 288"/>
                <a:gd name="T59" fmla="*/ 132 h 576"/>
                <a:gd name="T60" fmla="*/ 5 w 288"/>
                <a:gd name="T61" fmla="*/ 28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576">
                  <a:moveTo>
                    <a:pt x="5" y="283"/>
                  </a:moveTo>
                  <a:lnTo>
                    <a:pt x="5" y="283"/>
                  </a:lnTo>
                  <a:cubicBezTo>
                    <a:pt x="0" y="300"/>
                    <a:pt x="19" y="307"/>
                    <a:pt x="31" y="305"/>
                  </a:cubicBezTo>
                  <a:cubicBezTo>
                    <a:pt x="46" y="300"/>
                    <a:pt x="56" y="285"/>
                    <a:pt x="61" y="271"/>
                  </a:cubicBezTo>
                  <a:cubicBezTo>
                    <a:pt x="70" y="246"/>
                    <a:pt x="78" y="222"/>
                    <a:pt x="87" y="197"/>
                  </a:cubicBezTo>
                  <a:cubicBezTo>
                    <a:pt x="90" y="188"/>
                    <a:pt x="92" y="183"/>
                    <a:pt x="95" y="176"/>
                  </a:cubicBezTo>
                  <a:cubicBezTo>
                    <a:pt x="97" y="173"/>
                    <a:pt x="99" y="168"/>
                    <a:pt x="99" y="16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04" y="227"/>
                    <a:pt x="104" y="227"/>
                    <a:pt x="104" y="227"/>
                  </a:cubicBezTo>
                  <a:cubicBezTo>
                    <a:pt x="97" y="251"/>
                    <a:pt x="95" y="268"/>
                    <a:pt x="92" y="280"/>
                  </a:cubicBezTo>
                  <a:cubicBezTo>
                    <a:pt x="56" y="453"/>
                    <a:pt x="56" y="453"/>
                    <a:pt x="56" y="453"/>
                  </a:cubicBezTo>
                  <a:cubicBezTo>
                    <a:pt x="51" y="473"/>
                    <a:pt x="61" y="492"/>
                    <a:pt x="78" y="495"/>
                  </a:cubicBezTo>
                  <a:cubicBezTo>
                    <a:pt x="92" y="497"/>
                    <a:pt x="109" y="485"/>
                    <a:pt x="112" y="466"/>
                  </a:cubicBezTo>
                  <a:cubicBezTo>
                    <a:pt x="146" y="320"/>
                    <a:pt x="146" y="320"/>
                    <a:pt x="146" y="320"/>
                  </a:cubicBezTo>
                  <a:cubicBezTo>
                    <a:pt x="148" y="317"/>
                    <a:pt x="151" y="315"/>
                    <a:pt x="153" y="315"/>
                  </a:cubicBezTo>
                  <a:cubicBezTo>
                    <a:pt x="158" y="317"/>
                    <a:pt x="158" y="317"/>
                    <a:pt x="158" y="317"/>
                  </a:cubicBezTo>
                  <a:cubicBezTo>
                    <a:pt x="161" y="317"/>
                    <a:pt x="163" y="322"/>
                    <a:pt x="163" y="322"/>
                  </a:cubicBezTo>
                  <a:cubicBezTo>
                    <a:pt x="119" y="524"/>
                    <a:pt x="119" y="524"/>
                    <a:pt x="119" y="524"/>
                  </a:cubicBezTo>
                  <a:cubicBezTo>
                    <a:pt x="114" y="546"/>
                    <a:pt x="121" y="568"/>
                    <a:pt x="139" y="570"/>
                  </a:cubicBezTo>
                  <a:cubicBezTo>
                    <a:pt x="153" y="575"/>
                    <a:pt x="170" y="561"/>
                    <a:pt x="175" y="536"/>
                  </a:cubicBezTo>
                  <a:cubicBezTo>
                    <a:pt x="219" y="334"/>
                    <a:pt x="219" y="334"/>
                    <a:pt x="219" y="334"/>
                  </a:cubicBezTo>
                  <a:cubicBezTo>
                    <a:pt x="219" y="334"/>
                    <a:pt x="219" y="334"/>
                    <a:pt x="222" y="334"/>
                  </a:cubicBezTo>
                  <a:cubicBezTo>
                    <a:pt x="287" y="20"/>
                    <a:pt x="287" y="20"/>
                    <a:pt x="287" y="20"/>
                  </a:cubicBezTo>
                  <a:cubicBezTo>
                    <a:pt x="280" y="17"/>
                    <a:pt x="270" y="17"/>
                    <a:pt x="260" y="15"/>
                  </a:cubicBezTo>
                  <a:cubicBezTo>
                    <a:pt x="234" y="8"/>
                    <a:pt x="202" y="0"/>
                    <a:pt x="173" y="8"/>
                  </a:cubicBezTo>
                  <a:cubicBezTo>
                    <a:pt x="144" y="15"/>
                    <a:pt x="126" y="41"/>
                    <a:pt x="104" y="61"/>
                  </a:cubicBezTo>
                  <a:cubicBezTo>
                    <a:pt x="87" y="73"/>
                    <a:pt x="73" y="88"/>
                    <a:pt x="58" y="100"/>
                  </a:cubicBezTo>
                  <a:cubicBezTo>
                    <a:pt x="56" y="102"/>
                    <a:pt x="53" y="105"/>
                    <a:pt x="48" y="107"/>
                  </a:cubicBezTo>
                  <a:cubicBezTo>
                    <a:pt x="41" y="114"/>
                    <a:pt x="39" y="122"/>
                    <a:pt x="36" y="132"/>
                  </a:cubicBezTo>
                  <a:lnTo>
                    <a:pt x="36" y="132"/>
                  </a:lnTo>
                  <a:lnTo>
                    <a:pt x="5" y="283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6" name="Freeform 312"/>
            <p:cNvSpPr>
              <a:spLocks noChangeArrowheads="1"/>
            </p:cNvSpPr>
            <p:nvPr/>
          </p:nvSpPr>
          <p:spPr bwMode="auto">
            <a:xfrm>
              <a:off x="18942786" y="4481718"/>
              <a:ext cx="152360" cy="93105"/>
            </a:xfrm>
            <a:custGeom>
              <a:avLst/>
              <a:gdLst>
                <a:gd name="T0" fmla="*/ 39 w 162"/>
                <a:gd name="T1" fmla="*/ 2 h 103"/>
                <a:gd name="T2" fmla="*/ 39 w 162"/>
                <a:gd name="T3" fmla="*/ 2 h 103"/>
                <a:gd name="T4" fmla="*/ 12 w 162"/>
                <a:gd name="T5" fmla="*/ 10 h 103"/>
                <a:gd name="T6" fmla="*/ 2 w 162"/>
                <a:gd name="T7" fmla="*/ 59 h 103"/>
                <a:gd name="T8" fmla="*/ 22 w 162"/>
                <a:gd name="T9" fmla="*/ 76 h 103"/>
                <a:gd name="T10" fmla="*/ 146 w 162"/>
                <a:gd name="T11" fmla="*/ 102 h 103"/>
                <a:gd name="T12" fmla="*/ 161 w 162"/>
                <a:gd name="T13" fmla="*/ 29 h 103"/>
                <a:gd name="T14" fmla="*/ 39 w 162"/>
                <a:gd name="T1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03">
                  <a:moveTo>
                    <a:pt x="39" y="2"/>
                  </a:moveTo>
                  <a:lnTo>
                    <a:pt x="39" y="2"/>
                  </a:lnTo>
                  <a:cubicBezTo>
                    <a:pt x="24" y="0"/>
                    <a:pt x="14" y="2"/>
                    <a:pt x="12" y="1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6"/>
                    <a:pt x="10" y="73"/>
                    <a:pt x="22" y="76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61" y="29"/>
                    <a:pt x="161" y="29"/>
                    <a:pt x="161" y="29"/>
                  </a:cubicBezTo>
                  <a:lnTo>
                    <a:pt x="39" y="2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" name="Freeform 313"/>
            <p:cNvSpPr>
              <a:spLocks noChangeArrowheads="1"/>
            </p:cNvSpPr>
            <p:nvPr/>
          </p:nvSpPr>
          <p:spPr bwMode="auto">
            <a:xfrm>
              <a:off x="19082449" y="4507110"/>
              <a:ext cx="152360" cy="97337"/>
            </a:xfrm>
            <a:custGeom>
              <a:avLst/>
              <a:gdLst>
                <a:gd name="T0" fmla="*/ 148 w 162"/>
                <a:gd name="T1" fmla="*/ 93 h 104"/>
                <a:gd name="T2" fmla="*/ 148 w 162"/>
                <a:gd name="T3" fmla="*/ 93 h 104"/>
                <a:gd name="T4" fmla="*/ 161 w 162"/>
                <a:gd name="T5" fmla="*/ 44 h 104"/>
                <a:gd name="T6" fmla="*/ 139 w 162"/>
                <a:gd name="T7" fmla="*/ 27 h 104"/>
                <a:gd name="T8" fmla="*/ 15 w 162"/>
                <a:gd name="T9" fmla="*/ 0 h 104"/>
                <a:gd name="T10" fmla="*/ 0 w 162"/>
                <a:gd name="T11" fmla="*/ 73 h 104"/>
                <a:gd name="T12" fmla="*/ 124 w 162"/>
                <a:gd name="T13" fmla="*/ 100 h 104"/>
                <a:gd name="T14" fmla="*/ 148 w 162"/>
                <a:gd name="T15" fmla="*/ 9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04">
                  <a:moveTo>
                    <a:pt x="148" y="93"/>
                  </a:moveTo>
                  <a:lnTo>
                    <a:pt x="148" y="93"/>
                  </a:lnTo>
                  <a:cubicBezTo>
                    <a:pt x="161" y="44"/>
                    <a:pt x="161" y="44"/>
                    <a:pt x="161" y="44"/>
                  </a:cubicBezTo>
                  <a:cubicBezTo>
                    <a:pt x="161" y="37"/>
                    <a:pt x="151" y="30"/>
                    <a:pt x="139" y="2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36" y="103"/>
                    <a:pt x="146" y="100"/>
                    <a:pt x="148" y="93"/>
                  </a:cubicBez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8" name="Freeform 314"/>
            <p:cNvSpPr>
              <a:spLocks noChangeArrowheads="1"/>
            </p:cNvSpPr>
            <p:nvPr/>
          </p:nvSpPr>
          <p:spPr bwMode="auto">
            <a:xfrm>
              <a:off x="18955482" y="5725934"/>
              <a:ext cx="46555" cy="21160"/>
            </a:xfrm>
            <a:custGeom>
              <a:avLst/>
              <a:gdLst>
                <a:gd name="T0" fmla="*/ 3 w 52"/>
                <a:gd name="T1" fmla="*/ 26 h 27"/>
                <a:gd name="T2" fmla="*/ 3 w 52"/>
                <a:gd name="T3" fmla="*/ 26 h 27"/>
                <a:gd name="T4" fmla="*/ 49 w 52"/>
                <a:gd name="T5" fmla="*/ 24 h 27"/>
                <a:gd name="T6" fmla="*/ 51 w 52"/>
                <a:gd name="T7" fmla="*/ 24 h 27"/>
                <a:gd name="T8" fmla="*/ 51 w 52"/>
                <a:gd name="T9" fmla="*/ 24 h 27"/>
                <a:gd name="T10" fmla="*/ 51 w 52"/>
                <a:gd name="T11" fmla="*/ 21 h 27"/>
                <a:gd name="T12" fmla="*/ 42 w 52"/>
                <a:gd name="T13" fmla="*/ 0 h 27"/>
                <a:gd name="T14" fmla="*/ 0 w 52"/>
                <a:gd name="T15" fmla="*/ 2 h 27"/>
                <a:gd name="T16" fmla="*/ 3 w 52"/>
                <a:gd name="T17" fmla="*/ 24 h 27"/>
                <a:gd name="T18" fmla="*/ 3 w 52"/>
                <a:gd name="T1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7">
                  <a:moveTo>
                    <a:pt x="3" y="26"/>
                  </a:moveTo>
                  <a:lnTo>
                    <a:pt x="3" y="26"/>
                  </a:lnTo>
                  <a:cubicBezTo>
                    <a:pt x="49" y="24"/>
                    <a:pt x="49" y="24"/>
                    <a:pt x="49" y="24"/>
                  </a:cubicBezTo>
                  <a:cubicBezTo>
                    <a:pt x="51" y="24"/>
                    <a:pt x="51" y="24"/>
                    <a:pt x="51" y="24"/>
                  </a:cubicBezTo>
                  <a:lnTo>
                    <a:pt x="51" y="24"/>
                  </a:lnTo>
                  <a:lnTo>
                    <a:pt x="51" y="21"/>
                  </a:lnTo>
                  <a:cubicBezTo>
                    <a:pt x="42" y="0"/>
                    <a:pt x="42" y="0"/>
                    <a:pt x="4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</a:path>
              </a:pathLst>
            </a:custGeom>
            <a:solidFill>
              <a:srgbClr val="F5AD4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9" name="Freeform 315"/>
            <p:cNvSpPr>
              <a:spLocks noChangeArrowheads="1"/>
            </p:cNvSpPr>
            <p:nvPr/>
          </p:nvSpPr>
          <p:spPr bwMode="auto">
            <a:xfrm>
              <a:off x="18955482" y="5704774"/>
              <a:ext cx="38090" cy="21160"/>
            </a:xfrm>
            <a:custGeom>
              <a:avLst/>
              <a:gdLst>
                <a:gd name="T0" fmla="*/ 32 w 43"/>
                <a:gd name="T1" fmla="*/ 0 h 27"/>
                <a:gd name="T2" fmla="*/ 32 w 43"/>
                <a:gd name="T3" fmla="*/ 0 h 27"/>
                <a:gd name="T4" fmla="*/ 29 w 43"/>
                <a:gd name="T5" fmla="*/ 0 h 27"/>
                <a:gd name="T6" fmla="*/ 0 w 43"/>
                <a:gd name="T7" fmla="*/ 0 h 27"/>
                <a:gd name="T8" fmla="*/ 0 w 43"/>
                <a:gd name="T9" fmla="*/ 2 h 27"/>
                <a:gd name="T10" fmla="*/ 0 w 43"/>
                <a:gd name="T11" fmla="*/ 2 h 27"/>
                <a:gd name="T12" fmla="*/ 0 w 43"/>
                <a:gd name="T13" fmla="*/ 26 h 27"/>
                <a:gd name="T14" fmla="*/ 42 w 43"/>
                <a:gd name="T15" fmla="*/ 24 h 27"/>
                <a:gd name="T16" fmla="*/ 32 w 43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7">
                  <a:moveTo>
                    <a:pt x="32" y="0"/>
                  </a:moveTo>
                  <a:lnTo>
                    <a:pt x="32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lnTo>
                    <a:pt x="0" y="2"/>
                  </a:lnTo>
                  <a:cubicBezTo>
                    <a:pt x="0" y="26"/>
                    <a:pt x="0" y="26"/>
                    <a:pt x="0" y="26"/>
                  </a:cubicBezTo>
                  <a:cubicBezTo>
                    <a:pt x="42" y="24"/>
                    <a:pt x="42" y="24"/>
                    <a:pt x="42" y="24"/>
                  </a:cubicBezTo>
                  <a:lnTo>
                    <a:pt x="32" y="0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" name="Freeform 316"/>
            <p:cNvSpPr>
              <a:spLocks noChangeArrowheads="1"/>
            </p:cNvSpPr>
            <p:nvPr/>
          </p:nvSpPr>
          <p:spPr bwMode="auto">
            <a:xfrm>
              <a:off x="18434918" y="5730166"/>
              <a:ext cx="452849" cy="84641"/>
            </a:xfrm>
            <a:custGeom>
              <a:avLst/>
              <a:gdLst>
                <a:gd name="T0" fmla="*/ 3 w 477"/>
                <a:gd name="T1" fmla="*/ 78 h 93"/>
                <a:gd name="T2" fmla="*/ 3 w 477"/>
                <a:gd name="T3" fmla="*/ 78 h 93"/>
                <a:gd name="T4" fmla="*/ 17 w 477"/>
                <a:gd name="T5" fmla="*/ 92 h 93"/>
                <a:gd name="T6" fmla="*/ 461 w 477"/>
                <a:gd name="T7" fmla="*/ 90 h 93"/>
                <a:gd name="T8" fmla="*/ 476 w 477"/>
                <a:gd name="T9" fmla="*/ 78 h 93"/>
                <a:gd name="T10" fmla="*/ 473 w 477"/>
                <a:gd name="T11" fmla="*/ 0 h 93"/>
                <a:gd name="T12" fmla="*/ 0 w 477"/>
                <a:gd name="T13" fmla="*/ 16 h 93"/>
                <a:gd name="T14" fmla="*/ 3 w 477"/>
                <a:gd name="T1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93">
                  <a:moveTo>
                    <a:pt x="3" y="78"/>
                  </a:moveTo>
                  <a:lnTo>
                    <a:pt x="3" y="78"/>
                  </a:lnTo>
                  <a:cubicBezTo>
                    <a:pt x="3" y="85"/>
                    <a:pt x="10" y="92"/>
                    <a:pt x="17" y="92"/>
                  </a:cubicBezTo>
                  <a:cubicBezTo>
                    <a:pt x="461" y="90"/>
                    <a:pt x="461" y="90"/>
                    <a:pt x="461" y="90"/>
                  </a:cubicBezTo>
                  <a:cubicBezTo>
                    <a:pt x="468" y="90"/>
                    <a:pt x="476" y="85"/>
                    <a:pt x="476" y="78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3" y="78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" name="Freeform 317"/>
            <p:cNvSpPr>
              <a:spLocks noChangeArrowheads="1"/>
            </p:cNvSpPr>
            <p:nvPr/>
          </p:nvSpPr>
          <p:spPr bwMode="auto">
            <a:xfrm>
              <a:off x="18434918" y="5645525"/>
              <a:ext cx="448616" cy="97337"/>
            </a:xfrm>
            <a:custGeom>
              <a:avLst/>
              <a:gdLst>
                <a:gd name="T0" fmla="*/ 12 w 474"/>
                <a:gd name="T1" fmla="*/ 27 h 108"/>
                <a:gd name="T2" fmla="*/ 12 w 474"/>
                <a:gd name="T3" fmla="*/ 27 h 108"/>
                <a:gd name="T4" fmla="*/ 0 w 474"/>
                <a:gd name="T5" fmla="*/ 42 h 108"/>
                <a:gd name="T6" fmla="*/ 0 w 474"/>
                <a:gd name="T7" fmla="*/ 107 h 108"/>
                <a:gd name="T8" fmla="*/ 473 w 474"/>
                <a:gd name="T9" fmla="*/ 91 h 108"/>
                <a:gd name="T10" fmla="*/ 471 w 474"/>
                <a:gd name="T11" fmla="*/ 13 h 108"/>
                <a:gd name="T12" fmla="*/ 456 w 474"/>
                <a:gd name="T13" fmla="*/ 0 h 108"/>
                <a:gd name="T14" fmla="*/ 12 w 474"/>
                <a:gd name="T15" fmla="*/ 2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4" h="108">
                  <a:moveTo>
                    <a:pt x="12" y="27"/>
                  </a:moveTo>
                  <a:lnTo>
                    <a:pt x="12" y="27"/>
                  </a:lnTo>
                  <a:cubicBezTo>
                    <a:pt x="5" y="30"/>
                    <a:pt x="0" y="34"/>
                    <a:pt x="0" y="4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73" y="91"/>
                    <a:pt x="473" y="91"/>
                    <a:pt x="473" y="91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68" y="5"/>
                    <a:pt x="464" y="0"/>
                    <a:pt x="456" y="0"/>
                  </a:cubicBezTo>
                  <a:lnTo>
                    <a:pt x="12" y="27"/>
                  </a:lnTo>
                </a:path>
              </a:pathLst>
            </a:custGeom>
            <a:solidFill>
              <a:srgbClr val="F5AD4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" name="Freeform 318"/>
            <p:cNvSpPr>
              <a:spLocks noChangeArrowheads="1"/>
            </p:cNvSpPr>
            <p:nvPr/>
          </p:nvSpPr>
          <p:spPr bwMode="auto">
            <a:xfrm>
              <a:off x="18879302" y="5730166"/>
              <a:ext cx="80412" cy="76177"/>
            </a:xfrm>
            <a:custGeom>
              <a:avLst/>
              <a:gdLst>
                <a:gd name="T0" fmla="*/ 2 w 89"/>
                <a:gd name="T1" fmla="*/ 66 h 82"/>
                <a:gd name="T2" fmla="*/ 2 w 89"/>
                <a:gd name="T3" fmla="*/ 66 h 82"/>
                <a:gd name="T4" fmla="*/ 17 w 89"/>
                <a:gd name="T5" fmla="*/ 81 h 82"/>
                <a:gd name="T6" fmla="*/ 73 w 89"/>
                <a:gd name="T7" fmla="*/ 32 h 82"/>
                <a:gd name="T8" fmla="*/ 88 w 89"/>
                <a:gd name="T9" fmla="*/ 17 h 82"/>
                <a:gd name="T10" fmla="*/ 85 w 89"/>
                <a:gd name="T11" fmla="*/ 0 h 82"/>
                <a:gd name="T12" fmla="*/ 0 w 89"/>
                <a:gd name="T13" fmla="*/ 3 h 82"/>
                <a:gd name="T14" fmla="*/ 2 w 89"/>
                <a:gd name="T15" fmla="*/ 6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2">
                  <a:moveTo>
                    <a:pt x="2" y="66"/>
                  </a:moveTo>
                  <a:lnTo>
                    <a:pt x="2" y="66"/>
                  </a:lnTo>
                  <a:cubicBezTo>
                    <a:pt x="2" y="76"/>
                    <a:pt x="7" y="81"/>
                    <a:pt x="17" y="81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80" y="32"/>
                    <a:pt x="88" y="24"/>
                    <a:pt x="88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66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" name="Freeform 319"/>
            <p:cNvSpPr>
              <a:spLocks noChangeArrowheads="1"/>
            </p:cNvSpPr>
            <p:nvPr/>
          </p:nvSpPr>
          <p:spPr bwMode="auto">
            <a:xfrm>
              <a:off x="18879302" y="5658222"/>
              <a:ext cx="80412" cy="67712"/>
            </a:xfrm>
            <a:custGeom>
              <a:avLst/>
              <a:gdLst>
                <a:gd name="T0" fmla="*/ 0 w 88"/>
                <a:gd name="T1" fmla="*/ 15 h 77"/>
                <a:gd name="T2" fmla="*/ 0 w 88"/>
                <a:gd name="T3" fmla="*/ 15 h 77"/>
                <a:gd name="T4" fmla="*/ 2 w 88"/>
                <a:gd name="T5" fmla="*/ 76 h 77"/>
                <a:gd name="T6" fmla="*/ 87 w 88"/>
                <a:gd name="T7" fmla="*/ 73 h 77"/>
                <a:gd name="T8" fmla="*/ 87 w 88"/>
                <a:gd name="T9" fmla="*/ 54 h 77"/>
                <a:gd name="T10" fmla="*/ 73 w 88"/>
                <a:gd name="T11" fmla="*/ 42 h 77"/>
                <a:gd name="T12" fmla="*/ 14 w 88"/>
                <a:gd name="T13" fmla="*/ 0 h 77"/>
                <a:gd name="T14" fmla="*/ 0 w 88"/>
                <a:gd name="T15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77">
                  <a:moveTo>
                    <a:pt x="0" y="15"/>
                  </a:moveTo>
                  <a:lnTo>
                    <a:pt x="0" y="15"/>
                  </a:lnTo>
                  <a:cubicBezTo>
                    <a:pt x="2" y="76"/>
                    <a:pt x="2" y="76"/>
                    <a:pt x="2" y="76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47"/>
                    <a:pt x="80" y="42"/>
                    <a:pt x="73" y="4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0"/>
                    <a:pt x="0" y="5"/>
                    <a:pt x="0" y="15"/>
                  </a:cubicBez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" name="Freeform 320"/>
            <p:cNvSpPr>
              <a:spLocks noChangeArrowheads="1"/>
            </p:cNvSpPr>
            <p:nvPr/>
          </p:nvSpPr>
          <p:spPr bwMode="auto">
            <a:xfrm>
              <a:off x="18870838" y="5730166"/>
              <a:ext cx="21161" cy="84641"/>
            </a:xfrm>
            <a:custGeom>
              <a:avLst/>
              <a:gdLst>
                <a:gd name="T0" fmla="*/ 2 w 27"/>
                <a:gd name="T1" fmla="*/ 75 h 93"/>
                <a:gd name="T2" fmla="*/ 2 w 27"/>
                <a:gd name="T3" fmla="*/ 75 h 93"/>
                <a:gd name="T4" fmla="*/ 10 w 27"/>
                <a:gd name="T5" fmla="*/ 92 h 93"/>
                <a:gd name="T6" fmla="*/ 19 w 27"/>
                <a:gd name="T7" fmla="*/ 92 h 93"/>
                <a:gd name="T8" fmla="*/ 26 w 27"/>
                <a:gd name="T9" fmla="*/ 75 h 93"/>
                <a:gd name="T10" fmla="*/ 24 w 27"/>
                <a:gd name="T11" fmla="*/ 0 h 93"/>
                <a:gd name="T12" fmla="*/ 0 w 27"/>
                <a:gd name="T13" fmla="*/ 0 h 93"/>
                <a:gd name="T14" fmla="*/ 2 w 27"/>
                <a:gd name="T15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93">
                  <a:moveTo>
                    <a:pt x="2" y="75"/>
                  </a:moveTo>
                  <a:lnTo>
                    <a:pt x="2" y="75"/>
                  </a:lnTo>
                  <a:cubicBezTo>
                    <a:pt x="2" y="85"/>
                    <a:pt x="7" y="92"/>
                    <a:pt x="10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4" y="92"/>
                    <a:pt x="26" y="85"/>
                    <a:pt x="26" y="7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75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5" name="Freeform 321"/>
            <p:cNvSpPr>
              <a:spLocks noChangeArrowheads="1"/>
            </p:cNvSpPr>
            <p:nvPr/>
          </p:nvSpPr>
          <p:spPr bwMode="auto">
            <a:xfrm>
              <a:off x="18866606" y="5641293"/>
              <a:ext cx="21161" cy="84641"/>
            </a:xfrm>
            <a:custGeom>
              <a:avLst/>
              <a:gdLst>
                <a:gd name="T0" fmla="*/ 0 w 28"/>
                <a:gd name="T1" fmla="*/ 17 h 94"/>
                <a:gd name="T2" fmla="*/ 0 w 28"/>
                <a:gd name="T3" fmla="*/ 17 h 94"/>
                <a:gd name="T4" fmla="*/ 3 w 28"/>
                <a:gd name="T5" fmla="*/ 93 h 94"/>
                <a:gd name="T6" fmla="*/ 27 w 28"/>
                <a:gd name="T7" fmla="*/ 93 h 94"/>
                <a:gd name="T8" fmla="*/ 25 w 28"/>
                <a:gd name="T9" fmla="*/ 17 h 94"/>
                <a:gd name="T10" fmla="*/ 17 w 28"/>
                <a:gd name="T11" fmla="*/ 0 h 94"/>
                <a:gd name="T12" fmla="*/ 8 w 28"/>
                <a:gd name="T13" fmla="*/ 2 h 94"/>
                <a:gd name="T14" fmla="*/ 0 w 28"/>
                <a:gd name="T1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94">
                  <a:moveTo>
                    <a:pt x="0" y="17"/>
                  </a:moveTo>
                  <a:lnTo>
                    <a:pt x="0" y="17"/>
                  </a:lnTo>
                  <a:cubicBezTo>
                    <a:pt x="3" y="93"/>
                    <a:pt x="3" y="93"/>
                    <a:pt x="3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7"/>
                    <a:pt x="22" y="0"/>
                    <a:pt x="1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2"/>
                    <a:pt x="0" y="10"/>
                    <a:pt x="0" y="17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6" name="Freeform 322"/>
            <p:cNvSpPr>
              <a:spLocks noChangeArrowheads="1"/>
            </p:cNvSpPr>
            <p:nvPr/>
          </p:nvSpPr>
          <p:spPr bwMode="auto">
            <a:xfrm>
              <a:off x="19814625" y="6056032"/>
              <a:ext cx="88877" cy="105801"/>
            </a:xfrm>
            <a:custGeom>
              <a:avLst/>
              <a:gdLst>
                <a:gd name="T0" fmla="*/ 46 w 96"/>
                <a:gd name="T1" fmla="*/ 2 h 116"/>
                <a:gd name="T2" fmla="*/ 46 w 96"/>
                <a:gd name="T3" fmla="*/ 2 h 116"/>
                <a:gd name="T4" fmla="*/ 93 w 96"/>
                <a:gd name="T5" fmla="*/ 44 h 116"/>
                <a:gd name="T6" fmla="*/ 93 w 96"/>
                <a:gd name="T7" fmla="*/ 70 h 116"/>
                <a:gd name="T8" fmla="*/ 46 w 96"/>
                <a:gd name="T9" fmla="*/ 115 h 116"/>
                <a:gd name="T10" fmla="*/ 0 w 96"/>
                <a:gd name="T11" fmla="*/ 73 h 116"/>
                <a:gd name="T12" fmla="*/ 0 w 96"/>
                <a:gd name="T13" fmla="*/ 44 h 116"/>
                <a:gd name="T14" fmla="*/ 46 w 96"/>
                <a:gd name="T1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6">
                  <a:moveTo>
                    <a:pt x="46" y="2"/>
                  </a:moveTo>
                  <a:lnTo>
                    <a:pt x="46" y="2"/>
                  </a:lnTo>
                  <a:cubicBezTo>
                    <a:pt x="71" y="0"/>
                    <a:pt x="93" y="19"/>
                    <a:pt x="93" y="44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5" y="95"/>
                    <a:pt x="73" y="115"/>
                    <a:pt x="46" y="115"/>
                  </a:cubicBezTo>
                  <a:cubicBezTo>
                    <a:pt x="22" y="115"/>
                    <a:pt x="0" y="95"/>
                    <a:pt x="0" y="7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2"/>
                    <a:pt x="20" y="2"/>
                    <a:pt x="46" y="2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7" name="Freeform 323"/>
            <p:cNvSpPr>
              <a:spLocks noChangeArrowheads="1"/>
            </p:cNvSpPr>
            <p:nvPr/>
          </p:nvSpPr>
          <p:spPr bwMode="auto">
            <a:xfrm>
              <a:off x="19873876" y="5010721"/>
              <a:ext cx="973413" cy="1282304"/>
            </a:xfrm>
            <a:custGeom>
              <a:avLst/>
              <a:gdLst>
                <a:gd name="T0" fmla="*/ 901 w 1019"/>
                <a:gd name="T1" fmla="*/ 0 h 1341"/>
                <a:gd name="T2" fmla="*/ 901 w 1019"/>
                <a:gd name="T3" fmla="*/ 0 h 1341"/>
                <a:gd name="T4" fmla="*/ 1004 w 1019"/>
                <a:gd name="T5" fmla="*/ 87 h 1341"/>
                <a:gd name="T6" fmla="*/ 1016 w 1019"/>
                <a:gd name="T7" fmla="*/ 1240 h 1341"/>
                <a:gd name="T8" fmla="*/ 916 w 1019"/>
                <a:gd name="T9" fmla="*/ 1330 h 1341"/>
                <a:gd name="T10" fmla="*/ 117 w 1019"/>
                <a:gd name="T11" fmla="*/ 1340 h 1341"/>
                <a:gd name="T12" fmla="*/ 14 w 1019"/>
                <a:gd name="T13" fmla="*/ 1252 h 1341"/>
                <a:gd name="T14" fmla="*/ 0 w 1019"/>
                <a:gd name="T15" fmla="*/ 100 h 1341"/>
                <a:gd name="T16" fmla="*/ 102 w 1019"/>
                <a:gd name="T17" fmla="*/ 9 h 1341"/>
                <a:gd name="T18" fmla="*/ 901 w 1019"/>
                <a:gd name="T1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1341">
                  <a:moveTo>
                    <a:pt x="901" y="0"/>
                  </a:moveTo>
                  <a:lnTo>
                    <a:pt x="901" y="0"/>
                  </a:lnTo>
                  <a:cubicBezTo>
                    <a:pt x="957" y="0"/>
                    <a:pt x="1004" y="38"/>
                    <a:pt x="1004" y="87"/>
                  </a:cubicBezTo>
                  <a:cubicBezTo>
                    <a:pt x="1016" y="1240"/>
                    <a:pt x="1016" y="1240"/>
                    <a:pt x="1016" y="1240"/>
                  </a:cubicBezTo>
                  <a:cubicBezTo>
                    <a:pt x="1018" y="1289"/>
                    <a:pt x="972" y="1330"/>
                    <a:pt x="916" y="1330"/>
                  </a:cubicBezTo>
                  <a:cubicBezTo>
                    <a:pt x="117" y="1340"/>
                    <a:pt x="117" y="1340"/>
                    <a:pt x="117" y="1340"/>
                  </a:cubicBezTo>
                  <a:cubicBezTo>
                    <a:pt x="60" y="1340"/>
                    <a:pt x="14" y="1301"/>
                    <a:pt x="14" y="125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51"/>
                    <a:pt x="46" y="9"/>
                    <a:pt x="102" y="9"/>
                  </a:cubicBezTo>
                  <a:lnTo>
                    <a:pt x="901" y="0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8" name="Freeform 324"/>
            <p:cNvSpPr>
              <a:spLocks noChangeArrowheads="1"/>
            </p:cNvSpPr>
            <p:nvPr/>
          </p:nvSpPr>
          <p:spPr bwMode="auto">
            <a:xfrm>
              <a:off x="19950057" y="5078434"/>
              <a:ext cx="571351" cy="1121487"/>
            </a:xfrm>
            <a:custGeom>
              <a:avLst/>
              <a:gdLst>
                <a:gd name="T0" fmla="*/ 525 w 599"/>
                <a:gd name="T1" fmla="*/ 0 h 1175"/>
                <a:gd name="T2" fmla="*/ 525 w 599"/>
                <a:gd name="T3" fmla="*/ 0 h 1175"/>
                <a:gd name="T4" fmla="*/ 585 w 599"/>
                <a:gd name="T5" fmla="*/ 78 h 1175"/>
                <a:gd name="T6" fmla="*/ 595 w 599"/>
                <a:gd name="T7" fmla="*/ 1089 h 1175"/>
                <a:gd name="T8" fmla="*/ 537 w 599"/>
                <a:gd name="T9" fmla="*/ 1169 h 1175"/>
                <a:gd name="T10" fmla="*/ 73 w 599"/>
                <a:gd name="T11" fmla="*/ 1174 h 1175"/>
                <a:gd name="T12" fmla="*/ 13 w 599"/>
                <a:gd name="T13" fmla="*/ 1096 h 1175"/>
                <a:gd name="T14" fmla="*/ 3 w 599"/>
                <a:gd name="T15" fmla="*/ 85 h 1175"/>
                <a:gd name="T16" fmla="*/ 61 w 599"/>
                <a:gd name="T17" fmla="*/ 7 h 1175"/>
                <a:gd name="T18" fmla="*/ 525 w 599"/>
                <a:gd name="T19" fmla="*/ 0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1175">
                  <a:moveTo>
                    <a:pt x="525" y="0"/>
                  </a:moveTo>
                  <a:lnTo>
                    <a:pt x="525" y="0"/>
                  </a:lnTo>
                  <a:cubicBezTo>
                    <a:pt x="556" y="0"/>
                    <a:pt x="583" y="34"/>
                    <a:pt x="585" y="78"/>
                  </a:cubicBezTo>
                  <a:cubicBezTo>
                    <a:pt x="595" y="1089"/>
                    <a:pt x="595" y="1089"/>
                    <a:pt x="595" y="1089"/>
                  </a:cubicBezTo>
                  <a:cubicBezTo>
                    <a:pt x="598" y="1133"/>
                    <a:pt x="571" y="1169"/>
                    <a:pt x="537" y="1169"/>
                  </a:cubicBezTo>
                  <a:cubicBezTo>
                    <a:pt x="73" y="1174"/>
                    <a:pt x="73" y="1174"/>
                    <a:pt x="73" y="1174"/>
                  </a:cubicBezTo>
                  <a:cubicBezTo>
                    <a:pt x="42" y="1174"/>
                    <a:pt x="15" y="1140"/>
                    <a:pt x="13" y="109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41"/>
                    <a:pt x="28" y="7"/>
                    <a:pt x="61" y="7"/>
                  </a:cubicBezTo>
                  <a:lnTo>
                    <a:pt x="525" y="0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9" name="Freeform 325"/>
            <p:cNvSpPr>
              <a:spLocks noChangeArrowheads="1"/>
            </p:cNvSpPr>
            <p:nvPr/>
          </p:nvSpPr>
          <p:spPr bwMode="auto">
            <a:xfrm>
              <a:off x="20555266" y="5518565"/>
              <a:ext cx="249702" cy="266618"/>
            </a:xfrm>
            <a:custGeom>
              <a:avLst/>
              <a:gdLst>
                <a:gd name="T0" fmla="*/ 236 w 266"/>
                <a:gd name="T1" fmla="*/ 0 h 284"/>
                <a:gd name="T2" fmla="*/ 236 w 266"/>
                <a:gd name="T3" fmla="*/ 0 h 284"/>
                <a:gd name="T4" fmla="*/ 263 w 266"/>
                <a:gd name="T5" fmla="*/ 19 h 284"/>
                <a:gd name="T6" fmla="*/ 265 w 266"/>
                <a:gd name="T7" fmla="*/ 261 h 284"/>
                <a:gd name="T8" fmla="*/ 239 w 266"/>
                <a:gd name="T9" fmla="*/ 280 h 284"/>
                <a:gd name="T10" fmla="*/ 29 w 266"/>
                <a:gd name="T11" fmla="*/ 283 h 284"/>
                <a:gd name="T12" fmla="*/ 2 w 266"/>
                <a:gd name="T13" fmla="*/ 263 h 284"/>
                <a:gd name="T14" fmla="*/ 0 w 266"/>
                <a:gd name="T15" fmla="*/ 22 h 284"/>
                <a:gd name="T16" fmla="*/ 26 w 266"/>
                <a:gd name="T17" fmla="*/ 2 h 284"/>
                <a:gd name="T18" fmla="*/ 236 w 266"/>
                <a:gd name="T1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84">
                  <a:moveTo>
                    <a:pt x="236" y="0"/>
                  </a:moveTo>
                  <a:lnTo>
                    <a:pt x="236" y="0"/>
                  </a:lnTo>
                  <a:cubicBezTo>
                    <a:pt x="251" y="0"/>
                    <a:pt x="263" y="7"/>
                    <a:pt x="263" y="19"/>
                  </a:cubicBezTo>
                  <a:cubicBezTo>
                    <a:pt x="265" y="261"/>
                    <a:pt x="265" y="261"/>
                    <a:pt x="265" y="261"/>
                  </a:cubicBezTo>
                  <a:cubicBezTo>
                    <a:pt x="265" y="270"/>
                    <a:pt x="253" y="280"/>
                    <a:pt x="239" y="280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14" y="283"/>
                    <a:pt x="2" y="275"/>
                    <a:pt x="2" y="26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2"/>
                    <a:pt x="12" y="2"/>
                    <a:pt x="26" y="2"/>
                  </a:cubicBezTo>
                  <a:lnTo>
                    <a:pt x="236" y="0"/>
                  </a:lnTo>
                </a:path>
              </a:pathLst>
            </a:custGeom>
            <a:solidFill>
              <a:srgbClr val="5E819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0" name="Freeform 326"/>
            <p:cNvSpPr>
              <a:spLocks noChangeArrowheads="1"/>
            </p:cNvSpPr>
            <p:nvPr/>
          </p:nvSpPr>
          <p:spPr bwMode="auto">
            <a:xfrm>
              <a:off x="20339422" y="5154610"/>
              <a:ext cx="131199" cy="131193"/>
            </a:xfrm>
            <a:custGeom>
              <a:avLst/>
              <a:gdLst>
                <a:gd name="T0" fmla="*/ 137 w 143"/>
                <a:gd name="T1" fmla="*/ 0 h 139"/>
                <a:gd name="T2" fmla="*/ 137 w 143"/>
                <a:gd name="T3" fmla="*/ 0 h 139"/>
                <a:gd name="T4" fmla="*/ 142 w 143"/>
                <a:gd name="T5" fmla="*/ 5 h 139"/>
                <a:gd name="T6" fmla="*/ 142 w 143"/>
                <a:gd name="T7" fmla="*/ 134 h 139"/>
                <a:gd name="T8" fmla="*/ 137 w 143"/>
                <a:gd name="T9" fmla="*/ 136 h 139"/>
                <a:gd name="T10" fmla="*/ 5 w 143"/>
                <a:gd name="T11" fmla="*/ 138 h 139"/>
                <a:gd name="T12" fmla="*/ 3 w 143"/>
                <a:gd name="T13" fmla="*/ 134 h 139"/>
                <a:gd name="T14" fmla="*/ 0 w 143"/>
                <a:gd name="T15" fmla="*/ 5 h 139"/>
                <a:gd name="T16" fmla="*/ 5 w 143"/>
                <a:gd name="T17" fmla="*/ 0 h 139"/>
                <a:gd name="T18" fmla="*/ 137 w 143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39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0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2" y="136"/>
                    <a:pt x="137" y="136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3" y="138"/>
                    <a:pt x="3" y="136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1" name="Freeform 327"/>
            <p:cNvSpPr>
              <a:spLocks noChangeArrowheads="1"/>
            </p:cNvSpPr>
            <p:nvPr/>
          </p:nvSpPr>
          <p:spPr bwMode="auto">
            <a:xfrm>
              <a:off x="20343654" y="5323891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5 h 142"/>
                <a:gd name="T6" fmla="*/ 141 w 142"/>
                <a:gd name="T7" fmla="*/ 134 h 142"/>
                <a:gd name="T8" fmla="*/ 136 w 142"/>
                <a:gd name="T9" fmla="*/ 139 h 142"/>
                <a:gd name="T10" fmla="*/ 5 w 142"/>
                <a:gd name="T11" fmla="*/ 139 h 142"/>
                <a:gd name="T12" fmla="*/ 0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2" name="Freeform 328"/>
            <p:cNvSpPr>
              <a:spLocks noChangeArrowheads="1"/>
            </p:cNvSpPr>
            <p:nvPr/>
          </p:nvSpPr>
          <p:spPr bwMode="auto">
            <a:xfrm>
              <a:off x="20343654" y="5497404"/>
              <a:ext cx="131199" cy="131193"/>
            </a:xfrm>
            <a:custGeom>
              <a:avLst/>
              <a:gdLst>
                <a:gd name="T0" fmla="*/ 137 w 143"/>
                <a:gd name="T1" fmla="*/ 0 h 140"/>
                <a:gd name="T2" fmla="*/ 137 w 143"/>
                <a:gd name="T3" fmla="*/ 0 h 140"/>
                <a:gd name="T4" fmla="*/ 139 w 143"/>
                <a:gd name="T5" fmla="*/ 5 h 140"/>
                <a:gd name="T6" fmla="*/ 142 w 143"/>
                <a:gd name="T7" fmla="*/ 132 h 140"/>
                <a:gd name="T8" fmla="*/ 137 w 143"/>
                <a:gd name="T9" fmla="*/ 137 h 140"/>
                <a:gd name="T10" fmla="*/ 5 w 143"/>
                <a:gd name="T11" fmla="*/ 139 h 140"/>
                <a:gd name="T12" fmla="*/ 0 w 143"/>
                <a:gd name="T13" fmla="*/ 134 h 140"/>
                <a:gd name="T14" fmla="*/ 0 w 143"/>
                <a:gd name="T15" fmla="*/ 5 h 140"/>
                <a:gd name="T16" fmla="*/ 5 w 143"/>
                <a:gd name="T17" fmla="*/ 0 h 140"/>
                <a:gd name="T18" fmla="*/ 137 w 14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39" y="0"/>
                    <a:pt x="139" y="5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7"/>
                    <a:pt x="139" y="137"/>
                    <a:pt x="137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3" name="Freeform 329"/>
            <p:cNvSpPr>
              <a:spLocks noChangeArrowheads="1"/>
            </p:cNvSpPr>
            <p:nvPr/>
          </p:nvSpPr>
          <p:spPr bwMode="auto">
            <a:xfrm>
              <a:off x="20343654" y="5666686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8 w 145"/>
                <a:gd name="T11" fmla="*/ 139 h 140"/>
                <a:gd name="T12" fmla="*/ 3 w 145"/>
                <a:gd name="T13" fmla="*/ 136 h 140"/>
                <a:gd name="T14" fmla="*/ 0 w 145"/>
                <a:gd name="T15" fmla="*/ 7 h 140"/>
                <a:gd name="T16" fmla="*/ 5 w 145"/>
                <a:gd name="T17" fmla="*/ 2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9"/>
                    <a:pt x="13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4" name="Freeform 330"/>
            <p:cNvSpPr>
              <a:spLocks noChangeArrowheads="1"/>
            </p:cNvSpPr>
            <p:nvPr/>
          </p:nvSpPr>
          <p:spPr bwMode="auto">
            <a:xfrm>
              <a:off x="20347886" y="5840199"/>
              <a:ext cx="135431" cy="131193"/>
            </a:xfrm>
            <a:custGeom>
              <a:avLst/>
              <a:gdLst>
                <a:gd name="T0" fmla="*/ 136 w 144"/>
                <a:gd name="T1" fmla="*/ 0 h 140"/>
                <a:gd name="T2" fmla="*/ 136 w 144"/>
                <a:gd name="T3" fmla="*/ 0 h 140"/>
                <a:gd name="T4" fmla="*/ 141 w 144"/>
                <a:gd name="T5" fmla="*/ 3 h 140"/>
                <a:gd name="T6" fmla="*/ 143 w 144"/>
                <a:gd name="T7" fmla="*/ 132 h 140"/>
                <a:gd name="T8" fmla="*/ 139 w 144"/>
                <a:gd name="T9" fmla="*/ 136 h 140"/>
                <a:gd name="T10" fmla="*/ 7 w 144"/>
                <a:gd name="T11" fmla="*/ 139 h 140"/>
                <a:gd name="T12" fmla="*/ 2 w 144"/>
                <a:gd name="T13" fmla="*/ 134 h 140"/>
                <a:gd name="T14" fmla="*/ 0 w 144"/>
                <a:gd name="T15" fmla="*/ 5 h 140"/>
                <a:gd name="T16" fmla="*/ 5 w 144"/>
                <a:gd name="T17" fmla="*/ 0 h 140"/>
                <a:gd name="T18" fmla="*/ 136 w 144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0"/>
                    <a:pt x="141" y="3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4"/>
                    <a:pt x="141" y="136"/>
                    <a:pt x="139" y="136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5" name="Freeform 331"/>
            <p:cNvSpPr>
              <a:spLocks noChangeArrowheads="1"/>
            </p:cNvSpPr>
            <p:nvPr/>
          </p:nvSpPr>
          <p:spPr bwMode="auto">
            <a:xfrm>
              <a:off x="20347886" y="6013712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8 w 145"/>
                <a:gd name="T11" fmla="*/ 139 h 140"/>
                <a:gd name="T12" fmla="*/ 3 w 145"/>
                <a:gd name="T13" fmla="*/ 136 h 140"/>
                <a:gd name="T14" fmla="*/ 0 w 145"/>
                <a:gd name="T15" fmla="*/ 8 h 140"/>
                <a:gd name="T16" fmla="*/ 5 w 145"/>
                <a:gd name="T17" fmla="*/ 3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9"/>
                    <a:pt x="3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6" name="Freeform 332"/>
            <p:cNvSpPr>
              <a:spLocks noChangeArrowheads="1"/>
            </p:cNvSpPr>
            <p:nvPr/>
          </p:nvSpPr>
          <p:spPr bwMode="auto">
            <a:xfrm>
              <a:off x="20174365" y="5154610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7 w 143"/>
                <a:gd name="T9" fmla="*/ 138 h 142"/>
                <a:gd name="T10" fmla="*/ 5 w 143"/>
                <a:gd name="T11" fmla="*/ 141 h 142"/>
                <a:gd name="T12" fmla="*/ 3 w 143"/>
                <a:gd name="T13" fmla="*/ 136 h 142"/>
                <a:gd name="T14" fmla="*/ 0 w 143"/>
                <a:gd name="T15" fmla="*/ 7 h 142"/>
                <a:gd name="T16" fmla="*/ 5 w 143"/>
                <a:gd name="T17" fmla="*/ 2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39" y="138"/>
                    <a:pt x="137" y="138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7" name="Freeform 333"/>
            <p:cNvSpPr>
              <a:spLocks noChangeArrowheads="1"/>
            </p:cNvSpPr>
            <p:nvPr/>
          </p:nvSpPr>
          <p:spPr bwMode="auto">
            <a:xfrm>
              <a:off x="20174365" y="5328123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3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9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8" name="Freeform 334"/>
            <p:cNvSpPr>
              <a:spLocks noChangeArrowheads="1"/>
            </p:cNvSpPr>
            <p:nvPr/>
          </p:nvSpPr>
          <p:spPr bwMode="auto">
            <a:xfrm>
              <a:off x="20178597" y="5497404"/>
              <a:ext cx="131199" cy="131193"/>
            </a:xfrm>
            <a:custGeom>
              <a:avLst/>
              <a:gdLst>
                <a:gd name="T0" fmla="*/ 134 w 143"/>
                <a:gd name="T1" fmla="*/ 0 h 142"/>
                <a:gd name="T2" fmla="*/ 134 w 143"/>
                <a:gd name="T3" fmla="*/ 0 h 142"/>
                <a:gd name="T4" fmla="*/ 139 w 143"/>
                <a:gd name="T5" fmla="*/ 5 h 142"/>
                <a:gd name="T6" fmla="*/ 142 w 143"/>
                <a:gd name="T7" fmla="*/ 134 h 142"/>
                <a:gd name="T8" fmla="*/ 137 w 143"/>
                <a:gd name="T9" fmla="*/ 139 h 142"/>
                <a:gd name="T10" fmla="*/ 5 w 143"/>
                <a:gd name="T11" fmla="*/ 141 h 142"/>
                <a:gd name="T12" fmla="*/ 0 w 143"/>
                <a:gd name="T13" fmla="*/ 137 h 142"/>
                <a:gd name="T14" fmla="*/ 0 w 143"/>
                <a:gd name="T15" fmla="*/ 7 h 142"/>
                <a:gd name="T16" fmla="*/ 3 w 143"/>
                <a:gd name="T17" fmla="*/ 2 h 142"/>
                <a:gd name="T18" fmla="*/ 134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2"/>
                    <a:pt x="139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3" y="2"/>
                  </a:cubicBezTo>
                  <a:lnTo>
                    <a:pt x="134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9" name="Freeform 335"/>
            <p:cNvSpPr>
              <a:spLocks noChangeArrowheads="1"/>
            </p:cNvSpPr>
            <p:nvPr/>
          </p:nvSpPr>
          <p:spPr bwMode="auto">
            <a:xfrm>
              <a:off x="20178597" y="5670918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8 w 145"/>
                <a:gd name="T11" fmla="*/ 139 h 140"/>
                <a:gd name="T12" fmla="*/ 3 w 145"/>
                <a:gd name="T13" fmla="*/ 134 h 140"/>
                <a:gd name="T14" fmla="*/ 0 w 145"/>
                <a:gd name="T15" fmla="*/ 5 h 140"/>
                <a:gd name="T16" fmla="*/ 5 w 145"/>
                <a:gd name="T17" fmla="*/ 3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2" y="139"/>
                    <a:pt x="13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7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0" name="Freeform 336"/>
            <p:cNvSpPr>
              <a:spLocks noChangeArrowheads="1"/>
            </p:cNvSpPr>
            <p:nvPr/>
          </p:nvSpPr>
          <p:spPr bwMode="auto">
            <a:xfrm>
              <a:off x="20182829" y="5840199"/>
              <a:ext cx="135431" cy="131193"/>
            </a:xfrm>
            <a:custGeom>
              <a:avLst/>
              <a:gdLst>
                <a:gd name="T0" fmla="*/ 136 w 144"/>
                <a:gd name="T1" fmla="*/ 0 h 142"/>
                <a:gd name="T2" fmla="*/ 136 w 144"/>
                <a:gd name="T3" fmla="*/ 0 h 142"/>
                <a:gd name="T4" fmla="*/ 141 w 144"/>
                <a:gd name="T5" fmla="*/ 5 h 142"/>
                <a:gd name="T6" fmla="*/ 143 w 144"/>
                <a:gd name="T7" fmla="*/ 134 h 142"/>
                <a:gd name="T8" fmla="*/ 139 w 144"/>
                <a:gd name="T9" fmla="*/ 139 h 142"/>
                <a:gd name="T10" fmla="*/ 7 w 144"/>
                <a:gd name="T11" fmla="*/ 141 h 142"/>
                <a:gd name="T12" fmla="*/ 2 w 144"/>
                <a:gd name="T13" fmla="*/ 136 h 142"/>
                <a:gd name="T14" fmla="*/ 0 w 144"/>
                <a:gd name="T15" fmla="*/ 8 h 142"/>
                <a:gd name="T16" fmla="*/ 5 w 144"/>
                <a:gd name="T17" fmla="*/ 3 h 142"/>
                <a:gd name="T18" fmla="*/ 136 w 144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9"/>
                    <a:pt x="139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1" name="Freeform 337"/>
            <p:cNvSpPr>
              <a:spLocks noChangeArrowheads="1"/>
            </p:cNvSpPr>
            <p:nvPr/>
          </p:nvSpPr>
          <p:spPr bwMode="auto">
            <a:xfrm>
              <a:off x="20182829" y="6013712"/>
              <a:ext cx="135431" cy="131193"/>
            </a:xfrm>
            <a:custGeom>
              <a:avLst/>
              <a:gdLst>
                <a:gd name="T0" fmla="*/ 137 w 145"/>
                <a:gd name="T1" fmla="*/ 0 h 139"/>
                <a:gd name="T2" fmla="*/ 137 w 145"/>
                <a:gd name="T3" fmla="*/ 0 h 139"/>
                <a:gd name="T4" fmla="*/ 141 w 145"/>
                <a:gd name="T5" fmla="*/ 5 h 139"/>
                <a:gd name="T6" fmla="*/ 144 w 145"/>
                <a:gd name="T7" fmla="*/ 133 h 139"/>
                <a:gd name="T8" fmla="*/ 139 w 145"/>
                <a:gd name="T9" fmla="*/ 138 h 139"/>
                <a:gd name="T10" fmla="*/ 8 w 145"/>
                <a:gd name="T11" fmla="*/ 138 h 139"/>
                <a:gd name="T12" fmla="*/ 3 w 145"/>
                <a:gd name="T13" fmla="*/ 133 h 139"/>
                <a:gd name="T14" fmla="*/ 0 w 145"/>
                <a:gd name="T15" fmla="*/ 5 h 139"/>
                <a:gd name="T16" fmla="*/ 5 w 145"/>
                <a:gd name="T17" fmla="*/ 2 h 139"/>
                <a:gd name="T18" fmla="*/ 137 w 145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9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1" y="138"/>
                    <a:pt x="13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5" y="138"/>
                    <a:pt x="3" y="136"/>
                    <a:pt x="3" y="1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2" name="Freeform 338"/>
            <p:cNvSpPr>
              <a:spLocks noChangeArrowheads="1"/>
            </p:cNvSpPr>
            <p:nvPr/>
          </p:nvSpPr>
          <p:spPr bwMode="auto">
            <a:xfrm>
              <a:off x="20009308" y="5154610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7 w 143"/>
                <a:gd name="T9" fmla="*/ 139 h 142"/>
                <a:gd name="T10" fmla="*/ 5 w 143"/>
                <a:gd name="T11" fmla="*/ 141 h 142"/>
                <a:gd name="T12" fmla="*/ 0 w 143"/>
                <a:gd name="T13" fmla="*/ 136 h 142"/>
                <a:gd name="T14" fmla="*/ 0 w 143"/>
                <a:gd name="T15" fmla="*/ 8 h 142"/>
                <a:gd name="T16" fmla="*/ 5 w 143"/>
                <a:gd name="T17" fmla="*/ 3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0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3" name="Freeform 339"/>
            <p:cNvSpPr>
              <a:spLocks noChangeArrowheads="1"/>
            </p:cNvSpPr>
            <p:nvPr/>
          </p:nvSpPr>
          <p:spPr bwMode="auto">
            <a:xfrm>
              <a:off x="20009308" y="5328123"/>
              <a:ext cx="131199" cy="131193"/>
            </a:xfrm>
            <a:custGeom>
              <a:avLst/>
              <a:gdLst>
                <a:gd name="T0" fmla="*/ 137 w 142"/>
                <a:gd name="T1" fmla="*/ 0 h 139"/>
                <a:gd name="T2" fmla="*/ 137 w 142"/>
                <a:gd name="T3" fmla="*/ 0 h 139"/>
                <a:gd name="T4" fmla="*/ 141 w 142"/>
                <a:gd name="T5" fmla="*/ 4 h 139"/>
                <a:gd name="T6" fmla="*/ 141 w 142"/>
                <a:gd name="T7" fmla="*/ 134 h 139"/>
                <a:gd name="T8" fmla="*/ 137 w 142"/>
                <a:gd name="T9" fmla="*/ 138 h 139"/>
                <a:gd name="T10" fmla="*/ 5 w 142"/>
                <a:gd name="T11" fmla="*/ 138 h 139"/>
                <a:gd name="T12" fmla="*/ 0 w 142"/>
                <a:gd name="T13" fmla="*/ 134 h 139"/>
                <a:gd name="T14" fmla="*/ 0 w 142"/>
                <a:gd name="T15" fmla="*/ 4 h 139"/>
                <a:gd name="T16" fmla="*/ 5 w 142"/>
                <a:gd name="T17" fmla="*/ 0 h 139"/>
                <a:gd name="T18" fmla="*/ 137 w 142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39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4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8"/>
                    <a:pt x="13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2" y="138"/>
                    <a:pt x="0" y="136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4" name="Freeform 340"/>
            <p:cNvSpPr>
              <a:spLocks noChangeArrowheads="1"/>
            </p:cNvSpPr>
            <p:nvPr/>
          </p:nvSpPr>
          <p:spPr bwMode="auto">
            <a:xfrm>
              <a:off x="20009308" y="5497404"/>
              <a:ext cx="135431" cy="131193"/>
            </a:xfrm>
            <a:custGeom>
              <a:avLst/>
              <a:gdLst>
                <a:gd name="T0" fmla="*/ 137 w 145"/>
                <a:gd name="T1" fmla="*/ 0 h 143"/>
                <a:gd name="T2" fmla="*/ 137 w 145"/>
                <a:gd name="T3" fmla="*/ 0 h 143"/>
                <a:gd name="T4" fmla="*/ 141 w 145"/>
                <a:gd name="T5" fmla="*/ 5 h 143"/>
                <a:gd name="T6" fmla="*/ 144 w 145"/>
                <a:gd name="T7" fmla="*/ 135 h 143"/>
                <a:gd name="T8" fmla="*/ 139 w 145"/>
                <a:gd name="T9" fmla="*/ 139 h 143"/>
                <a:gd name="T10" fmla="*/ 7 w 145"/>
                <a:gd name="T11" fmla="*/ 142 h 143"/>
                <a:gd name="T12" fmla="*/ 2 w 145"/>
                <a:gd name="T13" fmla="*/ 137 h 143"/>
                <a:gd name="T14" fmla="*/ 0 w 145"/>
                <a:gd name="T15" fmla="*/ 8 h 143"/>
                <a:gd name="T16" fmla="*/ 5 w 145"/>
                <a:gd name="T17" fmla="*/ 3 h 143"/>
                <a:gd name="T18" fmla="*/ 137 w 145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1" y="139"/>
                    <a:pt x="139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5" name="Freeform 341"/>
            <p:cNvSpPr>
              <a:spLocks noChangeArrowheads="1"/>
            </p:cNvSpPr>
            <p:nvPr/>
          </p:nvSpPr>
          <p:spPr bwMode="auto">
            <a:xfrm>
              <a:off x="20013540" y="5670918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4 h 140"/>
                <a:gd name="T6" fmla="*/ 144 w 145"/>
                <a:gd name="T7" fmla="*/ 134 h 140"/>
                <a:gd name="T8" fmla="*/ 139 w 145"/>
                <a:gd name="T9" fmla="*/ 136 h 140"/>
                <a:gd name="T10" fmla="*/ 7 w 145"/>
                <a:gd name="T11" fmla="*/ 139 h 140"/>
                <a:gd name="T12" fmla="*/ 3 w 145"/>
                <a:gd name="T13" fmla="*/ 134 h 140"/>
                <a:gd name="T14" fmla="*/ 0 w 145"/>
                <a:gd name="T15" fmla="*/ 4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6"/>
                    <a:pt x="139" y="136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3" y="136"/>
                    <a:pt x="3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6" name="Freeform 342"/>
            <p:cNvSpPr>
              <a:spLocks noChangeArrowheads="1"/>
            </p:cNvSpPr>
            <p:nvPr/>
          </p:nvSpPr>
          <p:spPr bwMode="auto">
            <a:xfrm>
              <a:off x="20013540" y="5844431"/>
              <a:ext cx="135431" cy="131193"/>
            </a:xfrm>
            <a:custGeom>
              <a:avLst/>
              <a:gdLst>
                <a:gd name="T0" fmla="*/ 136 w 145"/>
                <a:gd name="T1" fmla="*/ 0 h 142"/>
                <a:gd name="T2" fmla="*/ 136 w 145"/>
                <a:gd name="T3" fmla="*/ 0 h 142"/>
                <a:gd name="T4" fmla="*/ 141 w 145"/>
                <a:gd name="T5" fmla="*/ 5 h 142"/>
                <a:gd name="T6" fmla="*/ 144 w 145"/>
                <a:gd name="T7" fmla="*/ 133 h 142"/>
                <a:gd name="T8" fmla="*/ 139 w 145"/>
                <a:gd name="T9" fmla="*/ 138 h 142"/>
                <a:gd name="T10" fmla="*/ 7 w 145"/>
                <a:gd name="T11" fmla="*/ 141 h 142"/>
                <a:gd name="T12" fmla="*/ 2 w 145"/>
                <a:gd name="T13" fmla="*/ 136 h 142"/>
                <a:gd name="T14" fmla="*/ 0 w 145"/>
                <a:gd name="T15" fmla="*/ 7 h 142"/>
                <a:gd name="T16" fmla="*/ 4 w 145"/>
                <a:gd name="T17" fmla="*/ 2 h 142"/>
                <a:gd name="T18" fmla="*/ 136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1" y="138"/>
                    <a:pt x="139" y="138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4" y="2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7" name="Freeform 343"/>
            <p:cNvSpPr>
              <a:spLocks noChangeArrowheads="1"/>
            </p:cNvSpPr>
            <p:nvPr/>
          </p:nvSpPr>
          <p:spPr bwMode="auto">
            <a:xfrm>
              <a:off x="20017772" y="6017944"/>
              <a:ext cx="131199" cy="131193"/>
            </a:xfrm>
            <a:custGeom>
              <a:avLst/>
              <a:gdLst>
                <a:gd name="T0" fmla="*/ 137 w 143"/>
                <a:gd name="T1" fmla="*/ 0 h 140"/>
                <a:gd name="T2" fmla="*/ 137 w 143"/>
                <a:gd name="T3" fmla="*/ 0 h 140"/>
                <a:gd name="T4" fmla="*/ 142 w 143"/>
                <a:gd name="T5" fmla="*/ 5 h 140"/>
                <a:gd name="T6" fmla="*/ 142 w 143"/>
                <a:gd name="T7" fmla="*/ 134 h 140"/>
                <a:gd name="T8" fmla="*/ 139 w 143"/>
                <a:gd name="T9" fmla="*/ 136 h 140"/>
                <a:gd name="T10" fmla="*/ 7 w 143"/>
                <a:gd name="T11" fmla="*/ 139 h 140"/>
                <a:gd name="T12" fmla="*/ 2 w 143"/>
                <a:gd name="T13" fmla="*/ 134 h 140"/>
                <a:gd name="T14" fmla="*/ 0 w 143"/>
                <a:gd name="T15" fmla="*/ 5 h 140"/>
                <a:gd name="T16" fmla="*/ 5 w 143"/>
                <a:gd name="T17" fmla="*/ 0 h 140"/>
                <a:gd name="T18" fmla="*/ 137 w 14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2" y="136"/>
                    <a:pt x="139" y="136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8" name="Freeform 344"/>
            <p:cNvSpPr>
              <a:spLocks noChangeArrowheads="1"/>
            </p:cNvSpPr>
            <p:nvPr/>
          </p:nvSpPr>
          <p:spPr bwMode="auto">
            <a:xfrm>
              <a:off x="19823090" y="6051800"/>
              <a:ext cx="88877" cy="105801"/>
            </a:xfrm>
            <a:custGeom>
              <a:avLst/>
              <a:gdLst>
                <a:gd name="T0" fmla="*/ 48 w 96"/>
                <a:gd name="T1" fmla="*/ 0 h 116"/>
                <a:gd name="T2" fmla="*/ 48 w 96"/>
                <a:gd name="T3" fmla="*/ 0 h 116"/>
                <a:gd name="T4" fmla="*/ 95 w 96"/>
                <a:gd name="T5" fmla="*/ 44 h 116"/>
                <a:gd name="T6" fmla="*/ 95 w 96"/>
                <a:gd name="T7" fmla="*/ 71 h 116"/>
                <a:gd name="T8" fmla="*/ 48 w 96"/>
                <a:gd name="T9" fmla="*/ 113 h 116"/>
                <a:gd name="T10" fmla="*/ 2 w 96"/>
                <a:gd name="T11" fmla="*/ 71 h 116"/>
                <a:gd name="T12" fmla="*/ 0 w 96"/>
                <a:gd name="T13" fmla="*/ 44 h 116"/>
                <a:gd name="T14" fmla="*/ 48 w 96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6">
                  <a:moveTo>
                    <a:pt x="48" y="0"/>
                  </a:moveTo>
                  <a:lnTo>
                    <a:pt x="48" y="0"/>
                  </a:lnTo>
                  <a:cubicBezTo>
                    <a:pt x="73" y="0"/>
                    <a:pt x="95" y="20"/>
                    <a:pt x="95" y="44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93"/>
                    <a:pt x="75" y="113"/>
                    <a:pt x="48" y="113"/>
                  </a:cubicBezTo>
                  <a:cubicBezTo>
                    <a:pt x="21" y="115"/>
                    <a:pt x="2" y="95"/>
                    <a:pt x="2" y="7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1" y="0"/>
                    <a:pt x="48" y="0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9" name="Freeform 345"/>
            <p:cNvSpPr>
              <a:spLocks noChangeArrowheads="1"/>
            </p:cNvSpPr>
            <p:nvPr/>
          </p:nvSpPr>
          <p:spPr bwMode="auto">
            <a:xfrm>
              <a:off x="19814625" y="5171538"/>
              <a:ext cx="88877" cy="105801"/>
            </a:xfrm>
            <a:custGeom>
              <a:avLst/>
              <a:gdLst>
                <a:gd name="T0" fmla="*/ 46 w 96"/>
                <a:gd name="T1" fmla="*/ 0 h 113"/>
                <a:gd name="T2" fmla="*/ 46 w 96"/>
                <a:gd name="T3" fmla="*/ 0 h 113"/>
                <a:gd name="T4" fmla="*/ 92 w 96"/>
                <a:gd name="T5" fmla="*/ 41 h 113"/>
                <a:gd name="T6" fmla="*/ 95 w 96"/>
                <a:gd name="T7" fmla="*/ 68 h 113"/>
                <a:gd name="T8" fmla="*/ 46 w 96"/>
                <a:gd name="T9" fmla="*/ 112 h 113"/>
                <a:gd name="T10" fmla="*/ 0 w 96"/>
                <a:gd name="T11" fmla="*/ 71 h 113"/>
                <a:gd name="T12" fmla="*/ 0 w 96"/>
                <a:gd name="T13" fmla="*/ 41 h 113"/>
                <a:gd name="T14" fmla="*/ 46 w 9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3"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2" y="17"/>
                    <a:pt x="92" y="41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92"/>
                    <a:pt x="73" y="112"/>
                    <a:pt x="46" y="112"/>
                  </a:cubicBezTo>
                  <a:cubicBezTo>
                    <a:pt x="22" y="112"/>
                    <a:pt x="0" y="92"/>
                    <a:pt x="0" y="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6" y="0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0" name="Freeform 346"/>
            <p:cNvSpPr>
              <a:spLocks noChangeArrowheads="1"/>
            </p:cNvSpPr>
            <p:nvPr/>
          </p:nvSpPr>
          <p:spPr bwMode="auto">
            <a:xfrm>
              <a:off x="19581852" y="4993793"/>
              <a:ext cx="275095" cy="1328857"/>
            </a:xfrm>
            <a:custGeom>
              <a:avLst/>
              <a:gdLst>
                <a:gd name="T0" fmla="*/ 246 w 290"/>
                <a:gd name="T1" fmla="*/ 39 h 1390"/>
                <a:gd name="T2" fmla="*/ 246 w 290"/>
                <a:gd name="T3" fmla="*/ 39 h 1390"/>
                <a:gd name="T4" fmla="*/ 275 w 290"/>
                <a:gd name="T5" fmla="*/ 117 h 1390"/>
                <a:gd name="T6" fmla="*/ 289 w 290"/>
                <a:gd name="T7" fmla="*/ 1269 h 1390"/>
                <a:gd name="T8" fmla="*/ 260 w 290"/>
                <a:gd name="T9" fmla="*/ 1350 h 1390"/>
                <a:gd name="T10" fmla="*/ 165 w 290"/>
                <a:gd name="T11" fmla="*/ 1369 h 1390"/>
                <a:gd name="T12" fmla="*/ 73 w 290"/>
                <a:gd name="T13" fmla="*/ 1387 h 1390"/>
                <a:gd name="T14" fmla="*/ 12 w 290"/>
                <a:gd name="T15" fmla="*/ 1301 h 1390"/>
                <a:gd name="T16" fmla="*/ 0 w 290"/>
                <a:gd name="T17" fmla="*/ 93 h 1390"/>
                <a:gd name="T18" fmla="*/ 12 w 290"/>
                <a:gd name="T19" fmla="*/ 34 h 1390"/>
                <a:gd name="T20" fmla="*/ 97 w 290"/>
                <a:gd name="T21" fmla="*/ 12 h 1390"/>
                <a:gd name="T22" fmla="*/ 229 w 290"/>
                <a:gd name="T23" fmla="*/ 37 h 1390"/>
                <a:gd name="T24" fmla="*/ 246 w 290"/>
                <a:gd name="T25" fmla="*/ 39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1390">
                  <a:moveTo>
                    <a:pt x="246" y="39"/>
                  </a:moveTo>
                  <a:lnTo>
                    <a:pt x="246" y="39"/>
                  </a:lnTo>
                  <a:cubicBezTo>
                    <a:pt x="263" y="39"/>
                    <a:pt x="275" y="68"/>
                    <a:pt x="275" y="117"/>
                  </a:cubicBezTo>
                  <a:cubicBezTo>
                    <a:pt x="289" y="1269"/>
                    <a:pt x="289" y="1269"/>
                    <a:pt x="289" y="1269"/>
                  </a:cubicBezTo>
                  <a:cubicBezTo>
                    <a:pt x="289" y="1318"/>
                    <a:pt x="277" y="1350"/>
                    <a:pt x="260" y="1350"/>
                  </a:cubicBezTo>
                  <a:cubicBezTo>
                    <a:pt x="229" y="1355"/>
                    <a:pt x="197" y="1362"/>
                    <a:pt x="165" y="1369"/>
                  </a:cubicBezTo>
                  <a:cubicBezTo>
                    <a:pt x="133" y="1374"/>
                    <a:pt x="104" y="1387"/>
                    <a:pt x="73" y="1387"/>
                  </a:cubicBezTo>
                  <a:cubicBezTo>
                    <a:pt x="29" y="1389"/>
                    <a:pt x="12" y="1335"/>
                    <a:pt x="12" y="1301"/>
                  </a:cubicBezTo>
                  <a:lnTo>
                    <a:pt x="0" y="93"/>
                  </a:lnTo>
                  <a:cubicBezTo>
                    <a:pt x="0" y="76"/>
                    <a:pt x="5" y="51"/>
                    <a:pt x="12" y="34"/>
                  </a:cubicBezTo>
                  <a:cubicBezTo>
                    <a:pt x="29" y="0"/>
                    <a:pt x="65" y="5"/>
                    <a:pt x="97" y="12"/>
                  </a:cubicBezTo>
                  <a:cubicBezTo>
                    <a:pt x="141" y="22"/>
                    <a:pt x="185" y="29"/>
                    <a:pt x="229" y="37"/>
                  </a:cubicBezTo>
                  <a:cubicBezTo>
                    <a:pt x="236" y="37"/>
                    <a:pt x="241" y="39"/>
                    <a:pt x="246" y="39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1" name="Freeform 347"/>
            <p:cNvSpPr>
              <a:spLocks noChangeArrowheads="1"/>
            </p:cNvSpPr>
            <p:nvPr/>
          </p:nvSpPr>
          <p:spPr bwMode="auto">
            <a:xfrm>
              <a:off x="19628407" y="5065738"/>
              <a:ext cx="203147" cy="1184968"/>
            </a:xfrm>
            <a:custGeom>
              <a:avLst/>
              <a:gdLst>
                <a:gd name="T0" fmla="*/ 185 w 218"/>
                <a:gd name="T1" fmla="*/ 34 h 1241"/>
                <a:gd name="T2" fmla="*/ 185 w 218"/>
                <a:gd name="T3" fmla="*/ 34 h 1241"/>
                <a:gd name="T4" fmla="*/ 205 w 218"/>
                <a:gd name="T5" fmla="*/ 112 h 1241"/>
                <a:gd name="T6" fmla="*/ 217 w 218"/>
                <a:gd name="T7" fmla="*/ 1133 h 1241"/>
                <a:gd name="T8" fmla="*/ 198 w 218"/>
                <a:gd name="T9" fmla="*/ 1213 h 1241"/>
                <a:gd name="T10" fmla="*/ 130 w 218"/>
                <a:gd name="T11" fmla="*/ 1223 h 1241"/>
                <a:gd name="T12" fmla="*/ 66 w 218"/>
                <a:gd name="T13" fmla="*/ 1235 h 1241"/>
                <a:gd name="T14" fmla="*/ 42 w 218"/>
                <a:gd name="T15" fmla="*/ 1240 h 1241"/>
                <a:gd name="T16" fmla="*/ 20 w 218"/>
                <a:gd name="T17" fmla="*/ 1160 h 1241"/>
                <a:gd name="T18" fmla="*/ 7 w 218"/>
                <a:gd name="T19" fmla="*/ 90 h 1241"/>
                <a:gd name="T20" fmla="*/ 17 w 218"/>
                <a:gd name="T21" fmla="*/ 17 h 1241"/>
                <a:gd name="T22" fmla="*/ 85 w 218"/>
                <a:gd name="T23" fmla="*/ 12 h 1241"/>
                <a:gd name="T24" fmla="*/ 185 w 218"/>
                <a:gd name="T25" fmla="*/ 34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1241">
                  <a:moveTo>
                    <a:pt x="185" y="34"/>
                  </a:moveTo>
                  <a:lnTo>
                    <a:pt x="185" y="34"/>
                  </a:lnTo>
                  <a:cubicBezTo>
                    <a:pt x="195" y="36"/>
                    <a:pt x="205" y="68"/>
                    <a:pt x="205" y="112"/>
                  </a:cubicBezTo>
                  <a:cubicBezTo>
                    <a:pt x="217" y="1133"/>
                    <a:pt x="217" y="1133"/>
                    <a:pt x="217" y="1133"/>
                  </a:cubicBezTo>
                  <a:cubicBezTo>
                    <a:pt x="217" y="1176"/>
                    <a:pt x="210" y="1213"/>
                    <a:pt x="198" y="1213"/>
                  </a:cubicBezTo>
                  <a:cubicBezTo>
                    <a:pt x="176" y="1213"/>
                    <a:pt x="151" y="1220"/>
                    <a:pt x="130" y="1223"/>
                  </a:cubicBezTo>
                  <a:cubicBezTo>
                    <a:pt x="110" y="1228"/>
                    <a:pt x="88" y="1230"/>
                    <a:pt x="66" y="1235"/>
                  </a:cubicBezTo>
                  <a:cubicBezTo>
                    <a:pt x="59" y="1238"/>
                    <a:pt x="49" y="1240"/>
                    <a:pt x="42" y="1240"/>
                  </a:cubicBezTo>
                  <a:cubicBezTo>
                    <a:pt x="20" y="1235"/>
                    <a:pt x="20" y="1176"/>
                    <a:pt x="20" y="1160"/>
                  </a:cubicBezTo>
                  <a:cubicBezTo>
                    <a:pt x="20" y="1160"/>
                    <a:pt x="7" y="92"/>
                    <a:pt x="7" y="90"/>
                  </a:cubicBezTo>
                  <a:cubicBezTo>
                    <a:pt x="7" y="70"/>
                    <a:pt x="0" y="31"/>
                    <a:pt x="17" y="17"/>
                  </a:cubicBezTo>
                  <a:cubicBezTo>
                    <a:pt x="37" y="0"/>
                    <a:pt x="66" y="7"/>
                    <a:pt x="85" y="12"/>
                  </a:cubicBezTo>
                  <a:cubicBezTo>
                    <a:pt x="117" y="19"/>
                    <a:pt x="127" y="24"/>
                    <a:pt x="185" y="34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2" name="Freeform 348"/>
            <p:cNvSpPr>
              <a:spLocks noChangeArrowheads="1"/>
            </p:cNvSpPr>
            <p:nvPr/>
          </p:nvSpPr>
          <p:spPr bwMode="auto">
            <a:xfrm>
              <a:off x="19903502" y="5006489"/>
              <a:ext cx="973413" cy="1282304"/>
            </a:xfrm>
            <a:custGeom>
              <a:avLst/>
              <a:gdLst>
                <a:gd name="T0" fmla="*/ 902 w 1019"/>
                <a:gd name="T1" fmla="*/ 0 h 1339"/>
                <a:gd name="T2" fmla="*/ 902 w 1019"/>
                <a:gd name="T3" fmla="*/ 0 h 1339"/>
                <a:gd name="T4" fmla="*/ 1006 w 1019"/>
                <a:gd name="T5" fmla="*/ 88 h 1339"/>
                <a:gd name="T6" fmla="*/ 1018 w 1019"/>
                <a:gd name="T7" fmla="*/ 1238 h 1339"/>
                <a:gd name="T8" fmla="*/ 916 w 1019"/>
                <a:gd name="T9" fmla="*/ 1328 h 1339"/>
                <a:gd name="T10" fmla="*/ 119 w 1019"/>
                <a:gd name="T11" fmla="*/ 1338 h 1339"/>
                <a:gd name="T12" fmla="*/ 14 w 1019"/>
                <a:gd name="T13" fmla="*/ 1250 h 1339"/>
                <a:gd name="T14" fmla="*/ 2 w 1019"/>
                <a:gd name="T15" fmla="*/ 100 h 1339"/>
                <a:gd name="T16" fmla="*/ 102 w 1019"/>
                <a:gd name="T17" fmla="*/ 10 h 1339"/>
                <a:gd name="T18" fmla="*/ 902 w 1019"/>
                <a:gd name="T1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1339">
                  <a:moveTo>
                    <a:pt x="902" y="0"/>
                  </a:moveTo>
                  <a:lnTo>
                    <a:pt x="902" y="0"/>
                  </a:lnTo>
                  <a:cubicBezTo>
                    <a:pt x="958" y="0"/>
                    <a:pt x="1004" y="39"/>
                    <a:pt x="1006" y="88"/>
                  </a:cubicBezTo>
                  <a:cubicBezTo>
                    <a:pt x="1018" y="1238"/>
                    <a:pt x="1018" y="1238"/>
                    <a:pt x="1018" y="1238"/>
                  </a:cubicBezTo>
                  <a:cubicBezTo>
                    <a:pt x="1018" y="1289"/>
                    <a:pt x="975" y="1328"/>
                    <a:pt x="916" y="1328"/>
                  </a:cubicBezTo>
                  <a:cubicBezTo>
                    <a:pt x="119" y="1338"/>
                    <a:pt x="119" y="1338"/>
                    <a:pt x="119" y="1338"/>
                  </a:cubicBezTo>
                  <a:cubicBezTo>
                    <a:pt x="61" y="1338"/>
                    <a:pt x="14" y="1299"/>
                    <a:pt x="14" y="125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0" y="49"/>
                    <a:pt x="46" y="10"/>
                    <a:pt x="102" y="10"/>
                  </a:cubicBezTo>
                  <a:lnTo>
                    <a:pt x="902" y="0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3" name="Freeform 349"/>
            <p:cNvSpPr>
              <a:spLocks noChangeArrowheads="1"/>
            </p:cNvSpPr>
            <p:nvPr/>
          </p:nvSpPr>
          <p:spPr bwMode="auto">
            <a:xfrm>
              <a:off x="19873876" y="5006489"/>
              <a:ext cx="973413" cy="1282304"/>
            </a:xfrm>
            <a:custGeom>
              <a:avLst/>
              <a:gdLst>
                <a:gd name="T0" fmla="*/ 901 w 1019"/>
                <a:gd name="T1" fmla="*/ 0 h 1341"/>
                <a:gd name="T2" fmla="*/ 901 w 1019"/>
                <a:gd name="T3" fmla="*/ 0 h 1341"/>
                <a:gd name="T4" fmla="*/ 1004 w 1019"/>
                <a:gd name="T5" fmla="*/ 88 h 1341"/>
                <a:gd name="T6" fmla="*/ 1016 w 1019"/>
                <a:gd name="T7" fmla="*/ 1240 h 1341"/>
                <a:gd name="T8" fmla="*/ 916 w 1019"/>
                <a:gd name="T9" fmla="*/ 1331 h 1341"/>
                <a:gd name="T10" fmla="*/ 117 w 1019"/>
                <a:gd name="T11" fmla="*/ 1338 h 1341"/>
                <a:gd name="T12" fmla="*/ 14 w 1019"/>
                <a:gd name="T13" fmla="*/ 1250 h 1341"/>
                <a:gd name="T14" fmla="*/ 0 w 1019"/>
                <a:gd name="T15" fmla="*/ 100 h 1341"/>
                <a:gd name="T16" fmla="*/ 102 w 1019"/>
                <a:gd name="T17" fmla="*/ 10 h 1341"/>
                <a:gd name="T18" fmla="*/ 901 w 1019"/>
                <a:gd name="T1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1341">
                  <a:moveTo>
                    <a:pt x="901" y="0"/>
                  </a:moveTo>
                  <a:lnTo>
                    <a:pt x="901" y="0"/>
                  </a:lnTo>
                  <a:cubicBezTo>
                    <a:pt x="957" y="0"/>
                    <a:pt x="1004" y="39"/>
                    <a:pt x="1004" y="88"/>
                  </a:cubicBezTo>
                  <a:cubicBezTo>
                    <a:pt x="1016" y="1240"/>
                    <a:pt x="1016" y="1240"/>
                    <a:pt x="1016" y="1240"/>
                  </a:cubicBezTo>
                  <a:cubicBezTo>
                    <a:pt x="1018" y="1289"/>
                    <a:pt x="972" y="1328"/>
                    <a:pt x="916" y="1331"/>
                  </a:cubicBezTo>
                  <a:cubicBezTo>
                    <a:pt x="117" y="1338"/>
                    <a:pt x="117" y="1338"/>
                    <a:pt x="117" y="1338"/>
                  </a:cubicBezTo>
                  <a:cubicBezTo>
                    <a:pt x="60" y="1340"/>
                    <a:pt x="14" y="1299"/>
                    <a:pt x="14" y="125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51"/>
                    <a:pt x="46" y="10"/>
                    <a:pt x="102" y="10"/>
                  </a:cubicBezTo>
                  <a:lnTo>
                    <a:pt x="901" y="0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4" name="Freeform 350"/>
            <p:cNvSpPr>
              <a:spLocks noChangeArrowheads="1"/>
            </p:cNvSpPr>
            <p:nvPr/>
          </p:nvSpPr>
          <p:spPr bwMode="auto">
            <a:xfrm>
              <a:off x="19950057" y="5074202"/>
              <a:ext cx="571351" cy="1125719"/>
            </a:xfrm>
            <a:custGeom>
              <a:avLst/>
              <a:gdLst>
                <a:gd name="T0" fmla="*/ 525 w 599"/>
                <a:gd name="T1" fmla="*/ 0 h 1176"/>
                <a:gd name="T2" fmla="*/ 525 w 599"/>
                <a:gd name="T3" fmla="*/ 0 h 1176"/>
                <a:gd name="T4" fmla="*/ 585 w 599"/>
                <a:gd name="T5" fmla="*/ 78 h 1176"/>
                <a:gd name="T6" fmla="*/ 595 w 599"/>
                <a:gd name="T7" fmla="*/ 1089 h 1176"/>
                <a:gd name="T8" fmla="*/ 537 w 599"/>
                <a:gd name="T9" fmla="*/ 1167 h 1176"/>
                <a:gd name="T10" fmla="*/ 73 w 599"/>
                <a:gd name="T11" fmla="*/ 1175 h 1176"/>
                <a:gd name="T12" fmla="*/ 13 w 599"/>
                <a:gd name="T13" fmla="*/ 1097 h 1176"/>
                <a:gd name="T14" fmla="*/ 3 w 599"/>
                <a:gd name="T15" fmla="*/ 83 h 1176"/>
                <a:gd name="T16" fmla="*/ 61 w 599"/>
                <a:gd name="T17" fmla="*/ 5 h 1176"/>
                <a:gd name="T18" fmla="*/ 525 w 599"/>
                <a:gd name="T1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1176">
                  <a:moveTo>
                    <a:pt x="525" y="0"/>
                  </a:moveTo>
                  <a:lnTo>
                    <a:pt x="525" y="0"/>
                  </a:lnTo>
                  <a:cubicBezTo>
                    <a:pt x="556" y="0"/>
                    <a:pt x="583" y="34"/>
                    <a:pt x="585" y="78"/>
                  </a:cubicBezTo>
                  <a:cubicBezTo>
                    <a:pt x="595" y="1089"/>
                    <a:pt x="595" y="1089"/>
                    <a:pt x="595" y="1089"/>
                  </a:cubicBezTo>
                  <a:cubicBezTo>
                    <a:pt x="598" y="1134"/>
                    <a:pt x="571" y="1167"/>
                    <a:pt x="537" y="1167"/>
                  </a:cubicBezTo>
                  <a:cubicBezTo>
                    <a:pt x="73" y="1175"/>
                    <a:pt x="73" y="1175"/>
                    <a:pt x="73" y="1175"/>
                  </a:cubicBezTo>
                  <a:cubicBezTo>
                    <a:pt x="42" y="1175"/>
                    <a:pt x="15" y="1141"/>
                    <a:pt x="13" y="1097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42"/>
                    <a:pt x="28" y="5"/>
                    <a:pt x="61" y="5"/>
                  </a:cubicBezTo>
                  <a:lnTo>
                    <a:pt x="525" y="0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5" name="Freeform 351"/>
            <p:cNvSpPr>
              <a:spLocks noChangeArrowheads="1"/>
            </p:cNvSpPr>
            <p:nvPr/>
          </p:nvSpPr>
          <p:spPr bwMode="auto">
            <a:xfrm>
              <a:off x="20563730" y="5522797"/>
              <a:ext cx="224308" cy="236994"/>
            </a:xfrm>
            <a:custGeom>
              <a:avLst/>
              <a:gdLst>
                <a:gd name="T0" fmla="*/ 212 w 240"/>
                <a:gd name="T1" fmla="*/ 0 h 252"/>
                <a:gd name="T2" fmla="*/ 212 w 240"/>
                <a:gd name="T3" fmla="*/ 0 h 252"/>
                <a:gd name="T4" fmla="*/ 236 w 240"/>
                <a:gd name="T5" fmla="*/ 17 h 252"/>
                <a:gd name="T6" fmla="*/ 239 w 240"/>
                <a:gd name="T7" fmla="*/ 231 h 252"/>
                <a:gd name="T8" fmla="*/ 215 w 240"/>
                <a:gd name="T9" fmla="*/ 248 h 252"/>
                <a:gd name="T10" fmla="*/ 27 w 240"/>
                <a:gd name="T11" fmla="*/ 251 h 252"/>
                <a:gd name="T12" fmla="*/ 2 w 240"/>
                <a:gd name="T13" fmla="*/ 233 h 252"/>
                <a:gd name="T14" fmla="*/ 0 w 240"/>
                <a:gd name="T15" fmla="*/ 19 h 252"/>
                <a:gd name="T16" fmla="*/ 24 w 240"/>
                <a:gd name="T17" fmla="*/ 2 h 252"/>
                <a:gd name="T18" fmla="*/ 212 w 240"/>
                <a:gd name="T1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2">
                  <a:moveTo>
                    <a:pt x="212" y="0"/>
                  </a:moveTo>
                  <a:lnTo>
                    <a:pt x="212" y="0"/>
                  </a:lnTo>
                  <a:cubicBezTo>
                    <a:pt x="224" y="0"/>
                    <a:pt x="236" y="7"/>
                    <a:pt x="236" y="17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39" y="241"/>
                    <a:pt x="227" y="248"/>
                    <a:pt x="215" y="248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15" y="251"/>
                    <a:pt x="2" y="243"/>
                    <a:pt x="2" y="2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12" y="2"/>
                    <a:pt x="24" y="2"/>
                  </a:cubicBezTo>
                  <a:lnTo>
                    <a:pt x="212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B2B3B3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6" name="Freeform 352"/>
            <p:cNvSpPr>
              <a:spLocks noChangeArrowheads="1"/>
            </p:cNvSpPr>
            <p:nvPr/>
          </p:nvSpPr>
          <p:spPr bwMode="auto">
            <a:xfrm>
              <a:off x="20563730" y="5522797"/>
              <a:ext cx="224308" cy="236994"/>
            </a:xfrm>
            <a:custGeom>
              <a:avLst/>
              <a:gdLst>
                <a:gd name="T0" fmla="*/ 212 w 240"/>
                <a:gd name="T1" fmla="*/ 0 h 252"/>
                <a:gd name="T2" fmla="*/ 212 w 240"/>
                <a:gd name="T3" fmla="*/ 0 h 252"/>
                <a:gd name="T4" fmla="*/ 236 w 240"/>
                <a:gd name="T5" fmla="*/ 17 h 252"/>
                <a:gd name="T6" fmla="*/ 239 w 240"/>
                <a:gd name="T7" fmla="*/ 231 h 252"/>
                <a:gd name="T8" fmla="*/ 215 w 240"/>
                <a:gd name="T9" fmla="*/ 248 h 252"/>
                <a:gd name="T10" fmla="*/ 27 w 240"/>
                <a:gd name="T11" fmla="*/ 251 h 252"/>
                <a:gd name="T12" fmla="*/ 2 w 240"/>
                <a:gd name="T13" fmla="*/ 233 h 252"/>
                <a:gd name="T14" fmla="*/ 0 w 240"/>
                <a:gd name="T15" fmla="*/ 19 h 252"/>
                <a:gd name="T16" fmla="*/ 24 w 240"/>
                <a:gd name="T17" fmla="*/ 2 h 252"/>
                <a:gd name="T18" fmla="*/ 212 w 240"/>
                <a:gd name="T1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2">
                  <a:moveTo>
                    <a:pt x="212" y="0"/>
                  </a:moveTo>
                  <a:lnTo>
                    <a:pt x="212" y="0"/>
                  </a:lnTo>
                  <a:cubicBezTo>
                    <a:pt x="224" y="0"/>
                    <a:pt x="236" y="7"/>
                    <a:pt x="236" y="17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39" y="241"/>
                    <a:pt x="227" y="248"/>
                    <a:pt x="215" y="248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15" y="251"/>
                    <a:pt x="2" y="243"/>
                    <a:pt x="2" y="2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12" y="2"/>
                    <a:pt x="24" y="2"/>
                  </a:cubicBezTo>
                  <a:lnTo>
                    <a:pt x="212" y="0"/>
                  </a:lnTo>
                </a:path>
              </a:pathLst>
            </a:custGeom>
            <a:noFill/>
            <a:ln w="5760" cap="flat">
              <a:solidFill>
                <a:srgbClr val="32679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7" name="Freeform 353"/>
            <p:cNvSpPr>
              <a:spLocks noChangeArrowheads="1"/>
            </p:cNvSpPr>
            <p:nvPr/>
          </p:nvSpPr>
          <p:spPr bwMode="auto">
            <a:xfrm>
              <a:off x="20555266" y="5531261"/>
              <a:ext cx="224308" cy="236994"/>
            </a:xfrm>
            <a:custGeom>
              <a:avLst/>
              <a:gdLst>
                <a:gd name="T0" fmla="*/ 212 w 240"/>
                <a:gd name="T1" fmla="*/ 0 h 252"/>
                <a:gd name="T2" fmla="*/ 212 w 240"/>
                <a:gd name="T3" fmla="*/ 0 h 252"/>
                <a:gd name="T4" fmla="*/ 234 w 240"/>
                <a:gd name="T5" fmla="*/ 17 h 252"/>
                <a:gd name="T6" fmla="*/ 236 w 240"/>
                <a:gd name="T7" fmla="*/ 234 h 252"/>
                <a:gd name="T8" fmla="*/ 214 w 240"/>
                <a:gd name="T9" fmla="*/ 249 h 252"/>
                <a:gd name="T10" fmla="*/ 26 w 240"/>
                <a:gd name="T11" fmla="*/ 251 h 252"/>
                <a:gd name="T12" fmla="*/ 2 w 240"/>
                <a:gd name="T13" fmla="*/ 236 h 252"/>
                <a:gd name="T14" fmla="*/ 0 w 240"/>
                <a:gd name="T15" fmla="*/ 20 h 252"/>
                <a:gd name="T16" fmla="*/ 24 w 240"/>
                <a:gd name="T17" fmla="*/ 2 h 252"/>
                <a:gd name="T18" fmla="*/ 212 w 240"/>
                <a:gd name="T1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52">
                  <a:moveTo>
                    <a:pt x="212" y="0"/>
                  </a:moveTo>
                  <a:lnTo>
                    <a:pt x="212" y="0"/>
                  </a:lnTo>
                  <a:cubicBezTo>
                    <a:pt x="224" y="0"/>
                    <a:pt x="234" y="7"/>
                    <a:pt x="234" y="17"/>
                  </a:cubicBezTo>
                  <a:cubicBezTo>
                    <a:pt x="236" y="234"/>
                    <a:pt x="236" y="234"/>
                    <a:pt x="236" y="234"/>
                  </a:cubicBezTo>
                  <a:cubicBezTo>
                    <a:pt x="239" y="241"/>
                    <a:pt x="226" y="249"/>
                    <a:pt x="214" y="249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14" y="251"/>
                    <a:pt x="2" y="244"/>
                    <a:pt x="2" y="2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9" y="2"/>
                    <a:pt x="24" y="2"/>
                  </a:cubicBezTo>
                  <a:lnTo>
                    <a:pt x="212" y="0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" name="Freeform 354"/>
            <p:cNvSpPr>
              <a:spLocks noChangeArrowheads="1"/>
            </p:cNvSpPr>
            <p:nvPr/>
          </p:nvSpPr>
          <p:spPr bwMode="auto">
            <a:xfrm>
              <a:off x="20347886" y="5141914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4 h 142"/>
                <a:gd name="T6" fmla="*/ 141 w 142"/>
                <a:gd name="T7" fmla="*/ 133 h 142"/>
                <a:gd name="T8" fmla="*/ 139 w 142"/>
                <a:gd name="T9" fmla="*/ 138 h 142"/>
                <a:gd name="T10" fmla="*/ 7 w 142"/>
                <a:gd name="T11" fmla="*/ 141 h 142"/>
                <a:gd name="T12" fmla="*/ 2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4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1" y="136"/>
                    <a:pt x="141" y="138"/>
                    <a:pt x="139" y="138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9" name="Freeform 355"/>
            <p:cNvSpPr>
              <a:spLocks noChangeArrowheads="1"/>
            </p:cNvSpPr>
            <p:nvPr/>
          </p:nvSpPr>
          <p:spPr bwMode="auto">
            <a:xfrm>
              <a:off x="20347886" y="5141914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4 h 142"/>
                <a:gd name="T6" fmla="*/ 141 w 142"/>
                <a:gd name="T7" fmla="*/ 133 h 142"/>
                <a:gd name="T8" fmla="*/ 139 w 142"/>
                <a:gd name="T9" fmla="*/ 138 h 142"/>
                <a:gd name="T10" fmla="*/ 7 w 142"/>
                <a:gd name="T11" fmla="*/ 141 h 142"/>
                <a:gd name="T12" fmla="*/ 2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4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1" y="136"/>
                    <a:pt x="141" y="138"/>
                    <a:pt x="139" y="138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" name="Freeform 356"/>
            <p:cNvSpPr>
              <a:spLocks noChangeArrowheads="1"/>
            </p:cNvSpPr>
            <p:nvPr/>
          </p:nvSpPr>
          <p:spPr bwMode="auto">
            <a:xfrm>
              <a:off x="20347886" y="5315427"/>
              <a:ext cx="131199" cy="131193"/>
            </a:xfrm>
            <a:custGeom>
              <a:avLst/>
              <a:gdLst>
                <a:gd name="T0" fmla="*/ 137 w 142"/>
                <a:gd name="T1" fmla="*/ 0 h 140"/>
                <a:gd name="T2" fmla="*/ 137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7 w 142"/>
                <a:gd name="T9" fmla="*/ 136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7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6"/>
                    <a:pt x="137" y="136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6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" name="Freeform 357"/>
            <p:cNvSpPr>
              <a:spLocks noChangeArrowheads="1"/>
            </p:cNvSpPr>
            <p:nvPr/>
          </p:nvSpPr>
          <p:spPr bwMode="auto">
            <a:xfrm>
              <a:off x="20347886" y="5315427"/>
              <a:ext cx="131199" cy="131193"/>
            </a:xfrm>
            <a:custGeom>
              <a:avLst/>
              <a:gdLst>
                <a:gd name="T0" fmla="*/ 137 w 142"/>
                <a:gd name="T1" fmla="*/ 0 h 140"/>
                <a:gd name="T2" fmla="*/ 137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7 w 142"/>
                <a:gd name="T9" fmla="*/ 136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7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6"/>
                    <a:pt x="137" y="136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6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2" name="Freeform 358"/>
            <p:cNvSpPr>
              <a:spLocks noChangeArrowheads="1"/>
            </p:cNvSpPr>
            <p:nvPr/>
          </p:nvSpPr>
          <p:spPr bwMode="auto">
            <a:xfrm>
              <a:off x="20352118" y="5484708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5 h 142"/>
                <a:gd name="T6" fmla="*/ 141 w 142"/>
                <a:gd name="T7" fmla="*/ 134 h 142"/>
                <a:gd name="T8" fmla="*/ 136 w 142"/>
                <a:gd name="T9" fmla="*/ 139 h 142"/>
                <a:gd name="T10" fmla="*/ 5 w 142"/>
                <a:gd name="T11" fmla="*/ 141 h 142"/>
                <a:gd name="T12" fmla="*/ 0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8" y="139"/>
                    <a:pt x="136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3" name="Freeform 359"/>
            <p:cNvSpPr>
              <a:spLocks noChangeArrowheads="1"/>
            </p:cNvSpPr>
            <p:nvPr/>
          </p:nvSpPr>
          <p:spPr bwMode="auto">
            <a:xfrm>
              <a:off x="20352118" y="5484708"/>
              <a:ext cx="131199" cy="131193"/>
            </a:xfrm>
            <a:custGeom>
              <a:avLst/>
              <a:gdLst>
                <a:gd name="T0" fmla="*/ 136 w 142"/>
                <a:gd name="T1" fmla="*/ 0 h 142"/>
                <a:gd name="T2" fmla="*/ 136 w 142"/>
                <a:gd name="T3" fmla="*/ 0 h 142"/>
                <a:gd name="T4" fmla="*/ 141 w 142"/>
                <a:gd name="T5" fmla="*/ 5 h 142"/>
                <a:gd name="T6" fmla="*/ 141 w 142"/>
                <a:gd name="T7" fmla="*/ 134 h 142"/>
                <a:gd name="T8" fmla="*/ 136 w 142"/>
                <a:gd name="T9" fmla="*/ 139 h 142"/>
                <a:gd name="T10" fmla="*/ 5 w 142"/>
                <a:gd name="T11" fmla="*/ 141 h 142"/>
                <a:gd name="T12" fmla="*/ 0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6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8" y="139"/>
                    <a:pt x="136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4" name="Freeform 360"/>
            <p:cNvSpPr>
              <a:spLocks noChangeArrowheads="1"/>
            </p:cNvSpPr>
            <p:nvPr/>
          </p:nvSpPr>
          <p:spPr bwMode="auto">
            <a:xfrm>
              <a:off x="20352118" y="5658222"/>
              <a:ext cx="131199" cy="131193"/>
            </a:xfrm>
            <a:custGeom>
              <a:avLst/>
              <a:gdLst>
                <a:gd name="T0" fmla="*/ 134 w 142"/>
                <a:gd name="T1" fmla="*/ 0 h 140"/>
                <a:gd name="T2" fmla="*/ 134 w 142"/>
                <a:gd name="T3" fmla="*/ 0 h 140"/>
                <a:gd name="T4" fmla="*/ 139 w 142"/>
                <a:gd name="T5" fmla="*/ 5 h 140"/>
                <a:gd name="T6" fmla="*/ 141 w 142"/>
                <a:gd name="T7" fmla="*/ 134 h 140"/>
                <a:gd name="T8" fmla="*/ 136 w 142"/>
                <a:gd name="T9" fmla="*/ 137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3 w 142"/>
                <a:gd name="T17" fmla="*/ 0 h 140"/>
                <a:gd name="T18" fmla="*/ 134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2"/>
                    <a:pt x="139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9" y="137"/>
                    <a:pt x="136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lnTo>
                    <a:pt x="134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5" name="Freeform 361"/>
            <p:cNvSpPr>
              <a:spLocks noChangeArrowheads="1"/>
            </p:cNvSpPr>
            <p:nvPr/>
          </p:nvSpPr>
          <p:spPr bwMode="auto">
            <a:xfrm>
              <a:off x="20352118" y="5658222"/>
              <a:ext cx="131199" cy="131193"/>
            </a:xfrm>
            <a:custGeom>
              <a:avLst/>
              <a:gdLst>
                <a:gd name="T0" fmla="*/ 134 w 142"/>
                <a:gd name="T1" fmla="*/ 0 h 140"/>
                <a:gd name="T2" fmla="*/ 134 w 142"/>
                <a:gd name="T3" fmla="*/ 0 h 140"/>
                <a:gd name="T4" fmla="*/ 139 w 142"/>
                <a:gd name="T5" fmla="*/ 5 h 140"/>
                <a:gd name="T6" fmla="*/ 141 w 142"/>
                <a:gd name="T7" fmla="*/ 134 h 140"/>
                <a:gd name="T8" fmla="*/ 136 w 142"/>
                <a:gd name="T9" fmla="*/ 137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3 w 142"/>
                <a:gd name="T17" fmla="*/ 0 h 140"/>
                <a:gd name="T18" fmla="*/ 134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2"/>
                    <a:pt x="139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9" y="137"/>
                    <a:pt x="136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lnTo>
                    <a:pt x="134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6" name="Freeform 362"/>
            <p:cNvSpPr>
              <a:spLocks noChangeArrowheads="1"/>
            </p:cNvSpPr>
            <p:nvPr/>
          </p:nvSpPr>
          <p:spPr bwMode="auto">
            <a:xfrm>
              <a:off x="20352118" y="5827503"/>
              <a:ext cx="135431" cy="131193"/>
            </a:xfrm>
            <a:custGeom>
              <a:avLst/>
              <a:gdLst>
                <a:gd name="T0" fmla="*/ 136 w 145"/>
                <a:gd name="T1" fmla="*/ 0 h 142"/>
                <a:gd name="T2" fmla="*/ 136 w 145"/>
                <a:gd name="T3" fmla="*/ 0 h 142"/>
                <a:gd name="T4" fmla="*/ 141 w 145"/>
                <a:gd name="T5" fmla="*/ 5 h 142"/>
                <a:gd name="T6" fmla="*/ 144 w 145"/>
                <a:gd name="T7" fmla="*/ 134 h 142"/>
                <a:gd name="T8" fmla="*/ 139 w 145"/>
                <a:gd name="T9" fmla="*/ 139 h 142"/>
                <a:gd name="T10" fmla="*/ 8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6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7" name="Freeform 363"/>
            <p:cNvSpPr>
              <a:spLocks noChangeArrowheads="1"/>
            </p:cNvSpPr>
            <p:nvPr/>
          </p:nvSpPr>
          <p:spPr bwMode="auto">
            <a:xfrm>
              <a:off x="20352118" y="5827503"/>
              <a:ext cx="135431" cy="131193"/>
            </a:xfrm>
            <a:custGeom>
              <a:avLst/>
              <a:gdLst>
                <a:gd name="T0" fmla="*/ 136 w 145"/>
                <a:gd name="T1" fmla="*/ 0 h 142"/>
                <a:gd name="T2" fmla="*/ 136 w 145"/>
                <a:gd name="T3" fmla="*/ 0 h 142"/>
                <a:gd name="T4" fmla="*/ 141 w 145"/>
                <a:gd name="T5" fmla="*/ 5 h 142"/>
                <a:gd name="T6" fmla="*/ 144 w 145"/>
                <a:gd name="T7" fmla="*/ 134 h 142"/>
                <a:gd name="T8" fmla="*/ 139 w 145"/>
                <a:gd name="T9" fmla="*/ 139 h 142"/>
                <a:gd name="T10" fmla="*/ 8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6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" name="Freeform 364"/>
            <p:cNvSpPr>
              <a:spLocks noChangeArrowheads="1"/>
            </p:cNvSpPr>
            <p:nvPr/>
          </p:nvSpPr>
          <p:spPr bwMode="auto">
            <a:xfrm>
              <a:off x="20356351" y="6001016"/>
              <a:ext cx="135431" cy="131193"/>
            </a:xfrm>
            <a:custGeom>
              <a:avLst/>
              <a:gdLst>
                <a:gd name="T0" fmla="*/ 136 w 144"/>
                <a:gd name="T1" fmla="*/ 0 h 140"/>
                <a:gd name="T2" fmla="*/ 136 w 144"/>
                <a:gd name="T3" fmla="*/ 0 h 140"/>
                <a:gd name="T4" fmla="*/ 141 w 144"/>
                <a:gd name="T5" fmla="*/ 5 h 140"/>
                <a:gd name="T6" fmla="*/ 143 w 144"/>
                <a:gd name="T7" fmla="*/ 134 h 140"/>
                <a:gd name="T8" fmla="*/ 138 w 144"/>
                <a:gd name="T9" fmla="*/ 137 h 140"/>
                <a:gd name="T10" fmla="*/ 7 w 144"/>
                <a:gd name="T11" fmla="*/ 139 h 140"/>
                <a:gd name="T12" fmla="*/ 2 w 144"/>
                <a:gd name="T13" fmla="*/ 134 h 140"/>
                <a:gd name="T14" fmla="*/ 0 w 144"/>
                <a:gd name="T15" fmla="*/ 5 h 140"/>
                <a:gd name="T16" fmla="*/ 5 w 144"/>
                <a:gd name="T17" fmla="*/ 0 h 140"/>
                <a:gd name="T18" fmla="*/ 136 w 144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0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7"/>
                    <a:pt x="138" y="137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7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9" name="Freeform 365"/>
            <p:cNvSpPr>
              <a:spLocks noChangeArrowheads="1"/>
            </p:cNvSpPr>
            <p:nvPr/>
          </p:nvSpPr>
          <p:spPr bwMode="auto">
            <a:xfrm>
              <a:off x="20356351" y="6001016"/>
              <a:ext cx="135431" cy="131193"/>
            </a:xfrm>
            <a:custGeom>
              <a:avLst/>
              <a:gdLst>
                <a:gd name="T0" fmla="*/ 136 w 144"/>
                <a:gd name="T1" fmla="*/ 0 h 140"/>
                <a:gd name="T2" fmla="*/ 136 w 144"/>
                <a:gd name="T3" fmla="*/ 0 h 140"/>
                <a:gd name="T4" fmla="*/ 141 w 144"/>
                <a:gd name="T5" fmla="*/ 5 h 140"/>
                <a:gd name="T6" fmla="*/ 143 w 144"/>
                <a:gd name="T7" fmla="*/ 134 h 140"/>
                <a:gd name="T8" fmla="*/ 138 w 144"/>
                <a:gd name="T9" fmla="*/ 137 h 140"/>
                <a:gd name="T10" fmla="*/ 7 w 144"/>
                <a:gd name="T11" fmla="*/ 139 h 140"/>
                <a:gd name="T12" fmla="*/ 2 w 144"/>
                <a:gd name="T13" fmla="*/ 134 h 140"/>
                <a:gd name="T14" fmla="*/ 0 w 144"/>
                <a:gd name="T15" fmla="*/ 5 h 140"/>
                <a:gd name="T16" fmla="*/ 5 w 144"/>
                <a:gd name="T17" fmla="*/ 0 h 140"/>
                <a:gd name="T18" fmla="*/ 136 w 144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0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7"/>
                    <a:pt x="138" y="137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7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0" name="Freeform 366"/>
            <p:cNvSpPr>
              <a:spLocks noChangeArrowheads="1"/>
            </p:cNvSpPr>
            <p:nvPr/>
          </p:nvSpPr>
          <p:spPr bwMode="auto">
            <a:xfrm>
              <a:off x="20182829" y="5146146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9 w 142"/>
                <a:gd name="T9" fmla="*/ 139 h 140"/>
                <a:gd name="T10" fmla="*/ 7 w 142"/>
                <a:gd name="T11" fmla="*/ 139 h 140"/>
                <a:gd name="T12" fmla="*/ 2 w 142"/>
                <a:gd name="T13" fmla="*/ 136 h 140"/>
                <a:gd name="T14" fmla="*/ 0 w 142"/>
                <a:gd name="T15" fmla="*/ 7 h 140"/>
                <a:gd name="T16" fmla="*/ 5 w 142"/>
                <a:gd name="T17" fmla="*/ 2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1" name="Freeform 367"/>
            <p:cNvSpPr>
              <a:spLocks noChangeArrowheads="1"/>
            </p:cNvSpPr>
            <p:nvPr/>
          </p:nvSpPr>
          <p:spPr bwMode="auto">
            <a:xfrm>
              <a:off x="20182829" y="5146146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9 w 142"/>
                <a:gd name="T9" fmla="*/ 139 h 140"/>
                <a:gd name="T10" fmla="*/ 7 w 142"/>
                <a:gd name="T11" fmla="*/ 139 h 140"/>
                <a:gd name="T12" fmla="*/ 2 w 142"/>
                <a:gd name="T13" fmla="*/ 136 h 140"/>
                <a:gd name="T14" fmla="*/ 0 w 142"/>
                <a:gd name="T15" fmla="*/ 7 h 140"/>
                <a:gd name="T16" fmla="*/ 5 w 142"/>
                <a:gd name="T17" fmla="*/ 2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9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2" name="Freeform 368"/>
            <p:cNvSpPr>
              <a:spLocks noChangeArrowheads="1"/>
            </p:cNvSpPr>
            <p:nvPr/>
          </p:nvSpPr>
          <p:spPr bwMode="auto">
            <a:xfrm>
              <a:off x="20182829" y="5315427"/>
              <a:ext cx="131199" cy="131193"/>
            </a:xfrm>
            <a:custGeom>
              <a:avLst/>
              <a:gdLst>
                <a:gd name="T0" fmla="*/ 137 w 142"/>
                <a:gd name="T1" fmla="*/ 0 h 140"/>
                <a:gd name="T2" fmla="*/ 137 w 142"/>
                <a:gd name="T3" fmla="*/ 0 h 140"/>
                <a:gd name="T4" fmla="*/ 141 w 142"/>
                <a:gd name="T5" fmla="*/ 3 h 140"/>
                <a:gd name="T6" fmla="*/ 141 w 142"/>
                <a:gd name="T7" fmla="*/ 132 h 140"/>
                <a:gd name="T8" fmla="*/ 137 w 142"/>
                <a:gd name="T9" fmla="*/ 137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7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0"/>
                    <a:pt x="141" y="3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4"/>
                    <a:pt x="139" y="137"/>
                    <a:pt x="137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3" name="Freeform 369"/>
            <p:cNvSpPr>
              <a:spLocks noChangeArrowheads="1"/>
            </p:cNvSpPr>
            <p:nvPr/>
          </p:nvSpPr>
          <p:spPr bwMode="auto">
            <a:xfrm>
              <a:off x="20182829" y="5315427"/>
              <a:ext cx="131199" cy="131193"/>
            </a:xfrm>
            <a:custGeom>
              <a:avLst/>
              <a:gdLst>
                <a:gd name="T0" fmla="*/ 137 w 142"/>
                <a:gd name="T1" fmla="*/ 0 h 140"/>
                <a:gd name="T2" fmla="*/ 137 w 142"/>
                <a:gd name="T3" fmla="*/ 0 h 140"/>
                <a:gd name="T4" fmla="*/ 141 w 142"/>
                <a:gd name="T5" fmla="*/ 3 h 140"/>
                <a:gd name="T6" fmla="*/ 141 w 142"/>
                <a:gd name="T7" fmla="*/ 132 h 140"/>
                <a:gd name="T8" fmla="*/ 137 w 142"/>
                <a:gd name="T9" fmla="*/ 137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7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0"/>
                    <a:pt x="141" y="3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4"/>
                    <a:pt x="139" y="137"/>
                    <a:pt x="137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4" name="Freeform 370"/>
            <p:cNvSpPr>
              <a:spLocks noChangeArrowheads="1"/>
            </p:cNvSpPr>
            <p:nvPr/>
          </p:nvSpPr>
          <p:spPr bwMode="auto">
            <a:xfrm>
              <a:off x="20187061" y="5488940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5 w 142"/>
                <a:gd name="T11" fmla="*/ 139 h 140"/>
                <a:gd name="T12" fmla="*/ 0 w 142"/>
                <a:gd name="T13" fmla="*/ 137 h 140"/>
                <a:gd name="T14" fmla="*/ 0 w 142"/>
                <a:gd name="T15" fmla="*/ 7 h 140"/>
                <a:gd name="T16" fmla="*/ 5 w 142"/>
                <a:gd name="T17" fmla="*/ 3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38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8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5" name="Freeform 371"/>
            <p:cNvSpPr>
              <a:spLocks noChangeArrowheads="1"/>
            </p:cNvSpPr>
            <p:nvPr/>
          </p:nvSpPr>
          <p:spPr bwMode="auto">
            <a:xfrm>
              <a:off x="20187061" y="5488940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5 w 142"/>
                <a:gd name="T11" fmla="*/ 139 h 140"/>
                <a:gd name="T12" fmla="*/ 0 w 142"/>
                <a:gd name="T13" fmla="*/ 137 h 140"/>
                <a:gd name="T14" fmla="*/ 0 w 142"/>
                <a:gd name="T15" fmla="*/ 7 h 140"/>
                <a:gd name="T16" fmla="*/ 5 w 142"/>
                <a:gd name="T17" fmla="*/ 3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8" y="0"/>
                    <a:pt x="138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8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9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6" name="Freeform 372"/>
            <p:cNvSpPr>
              <a:spLocks noChangeArrowheads="1"/>
            </p:cNvSpPr>
            <p:nvPr/>
          </p:nvSpPr>
          <p:spPr bwMode="auto">
            <a:xfrm>
              <a:off x="20187061" y="5662454"/>
              <a:ext cx="131199" cy="131193"/>
            </a:xfrm>
            <a:custGeom>
              <a:avLst/>
              <a:gdLst>
                <a:gd name="T0" fmla="*/ 134 w 142"/>
                <a:gd name="T1" fmla="*/ 0 h 140"/>
                <a:gd name="T2" fmla="*/ 134 w 142"/>
                <a:gd name="T3" fmla="*/ 0 h 140"/>
                <a:gd name="T4" fmla="*/ 139 w 142"/>
                <a:gd name="T5" fmla="*/ 3 h 140"/>
                <a:gd name="T6" fmla="*/ 141 w 142"/>
                <a:gd name="T7" fmla="*/ 132 h 140"/>
                <a:gd name="T8" fmla="*/ 136 w 142"/>
                <a:gd name="T9" fmla="*/ 137 h 140"/>
                <a:gd name="T10" fmla="*/ 5 w 142"/>
                <a:gd name="T11" fmla="*/ 139 h 140"/>
                <a:gd name="T12" fmla="*/ 0 w 142"/>
                <a:gd name="T13" fmla="*/ 135 h 140"/>
                <a:gd name="T14" fmla="*/ 0 w 142"/>
                <a:gd name="T15" fmla="*/ 5 h 140"/>
                <a:gd name="T16" fmla="*/ 3 w 142"/>
                <a:gd name="T17" fmla="*/ 0 h 140"/>
                <a:gd name="T18" fmla="*/ 134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4" y="0"/>
                  </a:moveTo>
                  <a:lnTo>
                    <a:pt x="134" y="0"/>
                  </a:lnTo>
                  <a:cubicBezTo>
                    <a:pt x="136" y="0"/>
                    <a:pt x="139" y="0"/>
                    <a:pt x="139" y="3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5"/>
                    <a:pt x="139" y="137"/>
                    <a:pt x="136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lnTo>
                    <a:pt x="134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7" name="Freeform 373"/>
            <p:cNvSpPr>
              <a:spLocks noChangeArrowheads="1"/>
            </p:cNvSpPr>
            <p:nvPr/>
          </p:nvSpPr>
          <p:spPr bwMode="auto">
            <a:xfrm>
              <a:off x="20187061" y="5662454"/>
              <a:ext cx="131199" cy="131193"/>
            </a:xfrm>
            <a:custGeom>
              <a:avLst/>
              <a:gdLst>
                <a:gd name="T0" fmla="*/ 134 w 142"/>
                <a:gd name="T1" fmla="*/ 0 h 140"/>
                <a:gd name="T2" fmla="*/ 134 w 142"/>
                <a:gd name="T3" fmla="*/ 0 h 140"/>
                <a:gd name="T4" fmla="*/ 139 w 142"/>
                <a:gd name="T5" fmla="*/ 3 h 140"/>
                <a:gd name="T6" fmla="*/ 141 w 142"/>
                <a:gd name="T7" fmla="*/ 132 h 140"/>
                <a:gd name="T8" fmla="*/ 136 w 142"/>
                <a:gd name="T9" fmla="*/ 137 h 140"/>
                <a:gd name="T10" fmla="*/ 5 w 142"/>
                <a:gd name="T11" fmla="*/ 139 h 140"/>
                <a:gd name="T12" fmla="*/ 0 w 142"/>
                <a:gd name="T13" fmla="*/ 135 h 140"/>
                <a:gd name="T14" fmla="*/ 0 w 142"/>
                <a:gd name="T15" fmla="*/ 5 h 140"/>
                <a:gd name="T16" fmla="*/ 3 w 142"/>
                <a:gd name="T17" fmla="*/ 0 h 140"/>
                <a:gd name="T18" fmla="*/ 134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4" y="0"/>
                  </a:moveTo>
                  <a:lnTo>
                    <a:pt x="134" y="0"/>
                  </a:lnTo>
                  <a:cubicBezTo>
                    <a:pt x="136" y="0"/>
                    <a:pt x="139" y="0"/>
                    <a:pt x="139" y="3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5"/>
                    <a:pt x="139" y="137"/>
                    <a:pt x="136" y="137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7"/>
                    <a:pt x="0" y="1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lnTo>
                    <a:pt x="134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" name="Freeform 374"/>
            <p:cNvSpPr>
              <a:spLocks noChangeArrowheads="1"/>
            </p:cNvSpPr>
            <p:nvPr/>
          </p:nvSpPr>
          <p:spPr bwMode="auto">
            <a:xfrm>
              <a:off x="20187061" y="5831735"/>
              <a:ext cx="135431" cy="131193"/>
            </a:xfrm>
            <a:custGeom>
              <a:avLst/>
              <a:gdLst>
                <a:gd name="T0" fmla="*/ 136 w 145"/>
                <a:gd name="T1" fmla="*/ 0 h 140"/>
                <a:gd name="T2" fmla="*/ 136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3 w 145"/>
                <a:gd name="T13" fmla="*/ 137 h 140"/>
                <a:gd name="T14" fmla="*/ 0 w 145"/>
                <a:gd name="T15" fmla="*/ 8 h 140"/>
                <a:gd name="T16" fmla="*/ 5 w 145"/>
                <a:gd name="T17" fmla="*/ 3 h 140"/>
                <a:gd name="T18" fmla="*/ 136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" name="Freeform 375"/>
            <p:cNvSpPr>
              <a:spLocks noChangeArrowheads="1"/>
            </p:cNvSpPr>
            <p:nvPr/>
          </p:nvSpPr>
          <p:spPr bwMode="auto">
            <a:xfrm>
              <a:off x="20187061" y="5831735"/>
              <a:ext cx="135431" cy="131193"/>
            </a:xfrm>
            <a:custGeom>
              <a:avLst/>
              <a:gdLst>
                <a:gd name="T0" fmla="*/ 136 w 145"/>
                <a:gd name="T1" fmla="*/ 0 h 140"/>
                <a:gd name="T2" fmla="*/ 136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3 w 145"/>
                <a:gd name="T13" fmla="*/ 137 h 140"/>
                <a:gd name="T14" fmla="*/ 0 w 145"/>
                <a:gd name="T15" fmla="*/ 8 h 140"/>
                <a:gd name="T16" fmla="*/ 5 w 145"/>
                <a:gd name="T17" fmla="*/ 3 h 140"/>
                <a:gd name="T18" fmla="*/ 136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0" name="Freeform 376"/>
            <p:cNvSpPr>
              <a:spLocks noChangeArrowheads="1"/>
            </p:cNvSpPr>
            <p:nvPr/>
          </p:nvSpPr>
          <p:spPr bwMode="auto">
            <a:xfrm>
              <a:off x="20191294" y="6001016"/>
              <a:ext cx="135431" cy="131193"/>
            </a:xfrm>
            <a:custGeom>
              <a:avLst/>
              <a:gdLst>
                <a:gd name="T0" fmla="*/ 136 w 144"/>
                <a:gd name="T1" fmla="*/ 3 h 142"/>
                <a:gd name="T2" fmla="*/ 136 w 144"/>
                <a:gd name="T3" fmla="*/ 3 h 142"/>
                <a:gd name="T4" fmla="*/ 141 w 144"/>
                <a:gd name="T5" fmla="*/ 5 h 142"/>
                <a:gd name="T6" fmla="*/ 143 w 144"/>
                <a:gd name="T7" fmla="*/ 134 h 142"/>
                <a:gd name="T8" fmla="*/ 138 w 144"/>
                <a:gd name="T9" fmla="*/ 139 h 142"/>
                <a:gd name="T10" fmla="*/ 7 w 144"/>
                <a:gd name="T11" fmla="*/ 141 h 142"/>
                <a:gd name="T12" fmla="*/ 2 w 144"/>
                <a:gd name="T13" fmla="*/ 137 h 142"/>
                <a:gd name="T14" fmla="*/ 0 w 144"/>
                <a:gd name="T15" fmla="*/ 8 h 142"/>
                <a:gd name="T16" fmla="*/ 4 w 144"/>
                <a:gd name="T17" fmla="*/ 3 h 142"/>
                <a:gd name="T18" fmla="*/ 136 w 144"/>
                <a:gd name="T1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3"/>
                  </a:moveTo>
                  <a:lnTo>
                    <a:pt x="136" y="3"/>
                  </a:ln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8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4" y="3"/>
                  </a:cubicBezTo>
                  <a:lnTo>
                    <a:pt x="136" y="3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1" name="Freeform 377"/>
            <p:cNvSpPr>
              <a:spLocks noChangeArrowheads="1"/>
            </p:cNvSpPr>
            <p:nvPr/>
          </p:nvSpPr>
          <p:spPr bwMode="auto">
            <a:xfrm>
              <a:off x="20191294" y="6001016"/>
              <a:ext cx="135431" cy="131193"/>
            </a:xfrm>
            <a:custGeom>
              <a:avLst/>
              <a:gdLst>
                <a:gd name="T0" fmla="*/ 136 w 144"/>
                <a:gd name="T1" fmla="*/ 3 h 142"/>
                <a:gd name="T2" fmla="*/ 136 w 144"/>
                <a:gd name="T3" fmla="*/ 3 h 142"/>
                <a:gd name="T4" fmla="*/ 141 w 144"/>
                <a:gd name="T5" fmla="*/ 5 h 142"/>
                <a:gd name="T6" fmla="*/ 143 w 144"/>
                <a:gd name="T7" fmla="*/ 134 h 142"/>
                <a:gd name="T8" fmla="*/ 138 w 144"/>
                <a:gd name="T9" fmla="*/ 139 h 142"/>
                <a:gd name="T10" fmla="*/ 7 w 144"/>
                <a:gd name="T11" fmla="*/ 141 h 142"/>
                <a:gd name="T12" fmla="*/ 2 w 144"/>
                <a:gd name="T13" fmla="*/ 137 h 142"/>
                <a:gd name="T14" fmla="*/ 0 w 144"/>
                <a:gd name="T15" fmla="*/ 8 h 142"/>
                <a:gd name="T16" fmla="*/ 4 w 144"/>
                <a:gd name="T17" fmla="*/ 3 h 142"/>
                <a:gd name="T18" fmla="*/ 136 w 144"/>
                <a:gd name="T1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3"/>
                  </a:moveTo>
                  <a:lnTo>
                    <a:pt x="136" y="3"/>
                  </a:lnTo>
                  <a:cubicBezTo>
                    <a:pt x="138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8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4" y="3"/>
                  </a:cubicBezTo>
                  <a:lnTo>
                    <a:pt x="136" y="3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2" name="Freeform 378"/>
            <p:cNvSpPr>
              <a:spLocks noChangeArrowheads="1"/>
            </p:cNvSpPr>
            <p:nvPr/>
          </p:nvSpPr>
          <p:spPr bwMode="auto">
            <a:xfrm>
              <a:off x="20013540" y="5146146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4 w 142"/>
                <a:gd name="T11" fmla="*/ 139 h 140"/>
                <a:gd name="T12" fmla="*/ 2 w 142"/>
                <a:gd name="T13" fmla="*/ 134 h 140"/>
                <a:gd name="T14" fmla="*/ 0 w 142"/>
                <a:gd name="T15" fmla="*/ 5 h 140"/>
                <a:gd name="T16" fmla="*/ 4 w 142"/>
                <a:gd name="T17" fmla="*/ 0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41" y="139"/>
                    <a:pt x="136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2" y="139"/>
                    <a:pt x="2" y="137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0"/>
                  </a:cubicBezTo>
                  <a:lnTo>
                    <a:pt x="136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3" name="Freeform 379"/>
            <p:cNvSpPr>
              <a:spLocks noChangeArrowheads="1"/>
            </p:cNvSpPr>
            <p:nvPr/>
          </p:nvSpPr>
          <p:spPr bwMode="auto">
            <a:xfrm>
              <a:off x="20013540" y="5146146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4 w 142"/>
                <a:gd name="T11" fmla="*/ 139 h 140"/>
                <a:gd name="T12" fmla="*/ 2 w 142"/>
                <a:gd name="T13" fmla="*/ 134 h 140"/>
                <a:gd name="T14" fmla="*/ 0 w 142"/>
                <a:gd name="T15" fmla="*/ 5 h 140"/>
                <a:gd name="T16" fmla="*/ 4 w 142"/>
                <a:gd name="T17" fmla="*/ 0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41" y="139"/>
                    <a:pt x="136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2" y="139"/>
                    <a:pt x="2" y="137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0"/>
                  </a:cubicBezTo>
                  <a:lnTo>
                    <a:pt x="136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4" name="Freeform 380"/>
            <p:cNvSpPr>
              <a:spLocks noChangeArrowheads="1"/>
            </p:cNvSpPr>
            <p:nvPr/>
          </p:nvSpPr>
          <p:spPr bwMode="auto">
            <a:xfrm>
              <a:off x="20017772" y="5315427"/>
              <a:ext cx="131199" cy="131193"/>
            </a:xfrm>
            <a:custGeom>
              <a:avLst/>
              <a:gdLst>
                <a:gd name="T0" fmla="*/ 137 w 143"/>
                <a:gd name="T1" fmla="*/ 0 h 143"/>
                <a:gd name="T2" fmla="*/ 137 w 143"/>
                <a:gd name="T3" fmla="*/ 0 h 143"/>
                <a:gd name="T4" fmla="*/ 142 w 143"/>
                <a:gd name="T5" fmla="*/ 5 h 143"/>
                <a:gd name="T6" fmla="*/ 142 w 143"/>
                <a:gd name="T7" fmla="*/ 134 h 143"/>
                <a:gd name="T8" fmla="*/ 137 w 143"/>
                <a:gd name="T9" fmla="*/ 139 h 143"/>
                <a:gd name="T10" fmla="*/ 5 w 143"/>
                <a:gd name="T11" fmla="*/ 142 h 143"/>
                <a:gd name="T12" fmla="*/ 0 w 143"/>
                <a:gd name="T13" fmla="*/ 137 h 143"/>
                <a:gd name="T14" fmla="*/ 0 w 143"/>
                <a:gd name="T15" fmla="*/ 8 h 143"/>
                <a:gd name="T16" fmla="*/ 5 w 143"/>
                <a:gd name="T17" fmla="*/ 3 h 143"/>
                <a:gd name="T18" fmla="*/ 137 w 14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5" name="Freeform 381"/>
            <p:cNvSpPr>
              <a:spLocks noChangeArrowheads="1"/>
            </p:cNvSpPr>
            <p:nvPr/>
          </p:nvSpPr>
          <p:spPr bwMode="auto">
            <a:xfrm>
              <a:off x="20017772" y="5315427"/>
              <a:ext cx="131199" cy="131193"/>
            </a:xfrm>
            <a:custGeom>
              <a:avLst/>
              <a:gdLst>
                <a:gd name="T0" fmla="*/ 137 w 143"/>
                <a:gd name="T1" fmla="*/ 0 h 143"/>
                <a:gd name="T2" fmla="*/ 137 w 143"/>
                <a:gd name="T3" fmla="*/ 0 h 143"/>
                <a:gd name="T4" fmla="*/ 142 w 143"/>
                <a:gd name="T5" fmla="*/ 5 h 143"/>
                <a:gd name="T6" fmla="*/ 142 w 143"/>
                <a:gd name="T7" fmla="*/ 134 h 143"/>
                <a:gd name="T8" fmla="*/ 137 w 143"/>
                <a:gd name="T9" fmla="*/ 139 h 143"/>
                <a:gd name="T10" fmla="*/ 5 w 143"/>
                <a:gd name="T11" fmla="*/ 142 h 143"/>
                <a:gd name="T12" fmla="*/ 0 w 143"/>
                <a:gd name="T13" fmla="*/ 137 h 143"/>
                <a:gd name="T14" fmla="*/ 0 w 143"/>
                <a:gd name="T15" fmla="*/ 8 h 143"/>
                <a:gd name="T16" fmla="*/ 5 w 143"/>
                <a:gd name="T17" fmla="*/ 3 h 143"/>
                <a:gd name="T18" fmla="*/ 137 w 14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6" name="Freeform 382"/>
            <p:cNvSpPr>
              <a:spLocks noChangeArrowheads="1"/>
            </p:cNvSpPr>
            <p:nvPr/>
          </p:nvSpPr>
          <p:spPr bwMode="auto">
            <a:xfrm>
              <a:off x="20017772" y="5488940"/>
              <a:ext cx="131199" cy="131193"/>
            </a:xfrm>
            <a:custGeom>
              <a:avLst/>
              <a:gdLst>
                <a:gd name="T0" fmla="*/ 137 w 143"/>
                <a:gd name="T1" fmla="*/ 0 h 140"/>
                <a:gd name="T2" fmla="*/ 137 w 143"/>
                <a:gd name="T3" fmla="*/ 0 h 140"/>
                <a:gd name="T4" fmla="*/ 140 w 143"/>
                <a:gd name="T5" fmla="*/ 4 h 140"/>
                <a:gd name="T6" fmla="*/ 142 w 143"/>
                <a:gd name="T7" fmla="*/ 134 h 140"/>
                <a:gd name="T8" fmla="*/ 137 w 143"/>
                <a:gd name="T9" fmla="*/ 139 h 140"/>
                <a:gd name="T10" fmla="*/ 5 w 143"/>
                <a:gd name="T11" fmla="*/ 139 h 140"/>
                <a:gd name="T12" fmla="*/ 0 w 143"/>
                <a:gd name="T13" fmla="*/ 134 h 140"/>
                <a:gd name="T14" fmla="*/ 0 w 143"/>
                <a:gd name="T15" fmla="*/ 4 h 140"/>
                <a:gd name="T16" fmla="*/ 3 w 143"/>
                <a:gd name="T17" fmla="*/ 0 h 140"/>
                <a:gd name="T18" fmla="*/ 137 w 14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0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0" y="2"/>
                    <a:pt x="140" y="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0" y="139"/>
                    <a:pt x="137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6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7" name="Freeform 383"/>
            <p:cNvSpPr>
              <a:spLocks noChangeArrowheads="1"/>
            </p:cNvSpPr>
            <p:nvPr/>
          </p:nvSpPr>
          <p:spPr bwMode="auto">
            <a:xfrm>
              <a:off x="20017772" y="5488940"/>
              <a:ext cx="131199" cy="131193"/>
            </a:xfrm>
            <a:custGeom>
              <a:avLst/>
              <a:gdLst>
                <a:gd name="T0" fmla="*/ 137 w 143"/>
                <a:gd name="T1" fmla="*/ 0 h 140"/>
                <a:gd name="T2" fmla="*/ 137 w 143"/>
                <a:gd name="T3" fmla="*/ 0 h 140"/>
                <a:gd name="T4" fmla="*/ 140 w 143"/>
                <a:gd name="T5" fmla="*/ 4 h 140"/>
                <a:gd name="T6" fmla="*/ 142 w 143"/>
                <a:gd name="T7" fmla="*/ 134 h 140"/>
                <a:gd name="T8" fmla="*/ 137 w 143"/>
                <a:gd name="T9" fmla="*/ 139 h 140"/>
                <a:gd name="T10" fmla="*/ 5 w 143"/>
                <a:gd name="T11" fmla="*/ 139 h 140"/>
                <a:gd name="T12" fmla="*/ 0 w 143"/>
                <a:gd name="T13" fmla="*/ 134 h 140"/>
                <a:gd name="T14" fmla="*/ 0 w 143"/>
                <a:gd name="T15" fmla="*/ 4 h 140"/>
                <a:gd name="T16" fmla="*/ 3 w 143"/>
                <a:gd name="T17" fmla="*/ 0 h 140"/>
                <a:gd name="T18" fmla="*/ 137 w 14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0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0" y="2"/>
                    <a:pt x="140" y="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0" y="139"/>
                    <a:pt x="137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3" y="139"/>
                    <a:pt x="0" y="136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8" name="Freeform 384"/>
            <p:cNvSpPr>
              <a:spLocks noChangeArrowheads="1"/>
            </p:cNvSpPr>
            <p:nvPr/>
          </p:nvSpPr>
          <p:spPr bwMode="auto">
            <a:xfrm>
              <a:off x="20017772" y="5662454"/>
              <a:ext cx="135431" cy="131193"/>
            </a:xfrm>
            <a:custGeom>
              <a:avLst/>
              <a:gdLst>
                <a:gd name="T0" fmla="*/ 137 w 145"/>
                <a:gd name="T1" fmla="*/ 0 h 143"/>
                <a:gd name="T2" fmla="*/ 137 w 145"/>
                <a:gd name="T3" fmla="*/ 0 h 143"/>
                <a:gd name="T4" fmla="*/ 142 w 145"/>
                <a:gd name="T5" fmla="*/ 5 h 143"/>
                <a:gd name="T6" fmla="*/ 144 w 145"/>
                <a:gd name="T7" fmla="*/ 135 h 143"/>
                <a:gd name="T8" fmla="*/ 140 w 145"/>
                <a:gd name="T9" fmla="*/ 139 h 143"/>
                <a:gd name="T10" fmla="*/ 8 w 145"/>
                <a:gd name="T11" fmla="*/ 142 h 143"/>
                <a:gd name="T12" fmla="*/ 3 w 145"/>
                <a:gd name="T13" fmla="*/ 137 h 143"/>
                <a:gd name="T14" fmla="*/ 0 w 145"/>
                <a:gd name="T15" fmla="*/ 8 h 143"/>
                <a:gd name="T16" fmla="*/ 5 w 145"/>
                <a:gd name="T17" fmla="*/ 3 h 143"/>
                <a:gd name="T18" fmla="*/ 137 w 145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2" y="3"/>
                    <a:pt x="142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2" y="139"/>
                    <a:pt x="140" y="139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" name="Freeform 385"/>
            <p:cNvSpPr>
              <a:spLocks noChangeArrowheads="1"/>
            </p:cNvSpPr>
            <p:nvPr/>
          </p:nvSpPr>
          <p:spPr bwMode="auto">
            <a:xfrm>
              <a:off x="20017772" y="5662454"/>
              <a:ext cx="135431" cy="131193"/>
            </a:xfrm>
            <a:custGeom>
              <a:avLst/>
              <a:gdLst>
                <a:gd name="T0" fmla="*/ 137 w 145"/>
                <a:gd name="T1" fmla="*/ 0 h 143"/>
                <a:gd name="T2" fmla="*/ 137 w 145"/>
                <a:gd name="T3" fmla="*/ 0 h 143"/>
                <a:gd name="T4" fmla="*/ 142 w 145"/>
                <a:gd name="T5" fmla="*/ 5 h 143"/>
                <a:gd name="T6" fmla="*/ 144 w 145"/>
                <a:gd name="T7" fmla="*/ 135 h 143"/>
                <a:gd name="T8" fmla="*/ 140 w 145"/>
                <a:gd name="T9" fmla="*/ 139 h 143"/>
                <a:gd name="T10" fmla="*/ 8 w 145"/>
                <a:gd name="T11" fmla="*/ 142 h 143"/>
                <a:gd name="T12" fmla="*/ 3 w 145"/>
                <a:gd name="T13" fmla="*/ 137 h 143"/>
                <a:gd name="T14" fmla="*/ 0 w 145"/>
                <a:gd name="T15" fmla="*/ 8 h 143"/>
                <a:gd name="T16" fmla="*/ 5 w 145"/>
                <a:gd name="T17" fmla="*/ 3 h 143"/>
                <a:gd name="T18" fmla="*/ 137 w 145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3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2" y="3"/>
                    <a:pt x="142" y="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7"/>
                    <a:pt x="142" y="139"/>
                    <a:pt x="140" y="139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" name="Freeform 386"/>
            <p:cNvSpPr>
              <a:spLocks noChangeArrowheads="1"/>
            </p:cNvSpPr>
            <p:nvPr/>
          </p:nvSpPr>
          <p:spPr bwMode="auto">
            <a:xfrm>
              <a:off x="20022004" y="5835967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2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" name="Freeform 387"/>
            <p:cNvSpPr>
              <a:spLocks noChangeArrowheads="1"/>
            </p:cNvSpPr>
            <p:nvPr/>
          </p:nvSpPr>
          <p:spPr bwMode="auto">
            <a:xfrm>
              <a:off x="20022004" y="5835967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2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2" name="Freeform 388"/>
            <p:cNvSpPr>
              <a:spLocks noChangeArrowheads="1"/>
            </p:cNvSpPr>
            <p:nvPr/>
          </p:nvSpPr>
          <p:spPr bwMode="auto">
            <a:xfrm>
              <a:off x="20022004" y="6005248"/>
              <a:ext cx="135431" cy="131193"/>
            </a:xfrm>
            <a:custGeom>
              <a:avLst/>
              <a:gdLst>
                <a:gd name="T0" fmla="*/ 137 w 145"/>
                <a:gd name="T1" fmla="*/ 0 h 142"/>
                <a:gd name="T2" fmla="*/ 137 w 145"/>
                <a:gd name="T3" fmla="*/ 0 h 142"/>
                <a:gd name="T4" fmla="*/ 142 w 145"/>
                <a:gd name="T5" fmla="*/ 5 h 142"/>
                <a:gd name="T6" fmla="*/ 144 w 145"/>
                <a:gd name="T7" fmla="*/ 134 h 142"/>
                <a:gd name="T8" fmla="*/ 139 w 145"/>
                <a:gd name="T9" fmla="*/ 138 h 142"/>
                <a:gd name="T10" fmla="*/ 8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7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8"/>
                    <a:pt x="139" y="13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3" name="Freeform 389"/>
            <p:cNvSpPr>
              <a:spLocks noChangeArrowheads="1"/>
            </p:cNvSpPr>
            <p:nvPr/>
          </p:nvSpPr>
          <p:spPr bwMode="auto">
            <a:xfrm>
              <a:off x="20022004" y="6005248"/>
              <a:ext cx="135431" cy="131193"/>
            </a:xfrm>
            <a:custGeom>
              <a:avLst/>
              <a:gdLst>
                <a:gd name="T0" fmla="*/ 137 w 145"/>
                <a:gd name="T1" fmla="*/ 0 h 142"/>
                <a:gd name="T2" fmla="*/ 137 w 145"/>
                <a:gd name="T3" fmla="*/ 0 h 142"/>
                <a:gd name="T4" fmla="*/ 142 w 145"/>
                <a:gd name="T5" fmla="*/ 5 h 142"/>
                <a:gd name="T6" fmla="*/ 144 w 145"/>
                <a:gd name="T7" fmla="*/ 134 h 142"/>
                <a:gd name="T8" fmla="*/ 139 w 145"/>
                <a:gd name="T9" fmla="*/ 138 h 142"/>
                <a:gd name="T10" fmla="*/ 8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7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8"/>
                    <a:pt x="139" y="138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8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4" name="Freeform 390"/>
            <p:cNvSpPr>
              <a:spLocks noChangeArrowheads="1"/>
            </p:cNvSpPr>
            <p:nvPr/>
          </p:nvSpPr>
          <p:spPr bwMode="auto">
            <a:xfrm>
              <a:off x="20339422" y="5150378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7 w 143"/>
                <a:gd name="T9" fmla="*/ 139 h 142"/>
                <a:gd name="T10" fmla="*/ 5 w 143"/>
                <a:gd name="T11" fmla="*/ 141 h 142"/>
                <a:gd name="T12" fmla="*/ 3 w 143"/>
                <a:gd name="T13" fmla="*/ 136 h 142"/>
                <a:gd name="T14" fmla="*/ 0 w 143"/>
                <a:gd name="T15" fmla="*/ 7 h 142"/>
                <a:gd name="T16" fmla="*/ 5 w 143"/>
                <a:gd name="T17" fmla="*/ 2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2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5" name="Freeform 391"/>
            <p:cNvSpPr>
              <a:spLocks noChangeArrowheads="1"/>
            </p:cNvSpPr>
            <p:nvPr/>
          </p:nvSpPr>
          <p:spPr bwMode="auto">
            <a:xfrm>
              <a:off x="20343654" y="5319659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9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7"/>
                    <a:pt x="139" y="139"/>
                    <a:pt x="13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7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5" y="0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6" name="Freeform 392"/>
            <p:cNvSpPr>
              <a:spLocks noChangeArrowheads="1"/>
            </p:cNvSpPr>
            <p:nvPr/>
          </p:nvSpPr>
          <p:spPr bwMode="auto">
            <a:xfrm>
              <a:off x="20343654" y="5493172"/>
              <a:ext cx="131199" cy="131193"/>
            </a:xfrm>
            <a:custGeom>
              <a:avLst/>
              <a:gdLst>
                <a:gd name="T0" fmla="*/ 134 w 143"/>
                <a:gd name="T1" fmla="*/ 0 h 143"/>
                <a:gd name="T2" fmla="*/ 134 w 143"/>
                <a:gd name="T3" fmla="*/ 0 h 143"/>
                <a:gd name="T4" fmla="*/ 139 w 143"/>
                <a:gd name="T5" fmla="*/ 5 h 143"/>
                <a:gd name="T6" fmla="*/ 142 w 143"/>
                <a:gd name="T7" fmla="*/ 134 h 143"/>
                <a:gd name="T8" fmla="*/ 137 w 143"/>
                <a:gd name="T9" fmla="*/ 139 h 143"/>
                <a:gd name="T10" fmla="*/ 5 w 143"/>
                <a:gd name="T11" fmla="*/ 142 h 143"/>
                <a:gd name="T12" fmla="*/ 0 w 143"/>
                <a:gd name="T13" fmla="*/ 137 h 143"/>
                <a:gd name="T14" fmla="*/ 0 w 143"/>
                <a:gd name="T15" fmla="*/ 7 h 143"/>
                <a:gd name="T16" fmla="*/ 5 w 143"/>
                <a:gd name="T17" fmla="*/ 2 h 143"/>
                <a:gd name="T18" fmla="*/ 134 w 14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2"/>
                    <a:pt x="139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39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5" y="2"/>
                  </a:cubicBezTo>
                  <a:lnTo>
                    <a:pt x="134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7" name="Freeform 393"/>
            <p:cNvSpPr>
              <a:spLocks noChangeArrowheads="1"/>
            </p:cNvSpPr>
            <p:nvPr/>
          </p:nvSpPr>
          <p:spPr bwMode="auto">
            <a:xfrm>
              <a:off x="20343654" y="5666686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8 w 145"/>
                <a:gd name="T11" fmla="*/ 139 h 140"/>
                <a:gd name="T12" fmla="*/ 3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2" y="139"/>
                    <a:pt x="139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7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8" name="Freeform 394"/>
            <p:cNvSpPr>
              <a:spLocks noChangeArrowheads="1"/>
            </p:cNvSpPr>
            <p:nvPr/>
          </p:nvSpPr>
          <p:spPr bwMode="auto">
            <a:xfrm>
              <a:off x="20347886" y="5835967"/>
              <a:ext cx="135431" cy="131193"/>
            </a:xfrm>
            <a:custGeom>
              <a:avLst/>
              <a:gdLst>
                <a:gd name="T0" fmla="*/ 136 w 144"/>
                <a:gd name="T1" fmla="*/ 0 h 142"/>
                <a:gd name="T2" fmla="*/ 136 w 144"/>
                <a:gd name="T3" fmla="*/ 0 h 142"/>
                <a:gd name="T4" fmla="*/ 141 w 144"/>
                <a:gd name="T5" fmla="*/ 5 h 142"/>
                <a:gd name="T6" fmla="*/ 143 w 144"/>
                <a:gd name="T7" fmla="*/ 134 h 142"/>
                <a:gd name="T8" fmla="*/ 139 w 144"/>
                <a:gd name="T9" fmla="*/ 139 h 142"/>
                <a:gd name="T10" fmla="*/ 7 w 144"/>
                <a:gd name="T11" fmla="*/ 141 h 142"/>
                <a:gd name="T12" fmla="*/ 2 w 144"/>
                <a:gd name="T13" fmla="*/ 137 h 142"/>
                <a:gd name="T14" fmla="*/ 0 w 144"/>
                <a:gd name="T15" fmla="*/ 8 h 142"/>
                <a:gd name="T16" fmla="*/ 5 w 144"/>
                <a:gd name="T17" fmla="*/ 3 h 142"/>
                <a:gd name="T18" fmla="*/ 136 w 144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7"/>
                    <a:pt x="141" y="139"/>
                    <a:pt x="139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9"/>
                    <a:pt x="2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9" name="Freeform 395"/>
            <p:cNvSpPr>
              <a:spLocks noChangeArrowheads="1"/>
            </p:cNvSpPr>
            <p:nvPr/>
          </p:nvSpPr>
          <p:spPr bwMode="auto">
            <a:xfrm>
              <a:off x="20347886" y="6009480"/>
              <a:ext cx="135431" cy="131193"/>
            </a:xfrm>
            <a:custGeom>
              <a:avLst/>
              <a:gdLst>
                <a:gd name="T0" fmla="*/ 137 w 145"/>
                <a:gd name="T1" fmla="*/ 0 h 139"/>
                <a:gd name="T2" fmla="*/ 137 w 145"/>
                <a:gd name="T3" fmla="*/ 0 h 139"/>
                <a:gd name="T4" fmla="*/ 141 w 145"/>
                <a:gd name="T5" fmla="*/ 5 h 139"/>
                <a:gd name="T6" fmla="*/ 144 w 145"/>
                <a:gd name="T7" fmla="*/ 133 h 139"/>
                <a:gd name="T8" fmla="*/ 139 w 145"/>
                <a:gd name="T9" fmla="*/ 138 h 139"/>
                <a:gd name="T10" fmla="*/ 8 w 145"/>
                <a:gd name="T11" fmla="*/ 138 h 139"/>
                <a:gd name="T12" fmla="*/ 3 w 145"/>
                <a:gd name="T13" fmla="*/ 133 h 139"/>
                <a:gd name="T14" fmla="*/ 0 w 145"/>
                <a:gd name="T15" fmla="*/ 5 h 139"/>
                <a:gd name="T16" fmla="*/ 5 w 145"/>
                <a:gd name="T17" fmla="*/ 0 h 139"/>
                <a:gd name="T18" fmla="*/ 137 w 145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39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6"/>
                    <a:pt x="141" y="138"/>
                    <a:pt x="13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5" y="138"/>
                    <a:pt x="3" y="136"/>
                    <a:pt x="3" y="1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0" name="Freeform 396"/>
            <p:cNvSpPr>
              <a:spLocks noChangeArrowheads="1"/>
            </p:cNvSpPr>
            <p:nvPr/>
          </p:nvSpPr>
          <p:spPr bwMode="auto">
            <a:xfrm>
              <a:off x="20174365" y="5150378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7 w 143"/>
                <a:gd name="T9" fmla="*/ 139 h 142"/>
                <a:gd name="T10" fmla="*/ 5 w 143"/>
                <a:gd name="T11" fmla="*/ 141 h 142"/>
                <a:gd name="T12" fmla="*/ 0 w 143"/>
                <a:gd name="T13" fmla="*/ 137 h 142"/>
                <a:gd name="T14" fmla="*/ 0 w 143"/>
                <a:gd name="T15" fmla="*/ 8 h 142"/>
                <a:gd name="T16" fmla="*/ 5 w 143"/>
                <a:gd name="T17" fmla="*/ 3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7"/>
                    <a:pt x="139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3" y="139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1" name="Freeform 397"/>
            <p:cNvSpPr>
              <a:spLocks noChangeArrowheads="1"/>
            </p:cNvSpPr>
            <p:nvPr/>
          </p:nvSpPr>
          <p:spPr bwMode="auto">
            <a:xfrm>
              <a:off x="20174365" y="5323891"/>
              <a:ext cx="131199" cy="131193"/>
            </a:xfrm>
            <a:custGeom>
              <a:avLst/>
              <a:gdLst>
                <a:gd name="T0" fmla="*/ 136 w 142"/>
                <a:gd name="T1" fmla="*/ 0 h 140"/>
                <a:gd name="T2" fmla="*/ 136 w 142"/>
                <a:gd name="T3" fmla="*/ 0 h 140"/>
                <a:gd name="T4" fmla="*/ 141 w 142"/>
                <a:gd name="T5" fmla="*/ 5 h 140"/>
                <a:gd name="T6" fmla="*/ 141 w 142"/>
                <a:gd name="T7" fmla="*/ 134 h 140"/>
                <a:gd name="T8" fmla="*/ 136 w 142"/>
                <a:gd name="T9" fmla="*/ 136 h 140"/>
                <a:gd name="T10" fmla="*/ 5 w 142"/>
                <a:gd name="T11" fmla="*/ 139 h 140"/>
                <a:gd name="T12" fmla="*/ 0 w 142"/>
                <a:gd name="T13" fmla="*/ 134 h 140"/>
                <a:gd name="T14" fmla="*/ 0 w 142"/>
                <a:gd name="T15" fmla="*/ 5 h 140"/>
                <a:gd name="T16" fmla="*/ 5 w 142"/>
                <a:gd name="T17" fmla="*/ 0 h 140"/>
                <a:gd name="T18" fmla="*/ 136 w 14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0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6"/>
                    <a:pt x="136" y="136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2" y="139"/>
                    <a:pt x="0" y="136"/>
                    <a:pt x="0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2" name="Freeform 398"/>
            <p:cNvSpPr>
              <a:spLocks noChangeArrowheads="1"/>
            </p:cNvSpPr>
            <p:nvPr/>
          </p:nvSpPr>
          <p:spPr bwMode="auto">
            <a:xfrm>
              <a:off x="20178597" y="5493172"/>
              <a:ext cx="131199" cy="131193"/>
            </a:xfrm>
            <a:custGeom>
              <a:avLst/>
              <a:gdLst>
                <a:gd name="T0" fmla="*/ 134 w 143"/>
                <a:gd name="T1" fmla="*/ 0 h 143"/>
                <a:gd name="T2" fmla="*/ 134 w 143"/>
                <a:gd name="T3" fmla="*/ 0 h 143"/>
                <a:gd name="T4" fmla="*/ 139 w 143"/>
                <a:gd name="T5" fmla="*/ 5 h 143"/>
                <a:gd name="T6" fmla="*/ 142 w 143"/>
                <a:gd name="T7" fmla="*/ 135 h 143"/>
                <a:gd name="T8" fmla="*/ 137 w 143"/>
                <a:gd name="T9" fmla="*/ 140 h 143"/>
                <a:gd name="T10" fmla="*/ 5 w 143"/>
                <a:gd name="T11" fmla="*/ 142 h 143"/>
                <a:gd name="T12" fmla="*/ 0 w 143"/>
                <a:gd name="T13" fmla="*/ 137 h 143"/>
                <a:gd name="T14" fmla="*/ 0 w 143"/>
                <a:gd name="T15" fmla="*/ 8 h 143"/>
                <a:gd name="T16" fmla="*/ 3 w 143"/>
                <a:gd name="T17" fmla="*/ 3 h 143"/>
                <a:gd name="T18" fmla="*/ 134 w 14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4" y="0"/>
                  </a:moveTo>
                  <a:lnTo>
                    <a:pt x="134" y="0"/>
                  </a:lnTo>
                  <a:cubicBezTo>
                    <a:pt x="139" y="0"/>
                    <a:pt x="139" y="3"/>
                    <a:pt x="139" y="5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2" y="137"/>
                    <a:pt x="139" y="140"/>
                    <a:pt x="137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3" y="3"/>
                  </a:cubicBezTo>
                  <a:lnTo>
                    <a:pt x="134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3" name="Freeform 399"/>
            <p:cNvSpPr>
              <a:spLocks noChangeArrowheads="1"/>
            </p:cNvSpPr>
            <p:nvPr/>
          </p:nvSpPr>
          <p:spPr bwMode="auto">
            <a:xfrm>
              <a:off x="20178597" y="5666686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2 w 145"/>
                <a:gd name="T5" fmla="*/ 5 h 140"/>
                <a:gd name="T6" fmla="*/ 144 w 145"/>
                <a:gd name="T7" fmla="*/ 131 h 140"/>
                <a:gd name="T8" fmla="*/ 139 w 145"/>
                <a:gd name="T9" fmla="*/ 136 h 140"/>
                <a:gd name="T10" fmla="*/ 8 w 145"/>
                <a:gd name="T11" fmla="*/ 139 h 140"/>
                <a:gd name="T12" fmla="*/ 3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0"/>
                    <a:pt x="142" y="5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6"/>
                    <a:pt x="142" y="136"/>
                    <a:pt x="139" y="136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6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4" name="Freeform 400"/>
            <p:cNvSpPr>
              <a:spLocks noChangeArrowheads="1"/>
            </p:cNvSpPr>
            <p:nvPr/>
          </p:nvSpPr>
          <p:spPr bwMode="auto">
            <a:xfrm>
              <a:off x="20182829" y="5840199"/>
              <a:ext cx="135431" cy="131193"/>
            </a:xfrm>
            <a:custGeom>
              <a:avLst/>
              <a:gdLst>
                <a:gd name="T0" fmla="*/ 136 w 144"/>
                <a:gd name="T1" fmla="*/ 0 h 142"/>
                <a:gd name="T2" fmla="*/ 136 w 144"/>
                <a:gd name="T3" fmla="*/ 0 h 142"/>
                <a:gd name="T4" fmla="*/ 141 w 144"/>
                <a:gd name="T5" fmla="*/ 5 h 142"/>
                <a:gd name="T6" fmla="*/ 143 w 144"/>
                <a:gd name="T7" fmla="*/ 134 h 142"/>
                <a:gd name="T8" fmla="*/ 139 w 144"/>
                <a:gd name="T9" fmla="*/ 138 h 142"/>
                <a:gd name="T10" fmla="*/ 7 w 144"/>
                <a:gd name="T11" fmla="*/ 141 h 142"/>
                <a:gd name="T12" fmla="*/ 2 w 144"/>
                <a:gd name="T13" fmla="*/ 136 h 142"/>
                <a:gd name="T14" fmla="*/ 0 w 144"/>
                <a:gd name="T15" fmla="*/ 7 h 142"/>
                <a:gd name="T16" fmla="*/ 5 w 144"/>
                <a:gd name="T17" fmla="*/ 2 h 142"/>
                <a:gd name="T18" fmla="*/ 136 w 144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2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6"/>
                    <a:pt x="141" y="138"/>
                    <a:pt x="139" y="138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8"/>
                    <a:pt x="2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5" name="Freeform 401"/>
            <p:cNvSpPr>
              <a:spLocks noChangeArrowheads="1"/>
            </p:cNvSpPr>
            <p:nvPr/>
          </p:nvSpPr>
          <p:spPr bwMode="auto">
            <a:xfrm>
              <a:off x="20182829" y="6013712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3 h 140"/>
                <a:gd name="T6" fmla="*/ 144 w 145"/>
                <a:gd name="T7" fmla="*/ 131 h 140"/>
                <a:gd name="T8" fmla="*/ 139 w 145"/>
                <a:gd name="T9" fmla="*/ 136 h 140"/>
                <a:gd name="T10" fmla="*/ 8 w 145"/>
                <a:gd name="T11" fmla="*/ 139 h 140"/>
                <a:gd name="T12" fmla="*/ 3 w 145"/>
                <a:gd name="T13" fmla="*/ 134 h 140"/>
                <a:gd name="T14" fmla="*/ 0 w 145"/>
                <a:gd name="T15" fmla="*/ 5 h 140"/>
                <a:gd name="T16" fmla="*/ 5 w 145"/>
                <a:gd name="T17" fmla="*/ 0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0"/>
                    <a:pt x="141" y="3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6"/>
                    <a:pt x="141" y="136"/>
                    <a:pt x="139" y="136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5" y="139"/>
                    <a:pt x="3" y="136"/>
                    <a:pt x="3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6" name="Freeform 402"/>
            <p:cNvSpPr>
              <a:spLocks noChangeArrowheads="1"/>
            </p:cNvSpPr>
            <p:nvPr/>
          </p:nvSpPr>
          <p:spPr bwMode="auto">
            <a:xfrm>
              <a:off x="20009308" y="5154610"/>
              <a:ext cx="131199" cy="131193"/>
            </a:xfrm>
            <a:custGeom>
              <a:avLst/>
              <a:gdLst>
                <a:gd name="T0" fmla="*/ 137 w 143"/>
                <a:gd name="T1" fmla="*/ 0 h 139"/>
                <a:gd name="T2" fmla="*/ 137 w 143"/>
                <a:gd name="T3" fmla="*/ 0 h 139"/>
                <a:gd name="T4" fmla="*/ 142 w 143"/>
                <a:gd name="T5" fmla="*/ 5 h 139"/>
                <a:gd name="T6" fmla="*/ 142 w 143"/>
                <a:gd name="T7" fmla="*/ 134 h 139"/>
                <a:gd name="T8" fmla="*/ 137 w 143"/>
                <a:gd name="T9" fmla="*/ 138 h 139"/>
                <a:gd name="T10" fmla="*/ 5 w 143"/>
                <a:gd name="T11" fmla="*/ 138 h 139"/>
                <a:gd name="T12" fmla="*/ 0 w 143"/>
                <a:gd name="T13" fmla="*/ 136 h 139"/>
                <a:gd name="T14" fmla="*/ 0 w 143"/>
                <a:gd name="T15" fmla="*/ 7 h 139"/>
                <a:gd name="T16" fmla="*/ 5 w 143"/>
                <a:gd name="T17" fmla="*/ 2 h 139"/>
                <a:gd name="T18" fmla="*/ 137 w 143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39">
                  <a:moveTo>
                    <a:pt x="137" y="0"/>
                  </a:moveTo>
                  <a:lnTo>
                    <a:pt x="137" y="0"/>
                  </a:lnTo>
                  <a:cubicBezTo>
                    <a:pt x="140" y="0"/>
                    <a:pt x="142" y="2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0" y="138"/>
                    <a:pt x="13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3" y="138"/>
                    <a:pt x="0" y="138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7" name="Freeform 403"/>
            <p:cNvSpPr>
              <a:spLocks noChangeArrowheads="1"/>
            </p:cNvSpPr>
            <p:nvPr/>
          </p:nvSpPr>
          <p:spPr bwMode="auto">
            <a:xfrm>
              <a:off x="20009308" y="5323891"/>
              <a:ext cx="131199" cy="131193"/>
            </a:xfrm>
            <a:custGeom>
              <a:avLst/>
              <a:gdLst>
                <a:gd name="T0" fmla="*/ 137 w 142"/>
                <a:gd name="T1" fmla="*/ 0 h 142"/>
                <a:gd name="T2" fmla="*/ 137 w 142"/>
                <a:gd name="T3" fmla="*/ 0 h 142"/>
                <a:gd name="T4" fmla="*/ 141 w 142"/>
                <a:gd name="T5" fmla="*/ 5 h 142"/>
                <a:gd name="T6" fmla="*/ 141 w 142"/>
                <a:gd name="T7" fmla="*/ 134 h 142"/>
                <a:gd name="T8" fmla="*/ 137 w 142"/>
                <a:gd name="T9" fmla="*/ 139 h 142"/>
                <a:gd name="T10" fmla="*/ 5 w 142"/>
                <a:gd name="T11" fmla="*/ 141 h 142"/>
                <a:gd name="T12" fmla="*/ 0 w 142"/>
                <a:gd name="T13" fmla="*/ 136 h 142"/>
                <a:gd name="T14" fmla="*/ 0 w 142"/>
                <a:gd name="T15" fmla="*/ 7 h 142"/>
                <a:gd name="T16" fmla="*/ 5 w 142"/>
                <a:gd name="T17" fmla="*/ 2 h 142"/>
                <a:gd name="T18" fmla="*/ 137 w 142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39" y="2"/>
                    <a:pt x="141" y="5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6"/>
                    <a:pt x="139" y="139"/>
                    <a:pt x="137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8" name="Freeform 404"/>
            <p:cNvSpPr>
              <a:spLocks noChangeArrowheads="1"/>
            </p:cNvSpPr>
            <p:nvPr/>
          </p:nvSpPr>
          <p:spPr bwMode="auto">
            <a:xfrm>
              <a:off x="20009308" y="5497404"/>
              <a:ext cx="135431" cy="131193"/>
            </a:xfrm>
            <a:custGeom>
              <a:avLst/>
              <a:gdLst>
                <a:gd name="T0" fmla="*/ 137 w 145"/>
                <a:gd name="T1" fmla="*/ 0 h 140"/>
                <a:gd name="T2" fmla="*/ 137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2 w 145"/>
                <a:gd name="T13" fmla="*/ 134 h 140"/>
                <a:gd name="T14" fmla="*/ 0 w 145"/>
                <a:gd name="T15" fmla="*/ 5 h 140"/>
                <a:gd name="T16" fmla="*/ 5 w 145"/>
                <a:gd name="T17" fmla="*/ 2 h 140"/>
                <a:gd name="T18" fmla="*/ 137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1" y="2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7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2" y="139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" name="Freeform 405"/>
            <p:cNvSpPr>
              <a:spLocks noChangeArrowheads="1"/>
            </p:cNvSpPr>
            <p:nvPr/>
          </p:nvSpPr>
          <p:spPr bwMode="auto">
            <a:xfrm>
              <a:off x="20013540" y="5666686"/>
              <a:ext cx="135431" cy="131193"/>
            </a:xfrm>
            <a:custGeom>
              <a:avLst/>
              <a:gdLst>
                <a:gd name="T0" fmla="*/ 137 w 145"/>
                <a:gd name="T1" fmla="*/ 0 h 142"/>
                <a:gd name="T2" fmla="*/ 137 w 145"/>
                <a:gd name="T3" fmla="*/ 0 h 142"/>
                <a:gd name="T4" fmla="*/ 142 w 145"/>
                <a:gd name="T5" fmla="*/ 5 h 142"/>
                <a:gd name="T6" fmla="*/ 144 w 145"/>
                <a:gd name="T7" fmla="*/ 134 h 142"/>
                <a:gd name="T8" fmla="*/ 139 w 145"/>
                <a:gd name="T9" fmla="*/ 139 h 142"/>
                <a:gd name="T10" fmla="*/ 7 w 145"/>
                <a:gd name="T11" fmla="*/ 141 h 142"/>
                <a:gd name="T12" fmla="*/ 3 w 145"/>
                <a:gd name="T13" fmla="*/ 136 h 142"/>
                <a:gd name="T14" fmla="*/ 0 w 145"/>
                <a:gd name="T15" fmla="*/ 7 h 142"/>
                <a:gd name="T16" fmla="*/ 5 w 145"/>
                <a:gd name="T17" fmla="*/ 2 h 142"/>
                <a:gd name="T18" fmla="*/ 137 w 145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2"/>
                    <a:pt x="142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2" y="139"/>
                    <a:pt x="139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" name="Freeform 406"/>
            <p:cNvSpPr>
              <a:spLocks noChangeArrowheads="1"/>
            </p:cNvSpPr>
            <p:nvPr/>
          </p:nvSpPr>
          <p:spPr bwMode="auto">
            <a:xfrm>
              <a:off x="20013540" y="5840199"/>
              <a:ext cx="135431" cy="131193"/>
            </a:xfrm>
            <a:custGeom>
              <a:avLst/>
              <a:gdLst>
                <a:gd name="T0" fmla="*/ 136 w 145"/>
                <a:gd name="T1" fmla="*/ 0 h 140"/>
                <a:gd name="T2" fmla="*/ 136 w 145"/>
                <a:gd name="T3" fmla="*/ 0 h 140"/>
                <a:gd name="T4" fmla="*/ 141 w 145"/>
                <a:gd name="T5" fmla="*/ 5 h 140"/>
                <a:gd name="T6" fmla="*/ 144 w 145"/>
                <a:gd name="T7" fmla="*/ 134 h 140"/>
                <a:gd name="T8" fmla="*/ 139 w 145"/>
                <a:gd name="T9" fmla="*/ 139 h 140"/>
                <a:gd name="T10" fmla="*/ 7 w 145"/>
                <a:gd name="T11" fmla="*/ 139 h 140"/>
                <a:gd name="T12" fmla="*/ 2 w 145"/>
                <a:gd name="T13" fmla="*/ 134 h 140"/>
                <a:gd name="T14" fmla="*/ 0 w 145"/>
                <a:gd name="T15" fmla="*/ 5 h 140"/>
                <a:gd name="T16" fmla="*/ 4 w 145"/>
                <a:gd name="T17" fmla="*/ 3 h 140"/>
                <a:gd name="T18" fmla="*/ 136 w 145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0">
                  <a:moveTo>
                    <a:pt x="136" y="0"/>
                  </a:moveTo>
                  <a:lnTo>
                    <a:pt x="136" y="0"/>
                  </a:lnTo>
                  <a:cubicBezTo>
                    <a:pt x="139" y="0"/>
                    <a:pt x="141" y="3"/>
                    <a:pt x="141" y="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6"/>
                    <a:pt x="141" y="139"/>
                    <a:pt x="139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4" y="139"/>
                    <a:pt x="2" y="136"/>
                    <a:pt x="2" y="1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3"/>
                  </a:cubicBezTo>
                  <a:lnTo>
                    <a:pt x="136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" name="Freeform 407"/>
            <p:cNvSpPr>
              <a:spLocks noChangeArrowheads="1"/>
            </p:cNvSpPr>
            <p:nvPr/>
          </p:nvSpPr>
          <p:spPr bwMode="auto">
            <a:xfrm>
              <a:off x="20017772" y="6013712"/>
              <a:ext cx="131199" cy="131193"/>
            </a:xfrm>
            <a:custGeom>
              <a:avLst/>
              <a:gdLst>
                <a:gd name="T0" fmla="*/ 137 w 143"/>
                <a:gd name="T1" fmla="*/ 0 h 142"/>
                <a:gd name="T2" fmla="*/ 137 w 143"/>
                <a:gd name="T3" fmla="*/ 0 h 142"/>
                <a:gd name="T4" fmla="*/ 142 w 143"/>
                <a:gd name="T5" fmla="*/ 5 h 142"/>
                <a:gd name="T6" fmla="*/ 142 w 143"/>
                <a:gd name="T7" fmla="*/ 134 h 142"/>
                <a:gd name="T8" fmla="*/ 139 w 143"/>
                <a:gd name="T9" fmla="*/ 139 h 142"/>
                <a:gd name="T10" fmla="*/ 7 w 143"/>
                <a:gd name="T11" fmla="*/ 141 h 142"/>
                <a:gd name="T12" fmla="*/ 2 w 143"/>
                <a:gd name="T13" fmla="*/ 136 h 142"/>
                <a:gd name="T14" fmla="*/ 0 w 143"/>
                <a:gd name="T15" fmla="*/ 8 h 142"/>
                <a:gd name="T16" fmla="*/ 5 w 143"/>
                <a:gd name="T17" fmla="*/ 3 h 142"/>
                <a:gd name="T18" fmla="*/ 137 w 14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37" y="0"/>
                  </a:moveTo>
                  <a:lnTo>
                    <a:pt x="137" y="0"/>
                  </a:lnTo>
                  <a:cubicBezTo>
                    <a:pt x="139" y="0"/>
                    <a:pt x="142" y="3"/>
                    <a:pt x="142" y="5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36"/>
                    <a:pt x="142" y="139"/>
                    <a:pt x="139" y="139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2" y="141"/>
                    <a:pt x="2" y="139"/>
                    <a:pt x="2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lnTo>
                    <a:pt x="137" y="0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" name="Freeform 408"/>
            <p:cNvSpPr>
              <a:spLocks noChangeArrowheads="1"/>
            </p:cNvSpPr>
            <p:nvPr/>
          </p:nvSpPr>
          <p:spPr bwMode="auto">
            <a:xfrm>
              <a:off x="22036546" y="5184234"/>
              <a:ext cx="338578" cy="859102"/>
            </a:xfrm>
            <a:custGeom>
              <a:avLst/>
              <a:gdLst>
                <a:gd name="T0" fmla="*/ 3 w 357"/>
                <a:gd name="T1" fmla="*/ 0 h 900"/>
                <a:gd name="T2" fmla="*/ 3 w 357"/>
                <a:gd name="T3" fmla="*/ 0 h 900"/>
                <a:gd name="T4" fmla="*/ 0 w 357"/>
                <a:gd name="T5" fmla="*/ 899 h 900"/>
                <a:gd name="T6" fmla="*/ 3 w 357"/>
                <a:gd name="T7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900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356" y="359"/>
                    <a:pt x="0" y="899"/>
                  </a:cubicBezTo>
                  <a:lnTo>
                    <a:pt x="3" y="0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" name="Freeform 409"/>
            <p:cNvSpPr>
              <a:spLocks noChangeArrowheads="1"/>
            </p:cNvSpPr>
            <p:nvPr/>
          </p:nvSpPr>
          <p:spPr bwMode="auto">
            <a:xfrm>
              <a:off x="20440995" y="5687846"/>
              <a:ext cx="482474" cy="211601"/>
            </a:xfrm>
            <a:custGeom>
              <a:avLst/>
              <a:gdLst>
                <a:gd name="T0" fmla="*/ 164 w 506"/>
                <a:gd name="T1" fmla="*/ 221 h 227"/>
                <a:gd name="T2" fmla="*/ 164 w 506"/>
                <a:gd name="T3" fmla="*/ 221 h 227"/>
                <a:gd name="T4" fmla="*/ 127 w 506"/>
                <a:gd name="T5" fmla="*/ 216 h 227"/>
                <a:gd name="T6" fmla="*/ 108 w 506"/>
                <a:gd name="T7" fmla="*/ 192 h 227"/>
                <a:gd name="T8" fmla="*/ 122 w 506"/>
                <a:gd name="T9" fmla="*/ 170 h 227"/>
                <a:gd name="T10" fmla="*/ 166 w 506"/>
                <a:gd name="T11" fmla="*/ 163 h 227"/>
                <a:gd name="T12" fmla="*/ 190 w 506"/>
                <a:gd name="T13" fmla="*/ 153 h 227"/>
                <a:gd name="T14" fmla="*/ 164 w 506"/>
                <a:gd name="T15" fmla="*/ 146 h 227"/>
                <a:gd name="T16" fmla="*/ 127 w 506"/>
                <a:gd name="T17" fmla="*/ 143 h 227"/>
                <a:gd name="T18" fmla="*/ 51 w 506"/>
                <a:gd name="T19" fmla="*/ 143 h 227"/>
                <a:gd name="T20" fmla="*/ 34 w 506"/>
                <a:gd name="T21" fmla="*/ 143 h 227"/>
                <a:gd name="T22" fmla="*/ 0 w 506"/>
                <a:gd name="T23" fmla="*/ 114 h 227"/>
                <a:gd name="T24" fmla="*/ 34 w 506"/>
                <a:gd name="T25" fmla="*/ 85 h 227"/>
                <a:gd name="T26" fmla="*/ 212 w 506"/>
                <a:gd name="T27" fmla="*/ 88 h 227"/>
                <a:gd name="T28" fmla="*/ 266 w 506"/>
                <a:gd name="T29" fmla="*/ 88 h 227"/>
                <a:gd name="T30" fmla="*/ 346 w 506"/>
                <a:gd name="T31" fmla="*/ 88 h 227"/>
                <a:gd name="T32" fmla="*/ 325 w 506"/>
                <a:gd name="T33" fmla="*/ 70 h 227"/>
                <a:gd name="T34" fmla="*/ 320 w 506"/>
                <a:gd name="T35" fmla="*/ 65 h 227"/>
                <a:gd name="T36" fmla="*/ 293 w 506"/>
                <a:gd name="T37" fmla="*/ 63 h 227"/>
                <a:gd name="T38" fmla="*/ 215 w 506"/>
                <a:gd name="T39" fmla="*/ 53 h 227"/>
                <a:gd name="T40" fmla="*/ 176 w 506"/>
                <a:gd name="T41" fmla="*/ 31 h 227"/>
                <a:gd name="T42" fmla="*/ 193 w 506"/>
                <a:gd name="T43" fmla="*/ 0 h 227"/>
                <a:gd name="T44" fmla="*/ 346 w 506"/>
                <a:gd name="T45" fmla="*/ 0 h 227"/>
                <a:gd name="T46" fmla="*/ 346 w 506"/>
                <a:gd name="T47" fmla="*/ 0 h 227"/>
                <a:gd name="T48" fmla="*/ 371 w 506"/>
                <a:gd name="T49" fmla="*/ 7 h 227"/>
                <a:gd name="T50" fmla="*/ 412 w 506"/>
                <a:gd name="T51" fmla="*/ 39 h 227"/>
                <a:gd name="T52" fmla="*/ 485 w 506"/>
                <a:gd name="T53" fmla="*/ 90 h 227"/>
                <a:gd name="T54" fmla="*/ 502 w 506"/>
                <a:gd name="T55" fmla="*/ 124 h 227"/>
                <a:gd name="T56" fmla="*/ 505 w 506"/>
                <a:gd name="T57" fmla="*/ 185 h 227"/>
                <a:gd name="T58" fmla="*/ 505 w 506"/>
                <a:gd name="T59" fmla="*/ 224 h 227"/>
                <a:gd name="T60" fmla="*/ 505 w 506"/>
                <a:gd name="T61" fmla="*/ 226 h 227"/>
                <a:gd name="T62" fmla="*/ 186 w 506"/>
                <a:gd name="T63" fmla="*/ 226 h 227"/>
                <a:gd name="T64" fmla="*/ 164 w 506"/>
                <a:gd name="T6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6" h="227">
                  <a:moveTo>
                    <a:pt x="164" y="221"/>
                  </a:moveTo>
                  <a:lnTo>
                    <a:pt x="164" y="221"/>
                  </a:lnTo>
                  <a:cubicBezTo>
                    <a:pt x="151" y="221"/>
                    <a:pt x="139" y="221"/>
                    <a:pt x="127" y="216"/>
                  </a:cubicBezTo>
                  <a:cubicBezTo>
                    <a:pt x="117" y="212"/>
                    <a:pt x="108" y="204"/>
                    <a:pt x="108" y="192"/>
                  </a:cubicBezTo>
                  <a:cubicBezTo>
                    <a:pt x="108" y="183"/>
                    <a:pt x="115" y="175"/>
                    <a:pt x="122" y="170"/>
                  </a:cubicBezTo>
                  <a:cubicBezTo>
                    <a:pt x="134" y="161"/>
                    <a:pt x="151" y="163"/>
                    <a:pt x="166" y="163"/>
                  </a:cubicBezTo>
                  <a:cubicBezTo>
                    <a:pt x="174" y="163"/>
                    <a:pt x="193" y="166"/>
                    <a:pt x="190" y="153"/>
                  </a:cubicBezTo>
                  <a:cubicBezTo>
                    <a:pt x="190" y="141"/>
                    <a:pt x="174" y="146"/>
                    <a:pt x="164" y="146"/>
                  </a:cubicBezTo>
                  <a:cubicBezTo>
                    <a:pt x="151" y="143"/>
                    <a:pt x="139" y="143"/>
                    <a:pt x="127" y="143"/>
                  </a:cubicBezTo>
                  <a:cubicBezTo>
                    <a:pt x="103" y="146"/>
                    <a:pt x="78" y="146"/>
                    <a:pt x="51" y="143"/>
                  </a:cubicBezTo>
                  <a:cubicBezTo>
                    <a:pt x="46" y="143"/>
                    <a:pt x="42" y="143"/>
                    <a:pt x="34" y="143"/>
                  </a:cubicBezTo>
                  <a:cubicBezTo>
                    <a:pt x="15" y="143"/>
                    <a:pt x="0" y="131"/>
                    <a:pt x="0" y="114"/>
                  </a:cubicBezTo>
                  <a:cubicBezTo>
                    <a:pt x="0" y="100"/>
                    <a:pt x="15" y="85"/>
                    <a:pt x="34" y="85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24" y="85"/>
                    <a:pt x="242" y="85"/>
                    <a:pt x="266" y="8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25" y="70"/>
                    <a:pt x="325" y="70"/>
                    <a:pt x="325" y="70"/>
                  </a:cubicBezTo>
                  <a:cubicBezTo>
                    <a:pt x="322" y="68"/>
                    <a:pt x="322" y="68"/>
                    <a:pt x="320" y="65"/>
                  </a:cubicBezTo>
                  <a:cubicBezTo>
                    <a:pt x="310" y="65"/>
                    <a:pt x="302" y="63"/>
                    <a:pt x="293" y="63"/>
                  </a:cubicBezTo>
                  <a:cubicBezTo>
                    <a:pt x="266" y="60"/>
                    <a:pt x="242" y="58"/>
                    <a:pt x="215" y="53"/>
                  </a:cubicBezTo>
                  <a:cubicBezTo>
                    <a:pt x="200" y="51"/>
                    <a:pt x="183" y="46"/>
                    <a:pt x="176" y="31"/>
                  </a:cubicBezTo>
                  <a:cubicBezTo>
                    <a:pt x="171" y="19"/>
                    <a:pt x="176" y="0"/>
                    <a:pt x="193" y="0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346" y="0"/>
                  </a:lnTo>
                  <a:cubicBezTo>
                    <a:pt x="356" y="0"/>
                    <a:pt x="363" y="2"/>
                    <a:pt x="371" y="7"/>
                  </a:cubicBezTo>
                  <a:cubicBezTo>
                    <a:pt x="385" y="17"/>
                    <a:pt x="400" y="27"/>
                    <a:pt x="412" y="39"/>
                  </a:cubicBezTo>
                  <a:cubicBezTo>
                    <a:pt x="437" y="56"/>
                    <a:pt x="461" y="73"/>
                    <a:pt x="485" y="90"/>
                  </a:cubicBezTo>
                  <a:cubicBezTo>
                    <a:pt x="498" y="100"/>
                    <a:pt x="502" y="109"/>
                    <a:pt x="502" y="124"/>
                  </a:cubicBezTo>
                  <a:cubicBezTo>
                    <a:pt x="505" y="143"/>
                    <a:pt x="505" y="163"/>
                    <a:pt x="505" y="185"/>
                  </a:cubicBezTo>
                  <a:cubicBezTo>
                    <a:pt x="505" y="197"/>
                    <a:pt x="505" y="212"/>
                    <a:pt x="505" y="224"/>
                  </a:cubicBezTo>
                  <a:lnTo>
                    <a:pt x="505" y="226"/>
                  </a:lnTo>
                  <a:cubicBezTo>
                    <a:pt x="186" y="226"/>
                    <a:pt x="186" y="226"/>
                    <a:pt x="186" y="226"/>
                  </a:cubicBezTo>
                  <a:cubicBezTo>
                    <a:pt x="181" y="221"/>
                    <a:pt x="169" y="221"/>
                    <a:pt x="164" y="221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4" name="Freeform 410"/>
            <p:cNvSpPr>
              <a:spLocks noChangeArrowheads="1"/>
            </p:cNvSpPr>
            <p:nvPr/>
          </p:nvSpPr>
          <p:spPr bwMode="auto">
            <a:xfrm>
              <a:off x="20563730" y="5907911"/>
              <a:ext cx="355507" cy="139657"/>
            </a:xfrm>
            <a:custGeom>
              <a:avLst/>
              <a:gdLst>
                <a:gd name="T0" fmla="*/ 376 w 377"/>
                <a:gd name="T1" fmla="*/ 88 h 150"/>
                <a:gd name="T2" fmla="*/ 376 w 377"/>
                <a:gd name="T3" fmla="*/ 88 h 150"/>
                <a:gd name="T4" fmla="*/ 300 w 377"/>
                <a:gd name="T5" fmla="*/ 149 h 150"/>
                <a:gd name="T6" fmla="*/ 193 w 377"/>
                <a:gd name="T7" fmla="*/ 149 h 150"/>
                <a:gd name="T8" fmla="*/ 144 w 377"/>
                <a:gd name="T9" fmla="*/ 149 h 150"/>
                <a:gd name="T10" fmla="*/ 95 w 377"/>
                <a:gd name="T11" fmla="*/ 149 h 150"/>
                <a:gd name="T12" fmla="*/ 61 w 377"/>
                <a:gd name="T13" fmla="*/ 149 h 150"/>
                <a:gd name="T14" fmla="*/ 47 w 377"/>
                <a:gd name="T15" fmla="*/ 149 h 150"/>
                <a:gd name="T16" fmla="*/ 35 w 377"/>
                <a:gd name="T17" fmla="*/ 144 h 150"/>
                <a:gd name="T18" fmla="*/ 22 w 377"/>
                <a:gd name="T19" fmla="*/ 120 h 150"/>
                <a:gd name="T20" fmla="*/ 32 w 377"/>
                <a:gd name="T21" fmla="*/ 98 h 150"/>
                <a:gd name="T22" fmla="*/ 59 w 377"/>
                <a:gd name="T23" fmla="*/ 86 h 150"/>
                <a:gd name="T24" fmla="*/ 49 w 377"/>
                <a:gd name="T25" fmla="*/ 71 h 150"/>
                <a:gd name="T26" fmla="*/ 17 w 377"/>
                <a:gd name="T27" fmla="*/ 66 h 150"/>
                <a:gd name="T28" fmla="*/ 0 w 377"/>
                <a:gd name="T29" fmla="*/ 42 h 150"/>
                <a:gd name="T30" fmla="*/ 15 w 377"/>
                <a:gd name="T31" fmla="*/ 20 h 150"/>
                <a:gd name="T32" fmla="*/ 35 w 377"/>
                <a:gd name="T33" fmla="*/ 15 h 150"/>
                <a:gd name="T34" fmla="*/ 54 w 377"/>
                <a:gd name="T35" fmla="*/ 8 h 150"/>
                <a:gd name="T36" fmla="*/ 57 w 377"/>
                <a:gd name="T37" fmla="*/ 0 h 150"/>
                <a:gd name="T38" fmla="*/ 376 w 377"/>
                <a:gd name="T39" fmla="*/ 0 h 150"/>
                <a:gd name="T40" fmla="*/ 376 w 377"/>
                <a:gd name="T41" fmla="*/ 73 h 150"/>
                <a:gd name="T42" fmla="*/ 376 w 377"/>
                <a:gd name="T4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150">
                  <a:moveTo>
                    <a:pt x="376" y="88"/>
                  </a:moveTo>
                  <a:lnTo>
                    <a:pt x="376" y="88"/>
                  </a:lnTo>
                  <a:cubicBezTo>
                    <a:pt x="376" y="122"/>
                    <a:pt x="342" y="149"/>
                    <a:pt x="300" y="149"/>
                  </a:cubicBezTo>
                  <a:cubicBezTo>
                    <a:pt x="264" y="149"/>
                    <a:pt x="230" y="149"/>
                    <a:pt x="193" y="149"/>
                  </a:cubicBezTo>
                  <a:cubicBezTo>
                    <a:pt x="176" y="149"/>
                    <a:pt x="159" y="149"/>
                    <a:pt x="144" y="149"/>
                  </a:cubicBezTo>
                  <a:cubicBezTo>
                    <a:pt x="127" y="149"/>
                    <a:pt x="110" y="149"/>
                    <a:pt x="95" y="149"/>
                  </a:cubicBezTo>
                  <a:cubicBezTo>
                    <a:pt x="83" y="149"/>
                    <a:pt x="73" y="149"/>
                    <a:pt x="61" y="149"/>
                  </a:cubicBezTo>
                  <a:cubicBezTo>
                    <a:pt x="57" y="149"/>
                    <a:pt x="52" y="149"/>
                    <a:pt x="47" y="149"/>
                  </a:cubicBezTo>
                  <a:cubicBezTo>
                    <a:pt x="42" y="149"/>
                    <a:pt x="37" y="146"/>
                    <a:pt x="35" y="144"/>
                  </a:cubicBezTo>
                  <a:cubicBezTo>
                    <a:pt x="27" y="139"/>
                    <a:pt x="22" y="130"/>
                    <a:pt x="22" y="120"/>
                  </a:cubicBezTo>
                  <a:cubicBezTo>
                    <a:pt x="22" y="110"/>
                    <a:pt x="25" y="103"/>
                    <a:pt x="32" y="98"/>
                  </a:cubicBezTo>
                  <a:cubicBezTo>
                    <a:pt x="40" y="93"/>
                    <a:pt x="54" y="93"/>
                    <a:pt x="59" y="86"/>
                  </a:cubicBezTo>
                  <a:cubicBezTo>
                    <a:pt x="64" y="76"/>
                    <a:pt x="57" y="73"/>
                    <a:pt x="49" y="71"/>
                  </a:cubicBezTo>
                  <a:cubicBezTo>
                    <a:pt x="37" y="71"/>
                    <a:pt x="27" y="73"/>
                    <a:pt x="17" y="66"/>
                  </a:cubicBezTo>
                  <a:cubicBezTo>
                    <a:pt x="10" y="61"/>
                    <a:pt x="0" y="52"/>
                    <a:pt x="0" y="42"/>
                  </a:cubicBezTo>
                  <a:cubicBezTo>
                    <a:pt x="0" y="32"/>
                    <a:pt x="8" y="25"/>
                    <a:pt x="15" y="20"/>
                  </a:cubicBezTo>
                  <a:cubicBezTo>
                    <a:pt x="22" y="15"/>
                    <a:pt x="27" y="15"/>
                    <a:pt x="35" y="15"/>
                  </a:cubicBezTo>
                  <a:cubicBezTo>
                    <a:pt x="42" y="13"/>
                    <a:pt x="49" y="13"/>
                    <a:pt x="54" y="8"/>
                  </a:cubicBezTo>
                  <a:cubicBezTo>
                    <a:pt x="59" y="5"/>
                    <a:pt x="59" y="3"/>
                    <a:pt x="57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25"/>
                    <a:pt x="376" y="49"/>
                    <a:pt x="376" y="73"/>
                  </a:cubicBezTo>
                  <a:lnTo>
                    <a:pt x="376" y="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5" name="Freeform 411"/>
            <p:cNvSpPr>
              <a:spLocks noChangeArrowheads="1"/>
            </p:cNvSpPr>
            <p:nvPr/>
          </p:nvSpPr>
          <p:spPr bwMode="auto">
            <a:xfrm>
              <a:off x="20288635" y="5180002"/>
              <a:ext cx="495171" cy="148121"/>
            </a:xfrm>
            <a:custGeom>
              <a:avLst/>
              <a:gdLst>
                <a:gd name="T0" fmla="*/ 202 w 520"/>
                <a:gd name="T1" fmla="*/ 149 h 157"/>
                <a:gd name="T2" fmla="*/ 202 w 520"/>
                <a:gd name="T3" fmla="*/ 149 h 157"/>
                <a:gd name="T4" fmla="*/ 202 w 520"/>
                <a:gd name="T5" fmla="*/ 144 h 157"/>
                <a:gd name="T6" fmla="*/ 197 w 520"/>
                <a:gd name="T7" fmla="*/ 137 h 157"/>
                <a:gd name="T8" fmla="*/ 36 w 520"/>
                <a:gd name="T9" fmla="*/ 137 h 157"/>
                <a:gd name="T10" fmla="*/ 0 w 520"/>
                <a:gd name="T11" fmla="*/ 107 h 157"/>
                <a:gd name="T12" fmla="*/ 36 w 520"/>
                <a:gd name="T13" fmla="*/ 78 h 157"/>
                <a:gd name="T14" fmla="*/ 195 w 520"/>
                <a:gd name="T15" fmla="*/ 78 h 157"/>
                <a:gd name="T16" fmla="*/ 195 w 520"/>
                <a:gd name="T17" fmla="*/ 59 h 157"/>
                <a:gd name="T18" fmla="*/ 83 w 520"/>
                <a:gd name="T19" fmla="*/ 59 h 157"/>
                <a:gd name="T20" fmla="*/ 53 w 520"/>
                <a:gd name="T21" fmla="*/ 29 h 157"/>
                <a:gd name="T22" fmla="*/ 83 w 520"/>
                <a:gd name="T23" fmla="*/ 0 h 157"/>
                <a:gd name="T24" fmla="*/ 256 w 520"/>
                <a:gd name="T25" fmla="*/ 0 h 157"/>
                <a:gd name="T26" fmla="*/ 441 w 520"/>
                <a:gd name="T27" fmla="*/ 2 h 157"/>
                <a:gd name="T28" fmla="*/ 517 w 520"/>
                <a:gd name="T29" fmla="*/ 63 h 157"/>
                <a:gd name="T30" fmla="*/ 519 w 520"/>
                <a:gd name="T31" fmla="*/ 156 h 157"/>
                <a:gd name="T32" fmla="*/ 197 w 520"/>
                <a:gd name="T33" fmla="*/ 154 h 157"/>
                <a:gd name="T34" fmla="*/ 202 w 520"/>
                <a:gd name="T35" fmla="*/ 1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0" h="157">
                  <a:moveTo>
                    <a:pt x="202" y="149"/>
                  </a:moveTo>
                  <a:lnTo>
                    <a:pt x="202" y="149"/>
                  </a:lnTo>
                  <a:cubicBezTo>
                    <a:pt x="202" y="144"/>
                    <a:pt x="202" y="144"/>
                    <a:pt x="202" y="144"/>
                  </a:cubicBezTo>
                  <a:cubicBezTo>
                    <a:pt x="200" y="139"/>
                    <a:pt x="197" y="137"/>
                    <a:pt x="197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17" y="137"/>
                    <a:pt x="0" y="124"/>
                    <a:pt x="0" y="107"/>
                  </a:cubicBezTo>
                  <a:cubicBezTo>
                    <a:pt x="0" y="92"/>
                    <a:pt x="17" y="78"/>
                    <a:pt x="36" y="78"/>
                  </a:cubicBezTo>
                  <a:cubicBezTo>
                    <a:pt x="195" y="78"/>
                    <a:pt x="195" y="78"/>
                    <a:pt x="195" y="78"/>
                  </a:cubicBezTo>
                  <a:cubicBezTo>
                    <a:pt x="207" y="71"/>
                    <a:pt x="195" y="59"/>
                    <a:pt x="195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68" y="59"/>
                    <a:pt x="53" y="46"/>
                    <a:pt x="53" y="29"/>
                  </a:cubicBezTo>
                  <a:cubicBezTo>
                    <a:pt x="53" y="14"/>
                    <a:pt x="68" y="0"/>
                    <a:pt x="83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8" y="0"/>
                    <a:pt x="441" y="2"/>
                    <a:pt x="441" y="2"/>
                  </a:cubicBezTo>
                  <a:cubicBezTo>
                    <a:pt x="483" y="2"/>
                    <a:pt x="514" y="29"/>
                    <a:pt x="517" y="63"/>
                  </a:cubicBezTo>
                  <a:cubicBezTo>
                    <a:pt x="519" y="107"/>
                    <a:pt x="519" y="129"/>
                    <a:pt x="519" y="156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200" y="154"/>
                    <a:pt x="202" y="151"/>
                    <a:pt x="202" y="14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6" name="Freeform 412"/>
            <p:cNvSpPr>
              <a:spLocks noChangeArrowheads="1"/>
            </p:cNvSpPr>
            <p:nvPr/>
          </p:nvSpPr>
          <p:spPr bwMode="auto">
            <a:xfrm>
              <a:off x="20237848" y="5328123"/>
              <a:ext cx="545958" cy="211601"/>
            </a:xfrm>
            <a:custGeom>
              <a:avLst/>
              <a:gdLst>
                <a:gd name="T0" fmla="*/ 253 w 573"/>
                <a:gd name="T1" fmla="*/ 224 h 225"/>
                <a:gd name="T2" fmla="*/ 253 w 573"/>
                <a:gd name="T3" fmla="*/ 224 h 225"/>
                <a:gd name="T4" fmla="*/ 239 w 573"/>
                <a:gd name="T5" fmla="*/ 192 h 225"/>
                <a:gd name="T6" fmla="*/ 278 w 573"/>
                <a:gd name="T7" fmla="*/ 170 h 225"/>
                <a:gd name="T8" fmla="*/ 353 w 573"/>
                <a:gd name="T9" fmla="*/ 160 h 225"/>
                <a:gd name="T10" fmla="*/ 378 w 573"/>
                <a:gd name="T11" fmla="*/ 156 h 225"/>
                <a:gd name="T12" fmla="*/ 387 w 573"/>
                <a:gd name="T13" fmla="*/ 153 h 225"/>
                <a:gd name="T14" fmla="*/ 409 w 573"/>
                <a:gd name="T15" fmla="*/ 136 h 225"/>
                <a:gd name="T16" fmla="*/ 329 w 573"/>
                <a:gd name="T17" fmla="*/ 136 h 225"/>
                <a:gd name="T18" fmla="*/ 273 w 573"/>
                <a:gd name="T19" fmla="*/ 136 h 225"/>
                <a:gd name="T20" fmla="*/ 97 w 573"/>
                <a:gd name="T21" fmla="*/ 136 h 225"/>
                <a:gd name="T22" fmla="*/ 61 w 573"/>
                <a:gd name="T23" fmla="*/ 107 h 225"/>
                <a:gd name="T24" fmla="*/ 97 w 573"/>
                <a:gd name="T25" fmla="*/ 78 h 225"/>
                <a:gd name="T26" fmla="*/ 248 w 573"/>
                <a:gd name="T27" fmla="*/ 78 h 225"/>
                <a:gd name="T28" fmla="*/ 253 w 573"/>
                <a:gd name="T29" fmla="*/ 70 h 225"/>
                <a:gd name="T30" fmla="*/ 253 w 573"/>
                <a:gd name="T31" fmla="*/ 65 h 225"/>
                <a:gd name="T32" fmla="*/ 248 w 573"/>
                <a:gd name="T33" fmla="*/ 61 h 225"/>
                <a:gd name="T34" fmla="*/ 41 w 573"/>
                <a:gd name="T35" fmla="*/ 61 h 225"/>
                <a:gd name="T36" fmla="*/ 0 w 573"/>
                <a:gd name="T37" fmla="*/ 31 h 225"/>
                <a:gd name="T38" fmla="*/ 41 w 573"/>
                <a:gd name="T39" fmla="*/ 2 h 225"/>
                <a:gd name="T40" fmla="*/ 248 w 573"/>
                <a:gd name="T41" fmla="*/ 2 h 225"/>
                <a:gd name="T42" fmla="*/ 248 w 573"/>
                <a:gd name="T43" fmla="*/ 0 h 225"/>
                <a:gd name="T44" fmla="*/ 570 w 573"/>
                <a:gd name="T45" fmla="*/ 2 h 225"/>
                <a:gd name="T46" fmla="*/ 570 w 573"/>
                <a:gd name="T47" fmla="*/ 29 h 225"/>
                <a:gd name="T48" fmla="*/ 558 w 573"/>
                <a:gd name="T49" fmla="*/ 116 h 225"/>
                <a:gd name="T50" fmla="*/ 492 w 573"/>
                <a:gd name="T51" fmla="*/ 172 h 225"/>
                <a:gd name="T52" fmla="*/ 443 w 573"/>
                <a:gd name="T53" fmla="*/ 209 h 225"/>
                <a:gd name="T54" fmla="*/ 433 w 573"/>
                <a:gd name="T55" fmla="*/ 216 h 225"/>
                <a:gd name="T56" fmla="*/ 407 w 573"/>
                <a:gd name="T57" fmla="*/ 224 h 225"/>
                <a:gd name="T58" fmla="*/ 407 w 573"/>
                <a:gd name="T59" fmla="*/ 224 h 225"/>
                <a:gd name="T60" fmla="*/ 253 w 573"/>
                <a:gd name="T61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3" h="225">
                  <a:moveTo>
                    <a:pt x="253" y="224"/>
                  </a:moveTo>
                  <a:lnTo>
                    <a:pt x="253" y="224"/>
                  </a:lnTo>
                  <a:cubicBezTo>
                    <a:pt x="236" y="224"/>
                    <a:pt x="234" y="204"/>
                    <a:pt x="239" y="192"/>
                  </a:cubicBezTo>
                  <a:cubicBezTo>
                    <a:pt x="246" y="177"/>
                    <a:pt x="263" y="172"/>
                    <a:pt x="278" y="170"/>
                  </a:cubicBezTo>
                  <a:cubicBezTo>
                    <a:pt x="302" y="165"/>
                    <a:pt x="329" y="163"/>
                    <a:pt x="353" y="160"/>
                  </a:cubicBezTo>
                  <a:cubicBezTo>
                    <a:pt x="363" y="158"/>
                    <a:pt x="368" y="158"/>
                    <a:pt x="378" y="156"/>
                  </a:cubicBezTo>
                  <a:cubicBezTo>
                    <a:pt x="380" y="156"/>
                    <a:pt x="385" y="153"/>
                    <a:pt x="387" y="153"/>
                  </a:cubicBezTo>
                  <a:cubicBezTo>
                    <a:pt x="409" y="136"/>
                    <a:pt x="409" y="136"/>
                    <a:pt x="409" y="136"/>
                  </a:cubicBezTo>
                  <a:cubicBezTo>
                    <a:pt x="329" y="136"/>
                    <a:pt x="329" y="136"/>
                    <a:pt x="329" y="136"/>
                  </a:cubicBezTo>
                  <a:cubicBezTo>
                    <a:pt x="305" y="138"/>
                    <a:pt x="287" y="138"/>
                    <a:pt x="273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78" y="136"/>
                    <a:pt x="61" y="124"/>
                    <a:pt x="61" y="107"/>
                  </a:cubicBezTo>
                  <a:cubicBezTo>
                    <a:pt x="61" y="90"/>
                    <a:pt x="78" y="78"/>
                    <a:pt x="97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5"/>
                    <a:pt x="253" y="73"/>
                    <a:pt x="253" y="70"/>
                  </a:cubicBezTo>
                  <a:cubicBezTo>
                    <a:pt x="253" y="65"/>
                    <a:pt x="253" y="65"/>
                    <a:pt x="253" y="65"/>
                  </a:cubicBezTo>
                  <a:cubicBezTo>
                    <a:pt x="251" y="63"/>
                    <a:pt x="248" y="61"/>
                    <a:pt x="248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19" y="61"/>
                    <a:pt x="0" y="46"/>
                    <a:pt x="0" y="31"/>
                  </a:cubicBezTo>
                  <a:cubicBezTo>
                    <a:pt x="0" y="14"/>
                    <a:pt x="19" y="2"/>
                    <a:pt x="41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8" y="2"/>
                    <a:pt x="248" y="2"/>
                    <a:pt x="248" y="0"/>
                  </a:cubicBezTo>
                  <a:cubicBezTo>
                    <a:pt x="570" y="2"/>
                    <a:pt x="570" y="2"/>
                    <a:pt x="570" y="2"/>
                  </a:cubicBezTo>
                  <a:cubicBezTo>
                    <a:pt x="570" y="9"/>
                    <a:pt x="570" y="19"/>
                    <a:pt x="570" y="29"/>
                  </a:cubicBezTo>
                  <a:cubicBezTo>
                    <a:pt x="570" y="56"/>
                    <a:pt x="572" y="90"/>
                    <a:pt x="558" y="116"/>
                  </a:cubicBezTo>
                  <a:cubicBezTo>
                    <a:pt x="546" y="143"/>
                    <a:pt x="514" y="156"/>
                    <a:pt x="492" y="172"/>
                  </a:cubicBezTo>
                  <a:cubicBezTo>
                    <a:pt x="475" y="185"/>
                    <a:pt x="461" y="197"/>
                    <a:pt x="443" y="209"/>
                  </a:cubicBezTo>
                  <a:cubicBezTo>
                    <a:pt x="441" y="211"/>
                    <a:pt x="436" y="214"/>
                    <a:pt x="433" y="216"/>
                  </a:cubicBezTo>
                  <a:cubicBezTo>
                    <a:pt x="426" y="221"/>
                    <a:pt x="416" y="224"/>
                    <a:pt x="407" y="224"/>
                  </a:cubicBezTo>
                  <a:lnTo>
                    <a:pt x="407" y="224"/>
                  </a:lnTo>
                  <a:lnTo>
                    <a:pt x="253" y="224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7" name="Freeform 413"/>
            <p:cNvSpPr>
              <a:spLocks noChangeArrowheads="1"/>
            </p:cNvSpPr>
            <p:nvPr/>
          </p:nvSpPr>
          <p:spPr bwMode="auto">
            <a:xfrm>
              <a:off x="20851522" y="5180002"/>
              <a:ext cx="1185025" cy="135425"/>
            </a:xfrm>
            <a:custGeom>
              <a:avLst/>
              <a:gdLst>
                <a:gd name="T0" fmla="*/ 1233 w 1237"/>
                <a:gd name="T1" fmla="*/ 146 h 147"/>
                <a:gd name="T2" fmla="*/ 1233 w 1237"/>
                <a:gd name="T3" fmla="*/ 146 h 147"/>
                <a:gd name="T4" fmla="*/ 0 w 1237"/>
                <a:gd name="T5" fmla="*/ 144 h 147"/>
                <a:gd name="T6" fmla="*/ 0 w 1237"/>
                <a:gd name="T7" fmla="*/ 10 h 147"/>
                <a:gd name="T8" fmla="*/ 8 w 1237"/>
                <a:gd name="T9" fmla="*/ 0 h 147"/>
                <a:gd name="T10" fmla="*/ 1236 w 1237"/>
                <a:gd name="T11" fmla="*/ 2 h 147"/>
                <a:gd name="T12" fmla="*/ 1233 w 1237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7" h="147">
                  <a:moveTo>
                    <a:pt x="1233" y="146"/>
                  </a:moveTo>
                  <a:lnTo>
                    <a:pt x="1233" y="146"/>
                  </a:lnTo>
                  <a:cubicBezTo>
                    <a:pt x="0" y="144"/>
                    <a:pt x="0" y="144"/>
                    <a:pt x="0" y="1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236" y="2"/>
                    <a:pt x="1236" y="2"/>
                    <a:pt x="1236" y="2"/>
                  </a:cubicBezTo>
                  <a:lnTo>
                    <a:pt x="1233" y="146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8" name="Freeform 414"/>
            <p:cNvSpPr>
              <a:spLocks noChangeArrowheads="1"/>
            </p:cNvSpPr>
            <p:nvPr/>
          </p:nvSpPr>
          <p:spPr bwMode="auto">
            <a:xfrm>
              <a:off x="20851522" y="5319659"/>
              <a:ext cx="1180792" cy="135425"/>
            </a:xfrm>
            <a:custGeom>
              <a:avLst/>
              <a:gdLst>
                <a:gd name="T0" fmla="*/ 1233 w 1234"/>
                <a:gd name="T1" fmla="*/ 146 h 147"/>
                <a:gd name="T2" fmla="*/ 1233 w 1234"/>
                <a:gd name="T3" fmla="*/ 146 h 147"/>
                <a:gd name="T4" fmla="*/ 8 w 1234"/>
                <a:gd name="T5" fmla="*/ 144 h 147"/>
                <a:gd name="T6" fmla="*/ 0 w 1234"/>
                <a:gd name="T7" fmla="*/ 134 h 147"/>
                <a:gd name="T8" fmla="*/ 0 w 1234"/>
                <a:gd name="T9" fmla="*/ 0 h 147"/>
                <a:gd name="T10" fmla="*/ 1233 w 1234"/>
                <a:gd name="T11" fmla="*/ 2 h 147"/>
                <a:gd name="T12" fmla="*/ 1233 w 1234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4" h="147">
                  <a:moveTo>
                    <a:pt x="1233" y="146"/>
                  </a:moveTo>
                  <a:lnTo>
                    <a:pt x="1233" y="146"/>
                  </a:lnTo>
                  <a:cubicBezTo>
                    <a:pt x="8" y="144"/>
                    <a:pt x="8" y="144"/>
                    <a:pt x="8" y="144"/>
                  </a:cubicBezTo>
                  <a:cubicBezTo>
                    <a:pt x="3" y="144"/>
                    <a:pt x="0" y="139"/>
                    <a:pt x="0" y="1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33" y="2"/>
                    <a:pt x="1233" y="2"/>
                    <a:pt x="1233" y="2"/>
                  </a:cubicBezTo>
                  <a:lnTo>
                    <a:pt x="1233" y="146"/>
                  </a:lnTo>
                </a:path>
              </a:pathLst>
            </a:custGeom>
            <a:solidFill>
              <a:srgbClr val="D94A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9" name="Freeform 415"/>
            <p:cNvSpPr>
              <a:spLocks noChangeArrowheads="1"/>
            </p:cNvSpPr>
            <p:nvPr/>
          </p:nvSpPr>
          <p:spPr bwMode="auto">
            <a:xfrm>
              <a:off x="20986953" y="5768254"/>
              <a:ext cx="1045361" cy="135425"/>
            </a:xfrm>
            <a:custGeom>
              <a:avLst/>
              <a:gdLst>
                <a:gd name="T0" fmla="*/ 1091 w 1092"/>
                <a:gd name="T1" fmla="*/ 146 h 147"/>
                <a:gd name="T2" fmla="*/ 1091 w 1092"/>
                <a:gd name="T3" fmla="*/ 146 h 147"/>
                <a:gd name="T4" fmla="*/ 0 w 1092"/>
                <a:gd name="T5" fmla="*/ 143 h 147"/>
                <a:gd name="T6" fmla="*/ 0 w 1092"/>
                <a:gd name="T7" fmla="*/ 9 h 147"/>
                <a:gd name="T8" fmla="*/ 9 w 1092"/>
                <a:gd name="T9" fmla="*/ 0 h 147"/>
                <a:gd name="T10" fmla="*/ 1091 w 1092"/>
                <a:gd name="T11" fmla="*/ 2 h 147"/>
                <a:gd name="T12" fmla="*/ 1091 w 1092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147">
                  <a:moveTo>
                    <a:pt x="1091" y="146"/>
                  </a:moveTo>
                  <a:lnTo>
                    <a:pt x="1091" y="146"/>
                  </a:lnTo>
                  <a:cubicBezTo>
                    <a:pt x="0" y="143"/>
                    <a:pt x="0" y="143"/>
                    <a:pt x="0" y="1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5" y="0"/>
                    <a:pt x="9" y="0"/>
                  </a:cubicBezTo>
                  <a:cubicBezTo>
                    <a:pt x="1091" y="2"/>
                    <a:pt x="1091" y="2"/>
                    <a:pt x="1091" y="2"/>
                  </a:cubicBezTo>
                  <a:lnTo>
                    <a:pt x="1091" y="146"/>
                  </a:lnTo>
                </a:path>
              </a:pathLst>
            </a:custGeom>
            <a:solidFill>
              <a:srgbClr val="D94A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0" name="Freeform 416"/>
            <p:cNvSpPr>
              <a:spLocks noChangeArrowheads="1"/>
            </p:cNvSpPr>
            <p:nvPr/>
          </p:nvSpPr>
          <p:spPr bwMode="auto">
            <a:xfrm>
              <a:off x="20986953" y="5907911"/>
              <a:ext cx="1045361" cy="135425"/>
            </a:xfrm>
            <a:custGeom>
              <a:avLst/>
              <a:gdLst>
                <a:gd name="T0" fmla="*/ 1091 w 1092"/>
                <a:gd name="T1" fmla="*/ 146 h 147"/>
                <a:gd name="T2" fmla="*/ 1091 w 1092"/>
                <a:gd name="T3" fmla="*/ 146 h 147"/>
                <a:gd name="T4" fmla="*/ 9 w 1092"/>
                <a:gd name="T5" fmla="*/ 144 h 147"/>
                <a:gd name="T6" fmla="*/ 0 w 1092"/>
                <a:gd name="T7" fmla="*/ 134 h 147"/>
                <a:gd name="T8" fmla="*/ 0 w 1092"/>
                <a:gd name="T9" fmla="*/ 0 h 147"/>
                <a:gd name="T10" fmla="*/ 1091 w 1092"/>
                <a:gd name="T11" fmla="*/ 3 h 147"/>
                <a:gd name="T12" fmla="*/ 1091 w 1092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147">
                  <a:moveTo>
                    <a:pt x="1091" y="146"/>
                  </a:moveTo>
                  <a:lnTo>
                    <a:pt x="1091" y="146"/>
                  </a:lnTo>
                  <a:cubicBezTo>
                    <a:pt x="9" y="144"/>
                    <a:pt x="9" y="144"/>
                    <a:pt x="9" y="144"/>
                  </a:cubicBezTo>
                  <a:cubicBezTo>
                    <a:pt x="5" y="144"/>
                    <a:pt x="0" y="139"/>
                    <a:pt x="0" y="1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1" y="3"/>
                    <a:pt x="1091" y="3"/>
                    <a:pt x="1091" y="3"/>
                  </a:cubicBezTo>
                  <a:lnTo>
                    <a:pt x="1091" y="146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1" name="Freeform 417"/>
            <p:cNvSpPr>
              <a:spLocks noChangeArrowheads="1"/>
            </p:cNvSpPr>
            <p:nvPr/>
          </p:nvSpPr>
          <p:spPr bwMode="auto">
            <a:xfrm>
              <a:off x="21537143" y="5387372"/>
              <a:ext cx="313185" cy="423203"/>
            </a:xfrm>
            <a:custGeom>
              <a:avLst/>
              <a:gdLst>
                <a:gd name="T0" fmla="*/ 117 w 330"/>
                <a:gd name="T1" fmla="*/ 38 h 444"/>
                <a:gd name="T2" fmla="*/ 117 w 330"/>
                <a:gd name="T3" fmla="*/ 38 h 444"/>
                <a:gd name="T4" fmla="*/ 97 w 330"/>
                <a:gd name="T5" fmla="*/ 443 h 444"/>
                <a:gd name="T6" fmla="*/ 329 w 330"/>
                <a:gd name="T7" fmla="*/ 411 h 444"/>
                <a:gd name="T8" fmla="*/ 326 w 330"/>
                <a:gd name="T9" fmla="*/ 0 h 444"/>
                <a:gd name="T10" fmla="*/ 117 w 330"/>
                <a:gd name="T11" fmla="*/ 3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444">
                  <a:moveTo>
                    <a:pt x="117" y="38"/>
                  </a:moveTo>
                  <a:lnTo>
                    <a:pt x="117" y="38"/>
                  </a:lnTo>
                  <a:cubicBezTo>
                    <a:pt x="117" y="38"/>
                    <a:pt x="0" y="148"/>
                    <a:pt x="97" y="443"/>
                  </a:cubicBezTo>
                  <a:cubicBezTo>
                    <a:pt x="329" y="411"/>
                    <a:pt x="329" y="411"/>
                    <a:pt x="329" y="411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17" y="38"/>
                  </a:lnTo>
                </a:path>
              </a:pathLst>
            </a:custGeom>
            <a:solidFill>
              <a:srgbClr val="DB42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2" name="Freeform 418"/>
            <p:cNvSpPr>
              <a:spLocks noChangeArrowheads="1"/>
            </p:cNvSpPr>
            <p:nvPr/>
          </p:nvSpPr>
          <p:spPr bwMode="auto">
            <a:xfrm>
              <a:off x="21427105" y="5306963"/>
              <a:ext cx="431688" cy="575556"/>
            </a:xfrm>
            <a:custGeom>
              <a:avLst/>
              <a:gdLst>
                <a:gd name="T0" fmla="*/ 406 w 452"/>
                <a:gd name="T1" fmla="*/ 604 h 605"/>
                <a:gd name="T2" fmla="*/ 406 w 452"/>
                <a:gd name="T3" fmla="*/ 604 h 605"/>
                <a:gd name="T4" fmla="*/ 451 w 452"/>
                <a:gd name="T5" fmla="*/ 0 h 605"/>
                <a:gd name="T6" fmla="*/ 406 w 452"/>
                <a:gd name="T7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605">
                  <a:moveTo>
                    <a:pt x="406" y="604"/>
                  </a:moveTo>
                  <a:lnTo>
                    <a:pt x="406" y="604"/>
                  </a:lnTo>
                  <a:cubicBezTo>
                    <a:pt x="406" y="604"/>
                    <a:pt x="0" y="341"/>
                    <a:pt x="451" y="0"/>
                  </a:cubicBezTo>
                  <a:lnTo>
                    <a:pt x="406" y="604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3" name="Freeform 419"/>
            <p:cNvSpPr>
              <a:spLocks noChangeArrowheads="1"/>
            </p:cNvSpPr>
            <p:nvPr/>
          </p:nvSpPr>
          <p:spPr bwMode="auto">
            <a:xfrm>
              <a:off x="21638717" y="5497404"/>
              <a:ext cx="42322" cy="101569"/>
            </a:xfrm>
            <a:custGeom>
              <a:avLst/>
              <a:gdLst>
                <a:gd name="T0" fmla="*/ 17 w 50"/>
                <a:gd name="T1" fmla="*/ 108 h 109"/>
                <a:gd name="T2" fmla="*/ 17 w 50"/>
                <a:gd name="T3" fmla="*/ 108 h 109"/>
                <a:gd name="T4" fmla="*/ 5 w 50"/>
                <a:gd name="T5" fmla="*/ 49 h 109"/>
                <a:gd name="T6" fmla="*/ 49 w 50"/>
                <a:gd name="T7" fmla="*/ 0 h 109"/>
                <a:gd name="T8" fmla="*/ 17 w 50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9">
                  <a:moveTo>
                    <a:pt x="17" y="108"/>
                  </a:moveTo>
                  <a:lnTo>
                    <a:pt x="17" y="108"/>
                  </a:lnTo>
                  <a:cubicBezTo>
                    <a:pt x="17" y="108"/>
                    <a:pt x="0" y="69"/>
                    <a:pt x="5" y="49"/>
                  </a:cubicBezTo>
                  <a:cubicBezTo>
                    <a:pt x="5" y="49"/>
                    <a:pt x="3" y="39"/>
                    <a:pt x="49" y="0"/>
                  </a:cubicBezTo>
                  <a:lnTo>
                    <a:pt x="17" y="108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4" name="Freeform 420"/>
            <p:cNvSpPr>
              <a:spLocks noChangeArrowheads="1"/>
            </p:cNvSpPr>
            <p:nvPr/>
          </p:nvSpPr>
          <p:spPr bwMode="auto">
            <a:xfrm>
              <a:off x="21642949" y="5188466"/>
              <a:ext cx="774498" cy="765997"/>
            </a:xfrm>
            <a:custGeom>
              <a:avLst/>
              <a:gdLst>
                <a:gd name="T0" fmla="*/ 9 w 812"/>
                <a:gd name="T1" fmla="*/ 556 h 803"/>
                <a:gd name="T2" fmla="*/ 9 w 812"/>
                <a:gd name="T3" fmla="*/ 556 h 803"/>
                <a:gd name="T4" fmla="*/ 49 w 812"/>
                <a:gd name="T5" fmla="*/ 505 h 803"/>
                <a:gd name="T6" fmla="*/ 56 w 812"/>
                <a:gd name="T7" fmla="*/ 507 h 803"/>
                <a:gd name="T8" fmla="*/ 182 w 812"/>
                <a:gd name="T9" fmla="*/ 729 h 803"/>
                <a:gd name="T10" fmla="*/ 529 w 812"/>
                <a:gd name="T11" fmla="*/ 743 h 803"/>
                <a:gd name="T12" fmla="*/ 729 w 812"/>
                <a:gd name="T13" fmla="*/ 575 h 803"/>
                <a:gd name="T14" fmla="*/ 687 w 812"/>
                <a:gd name="T15" fmla="*/ 605 h 803"/>
                <a:gd name="T16" fmla="*/ 719 w 812"/>
                <a:gd name="T17" fmla="*/ 553 h 803"/>
                <a:gd name="T18" fmla="*/ 811 w 812"/>
                <a:gd name="T19" fmla="*/ 432 h 803"/>
                <a:gd name="T20" fmla="*/ 760 w 812"/>
                <a:gd name="T21" fmla="*/ 358 h 803"/>
                <a:gd name="T22" fmla="*/ 736 w 812"/>
                <a:gd name="T23" fmla="*/ 241 h 803"/>
                <a:gd name="T24" fmla="*/ 736 w 812"/>
                <a:gd name="T25" fmla="*/ 241 h 803"/>
                <a:gd name="T26" fmla="*/ 631 w 812"/>
                <a:gd name="T27" fmla="*/ 107 h 803"/>
                <a:gd name="T28" fmla="*/ 139 w 812"/>
                <a:gd name="T29" fmla="*/ 210 h 803"/>
                <a:gd name="T30" fmla="*/ 9 w 812"/>
                <a:gd name="T31" fmla="*/ 55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2" h="803">
                  <a:moveTo>
                    <a:pt x="9" y="556"/>
                  </a:moveTo>
                  <a:lnTo>
                    <a:pt x="9" y="556"/>
                  </a:lnTo>
                  <a:cubicBezTo>
                    <a:pt x="49" y="505"/>
                    <a:pt x="49" y="505"/>
                    <a:pt x="49" y="505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66" y="595"/>
                    <a:pt x="109" y="675"/>
                    <a:pt x="182" y="729"/>
                  </a:cubicBezTo>
                  <a:cubicBezTo>
                    <a:pt x="283" y="800"/>
                    <a:pt x="416" y="802"/>
                    <a:pt x="529" y="743"/>
                  </a:cubicBezTo>
                  <a:cubicBezTo>
                    <a:pt x="687" y="705"/>
                    <a:pt x="729" y="575"/>
                    <a:pt x="729" y="575"/>
                  </a:cubicBezTo>
                  <a:cubicBezTo>
                    <a:pt x="721" y="585"/>
                    <a:pt x="704" y="597"/>
                    <a:pt x="687" y="605"/>
                  </a:cubicBezTo>
                  <a:cubicBezTo>
                    <a:pt x="699" y="587"/>
                    <a:pt x="709" y="570"/>
                    <a:pt x="719" y="553"/>
                  </a:cubicBezTo>
                  <a:cubicBezTo>
                    <a:pt x="790" y="553"/>
                    <a:pt x="811" y="432"/>
                    <a:pt x="811" y="432"/>
                  </a:cubicBezTo>
                  <a:cubicBezTo>
                    <a:pt x="792" y="446"/>
                    <a:pt x="772" y="405"/>
                    <a:pt x="760" y="358"/>
                  </a:cubicBezTo>
                  <a:cubicBezTo>
                    <a:pt x="758" y="319"/>
                    <a:pt x="750" y="278"/>
                    <a:pt x="736" y="241"/>
                  </a:cubicBezTo>
                  <a:lnTo>
                    <a:pt x="736" y="241"/>
                  </a:lnTo>
                  <a:cubicBezTo>
                    <a:pt x="714" y="188"/>
                    <a:pt x="680" y="142"/>
                    <a:pt x="631" y="107"/>
                  </a:cubicBezTo>
                  <a:cubicBezTo>
                    <a:pt x="482" y="0"/>
                    <a:pt x="265" y="47"/>
                    <a:pt x="139" y="210"/>
                  </a:cubicBezTo>
                  <a:cubicBezTo>
                    <a:pt x="0" y="356"/>
                    <a:pt x="9" y="556"/>
                    <a:pt x="9" y="556"/>
                  </a:cubicBezTo>
                </a:path>
              </a:pathLst>
            </a:custGeom>
            <a:solidFill>
              <a:srgbClr val="8B613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5" name="Freeform 421"/>
            <p:cNvSpPr>
              <a:spLocks noChangeArrowheads="1"/>
            </p:cNvSpPr>
            <p:nvPr/>
          </p:nvSpPr>
          <p:spPr bwMode="auto">
            <a:xfrm>
              <a:off x="20919237" y="5768254"/>
              <a:ext cx="67716" cy="139657"/>
            </a:xfrm>
            <a:custGeom>
              <a:avLst/>
              <a:gdLst>
                <a:gd name="T0" fmla="*/ 0 w 77"/>
                <a:gd name="T1" fmla="*/ 22 h 149"/>
                <a:gd name="T2" fmla="*/ 0 w 77"/>
                <a:gd name="T3" fmla="*/ 22 h 149"/>
                <a:gd name="T4" fmla="*/ 12 w 77"/>
                <a:gd name="T5" fmla="*/ 0 h 149"/>
                <a:gd name="T6" fmla="*/ 63 w 77"/>
                <a:gd name="T7" fmla="*/ 0 h 149"/>
                <a:gd name="T8" fmla="*/ 76 w 77"/>
                <a:gd name="T9" fmla="*/ 22 h 149"/>
                <a:gd name="T10" fmla="*/ 76 w 77"/>
                <a:gd name="T11" fmla="*/ 148 h 149"/>
                <a:gd name="T12" fmla="*/ 0 w 77"/>
                <a:gd name="T13" fmla="*/ 148 h 149"/>
                <a:gd name="T14" fmla="*/ 0 w 77"/>
                <a:gd name="T15" fmla="*/ 2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9">
                  <a:moveTo>
                    <a:pt x="0" y="22"/>
                  </a:moveTo>
                  <a:lnTo>
                    <a:pt x="0" y="22"/>
                  </a:lnTo>
                  <a:cubicBezTo>
                    <a:pt x="0" y="9"/>
                    <a:pt x="5" y="0"/>
                    <a:pt x="1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0"/>
                    <a:pt x="76" y="9"/>
                    <a:pt x="76" y="22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2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6" name="Freeform 422"/>
            <p:cNvSpPr>
              <a:spLocks noChangeArrowheads="1"/>
            </p:cNvSpPr>
            <p:nvPr/>
          </p:nvSpPr>
          <p:spPr bwMode="auto">
            <a:xfrm>
              <a:off x="20919237" y="5912143"/>
              <a:ext cx="67716" cy="139657"/>
            </a:xfrm>
            <a:custGeom>
              <a:avLst/>
              <a:gdLst>
                <a:gd name="T0" fmla="*/ 0 w 77"/>
                <a:gd name="T1" fmla="*/ 127 h 152"/>
                <a:gd name="T2" fmla="*/ 0 w 77"/>
                <a:gd name="T3" fmla="*/ 127 h 152"/>
                <a:gd name="T4" fmla="*/ 0 w 77"/>
                <a:gd name="T5" fmla="*/ 0 h 152"/>
                <a:gd name="T6" fmla="*/ 76 w 77"/>
                <a:gd name="T7" fmla="*/ 0 h 152"/>
                <a:gd name="T8" fmla="*/ 76 w 77"/>
                <a:gd name="T9" fmla="*/ 127 h 152"/>
                <a:gd name="T10" fmla="*/ 63 w 77"/>
                <a:gd name="T11" fmla="*/ 151 h 152"/>
                <a:gd name="T12" fmla="*/ 12 w 77"/>
                <a:gd name="T13" fmla="*/ 151 h 152"/>
                <a:gd name="T14" fmla="*/ 0 w 77"/>
                <a:gd name="T15" fmla="*/ 12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2">
                  <a:moveTo>
                    <a:pt x="0" y="127"/>
                  </a:moveTo>
                  <a:lnTo>
                    <a:pt x="0" y="127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39"/>
                    <a:pt x="71" y="151"/>
                    <a:pt x="63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5" y="151"/>
                    <a:pt x="0" y="139"/>
                    <a:pt x="0" y="127"/>
                  </a:cubicBez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7" name="Freeform 423"/>
            <p:cNvSpPr>
              <a:spLocks noChangeArrowheads="1"/>
            </p:cNvSpPr>
            <p:nvPr/>
          </p:nvSpPr>
          <p:spPr bwMode="auto">
            <a:xfrm>
              <a:off x="20783806" y="5323891"/>
              <a:ext cx="67716" cy="139657"/>
            </a:xfrm>
            <a:custGeom>
              <a:avLst/>
              <a:gdLst>
                <a:gd name="T0" fmla="*/ 75 w 76"/>
                <a:gd name="T1" fmla="*/ 126 h 152"/>
                <a:gd name="T2" fmla="*/ 75 w 76"/>
                <a:gd name="T3" fmla="*/ 126 h 152"/>
                <a:gd name="T4" fmla="*/ 63 w 76"/>
                <a:gd name="T5" fmla="*/ 151 h 152"/>
                <a:gd name="T6" fmla="*/ 12 w 76"/>
                <a:gd name="T7" fmla="*/ 148 h 152"/>
                <a:gd name="T8" fmla="*/ 0 w 76"/>
                <a:gd name="T9" fmla="*/ 126 h 152"/>
                <a:gd name="T10" fmla="*/ 0 w 76"/>
                <a:gd name="T11" fmla="*/ 0 h 152"/>
                <a:gd name="T12" fmla="*/ 75 w 76"/>
                <a:gd name="T13" fmla="*/ 0 h 152"/>
                <a:gd name="T14" fmla="*/ 75 w 76"/>
                <a:gd name="T15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52">
                  <a:moveTo>
                    <a:pt x="75" y="126"/>
                  </a:moveTo>
                  <a:lnTo>
                    <a:pt x="75" y="126"/>
                  </a:lnTo>
                  <a:cubicBezTo>
                    <a:pt x="75" y="139"/>
                    <a:pt x="70" y="151"/>
                    <a:pt x="63" y="151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4" y="148"/>
                    <a:pt x="0" y="139"/>
                    <a:pt x="0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75" y="126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8" name="Freeform 424"/>
            <p:cNvSpPr>
              <a:spLocks noChangeArrowheads="1"/>
            </p:cNvSpPr>
            <p:nvPr/>
          </p:nvSpPr>
          <p:spPr bwMode="auto">
            <a:xfrm>
              <a:off x="20783806" y="5180002"/>
              <a:ext cx="67716" cy="139657"/>
            </a:xfrm>
            <a:custGeom>
              <a:avLst/>
              <a:gdLst>
                <a:gd name="T0" fmla="*/ 12 w 76"/>
                <a:gd name="T1" fmla="*/ 0 h 152"/>
                <a:gd name="T2" fmla="*/ 12 w 76"/>
                <a:gd name="T3" fmla="*/ 0 h 152"/>
                <a:gd name="T4" fmla="*/ 63 w 76"/>
                <a:gd name="T5" fmla="*/ 0 h 152"/>
                <a:gd name="T6" fmla="*/ 75 w 76"/>
                <a:gd name="T7" fmla="*/ 24 h 152"/>
                <a:gd name="T8" fmla="*/ 75 w 76"/>
                <a:gd name="T9" fmla="*/ 151 h 152"/>
                <a:gd name="T10" fmla="*/ 0 w 76"/>
                <a:gd name="T11" fmla="*/ 151 h 152"/>
                <a:gd name="T12" fmla="*/ 0 w 76"/>
                <a:gd name="T13" fmla="*/ 24 h 152"/>
                <a:gd name="T14" fmla="*/ 12 w 76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52">
                  <a:moveTo>
                    <a:pt x="12" y="0"/>
                  </a:moveTo>
                  <a:lnTo>
                    <a:pt x="12" y="0"/>
                  </a:ln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5" y="12"/>
                    <a:pt x="75" y="24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4" y="0"/>
                    <a:pt x="12" y="0"/>
                  </a:cubicBez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9" name="Freeform 425"/>
            <p:cNvSpPr>
              <a:spLocks noChangeArrowheads="1"/>
            </p:cNvSpPr>
            <p:nvPr/>
          </p:nvSpPr>
          <p:spPr bwMode="auto">
            <a:xfrm>
              <a:off x="18337577" y="6301490"/>
              <a:ext cx="105806" cy="88873"/>
            </a:xfrm>
            <a:custGeom>
              <a:avLst/>
              <a:gdLst>
                <a:gd name="T0" fmla="*/ 114 w 115"/>
                <a:gd name="T1" fmla="*/ 46 h 96"/>
                <a:gd name="T2" fmla="*/ 114 w 115"/>
                <a:gd name="T3" fmla="*/ 46 h 96"/>
                <a:gd name="T4" fmla="*/ 71 w 115"/>
                <a:gd name="T5" fmla="*/ 95 h 96"/>
                <a:gd name="T6" fmla="*/ 44 w 115"/>
                <a:gd name="T7" fmla="*/ 95 h 96"/>
                <a:gd name="T8" fmla="*/ 3 w 115"/>
                <a:gd name="T9" fmla="*/ 48 h 96"/>
                <a:gd name="T10" fmla="*/ 44 w 115"/>
                <a:gd name="T11" fmla="*/ 0 h 96"/>
                <a:gd name="T12" fmla="*/ 71 w 115"/>
                <a:gd name="T13" fmla="*/ 0 h 96"/>
                <a:gd name="T14" fmla="*/ 114 w 115"/>
                <a:gd name="T15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96">
                  <a:moveTo>
                    <a:pt x="114" y="46"/>
                  </a:moveTo>
                  <a:lnTo>
                    <a:pt x="114" y="46"/>
                  </a:lnTo>
                  <a:cubicBezTo>
                    <a:pt x="114" y="73"/>
                    <a:pt x="95" y="95"/>
                    <a:pt x="71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22" y="95"/>
                    <a:pt x="3" y="73"/>
                    <a:pt x="3" y="48"/>
                  </a:cubicBezTo>
                  <a:cubicBezTo>
                    <a:pt x="0" y="22"/>
                    <a:pt x="20" y="0"/>
                    <a:pt x="4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5" y="0"/>
                    <a:pt x="114" y="22"/>
                    <a:pt x="114" y="46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" name="Freeform 426"/>
            <p:cNvSpPr>
              <a:spLocks noChangeArrowheads="1"/>
            </p:cNvSpPr>
            <p:nvPr/>
          </p:nvSpPr>
          <p:spPr bwMode="auto">
            <a:xfrm>
              <a:off x="18206378" y="6360738"/>
              <a:ext cx="1286598" cy="973366"/>
            </a:xfrm>
            <a:custGeom>
              <a:avLst/>
              <a:gdLst>
                <a:gd name="T0" fmla="*/ 1340 w 1343"/>
                <a:gd name="T1" fmla="*/ 902 h 1020"/>
                <a:gd name="T2" fmla="*/ 1340 w 1343"/>
                <a:gd name="T3" fmla="*/ 902 h 1020"/>
                <a:gd name="T4" fmla="*/ 1252 w 1343"/>
                <a:gd name="T5" fmla="*/ 1004 h 1020"/>
                <a:gd name="T6" fmla="*/ 102 w 1343"/>
                <a:gd name="T7" fmla="*/ 1019 h 1020"/>
                <a:gd name="T8" fmla="*/ 12 w 1343"/>
                <a:gd name="T9" fmla="*/ 916 h 1020"/>
                <a:gd name="T10" fmla="*/ 2 w 1343"/>
                <a:gd name="T11" fmla="*/ 120 h 1020"/>
                <a:gd name="T12" fmla="*/ 90 w 1343"/>
                <a:gd name="T13" fmla="*/ 15 h 1020"/>
                <a:gd name="T14" fmla="*/ 1240 w 1343"/>
                <a:gd name="T15" fmla="*/ 0 h 1020"/>
                <a:gd name="T16" fmla="*/ 1330 w 1343"/>
                <a:gd name="T17" fmla="*/ 102 h 1020"/>
                <a:gd name="T18" fmla="*/ 1340 w 1343"/>
                <a:gd name="T19" fmla="*/ 90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3" h="1020">
                  <a:moveTo>
                    <a:pt x="1340" y="902"/>
                  </a:moveTo>
                  <a:lnTo>
                    <a:pt x="1340" y="902"/>
                  </a:lnTo>
                  <a:cubicBezTo>
                    <a:pt x="1342" y="958"/>
                    <a:pt x="1301" y="1004"/>
                    <a:pt x="1252" y="1004"/>
                  </a:cubicBezTo>
                  <a:cubicBezTo>
                    <a:pt x="102" y="1019"/>
                    <a:pt x="102" y="1019"/>
                    <a:pt x="102" y="1019"/>
                  </a:cubicBezTo>
                  <a:cubicBezTo>
                    <a:pt x="53" y="1019"/>
                    <a:pt x="12" y="975"/>
                    <a:pt x="12" y="9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61"/>
                    <a:pt x="41" y="15"/>
                    <a:pt x="90" y="15"/>
                  </a:cubicBezTo>
                  <a:cubicBezTo>
                    <a:pt x="1240" y="0"/>
                    <a:pt x="1240" y="0"/>
                    <a:pt x="1240" y="0"/>
                  </a:cubicBezTo>
                  <a:cubicBezTo>
                    <a:pt x="1289" y="0"/>
                    <a:pt x="1330" y="47"/>
                    <a:pt x="1330" y="102"/>
                  </a:cubicBezTo>
                  <a:lnTo>
                    <a:pt x="1340" y="902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1" name="Freeform 427"/>
            <p:cNvSpPr>
              <a:spLocks noChangeArrowheads="1"/>
            </p:cNvSpPr>
            <p:nvPr/>
          </p:nvSpPr>
          <p:spPr bwMode="auto">
            <a:xfrm>
              <a:off x="18295254" y="6436915"/>
              <a:ext cx="1125773" cy="567092"/>
            </a:xfrm>
            <a:custGeom>
              <a:avLst/>
              <a:gdLst>
                <a:gd name="T0" fmla="*/ 1175 w 1176"/>
                <a:gd name="T1" fmla="*/ 522 h 596"/>
                <a:gd name="T2" fmla="*/ 1175 w 1176"/>
                <a:gd name="T3" fmla="*/ 522 h 596"/>
                <a:gd name="T4" fmla="*/ 1097 w 1176"/>
                <a:gd name="T5" fmla="*/ 583 h 596"/>
                <a:gd name="T6" fmla="*/ 85 w 1176"/>
                <a:gd name="T7" fmla="*/ 595 h 596"/>
                <a:gd name="T8" fmla="*/ 7 w 1176"/>
                <a:gd name="T9" fmla="*/ 537 h 596"/>
                <a:gd name="T10" fmla="*/ 0 w 1176"/>
                <a:gd name="T11" fmla="*/ 74 h 596"/>
                <a:gd name="T12" fmla="*/ 78 w 1176"/>
                <a:gd name="T13" fmla="*/ 13 h 596"/>
                <a:gd name="T14" fmla="*/ 1092 w 1176"/>
                <a:gd name="T15" fmla="*/ 0 h 596"/>
                <a:gd name="T16" fmla="*/ 1170 w 1176"/>
                <a:gd name="T17" fmla="*/ 59 h 596"/>
                <a:gd name="T18" fmla="*/ 1175 w 1176"/>
                <a:gd name="T19" fmla="*/ 52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6" h="596">
                  <a:moveTo>
                    <a:pt x="1175" y="522"/>
                  </a:moveTo>
                  <a:lnTo>
                    <a:pt x="1175" y="522"/>
                  </a:lnTo>
                  <a:cubicBezTo>
                    <a:pt x="1175" y="554"/>
                    <a:pt x="1140" y="583"/>
                    <a:pt x="1097" y="583"/>
                  </a:cubicBezTo>
                  <a:cubicBezTo>
                    <a:pt x="85" y="595"/>
                    <a:pt x="85" y="595"/>
                    <a:pt x="85" y="595"/>
                  </a:cubicBezTo>
                  <a:cubicBezTo>
                    <a:pt x="42" y="595"/>
                    <a:pt x="7" y="568"/>
                    <a:pt x="7" y="53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0"/>
                    <a:pt x="34" y="13"/>
                    <a:pt x="78" y="13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133" y="0"/>
                    <a:pt x="1170" y="25"/>
                    <a:pt x="1170" y="59"/>
                  </a:cubicBezTo>
                  <a:lnTo>
                    <a:pt x="1175" y="522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2" name="Freeform 428"/>
            <p:cNvSpPr>
              <a:spLocks noChangeArrowheads="1"/>
            </p:cNvSpPr>
            <p:nvPr/>
          </p:nvSpPr>
          <p:spPr bwMode="auto">
            <a:xfrm>
              <a:off x="18710013" y="7042095"/>
              <a:ext cx="266631" cy="253922"/>
            </a:xfrm>
            <a:custGeom>
              <a:avLst/>
              <a:gdLst>
                <a:gd name="T0" fmla="*/ 283 w 284"/>
                <a:gd name="T1" fmla="*/ 237 h 269"/>
                <a:gd name="T2" fmla="*/ 283 w 284"/>
                <a:gd name="T3" fmla="*/ 237 h 269"/>
                <a:gd name="T4" fmla="*/ 264 w 284"/>
                <a:gd name="T5" fmla="*/ 263 h 269"/>
                <a:gd name="T6" fmla="*/ 22 w 284"/>
                <a:gd name="T7" fmla="*/ 268 h 269"/>
                <a:gd name="T8" fmla="*/ 3 w 284"/>
                <a:gd name="T9" fmla="*/ 242 h 269"/>
                <a:gd name="T10" fmla="*/ 0 w 284"/>
                <a:gd name="T11" fmla="*/ 32 h 269"/>
                <a:gd name="T12" fmla="*/ 18 w 284"/>
                <a:gd name="T13" fmla="*/ 5 h 269"/>
                <a:gd name="T14" fmla="*/ 261 w 284"/>
                <a:gd name="T15" fmla="*/ 0 h 269"/>
                <a:gd name="T16" fmla="*/ 278 w 284"/>
                <a:gd name="T17" fmla="*/ 27 h 269"/>
                <a:gd name="T18" fmla="*/ 283 w 284"/>
                <a:gd name="T19" fmla="*/ 2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69">
                  <a:moveTo>
                    <a:pt x="283" y="237"/>
                  </a:moveTo>
                  <a:lnTo>
                    <a:pt x="283" y="237"/>
                  </a:lnTo>
                  <a:cubicBezTo>
                    <a:pt x="283" y="251"/>
                    <a:pt x="273" y="263"/>
                    <a:pt x="264" y="263"/>
                  </a:cubicBezTo>
                  <a:cubicBezTo>
                    <a:pt x="22" y="268"/>
                    <a:pt x="22" y="268"/>
                    <a:pt x="22" y="268"/>
                  </a:cubicBezTo>
                  <a:cubicBezTo>
                    <a:pt x="10" y="268"/>
                    <a:pt x="3" y="256"/>
                    <a:pt x="3" y="24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8" y="5"/>
                    <a:pt x="18" y="5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71" y="0"/>
                    <a:pt x="278" y="12"/>
                    <a:pt x="278" y="27"/>
                  </a:cubicBezTo>
                  <a:lnTo>
                    <a:pt x="283" y="237"/>
                  </a:lnTo>
                </a:path>
              </a:pathLst>
            </a:custGeom>
            <a:solidFill>
              <a:srgbClr val="5E819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3" name="Freeform 429"/>
            <p:cNvSpPr>
              <a:spLocks noChangeArrowheads="1"/>
            </p:cNvSpPr>
            <p:nvPr/>
          </p:nvSpPr>
          <p:spPr bwMode="auto">
            <a:xfrm>
              <a:off x="19213648" y="6826261"/>
              <a:ext cx="131199" cy="135425"/>
            </a:xfrm>
            <a:custGeom>
              <a:avLst/>
              <a:gdLst>
                <a:gd name="T0" fmla="*/ 141 w 142"/>
                <a:gd name="T1" fmla="*/ 137 h 145"/>
                <a:gd name="T2" fmla="*/ 141 w 142"/>
                <a:gd name="T3" fmla="*/ 137 h 145"/>
                <a:gd name="T4" fmla="*/ 137 w 142"/>
                <a:gd name="T5" fmla="*/ 142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5 w 142"/>
                <a:gd name="T13" fmla="*/ 2 h 145"/>
                <a:gd name="T14" fmla="*/ 134 w 142"/>
                <a:gd name="T15" fmla="*/ 0 h 145"/>
                <a:gd name="T16" fmla="*/ 139 w 142"/>
                <a:gd name="T17" fmla="*/ 5 h 145"/>
                <a:gd name="T18" fmla="*/ 141 w 142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7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4" name="Freeform 430"/>
            <p:cNvSpPr>
              <a:spLocks noChangeArrowheads="1"/>
            </p:cNvSpPr>
            <p:nvPr/>
          </p:nvSpPr>
          <p:spPr bwMode="auto">
            <a:xfrm>
              <a:off x="19040127" y="6826261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4 w 140"/>
                <a:gd name="T5" fmla="*/ 142 h 143"/>
                <a:gd name="T6" fmla="*/ 5 w 140"/>
                <a:gd name="T7" fmla="*/ 142 h 143"/>
                <a:gd name="T8" fmla="*/ 3 w 140"/>
                <a:gd name="T9" fmla="*/ 140 h 143"/>
                <a:gd name="T10" fmla="*/ 0 w 140"/>
                <a:gd name="T11" fmla="*/ 8 h 143"/>
                <a:gd name="T12" fmla="*/ 5 w 140"/>
                <a:gd name="T13" fmla="*/ 3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40"/>
                    <a:pt x="139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3" y="142"/>
                    <a:pt x="3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5" name="Freeform 431"/>
            <p:cNvSpPr>
              <a:spLocks noChangeArrowheads="1"/>
            </p:cNvSpPr>
            <p:nvPr/>
          </p:nvSpPr>
          <p:spPr bwMode="auto">
            <a:xfrm>
              <a:off x="18870838" y="6830493"/>
              <a:ext cx="131199" cy="131193"/>
            </a:xfrm>
            <a:custGeom>
              <a:avLst/>
              <a:gdLst>
                <a:gd name="T0" fmla="*/ 141 w 142"/>
                <a:gd name="T1" fmla="*/ 137 h 142"/>
                <a:gd name="T2" fmla="*/ 141 w 142"/>
                <a:gd name="T3" fmla="*/ 137 h 142"/>
                <a:gd name="T4" fmla="*/ 136 w 142"/>
                <a:gd name="T5" fmla="*/ 141 h 142"/>
                <a:gd name="T6" fmla="*/ 7 w 142"/>
                <a:gd name="T7" fmla="*/ 141 h 142"/>
                <a:gd name="T8" fmla="*/ 2 w 142"/>
                <a:gd name="T9" fmla="*/ 137 h 142"/>
                <a:gd name="T10" fmla="*/ 0 w 142"/>
                <a:gd name="T11" fmla="*/ 5 h 142"/>
                <a:gd name="T12" fmla="*/ 5 w 142"/>
                <a:gd name="T13" fmla="*/ 2 h 142"/>
                <a:gd name="T14" fmla="*/ 134 w 142"/>
                <a:gd name="T15" fmla="*/ 0 h 142"/>
                <a:gd name="T16" fmla="*/ 138 w 142"/>
                <a:gd name="T17" fmla="*/ 5 h 142"/>
                <a:gd name="T18" fmla="*/ 141 w 142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8" y="141"/>
                    <a:pt x="136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41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6" name="Freeform 432"/>
            <p:cNvSpPr>
              <a:spLocks noChangeArrowheads="1"/>
            </p:cNvSpPr>
            <p:nvPr/>
          </p:nvSpPr>
          <p:spPr bwMode="auto">
            <a:xfrm>
              <a:off x="18697316" y="6830493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6 w 140"/>
                <a:gd name="T5" fmla="*/ 142 h 143"/>
                <a:gd name="T6" fmla="*/ 7 w 140"/>
                <a:gd name="T7" fmla="*/ 142 h 143"/>
                <a:gd name="T8" fmla="*/ 2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2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7" name="Freeform 433"/>
            <p:cNvSpPr>
              <a:spLocks noChangeArrowheads="1"/>
            </p:cNvSpPr>
            <p:nvPr/>
          </p:nvSpPr>
          <p:spPr bwMode="auto">
            <a:xfrm>
              <a:off x="18523795" y="6834725"/>
              <a:ext cx="131199" cy="131193"/>
            </a:xfrm>
            <a:custGeom>
              <a:avLst/>
              <a:gdLst>
                <a:gd name="T0" fmla="*/ 142 w 143"/>
                <a:gd name="T1" fmla="*/ 136 h 142"/>
                <a:gd name="T2" fmla="*/ 142 w 143"/>
                <a:gd name="T3" fmla="*/ 136 h 142"/>
                <a:gd name="T4" fmla="*/ 137 w 143"/>
                <a:gd name="T5" fmla="*/ 141 h 142"/>
                <a:gd name="T6" fmla="*/ 8 w 143"/>
                <a:gd name="T7" fmla="*/ 141 h 142"/>
                <a:gd name="T8" fmla="*/ 3 w 143"/>
                <a:gd name="T9" fmla="*/ 136 h 142"/>
                <a:gd name="T10" fmla="*/ 3 w 143"/>
                <a:gd name="T11" fmla="*/ 4 h 142"/>
                <a:gd name="T12" fmla="*/ 5 w 143"/>
                <a:gd name="T13" fmla="*/ 0 h 142"/>
                <a:gd name="T14" fmla="*/ 135 w 143"/>
                <a:gd name="T15" fmla="*/ 0 h 142"/>
                <a:gd name="T16" fmla="*/ 139 w 143"/>
                <a:gd name="T17" fmla="*/ 4 h 142"/>
                <a:gd name="T18" fmla="*/ 142 w 143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42" y="136"/>
                  </a:moveTo>
                  <a:lnTo>
                    <a:pt x="142" y="136"/>
                  </a:lnTo>
                  <a:cubicBezTo>
                    <a:pt x="142" y="139"/>
                    <a:pt x="139" y="141"/>
                    <a:pt x="137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2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8" name="Freeform 434"/>
            <p:cNvSpPr>
              <a:spLocks noChangeArrowheads="1"/>
            </p:cNvSpPr>
            <p:nvPr/>
          </p:nvSpPr>
          <p:spPr bwMode="auto">
            <a:xfrm>
              <a:off x="18354506" y="6838957"/>
              <a:ext cx="131199" cy="131193"/>
            </a:xfrm>
            <a:custGeom>
              <a:avLst/>
              <a:gdLst>
                <a:gd name="T0" fmla="*/ 139 w 140"/>
                <a:gd name="T1" fmla="*/ 134 h 143"/>
                <a:gd name="T2" fmla="*/ 139 w 140"/>
                <a:gd name="T3" fmla="*/ 134 h 143"/>
                <a:gd name="T4" fmla="*/ 136 w 140"/>
                <a:gd name="T5" fmla="*/ 139 h 143"/>
                <a:gd name="T6" fmla="*/ 7 w 140"/>
                <a:gd name="T7" fmla="*/ 142 h 143"/>
                <a:gd name="T8" fmla="*/ 2 w 140"/>
                <a:gd name="T9" fmla="*/ 137 h 143"/>
                <a:gd name="T10" fmla="*/ 0 w 140"/>
                <a:gd name="T11" fmla="*/ 5 h 143"/>
                <a:gd name="T12" fmla="*/ 4 w 140"/>
                <a:gd name="T13" fmla="*/ 0 h 143"/>
                <a:gd name="T14" fmla="*/ 134 w 140"/>
                <a:gd name="T15" fmla="*/ 0 h 143"/>
                <a:gd name="T16" fmla="*/ 139 w 140"/>
                <a:gd name="T17" fmla="*/ 2 h 143"/>
                <a:gd name="T18" fmla="*/ 139 w 140"/>
                <a:gd name="T1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4"/>
                  </a:moveTo>
                  <a:lnTo>
                    <a:pt x="139" y="134"/>
                  </a:lnTo>
                  <a:cubicBezTo>
                    <a:pt x="139" y="139"/>
                    <a:pt x="139" y="139"/>
                    <a:pt x="136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0"/>
                    <a:pt x="139" y="2"/>
                  </a:cubicBezTo>
                  <a:lnTo>
                    <a:pt x="139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9" name="Freeform 435"/>
            <p:cNvSpPr>
              <a:spLocks noChangeArrowheads="1"/>
            </p:cNvSpPr>
            <p:nvPr/>
          </p:nvSpPr>
          <p:spPr bwMode="auto">
            <a:xfrm>
              <a:off x="19213648" y="6661212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4 w 140"/>
                <a:gd name="T5" fmla="*/ 142 h 145"/>
                <a:gd name="T6" fmla="*/ 5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2 w 140"/>
                <a:gd name="T13" fmla="*/ 2 h 145"/>
                <a:gd name="T14" fmla="*/ 132 w 140"/>
                <a:gd name="T15" fmla="*/ 0 h 145"/>
                <a:gd name="T16" fmla="*/ 137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7" y="142"/>
                    <a:pt x="134" y="14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2" y="144"/>
                    <a:pt x="0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7" y="2"/>
                    <a:pt x="137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" name="Freeform 436"/>
            <p:cNvSpPr>
              <a:spLocks noChangeArrowheads="1"/>
            </p:cNvSpPr>
            <p:nvPr/>
          </p:nvSpPr>
          <p:spPr bwMode="auto">
            <a:xfrm>
              <a:off x="19040127" y="6661212"/>
              <a:ext cx="131199" cy="131193"/>
            </a:xfrm>
            <a:custGeom>
              <a:avLst/>
              <a:gdLst>
                <a:gd name="T0" fmla="*/ 138 w 142"/>
                <a:gd name="T1" fmla="*/ 137 h 143"/>
                <a:gd name="T2" fmla="*/ 138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40 h 143"/>
                <a:gd name="T10" fmla="*/ 0 w 142"/>
                <a:gd name="T11" fmla="*/ 8 h 143"/>
                <a:gd name="T12" fmla="*/ 5 w 142"/>
                <a:gd name="T13" fmla="*/ 3 h 143"/>
                <a:gd name="T14" fmla="*/ 134 w 142"/>
                <a:gd name="T15" fmla="*/ 0 h 143"/>
                <a:gd name="T16" fmla="*/ 138 w 142"/>
                <a:gd name="T17" fmla="*/ 5 h 143"/>
                <a:gd name="T18" fmla="*/ 138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38" y="137"/>
                  </a:moveTo>
                  <a:lnTo>
                    <a:pt x="138" y="137"/>
                  </a:lnTo>
                  <a:cubicBezTo>
                    <a:pt x="141" y="140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42"/>
                    <a:pt x="2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3"/>
                    <a:pt x="138" y="5"/>
                  </a:cubicBezTo>
                  <a:lnTo>
                    <a:pt x="138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" name="Freeform 437"/>
            <p:cNvSpPr>
              <a:spLocks noChangeArrowheads="1"/>
            </p:cNvSpPr>
            <p:nvPr/>
          </p:nvSpPr>
          <p:spPr bwMode="auto">
            <a:xfrm>
              <a:off x="18870838" y="6665444"/>
              <a:ext cx="131199" cy="131193"/>
            </a:xfrm>
            <a:custGeom>
              <a:avLst/>
              <a:gdLst>
                <a:gd name="T0" fmla="*/ 138 w 139"/>
                <a:gd name="T1" fmla="*/ 137 h 142"/>
                <a:gd name="T2" fmla="*/ 138 w 139"/>
                <a:gd name="T3" fmla="*/ 137 h 142"/>
                <a:gd name="T4" fmla="*/ 134 w 139"/>
                <a:gd name="T5" fmla="*/ 141 h 142"/>
                <a:gd name="T6" fmla="*/ 5 w 139"/>
                <a:gd name="T7" fmla="*/ 141 h 142"/>
                <a:gd name="T8" fmla="*/ 0 w 139"/>
                <a:gd name="T9" fmla="*/ 137 h 142"/>
                <a:gd name="T10" fmla="*/ 0 w 139"/>
                <a:gd name="T11" fmla="*/ 5 h 142"/>
                <a:gd name="T12" fmla="*/ 2 w 139"/>
                <a:gd name="T13" fmla="*/ 2 h 142"/>
                <a:gd name="T14" fmla="*/ 131 w 139"/>
                <a:gd name="T15" fmla="*/ 0 h 142"/>
                <a:gd name="T16" fmla="*/ 136 w 139"/>
                <a:gd name="T17" fmla="*/ 5 h 142"/>
                <a:gd name="T18" fmla="*/ 138 w 139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4" y="0"/>
                    <a:pt x="136" y="2"/>
                    <a:pt x="136" y="5"/>
                  </a:cubicBezTo>
                  <a:lnTo>
                    <a:pt x="138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2" name="Freeform 438"/>
            <p:cNvSpPr>
              <a:spLocks noChangeArrowheads="1"/>
            </p:cNvSpPr>
            <p:nvPr/>
          </p:nvSpPr>
          <p:spPr bwMode="auto">
            <a:xfrm>
              <a:off x="18697316" y="6665444"/>
              <a:ext cx="131199" cy="131193"/>
            </a:xfrm>
            <a:custGeom>
              <a:avLst/>
              <a:gdLst>
                <a:gd name="T0" fmla="*/ 142 w 143"/>
                <a:gd name="T1" fmla="*/ 137 h 143"/>
                <a:gd name="T2" fmla="*/ 142 w 143"/>
                <a:gd name="T3" fmla="*/ 137 h 143"/>
                <a:gd name="T4" fmla="*/ 137 w 143"/>
                <a:gd name="T5" fmla="*/ 142 h 143"/>
                <a:gd name="T6" fmla="*/ 8 w 143"/>
                <a:gd name="T7" fmla="*/ 142 h 143"/>
                <a:gd name="T8" fmla="*/ 3 w 143"/>
                <a:gd name="T9" fmla="*/ 137 h 143"/>
                <a:gd name="T10" fmla="*/ 0 w 143"/>
                <a:gd name="T11" fmla="*/ 5 h 143"/>
                <a:gd name="T12" fmla="*/ 5 w 143"/>
                <a:gd name="T13" fmla="*/ 0 h 143"/>
                <a:gd name="T14" fmla="*/ 134 w 143"/>
                <a:gd name="T15" fmla="*/ 0 h 143"/>
                <a:gd name="T16" fmla="*/ 139 w 143"/>
                <a:gd name="T17" fmla="*/ 5 h 143"/>
                <a:gd name="T18" fmla="*/ 142 w 143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42"/>
                    <a:pt x="137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3" name="Freeform 439"/>
            <p:cNvSpPr>
              <a:spLocks noChangeArrowheads="1"/>
            </p:cNvSpPr>
            <p:nvPr/>
          </p:nvSpPr>
          <p:spPr bwMode="auto">
            <a:xfrm>
              <a:off x="18523795" y="6669676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5 w 140"/>
                <a:gd name="T5" fmla="*/ 139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4 h 142"/>
                <a:gd name="T12" fmla="*/ 3 w 140"/>
                <a:gd name="T13" fmla="*/ 0 h 142"/>
                <a:gd name="T14" fmla="*/ 132 w 140"/>
                <a:gd name="T15" fmla="*/ 0 h 142"/>
                <a:gd name="T16" fmla="*/ 137 w 140"/>
                <a:gd name="T17" fmla="*/ 4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39"/>
                    <a:pt x="135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7" y="0"/>
                    <a:pt x="137" y="4"/>
                  </a:cubicBezTo>
                  <a:lnTo>
                    <a:pt x="139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4" name="Freeform 440"/>
            <p:cNvSpPr>
              <a:spLocks noChangeArrowheads="1"/>
            </p:cNvSpPr>
            <p:nvPr/>
          </p:nvSpPr>
          <p:spPr bwMode="auto">
            <a:xfrm>
              <a:off x="18350273" y="6669676"/>
              <a:ext cx="131199" cy="135425"/>
            </a:xfrm>
            <a:custGeom>
              <a:avLst/>
              <a:gdLst>
                <a:gd name="T0" fmla="*/ 142 w 143"/>
                <a:gd name="T1" fmla="*/ 136 h 145"/>
                <a:gd name="T2" fmla="*/ 142 w 143"/>
                <a:gd name="T3" fmla="*/ 136 h 145"/>
                <a:gd name="T4" fmla="*/ 137 w 143"/>
                <a:gd name="T5" fmla="*/ 141 h 145"/>
                <a:gd name="T6" fmla="*/ 7 w 143"/>
                <a:gd name="T7" fmla="*/ 144 h 145"/>
                <a:gd name="T8" fmla="*/ 3 w 143"/>
                <a:gd name="T9" fmla="*/ 139 h 145"/>
                <a:gd name="T10" fmla="*/ 0 w 143"/>
                <a:gd name="T11" fmla="*/ 7 h 145"/>
                <a:gd name="T12" fmla="*/ 5 w 143"/>
                <a:gd name="T13" fmla="*/ 2 h 145"/>
                <a:gd name="T14" fmla="*/ 134 w 143"/>
                <a:gd name="T15" fmla="*/ 2 h 145"/>
                <a:gd name="T16" fmla="*/ 139 w 143"/>
                <a:gd name="T17" fmla="*/ 4 h 145"/>
                <a:gd name="T18" fmla="*/ 142 w 143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6"/>
                  </a:moveTo>
                  <a:lnTo>
                    <a:pt x="142" y="136"/>
                  </a:lnTo>
                  <a:cubicBezTo>
                    <a:pt x="142" y="139"/>
                    <a:pt x="139" y="141"/>
                    <a:pt x="137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3" y="141"/>
                    <a:pt x="3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2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5" name="Freeform 441"/>
            <p:cNvSpPr>
              <a:spLocks noChangeArrowheads="1"/>
            </p:cNvSpPr>
            <p:nvPr/>
          </p:nvSpPr>
          <p:spPr bwMode="auto">
            <a:xfrm>
              <a:off x="19209416" y="6491931"/>
              <a:ext cx="131199" cy="131193"/>
            </a:xfrm>
            <a:custGeom>
              <a:avLst/>
              <a:gdLst>
                <a:gd name="T0" fmla="*/ 140 w 141"/>
                <a:gd name="T1" fmla="*/ 137 h 142"/>
                <a:gd name="T2" fmla="*/ 140 w 141"/>
                <a:gd name="T3" fmla="*/ 137 h 142"/>
                <a:gd name="T4" fmla="*/ 135 w 141"/>
                <a:gd name="T5" fmla="*/ 141 h 142"/>
                <a:gd name="T6" fmla="*/ 5 w 141"/>
                <a:gd name="T7" fmla="*/ 141 h 142"/>
                <a:gd name="T8" fmla="*/ 0 w 141"/>
                <a:gd name="T9" fmla="*/ 139 h 142"/>
                <a:gd name="T10" fmla="*/ 0 w 141"/>
                <a:gd name="T11" fmla="*/ 7 h 142"/>
                <a:gd name="T12" fmla="*/ 5 w 141"/>
                <a:gd name="T13" fmla="*/ 3 h 142"/>
                <a:gd name="T14" fmla="*/ 135 w 141"/>
                <a:gd name="T15" fmla="*/ 0 h 142"/>
                <a:gd name="T16" fmla="*/ 137 w 141"/>
                <a:gd name="T17" fmla="*/ 5 h 142"/>
                <a:gd name="T18" fmla="*/ 140 w 141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2">
                  <a:moveTo>
                    <a:pt x="140" y="137"/>
                  </a:moveTo>
                  <a:lnTo>
                    <a:pt x="140" y="137"/>
                  </a:lnTo>
                  <a:cubicBezTo>
                    <a:pt x="140" y="139"/>
                    <a:pt x="137" y="141"/>
                    <a:pt x="13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41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7" y="3"/>
                    <a:pt x="137" y="5"/>
                  </a:cubicBezTo>
                  <a:lnTo>
                    <a:pt x="140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6" name="Freeform 442"/>
            <p:cNvSpPr>
              <a:spLocks noChangeArrowheads="1"/>
            </p:cNvSpPr>
            <p:nvPr/>
          </p:nvSpPr>
          <p:spPr bwMode="auto">
            <a:xfrm>
              <a:off x="19035895" y="6496163"/>
              <a:ext cx="131199" cy="131193"/>
            </a:xfrm>
            <a:custGeom>
              <a:avLst/>
              <a:gdLst>
                <a:gd name="T0" fmla="*/ 141 w 142"/>
                <a:gd name="T1" fmla="*/ 136 h 142"/>
                <a:gd name="T2" fmla="*/ 141 w 142"/>
                <a:gd name="T3" fmla="*/ 136 h 142"/>
                <a:gd name="T4" fmla="*/ 137 w 142"/>
                <a:gd name="T5" fmla="*/ 141 h 142"/>
                <a:gd name="T6" fmla="*/ 8 w 142"/>
                <a:gd name="T7" fmla="*/ 141 h 142"/>
                <a:gd name="T8" fmla="*/ 3 w 142"/>
                <a:gd name="T9" fmla="*/ 136 h 142"/>
                <a:gd name="T10" fmla="*/ 0 w 142"/>
                <a:gd name="T11" fmla="*/ 4 h 142"/>
                <a:gd name="T12" fmla="*/ 5 w 142"/>
                <a:gd name="T13" fmla="*/ 2 h 142"/>
                <a:gd name="T14" fmla="*/ 134 w 142"/>
                <a:gd name="T15" fmla="*/ 0 h 142"/>
                <a:gd name="T16" fmla="*/ 139 w 142"/>
                <a:gd name="T17" fmla="*/ 4 h 142"/>
                <a:gd name="T18" fmla="*/ 141 w 142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41" y="136"/>
                  </a:moveTo>
                  <a:lnTo>
                    <a:pt x="141" y="136"/>
                  </a:lnTo>
                  <a:cubicBezTo>
                    <a:pt x="141" y="138"/>
                    <a:pt x="139" y="141"/>
                    <a:pt x="137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41"/>
                    <a:pt x="3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1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7" name="Freeform 443"/>
            <p:cNvSpPr>
              <a:spLocks noChangeArrowheads="1"/>
            </p:cNvSpPr>
            <p:nvPr/>
          </p:nvSpPr>
          <p:spPr bwMode="auto">
            <a:xfrm>
              <a:off x="18866605" y="6500395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5 h 142"/>
                <a:gd name="T12" fmla="*/ 5 w 140"/>
                <a:gd name="T13" fmla="*/ 0 h 142"/>
                <a:gd name="T14" fmla="*/ 134 w 140"/>
                <a:gd name="T15" fmla="*/ 0 h 142"/>
                <a:gd name="T16" fmla="*/ 139 w 140"/>
                <a:gd name="T17" fmla="*/ 5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2"/>
                    <a:pt x="139" y="5"/>
                  </a:cubicBezTo>
                  <a:lnTo>
                    <a:pt x="139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8" name="Freeform 444"/>
            <p:cNvSpPr>
              <a:spLocks noChangeArrowheads="1"/>
            </p:cNvSpPr>
            <p:nvPr/>
          </p:nvSpPr>
          <p:spPr bwMode="auto">
            <a:xfrm>
              <a:off x="18693084" y="6500395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39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9" name="Freeform 445"/>
            <p:cNvSpPr>
              <a:spLocks noChangeArrowheads="1"/>
            </p:cNvSpPr>
            <p:nvPr/>
          </p:nvSpPr>
          <p:spPr bwMode="auto">
            <a:xfrm>
              <a:off x="18523795" y="6504627"/>
              <a:ext cx="131199" cy="131193"/>
            </a:xfrm>
            <a:custGeom>
              <a:avLst/>
              <a:gdLst>
                <a:gd name="T0" fmla="*/ 139 w 140"/>
                <a:gd name="T1" fmla="*/ 134 h 142"/>
                <a:gd name="T2" fmla="*/ 139 w 140"/>
                <a:gd name="T3" fmla="*/ 134 h 142"/>
                <a:gd name="T4" fmla="*/ 134 w 140"/>
                <a:gd name="T5" fmla="*/ 139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5 h 142"/>
                <a:gd name="T12" fmla="*/ 5 w 140"/>
                <a:gd name="T13" fmla="*/ 0 h 142"/>
                <a:gd name="T14" fmla="*/ 134 w 140"/>
                <a:gd name="T15" fmla="*/ 0 h 142"/>
                <a:gd name="T16" fmla="*/ 139 w 140"/>
                <a:gd name="T17" fmla="*/ 2 h 142"/>
                <a:gd name="T18" fmla="*/ 139 w 140"/>
                <a:gd name="T19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4"/>
                  </a:moveTo>
                  <a:lnTo>
                    <a:pt x="139" y="134"/>
                  </a:lnTo>
                  <a:cubicBezTo>
                    <a:pt x="139" y="139"/>
                    <a:pt x="137" y="139"/>
                    <a:pt x="134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39"/>
                    <a:pt x="0" y="1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9" y="2"/>
                  </a:cubicBezTo>
                  <a:lnTo>
                    <a:pt x="139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" name="Freeform 446"/>
            <p:cNvSpPr>
              <a:spLocks noChangeArrowheads="1"/>
            </p:cNvSpPr>
            <p:nvPr/>
          </p:nvSpPr>
          <p:spPr bwMode="auto">
            <a:xfrm>
              <a:off x="18350273" y="6504627"/>
              <a:ext cx="131199" cy="135425"/>
            </a:xfrm>
            <a:custGeom>
              <a:avLst/>
              <a:gdLst>
                <a:gd name="T0" fmla="*/ 141 w 142"/>
                <a:gd name="T1" fmla="*/ 136 h 145"/>
                <a:gd name="T2" fmla="*/ 141 w 142"/>
                <a:gd name="T3" fmla="*/ 136 h 145"/>
                <a:gd name="T4" fmla="*/ 136 w 142"/>
                <a:gd name="T5" fmla="*/ 141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5 w 142"/>
                <a:gd name="T13" fmla="*/ 2 h 145"/>
                <a:gd name="T14" fmla="*/ 134 w 142"/>
                <a:gd name="T15" fmla="*/ 0 h 145"/>
                <a:gd name="T16" fmla="*/ 139 w 142"/>
                <a:gd name="T17" fmla="*/ 5 h 145"/>
                <a:gd name="T18" fmla="*/ 141 w 142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6"/>
                  </a:moveTo>
                  <a:lnTo>
                    <a:pt x="141" y="136"/>
                  </a:lnTo>
                  <a:cubicBezTo>
                    <a:pt x="141" y="139"/>
                    <a:pt x="139" y="141"/>
                    <a:pt x="136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41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1" name="Freeform 447"/>
            <p:cNvSpPr>
              <a:spLocks noChangeArrowheads="1"/>
            </p:cNvSpPr>
            <p:nvPr/>
          </p:nvSpPr>
          <p:spPr bwMode="auto">
            <a:xfrm>
              <a:off x="18341809" y="6309954"/>
              <a:ext cx="105806" cy="88873"/>
            </a:xfrm>
            <a:custGeom>
              <a:avLst/>
              <a:gdLst>
                <a:gd name="T0" fmla="*/ 112 w 113"/>
                <a:gd name="T1" fmla="*/ 47 h 97"/>
                <a:gd name="T2" fmla="*/ 112 w 113"/>
                <a:gd name="T3" fmla="*/ 47 h 97"/>
                <a:gd name="T4" fmla="*/ 71 w 113"/>
                <a:gd name="T5" fmla="*/ 96 h 97"/>
                <a:gd name="T6" fmla="*/ 44 w 113"/>
                <a:gd name="T7" fmla="*/ 96 h 97"/>
                <a:gd name="T8" fmla="*/ 0 w 113"/>
                <a:gd name="T9" fmla="*/ 49 h 97"/>
                <a:gd name="T10" fmla="*/ 41 w 113"/>
                <a:gd name="T11" fmla="*/ 0 h 97"/>
                <a:gd name="T12" fmla="*/ 68 w 113"/>
                <a:gd name="T13" fmla="*/ 0 h 97"/>
                <a:gd name="T14" fmla="*/ 112 w 113"/>
                <a:gd name="T15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7">
                  <a:moveTo>
                    <a:pt x="112" y="47"/>
                  </a:moveTo>
                  <a:lnTo>
                    <a:pt x="112" y="47"/>
                  </a:lnTo>
                  <a:cubicBezTo>
                    <a:pt x="112" y="74"/>
                    <a:pt x="93" y="93"/>
                    <a:pt x="71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19" y="96"/>
                    <a:pt x="0" y="74"/>
                    <a:pt x="0" y="49"/>
                  </a:cubicBezTo>
                  <a:cubicBezTo>
                    <a:pt x="0" y="23"/>
                    <a:pt x="17" y="0"/>
                    <a:pt x="4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3" y="0"/>
                    <a:pt x="112" y="20"/>
                    <a:pt x="112" y="47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2" name="Freeform 448"/>
            <p:cNvSpPr>
              <a:spLocks noChangeArrowheads="1"/>
            </p:cNvSpPr>
            <p:nvPr/>
          </p:nvSpPr>
          <p:spPr bwMode="auto">
            <a:xfrm>
              <a:off x="19222113" y="6301490"/>
              <a:ext cx="105806" cy="88873"/>
            </a:xfrm>
            <a:custGeom>
              <a:avLst/>
              <a:gdLst>
                <a:gd name="T0" fmla="*/ 114 w 115"/>
                <a:gd name="T1" fmla="*/ 46 h 96"/>
                <a:gd name="T2" fmla="*/ 114 w 115"/>
                <a:gd name="T3" fmla="*/ 46 h 96"/>
                <a:gd name="T4" fmla="*/ 70 w 115"/>
                <a:gd name="T5" fmla="*/ 95 h 96"/>
                <a:gd name="T6" fmla="*/ 44 w 115"/>
                <a:gd name="T7" fmla="*/ 95 h 96"/>
                <a:gd name="T8" fmla="*/ 0 w 115"/>
                <a:gd name="T9" fmla="*/ 49 h 96"/>
                <a:gd name="T10" fmla="*/ 44 w 115"/>
                <a:gd name="T11" fmla="*/ 0 h 96"/>
                <a:gd name="T12" fmla="*/ 70 w 115"/>
                <a:gd name="T13" fmla="*/ 0 h 96"/>
                <a:gd name="T14" fmla="*/ 114 w 115"/>
                <a:gd name="T15" fmla="*/ 4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96">
                  <a:moveTo>
                    <a:pt x="114" y="46"/>
                  </a:moveTo>
                  <a:lnTo>
                    <a:pt x="114" y="46"/>
                  </a:lnTo>
                  <a:cubicBezTo>
                    <a:pt x="114" y="73"/>
                    <a:pt x="95" y="93"/>
                    <a:pt x="70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21" y="95"/>
                    <a:pt x="2" y="73"/>
                    <a:pt x="0" y="49"/>
                  </a:cubicBezTo>
                  <a:cubicBezTo>
                    <a:pt x="0" y="22"/>
                    <a:pt x="19" y="0"/>
                    <a:pt x="44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5" y="0"/>
                    <a:pt x="112" y="20"/>
                    <a:pt x="114" y="46"/>
                  </a:cubicBez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3" name="Freeform 449"/>
            <p:cNvSpPr>
              <a:spLocks noChangeArrowheads="1"/>
            </p:cNvSpPr>
            <p:nvPr/>
          </p:nvSpPr>
          <p:spPr bwMode="auto">
            <a:xfrm>
              <a:off x="18172520" y="6064496"/>
              <a:ext cx="1328920" cy="275082"/>
            </a:xfrm>
            <a:custGeom>
              <a:avLst/>
              <a:gdLst>
                <a:gd name="T0" fmla="*/ 1349 w 1390"/>
                <a:gd name="T1" fmla="*/ 246 h 291"/>
                <a:gd name="T2" fmla="*/ 1349 w 1390"/>
                <a:gd name="T3" fmla="*/ 246 h 291"/>
                <a:gd name="T4" fmla="*/ 1271 w 1390"/>
                <a:gd name="T5" fmla="*/ 276 h 291"/>
                <a:gd name="T6" fmla="*/ 119 w 1390"/>
                <a:gd name="T7" fmla="*/ 290 h 291"/>
                <a:gd name="T8" fmla="*/ 38 w 1390"/>
                <a:gd name="T9" fmla="*/ 263 h 291"/>
                <a:gd name="T10" fmla="*/ 22 w 1390"/>
                <a:gd name="T11" fmla="*/ 166 h 291"/>
                <a:gd name="T12" fmla="*/ 2 w 1390"/>
                <a:gd name="T13" fmla="*/ 73 h 291"/>
                <a:gd name="T14" fmla="*/ 87 w 1390"/>
                <a:gd name="T15" fmla="*/ 15 h 291"/>
                <a:gd name="T16" fmla="*/ 1296 w 1390"/>
                <a:gd name="T17" fmla="*/ 0 h 291"/>
                <a:gd name="T18" fmla="*/ 1354 w 1390"/>
                <a:gd name="T19" fmla="*/ 12 h 291"/>
                <a:gd name="T20" fmla="*/ 1376 w 1390"/>
                <a:gd name="T21" fmla="*/ 98 h 291"/>
                <a:gd name="T22" fmla="*/ 1354 w 1390"/>
                <a:gd name="T23" fmla="*/ 231 h 291"/>
                <a:gd name="T24" fmla="*/ 1349 w 1390"/>
                <a:gd name="T25" fmla="*/ 24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0" h="291">
                  <a:moveTo>
                    <a:pt x="1349" y="246"/>
                  </a:moveTo>
                  <a:lnTo>
                    <a:pt x="1349" y="246"/>
                  </a:lnTo>
                  <a:cubicBezTo>
                    <a:pt x="1349" y="263"/>
                    <a:pt x="1320" y="276"/>
                    <a:pt x="1271" y="276"/>
                  </a:cubicBezTo>
                  <a:cubicBezTo>
                    <a:pt x="119" y="290"/>
                    <a:pt x="119" y="290"/>
                    <a:pt x="119" y="290"/>
                  </a:cubicBezTo>
                  <a:cubicBezTo>
                    <a:pt x="70" y="290"/>
                    <a:pt x="41" y="278"/>
                    <a:pt x="38" y="263"/>
                  </a:cubicBezTo>
                  <a:cubicBezTo>
                    <a:pt x="34" y="231"/>
                    <a:pt x="26" y="198"/>
                    <a:pt x="22" y="166"/>
                  </a:cubicBezTo>
                  <a:cubicBezTo>
                    <a:pt x="14" y="136"/>
                    <a:pt x="5" y="105"/>
                    <a:pt x="2" y="73"/>
                  </a:cubicBezTo>
                  <a:cubicBezTo>
                    <a:pt x="0" y="29"/>
                    <a:pt x="55" y="15"/>
                    <a:pt x="87" y="15"/>
                  </a:cubicBezTo>
                  <a:cubicBezTo>
                    <a:pt x="90" y="15"/>
                    <a:pt x="1296" y="0"/>
                    <a:pt x="1296" y="0"/>
                  </a:cubicBezTo>
                  <a:cubicBezTo>
                    <a:pt x="1313" y="0"/>
                    <a:pt x="1337" y="5"/>
                    <a:pt x="1354" y="12"/>
                  </a:cubicBezTo>
                  <a:cubicBezTo>
                    <a:pt x="1389" y="32"/>
                    <a:pt x="1384" y="66"/>
                    <a:pt x="1376" y="98"/>
                  </a:cubicBezTo>
                  <a:cubicBezTo>
                    <a:pt x="1367" y="141"/>
                    <a:pt x="1362" y="185"/>
                    <a:pt x="1354" y="231"/>
                  </a:cubicBezTo>
                  <a:cubicBezTo>
                    <a:pt x="1352" y="236"/>
                    <a:pt x="1352" y="241"/>
                    <a:pt x="1349" y="246"/>
                  </a:cubicBez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4" name="Freeform 450"/>
            <p:cNvSpPr>
              <a:spLocks noChangeArrowheads="1"/>
            </p:cNvSpPr>
            <p:nvPr/>
          </p:nvSpPr>
          <p:spPr bwMode="auto">
            <a:xfrm>
              <a:off x="18244468" y="6111048"/>
              <a:ext cx="1185025" cy="207369"/>
            </a:xfrm>
            <a:custGeom>
              <a:avLst/>
              <a:gdLst>
                <a:gd name="T0" fmla="*/ 1206 w 1241"/>
                <a:gd name="T1" fmla="*/ 185 h 220"/>
                <a:gd name="T2" fmla="*/ 1206 w 1241"/>
                <a:gd name="T3" fmla="*/ 185 h 220"/>
                <a:gd name="T4" fmla="*/ 1128 w 1241"/>
                <a:gd name="T5" fmla="*/ 207 h 220"/>
                <a:gd name="T6" fmla="*/ 107 w 1241"/>
                <a:gd name="T7" fmla="*/ 219 h 220"/>
                <a:gd name="T8" fmla="*/ 29 w 1241"/>
                <a:gd name="T9" fmla="*/ 200 h 220"/>
                <a:gd name="T10" fmla="*/ 17 w 1241"/>
                <a:gd name="T11" fmla="*/ 131 h 220"/>
                <a:gd name="T12" fmla="*/ 5 w 1241"/>
                <a:gd name="T13" fmla="*/ 68 h 220"/>
                <a:gd name="T14" fmla="*/ 0 w 1241"/>
                <a:gd name="T15" fmla="*/ 44 h 220"/>
                <a:gd name="T16" fmla="*/ 80 w 1241"/>
                <a:gd name="T17" fmla="*/ 19 h 220"/>
                <a:gd name="T18" fmla="*/ 1150 w 1241"/>
                <a:gd name="T19" fmla="*/ 7 h 220"/>
                <a:gd name="T20" fmla="*/ 1223 w 1241"/>
                <a:gd name="T21" fmla="*/ 19 h 220"/>
                <a:gd name="T22" fmla="*/ 1228 w 1241"/>
                <a:gd name="T23" fmla="*/ 87 h 220"/>
                <a:gd name="T24" fmla="*/ 1206 w 1241"/>
                <a:gd name="T25" fmla="*/ 18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220">
                  <a:moveTo>
                    <a:pt x="1206" y="185"/>
                  </a:moveTo>
                  <a:lnTo>
                    <a:pt x="1206" y="185"/>
                  </a:lnTo>
                  <a:cubicBezTo>
                    <a:pt x="1206" y="195"/>
                    <a:pt x="1172" y="204"/>
                    <a:pt x="1128" y="207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63" y="219"/>
                    <a:pt x="29" y="209"/>
                    <a:pt x="29" y="200"/>
                  </a:cubicBezTo>
                  <a:cubicBezTo>
                    <a:pt x="29" y="178"/>
                    <a:pt x="19" y="153"/>
                    <a:pt x="17" y="131"/>
                  </a:cubicBezTo>
                  <a:cubicBezTo>
                    <a:pt x="12" y="109"/>
                    <a:pt x="10" y="87"/>
                    <a:pt x="5" y="68"/>
                  </a:cubicBezTo>
                  <a:cubicBezTo>
                    <a:pt x="2" y="61"/>
                    <a:pt x="0" y="51"/>
                    <a:pt x="0" y="44"/>
                  </a:cubicBezTo>
                  <a:cubicBezTo>
                    <a:pt x="5" y="19"/>
                    <a:pt x="63" y="19"/>
                    <a:pt x="80" y="19"/>
                  </a:cubicBezTo>
                  <a:lnTo>
                    <a:pt x="1150" y="7"/>
                  </a:lnTo>
                  <a:cubicBezTo>
                    <a:pt x="1172" y="7"/>
                    <a:pt x="1208" y="0"/>
                    <a:pt x="1223" y="19"/>
                  </a:cubicBezTo>
                  <a:cubicBezTo>
                    <a:pt x="1240" y="36"/>
                    <a:pt x="1233" y="66"/>
                    <a:pt x="1228" y="87"/>
                  </a:cubicBezTo>
                  <a:cubicBezTo>
                    <a:pt x="1221" y="117"/>
                    <a:pt x="1216" y="127"/>
                    <a:pt x="1206" y="185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5" name="Freeform 451"/>
            <p:cNvSpPr>
              <a:spLocks noChangeArrowheads="1"/>
            </p:cNvSpPr>
            <p:nvPr/>
          </p:nvSpPr>
          <p:spPr bwMode="auto">
            <a:xfrm>
              <a:off x="18210610" y="6390362"/>
              <a:ext cx="1282366" cy="973366"/>
            </a:xfrm>
            <a:custGeom>
              <a:avLst/>
              <a:gdLst>
                <a:gd name="T0" fmla="*/ 1341 w 1342"/>
                <a:gd name="T1" fmla="*/ 899 h 1019"/>
                <a:gd name="T2" fmla="*/ 1341 w 1342"/>
                <a:gd name="T3" fmla="*/ 899 h 1019"/>
                <a:gd name="T4" fmla="*/ 1253 w 1342"/>
                <a:gd name="T5" fmla="*/ 1004 h 1019"/>
                <a:gd name="T6" fmla="*/ 100 w 1342"/>
                <a:gd name="T7" fmla="*/ 1016 h 1019"/>
                <a:gd name="T8" fmla="*/ 10 w 1342"/>
                <a:gd name="T9" fmla="*/ 916 h 1019"/>
                <a:gd name="T10" fmla="*/ 0 w 1342"/>
                <a:gd name="T11" fmla="*/ 117 h 1019"/>
                <a:gd name="T12" fmla="*/ 88 w 1342"/>
                <a:gd name="T13" fmla="*/ 15 h 1019"/>
                <a:gd name="T14" fmla="*/ 1241 w 1342"/>
                <a:gd name="T15" fmla="*/ 0 h 1019"/>
                <a:gd name="T16" fmla="*/ 1331 w 1342"/>
                <a:gd name="T17" fmla="*/ 100 h 1019"/>
                <a:gd name="T18" fmla="*/ 1341 w 1342"/>
                <a:gd name="T19" fmla="*/ 89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2" h="1019">
                  <a:moveTo>
                    <a:pt x="1341" y="899"/>
                  </a:moveTo>
                  <a:lnTo>
                    <a:pt x="1341" y="899"/>
                  </a:lnTo>
                  <a:cubicBezTo>
                    <a:pt x="1341" y="955"/>
                    <a:pt x="1302" y="1004"/>
                    <a:pt x="1253" y="1004"/>
                  </a:cubicBezTo>
                  <a:cubicBezTo>
                    <a:pt x="100" y="1016"/>
                    <a:pt x="100" y="1016"/>
                    <a:pt x="100" y="1016"/>
                  </a:cubicBezTo>
                  <a:cubicBezTo>
                    <a:pt x="52" y="1018"/>
                    <a:pt x="10" y="972"/>
                    <a:pt x="10" y="9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61"/>
                    <a:pt x="40" y="15"/>
                    <a:pt x="88" y="15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90" y="0"/>
                    <a:pt x="1329" y="44"/>
                    <a:pt x="1331" y="100"/>
                  </a:cubicBezTo>
                  <a:lnTo>
                    <a:pt x="1341" y="899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6" name="Freeform 452"/>
            <p:cNvSpPr>
              <a:spLocks noChangeArrowheads="1"/>
            </p:cNvSpPr>
            <p:nvPr/>
          </p:nvSpPr>
          <p:spPr bwMode="auto">
            <a:xfrm>
              <a:off x="18210610" y="6360738"/>
              <a:ext cx="1282366" cy="973366"/>
            </a:xfrm>
            <a:custGeom>
              <a:avLst/>
              <a:gdLst>
                <a:gd name="T0" fmla="*/ 1341 w 1342"/>
                <a:gd name="T1" fmla="*/ 902 h 1020"/>
                <a:gd name="T2" fmla="*/ 1341 w 1342"/>
                <a:gd name="T3" fmla="*/ 902 h 1020"/>
                <a:gd name="T4" fmla="*/ 1253 w 1342"/>
                <a:gd name="T5" fmla="*/ 1004 h 1020"/>
                <a:gd name="T6" fmla="*/ 100 w 1342"/>
                <a:gd name="T7" fmla="*/ 1019 h 1020"/>
                <a:gd name="T8" fmla="*/ 10 w 1342"/>
                <a:gd name="T9" fmla="*/ 916 h 1020"/>
                <a:gd name="T10" fmla="*/ 0 w 1342"/>
                <a:gd name="T11" fmla="*/ 120 h 1020"/>
                <a:gd name="T12" fmla="*/ 88 w 1342"/>
                <a:gd name="T13" fmla="*/ 15 h 1020"/>
                <a:gd name="T14" fmla="*/ 1241 w 1342"/>
                <a:gd name="T15" fmla="*/ 0 h 1020"/>
                <a:gd name="T16" fmla="*/ 1331 w 1342"/>
                <a:gd name="T17" fmla="*/ 102 h 1020"/>
                <a:gd name="T18" fmla="*/ 1341 w 1342"/>
                <a:gd name="T19" fmla="*/ 90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2" h="1020">
                  <a:moveTo>
                    <a:pt x="1341" y="902"/>
                  </a:moveTo>
                  <a:lnTo>
                    <a:pt x="1341" y="902"/>
                  </a:lnTo>
                  <a:cubicBezTo>
                    <a:pt x="1341" y="958"/>
                    <a:pt x="1302" y="1004"/>
                    <a:pt x="1253" y="1004"/>
                  </a:cubicBezTo>
                  <a:cubicBezTo>
                    <a:pt x="100" y="1019"/>
                    <a:pt x="100" y="1019"/>
                    <a:pt x="100" y="1019"/>
                  </a:cubicBezTo>
                  <a:cubicBezTo>
                    <a:pt x="52" y="1019"/>
                    <a:pt x="10" y="975"/>
                    <a:pt x="10" y="91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61"/>
                    <a:pt x="40" y="15"/>
                    <a:pt x="88" y="15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90" y="0"/>
                    <a:pt x="1329" y="47"/>
                    <a:pt x="1331" y="102"/>
                  </a:cubicBezTo>
                  <a:lnTo>
                    <a:pt x="1341" y="902"/>
                  </a:lnTo>
                </a:path>
              </a:pathLst>
            </a:custGeom>
            <a:solidFill>
              <a:srgbClr val="15507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7" name="Freeform 453"/>
            <p:cNvSpPr>
              <a:spLocks noChangeArrowheads="1"/>
            </p:cNvSpPr>
            <p:nvPr/>
          </p:nvSpPr>
          <p:spPr bwMode="auto">
            <a:xfrm>
              <a:off x="18299487" y="6436915"/>
              <a:ext cx="1125773" cy="567092"/>
            </a:xfrm>
            <a:custGeom>
              <a:avLst/>
              <a:gdLst>
                <a:gd name="T0" fmla="*/ 1172 w 1176"/>
                <a:gd name="T1" fmla="*/ 522 h 596"/>
                <a:gd name="T2" fmla="*/ 1172 w 1176"/>
                <a:gd name="T3" fmla="*/ 522 h 596"/>
                <a:gd name="T4" fmla="*/ 1097 w 1176"/>
                <a:gd name="T5" fmla="*/ 583 h 596"/>
                <a:gd name="T6" fmla="*/ 83 w 1176"/>
                <a:gd name="T7" fmla="*/ 595 h 596"/>
                <a:gd name="T8" fmla="*/ 5 w 1176"/>
                <a:gd name="T9" fmla="*/ 537 h 596"/>
                <a:gd name="T10" fmla="*/ 0 w 1176"/>
                <a:gd name="T11" fmla="*/ 74 h 596"/>
                <a:gd name="T12" fmla="*/ 75 w 1176"/>
                <a:gd name="T13" fmla="*/ 13 h 596"/>
                <a:gd name="T14" fmla="*/ 1090 w 1176"/>
                <a:gd name="T15" fmla="*/ 0 h 596"/>
                <a:gd name="T16" fmla="*/ 1167 w 1176"/>
                <a:gd name="T17" fmla="*/ 59 h 596"/>
                <a:gd name="T18" fmla="*/ 1172 w 1176"/>
                <a:gd name="T19" fmla="*/ 52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6" h="596">
                  <a:moveTo>
                    <a:pt x="1172" y="522"/>
                  </a:moveTo>
                  <a:lnTo>
                    <a:pt x="1172" y="522"/>
                  </a:lnTo>
                  <a:cubicBezTo>
                    <a:pt x="1175" y="554"/>
                    <a:pt x="1138" y="583"/>
                    <a:pt x="1097" y="583"/>
                  </a:cubicBezTo>
                  <a:cubicBezTo>
                    <a:pt x="83" y="595"/>
                    <a:pt x="83" y="595"/>
                    <a:pt x="83" y="595"/>
                  </a:cubicBezTo>
                  <a:cubicBezTo>
                    <a:pt x="42" y="595"/>
                    <a:pt x="5" y="568"/>
                    <a:pt x="5" y="53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0"/>
                    <a:pt x="34" y="13"/>
                    <a:pt x="75" y="13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131" y="0"/>
                    <a:pt x="1167" y="25"/>
                    <a:pt x="1167" y="59"/>
                  </a:cubicBezTo>
                  <a:lnTo>
                    <a:pt x="1172" y="522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8" name="Freeform 454"/>
            <p:cNvSpPr>
              <a:spLocks noChangeArrowheads="1"/>
            </p:cNvSpPr>
            <p:nvPr/>
          </p:nvSpPr>
          <p:spPr bwMode="auto">
            <a:xfrm>
              <a:off x="18735406" y="7046327"/>
              <a:ext cx="241237" cy="224297"/>
            </a:xfrm>
            <a:custGeom>
              <a:avLst/>
              <a:gdLst>
                <a:gd name="T0" fmla="*/ 253 w 254"/>
                <a:gd name="T1" fmla="*/ 212 h 240"/>
                <a:gd name="T2" fmla="*/ 253 w 254"/>
                <a:gd name="T3" fmla="*/ 212 h 240"/>
                <a:gd name="T4" fmla="*/ 236 w 254"/>
                <a:gd name="T5" fmla="*/ 236 h 240"/>
                <a:gd name="T6" fmla="*/ 19 w 254"/>
                <a:gd name="T7" fmla="*/ 239 h 240"/>
                <a:gd name="T8" fmla="*/ 2 w 254"/>
                <a:gd name="T9" fmla="*/ 214 h 240"/>
                <a:gd name="T10" fmla="*/ 0 w 254"/>
                <a:gd name="T11" fmla="*/ 26 h 240"/>
                <a:gd name="T12" fmla="*/ 17 w 254"/>
                <a:gd name="T13" fmla="*/ 4 h 240"/>
                <a:gd name="T14" fmla="*/ 234 w 254"/>
                <a:gd name="T15" fmla="*/ 0 h 240"/>
                <a:gd name="T16" fmla="*/ 251 w 254"/>
                <a:gd name="T17" fmla="*/ 24 h 240"/>
                <a:gd name="T18" fmla="*/ 253 w 254"/>
                <a:gd name="T19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40">
                  <a:moveTo>
                    <a:pt x="253" y="212"/>
                  </a:moveTo>
                  <a:lnTo>
                    <a:pt x="253" y="212"/>
                  </a:lnTo>
                  <a:cubicBezTo>
                    <a:pt x="253" y="224"/>
                    <a:pt x="246" y="236"/>
                    <a:pt x="236" y="236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10" y="239"/>
                    <a:pt x="2" y="229"/>
                    <a:pt x="2" y="2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7" y="4"/>
                    <a:pt x="17" y="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1" y="0"/>
                    <a:pt x="251" y="12"/>
                    <a:pt x="251" y="24"/>
                  </a:cubicBezTo>
                  <a:lnTo>
                    <a:pt x="253" y="212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9" name="Freeform 455"/>
            <p:cNvSpPr>
              <a:spLocks noChangeArrowheads="1"/>
            </p:cNvSpPr>
            <p:nvPr/>
          </p:nvSpPr>
          <p:spPr bwMode="auto">
            <a:xfrm>
              <a:off x="18735406" y="7046327"/>
              <a:ext cx="241237" cy="224297"/>
            </a:xfrm>
            <a:custGeom>
              <a:avLst/>
              <a:gdLst>
                <a:gd name="T0" fmla="*/ 253 w 254"/>
                <a:gd name="T1" fmla="*/ 212 h 240"/>
                <a:gd name="T2" fmla="*/ 253 w 254"/>
                <a:gd name="T3" fmla="*/ 212 h 240"/>
                <a:gd name="T4" fmla="*/ 236 w 254"/>
                <a:gd name="T5" fmla="*/ 236 h 240"/>
                <a:gd name="T6" fmla="*/ 19 w 254"/>
                <a:gd name="T7" fmla="*/ 239 h 240"/>
                <a:gd name="T8" fmla="*/ 2 w 254"/>
                <a:gd name="T9" fmla="*/ 214 h 240"/>
                <a:gd name="T10" fmla="*/ 0 w 254"/>
                <a:gd name="T11" fmla="*/ 26 h 240"/>
                <a:gd name="T12" fmla="*/ 17 w 254"/>
                <a:gd name="T13" fmla="*/ 4 h 240"/>
                <a:gd name="T14" fmla="*/ 234 w 254"/>
                <a:gd name="T15" fmla="*/ 0 h 240"/>
                <a:gd name="T16" fmla="*/ 251 w 254"/>
                <a:gd name="T17" fmla="*/ 24 h 240"/>
                <a:gd name="T18" fmla="*/ 253 w 254"/>
                <a:gd name="T19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40">
                  <a:moveTo>
                    <a:pt x="253" y="212"/>
                  </a:moveTo>
                  <a:lnTo>
                    <a:pt x="253" y="212"/>
                  </a:lnTo>
                  <a:cubicBezTo>
                    <a:pt x="253" y="224"/>
                    <a:pt x="246" y="236"/>
                    <a:pt x="236" y="236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10" y="239"/>
                    <a:pt x="2" y="229"/>
                    <a:pt x="2" y="2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7" y="4"/>
                    <a:pt x="17" y="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1" y="0"/>
                    <a:pt x="251" y="12"/>
                    <a:pt x="251" y="24"/>
                  </a:cubicBezTo>
                  <a:lnTo>
                    <a:pt x="253" y="212"/>
                  </a:lnTo>
                </a:path>
              </a:pathLst>
            </a:custGeom>
            <a:noFill/>
            <a:ln w="5760" cap="flat">
              <a:solidFill>
                <a:srgbClr val="32679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" name="Freeform 456"/>
            <p:cNvSpPr>
              <a:spLocks noChangeArrowheads="1"/>
            </p:cNvSpPr>
            <p:nvPr/>
          </p:nvSpPr>
          <p:spPr bwMode="auto">
            <a:xfrm>
              <a:off x="18726942" y="7042095"/>
              <a:ext cx="241237" cy="224297"/>
            </a:xfrm>
            <a:custGeom>
              <a:avLst/>
              <a:gdLst>
                <a:gd name="T0" fmla="*/ 251 w 254"/>
                <a:gd name="T1" fmla="*/ 212 h 240"/>
                <a:gd name="T2" fmla="*/ 251 w 254"/>
                <a:gd name="T3" fmla="*/ 212 h 240"/>
                <a:gd name="T4" fmla="*/ 236 w 254"/>
                <a:gd name="T5" fmla="*/ 237 h 240"/>
                <a:gd name="T6" fmla="*/ 19 w 254"/>
                <a:gd name="T7" fmla="*/ 239 h 240"/>
                <a:gd name="T8" fmla="*/ 2 w 254"/>
                <a:gd name="T9" fmla="*/ 215 h 240"/>
                <a:gd name="T10" fmla="*/ 0 w 254"/>
                <a:gd name="T11" fmla="*/ 27 h 240"/>
                <a:gd name="T12" fmla="*/ 17 w 254"/>
                <a:gd name="T13" fmla="*/ 3 h 240"/>
                <a:gd name="T14" fmla="*/ 234 w 254"/>
                <a:gd name="T15" fmla="*/ 0 h 240"/>
                <a:gd name="T16" fmla="*/ 248 w 254"/>
                <a:gd name="T17" fmla="*/ 24 h 240"/>
                <a:gd name="T18" fmla="*/ 251 w 254"/>
                <a:gd name="T19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40">
                  <a:moveTo>
                    <a:pt x="251" y="212"/>
                  </a:moveTo>
                  <a:lnTo>
                    <a:pt x="251" y="212"/>
                  </a:lnTo>
                  <a:cubicBezTo>
                    <a:pt x="253" y="225"/>
                    <a:pt x="246" y="237"/>
                    <a:pt x="236" y="237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9" y="239"/>
                    <a:pt x="2" y="227"/>
                    <a:pt x="2" y="2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5"/>
                    <a:pt x="7" y="3"/>
                    <a:pt x="17" y="3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1" y="0"/>
                    <a:pt x="248" y="12"/>
                    <a:pt x="248" y="24"/>
                  </a:cubicBezTo>
                  <a:lnTo>
                    <a:pt x="251" y="212"/>
                  </a:lnTo>
                </a:path>
              </a:pathLst>
            </a:custGeom>
            <a:solidFill>
              <a:srgbClr val="01334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" name="Freeform 457"/>
            <p:cNvSpPr>
              <a:spLocks noChangeArrowheads="1"/>
            </p:cNvSpPr>
            <p:nvPr/>
          </p:nvSpPr>
          <p:spPr bwMode="auto">
            <a:xfrm>
              <a:off x="19226345" y="6830493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4 w 140"/>
                <a:gd name="T5" fmla="*/ 142 h 145"/>
                <a:gd name="T6" fmla="*/ 5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5 w 140"/>
                <a:gd name="T13" fmla="*/ 3 h 145"/>
                <a:gd name="T14" fmla="*/ 134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7" y="142"/>
                    <a:pt x="134" y="14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2" y="144"/>
                    <a:pt x="0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32679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2" name="Freeform 458"/>
            <p:cNvSpPr>
              <a:spLocks noChangeArrowheads="1"/>
            </p:cNvSpPr>
            <p:nvPr/>
          </p:nvSpPr>
          <p:spPr bwMode="auto">
            <a:xfrm>
              <a:off x="19226345" y="6830493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4 w 140"/>
                <a:gd name="T5" fmla="*/ 142 h 145"/>
                <a:gd name="T6" fmla="*/ 5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5 w 140"/>
                <a:gd name="T13" fmla="*/ 3 h 145"/>
                <a:gd name="T14" fmla="*/ 134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7" y="142"/>
                    <a:pt x="134" y="14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2" y="144"/>
                    <a:pt x="0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3" name="Freeform 459"/>
            <p:cNvSpPr>
              <a:spLocks noChangeArrowheads="1"/>
            </p:cNvSpPr>
            <p:nvPr/>
          </p:nvSpPr>
          <p:spPr bwMode="auto">
            <a:xfrm>
              <a:off x="19052824" y="6834725"/>
              <a:ext cx="131199" cy="135425"/>
            </a:xfrm>
            <a:custGeom>
              <a:avLst/>
              <a:gdLst>
                <a:gd name="T0" fmla="*/ 141 w 142"/>
                <a:gd name="T1" fmla="*/ 136 h 145"/>
                <a:gd name="T2" fmla="*/ 141 w 142"/>
                <a:gd name="T3" fmla="*/ 136 h 145"/>
                <a:gd name="T4" fmla="*/ 136 w 142"/>
                <a:gd name="T5" fmla="*/ 141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5 w 142"/>
                <a:gd name="T13" fmla="*/ 2 h 145"/>
                <a:gd name="T14" fmla="*/ 134 w 142"/>
                <a:gd name="T15" fmla="*/ 0 h 145"/>
                <a:gd name="T16" fmla="*/ 139 w 142"/>
                <a:gd name="T17" fmla="*/ 4 h 145"/>
                <a:gd name="T18" fmla="*/ 141 w 142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6"/>
                  </a:moveTo>
                  <a:lnTo>
                    <a:pt x="141" y="136"/>
                  </a:lnTo>
                  <a:cubicBezTo>
                    <a:pt x="141" y="139"/>
                    <a:pt x="139" y="141"/>
                    <a:pt x="136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4"/>
                  </a:cubicBezTo>
                  <a:lnTo>
                    <a:pt x="141" y="136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4" name="Freeform 460"/>
            <p:cNvSpPr>
              <a:spLocks noChangeArrowheads="1"/>
            </p:cNvSpPr>
            <p:nvPr/>
          </p:nvSpPr>
          <p:spPr bwMode="auto">
            <a:xfrm>
              <a:off x="19052824" y="6834725"/>
              <a:ext cx="131199" cy="135425"/>
            </a:xfrm>
            <a:custGeom>
              <a:avLst/>
              <a:gdLst>
                <a:gd name="T0" fmla="*/ 141 w 142"/>
                <a:gd name="T1" fmla="*/ 136 h 145"/>
                <a:gd name="T2" fmla="*/ 141 w 142"/>
                <a:gd name="T3" fmla="*/ 136 h 145"/>
                <a:gd name="T4" fmla="*/ 136 w 142"/>
                <a:gd name="T5" fmla="*/ 141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5 w 142"/>
                <a:gd name="T13" fmla="*/ 2 h 145"/>
                <a:gd name="T14" fmla="*/ 134 w 142"/>
                <a:gd name="T15" fmla="*/ 0 h 145"/>
                <a:gd name="T16" fmla="*/ 139 w 142"/>
                <a:gd name="T17" fmla="*/ 4 h 145"/>
                <a:gd name="T18" fmla="*/ 141 w 142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6"/>
                  </a:moveTo>
                  <a:lnTo>
                    <a:pt x="141" y="136"/>
                  </a:lnTo>
                  <a:cubicBezTo>
                    <a:pt x="141" y="139"/>
                    <a:pt x="139" y="141"/>
                    <a:pt x="136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4"/>
                  </a:cubicBezTo>
                  <a:lnTo>
                    <a:pt x="141" y="136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5" name="Freeform 461"/>
            <p:cNvSpPr>
              <a:spLocks noChangeArrowheads="1"/>
            </p:cNvSpPr>
            <p:nvPr/>
          </p:nvSpPr>
          <p:spPr bwMode="auto">
            <a:xfrm>
              <a:off x="18879302" y="6838957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4 w 140"/>
                <a:gd name="T5" fmla="*/ 142 h 143"/>
                <a:gd name="T6" fmla="*/ 5 w 140"/>
                <a:gd name="T7" fmla="*/ 142 h 143"/>
                <a:gd name="T8" fmla="*/ 0 w 140"/>
                <a:gd name="T9" fmla="*/ 139 h 143"/>
                <a:gd name="T10" fmla="*/ 0 w 140"/>
                <a:gd name="T11" fmla="*/ 7 h 143"/>
                <a:gd name="T12" fmla="*/ 5 w 140"/>
                <a:gd name="T13" fmla="*/ 2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2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6" name="Freeform 462"/>
            <p:cNvSpPr>
              <a:spLocks noChangeArrowheads="1"/>
            </p:cNvSpPr>
            <p:nvPr/>
          </p:nvSpPr>
          <p:spPr bwMode="auto">
            <a:xfrm>
              <a:off x="18879302" y="6838957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4 w 140"/>
                <a:gd name="T5" fmla="*/ 142 h 143"/>
                <a:gd name="T6" fmla="*/ 5 w 140"/>
                <a:gd name="T7" fmla="*/ 142 h 143"/>
                <a:gd name="T8" fmla="*/ 0 w 140"/>
                <a:gd name="T9" fmla="*/ 139 h 143"/>
                <a:gd name="T10" fmla="*/ 0 w 140"/>
                <a:gd name="T11" fmla="*/ 7 h 143"/>
                <a:gd name="T12" fmla="*/ 5 w 140"/>
                <a:gd name="T13" fmla="*/ 2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42"/>
                    <a:pt x="13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2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7" name="Freeform 463"/>
            <p:cNvSpPr>
              <a:spLocks noChangeArrowheads="1"/>
            </p:cNvSpPr>
            <p:nvPr/>
          </p:nvSpPr>
          <p:spPr bwMode="auto">
            <a:xfrm>
              <a:off x="18710013" y="6838957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4 w 142"/>
                <a:gd name="T13" fmla="*/ 3 h 143"/>
                <a:gd name="T14" fmla="*/ 133 w 142"/>
                <a:gd name="T15" fmla="*/ 0 h 143"/>
                <a:gd name="T16" fmla="*/ 138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2"/>
                    <a:pt x="2" y="142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3"/>
                    <a:pt x="138" y="5"/>
                  </a:cubicBezTo>
                  <a:lnTo>
                    <a:pt x="141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8" name="Freeform 464"/>
            <p:cNvSpPr>
              <a:spLocks noChangeArrowheads="1"/>
            </p:cNvSpPr>
            <p:nvPr/>
          </p:nvSpPr>
          <p:spPr bwMode="auto">
            <a:xfrm>
              <a:off x="18710013" y="6838957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4 w 142"/>
                <a:gd name="T13" fmla="*/ 3 h 143"/>
                <a:gd name="T14" fmla="*/ 133 w 142"/>
                <a:gd name="T15" fmla="*/ 0 h 143"/>
                <a:gd name="T16" fmla="*/ 138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2"/>
                    <a:pt x="2" y="142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3"/>
                    <a:pt x="4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3"/>
                    <a:pt x="138" y="5"/>
                  </a:cubicBezTo>
                  <a:lnTo>
                    <a:pt x="141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9" name="Freeform 465"/>
            <p:cNvSpPr>
              <a:spLocks noChangeArrowheads="1"/>
            </p:cNvSpPr>
            <p:nvPr/>
          </p:nvSpPr>
          <p:spPr bwMode="auto">
            <a:xfrm>
              <a:off x="18536492" y="6843189"/>
              <a:ext cx="131199" cy="131193"/>
            </a:xfrm>
            <a:custGeom>
              <a:avLst/>
              <a:gdLst>
                <a:gd name="T0" fmla="*/ 138 w 139"/>
                <a:gd name="T1" fmla="*/ 137 h 142"/>
                <a:gd name="T2" fmla="*/ 138 w 139"/>
                <a:gd name="T3" fmla="*/ 137 h 142"/>
                <a:gd name="T4" fmla="*/ 134 w 139"/>
                <a:gd name="T5" fmla="*/ 141 h 142"/>
                <a:gd name="T6" fmla="*/ 4 w 139"/>
                <a:gd name="T7" fmla="*/ 141 h 142"/>
                <a:gd name="T8" fmla="*/ 2 w 139"/>
                <a:gd name="T9" fmla="*/ 137 h 142"/>
                <a:gd name="T10" fmla="*/ 0 w 139"/>
                <a:gd name="T11" fmla="*/ 5 h 142"/>
                <a:gd name="T12" fmla="*/ 4 w 139"/>
                <a:gd name="T13" fmla="*/ 0 h 142"/>
                <a:gd name="T14" fmla="*/ 134 w 139"/>
                <a:gd name="T15" fmla="*/ 0 h 142"/>
                <a:gd name="T16" fmla="*/ 138 w 139"/>
                <a:gd name="T17" fmla="*/ 5 h 142"/>
                <a:gd name="T18" fmla="*/ 138 w 139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6" y="141"/>
                    <a:pt x="134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0" name="Freeform 466"/>
            <p:cNvSpPr>
              <a:spLocks noChangeArrowheads="1"/>
            </p:cNvSpPr>
            <p:nvPr/>
          </p:nvSpPr>
          <p:spPr bwMode="auto">
            <a:xfrm>
              <a:off x="18536492" y="6843189"/>
              <a:ext cx="131199" cy="131193"/>
            </a:xfrm>
            <a:custGeom>
              <a:avLst/>
              <a:gdLst>
                <a:gd name="T0" fmla="*/ 138 w 139"/>
                <a:gd name="T1" fmla="*/ 137 h 142"/>
                <a:gd name="T2" fmla="*/ 138 w 139"/>
                <a:gd name="T3" fmla="*/ 137 h 142"/>
                <a:gd name="T4" fmla="*/ 134 w 139"/>
                <a:gd name="T5" fmla="*/ 141 h 142"/>
                <a:gd name="T6" fmla="*/ 4 w 139"/>
                <a:gd name="T7" fmla="*/ 141 h 142"/>
                <a:gd name="T8" fmla="*/ 2 w 139"/>
                <a:gd name="T9" fmla="*/ 137 h 142"/>
                <a:gd name="T10" fmla="*/ 0 w 139"/>
                <a:gd name="T11" fmla="*/ 5 h 142"/>
                <a:gd name="T12" fmla="*/ 4 w 139"/>
                <a:gd name="T13" fmla="*/ 0 h 142"/>
                <a:gd name="T14" fmla="*/ 134 w 139"/>
                <a:gd name="T15" fmla="*/ 0 h 142"/>
                <a:gd name="T16" fmla="*/ 138 w 139"/>
                <a:gd name="T17" fmla="*/ 5 h 142"/>
                <a:gd name="T18" fmla="*/ 138 w 139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6" y="141"/>
                    <a:pt x="134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" name="Freeform 467"/>
            <p:cNvSpPr>
              <a:spLocks noChangeArrowheads="1"/>
            </p:cNvSpPr>
            <p:nvPr/>
          </p:nvSpPr>
          <p:spPr bwMode="auto">
            <a:xfrm>
              <a:off x="18362970" y="6843189"/>
              <a:ext cx="131199" cy="131193"/>
            </a:xfrm>
            <a:custGeom>
              <a:avLst/>
              <a:gdLst>
                <a:gd name="T0" fmla="*/ 142 w 143"/>
                <a:gd name="T1" fmla="*/ 137 h 143"/>
                <a:gd name="T2" fmla="*/ 142 w 143"/>
                <a:gd name="T3" fmla="*/ 137 h 143"/>
                <a:gd name="T4" fmla="*/ 137 w 143"/>
                <a:gd name="T5" fmla="*/ 139 h 143"/>
                <a:gd name="T6" fmla="*/ 7 w 143"/>
                <a:gd name="T7" fmla="*/ 142 h 143"/>
                <a:gd name="T8" fmla="*/ 3 w 143"/>
                <a:gd name="T9" fmla="*/ 137 h 143"/>
                <a:gd name="T10" fmla="*/ 0 w 143"/>
                <a:gd name="T11" fmla="*/ 5 h 143"/>
                <a:gd name="T12" fmla="*/ 5 w 143"/>
                <a:gd name="T13" fmla="*/ 0 h 143"/>
                <a:gd name="T14" fmla="*/ 135 w 143"/>
                <a:gd name="T15" fmla="*/ 0 h 143"/>
                <a:gd name="T16" fmla="*/ 139 w 143"/>
                <a:gd name="T17" fmla="*/ 5 h 143"/>
                <a:gd name="T18" fmla="*/ 142 w 143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39"/>
                    <a:pt x="137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2" name="Freeform 468"/>
            <p:cNvSpPr>
              <a:spLocks noChangeArrowheads="1"/>
            </p:cNvSpPr>
            <p:nvPr/>
          </p:nvSpPr>
          <p:spPr bwMode="auto">
            <a:xfrm>
              <a:off x="18362970" y="6843189"/>
              <a:ext cx="131199" cy="131193"/>
            </a:xfrm>
            <a:custGeom>
              <a:avLst/>
              <a:gdLst>
                <a:gd name="T0" fmla="*/ 142 w 143"/>
                <a:gd name="T1" fmla="*/ 137 h 143"/>
                <a:gd name="T2" fmla="*/ 142 w 143"/>
                <a:gd name="T3" fmla="*/ 137 h 143"/>
                <a:gd name="T4" fmla="*/ 137 w 143"/>
                <a:gd name="T5" fmla="*/ 139 h 143"/>
                <a:gd name="T6" fmla="*/ 7 w 143"/>
                <a:gd name="T7" fmla="*/ 142 h 143"/>
                <a:gd name="T8" fmla="*/ 3 w 143"/>
                <a:gd name="T9" fmla="*/ 137 h 143"/>
                <a:gd name="T10" fmla="*/ 0 w 143"/>
                <a:gd name="T11" fmla="*/ 5 h 143"/>
                <a:gd name="T12" fmla="*/ 5 w 143"/>
                <a:gd name="T13" fmla="*/ 0 h 143"/>
                <a:gd name="T14" fmla="*/ 135 w 143"/>
                <a:gd name="T15" fmla="*/ 0 h 143"/>
                <a:gd name="T16" fmla="*/ 139 w 143"/>
                <a:gd name="T17" fmla="*/ 5 h 143"/>
                <a:gd name="T18" fmla="*/ 142 w 143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39"/>
                    <a:pt x="137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3" name="Freeform 469"/>
            <p:cNvSpPr>
              <a:spLocks noChangeArrowheads="1"/>
            </p:cNvSpPr>
            <p:nvPr/>
          </p:nvSpPr>
          <p:spPr bwMode="auto">
            <a:xfrm>
              <a:off x="19222113" y="6665444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6 w 140"/>
                <a:gd name="T5" fmla="*/ 142 h 145"/>
                <a:gd name="T6" fmla="*/ 7 w 140"/>
                <a:gd name="T7" fmla="*/ 144 h 145"/>
                <a:gd name="T8" fmla="*/ 2 w 140"/>
                <a:gd name="T9" fmla="*/ 139 h 145"/>
                <a:gd name="T10" fmla="*/ 0 w 140"/>
                <a:gd name="T11" fmla="*/ 7 h 145"/>
                <a:gd name="T12" fmla="*/ 4 w 140"/>
                <a:gd name="T13" fmla="*/ 3 h 145"/>
                <a:gd name="T14" fmla="*/ 134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6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2" y="144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4" name="Freeform 470"/>
            <p:cNvSpPr>
              <a:spLocks noChangeArrowheads="1"/>
            </p:cNvSpPr>
            <p:nvPr/>
          </p:nvSpPr>
          <p:spPr bwMode="auto">
            <a:xfrm>
              <a:off x="19222113" y="6665444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6 w 140"/>
                <a:gd name="T5" fmla="*/ 142 h 145"/>
                <a:gd name="T6" fmla="*/ 7 w 140"/>
                <a:gd name="T7" fmla="*/ 144 h 145"/>
                <a:gd name="T8" fmla="*/ 2 w 140"/>
                <a:gd name="T9" fmla="*/ 139 h 145"/>
                <a:gd name="T10" fmla="*/ 0 w 140"/>
                <a:gd name="T11" fmla="*/ 7 h 145"/>
                <a:gd name="T12" fmla="*/ 4 w 140"/>
                <a:gd name="T13" fmla="*/ 3 h 145"/>
                <a:gd name="T14" fmla="*/ 134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6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2" y="144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5" name="Freeform 471"/>
            <p:cNvSpPr>
              <a:spLocks noChangeArrowheads="1"/>
            </p:cNvSpPr>
            <p:nvPr/>
          </p:nvSpPr>
          <p:spPr bwMode="auto">
            <a:xfrm>
              <a:off x="19048591" y="6669676"/>
              <a:ext cx="131199" cy="135425"/>
            </a:xfrm>
            <a:custGeom>
              <a:avLst/>
              <a:gdLst>
                <a:gd name="T0" fmla="*/ 142 w 143"/>
                <a:gd name="T1" fmla="*/ 136 h 145"/>
                <a:gd name="T2" fmla="*/ 142 w 143"/>
                <a:gd name="T3" fmla="*/ 136 h 145"/>
                <a:gd name="T4" fmla="*/ 137 w 143"/>
                <a:gd name="T5" fmla="*/ 141 h 145"/>
                <a:gd name="T6" fmla="*/ 8 w 143"/>
                <a:gd name="T7" fmla="*/ 144 h 145"/>
                <a:gd name="T8" fmla="*/ 3 w 143"/>
                <a:gd name="T9" fmla="*/ 139 h 145"/>
                <a:gd name="T10" fmla="*/ 0 w 143"/>
                <a:gd name="T11" fmla="*/ 7 h 145"/>
                <a:gd name="T12" fmla="*/ 5 w 143"/>
                <a:gd name="T13" fmla="*/ 2 h 145"/>
                <a:gd name="T14" fmla="*/ 134 w 143"/>
                <a:gd name="T15" fmla="*/ 0 h 145"/>
                <a:gd name="T16" fmla="*/ 139 w 143"/>
                <a:gd name="T17" fmla="*/ 4 h 145"/>
                <a:gd name="T18" fmla="*/ 142 w 143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6"/>
                  </a:moveTo>
                  <a:lnTo>
                    <a:pt x="142" y="136"/>
                  </a:lnTo>
                  <a:cubicBezTo>
                    <a:pt x="142" y="139"/>
                    <a:pt x="139" y="141"/>
                    <a:pt x="137" y="141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5" y="144"/>
                    <a:pt x="3" y="141"/>
                    <a:pt x="3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2" y="136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6" name="Freeform 472"/>
            <p:cNvSpPr>
              <a:spLocks noChangeArrowheads="1"/>
            </p:cNvSpPr>
            <p:nvPr/>
          </p:nvSpPr>
          <p:spPr bwMode="auto">
            <a:xfrm>
              <a:off x="19048591" y="6669676"/>
              <a:ext cx="131199" cy="135425"/>
            </a:xfrm>
            <a:custGeom>
              <a:avLst/>
              <a:gdLst>
                <a:gd name="T0" fmla="*/ 142 w 143"/>
                <a:gd name="T1" fmla="*/ 136 h 145"/>
                <a:gd name="T2" fmla="*/ 142 w 143"/>
                <a:gd name="T3" fmla="*/ 136 h 145"/>
                <a:gd name="T4" fmla="*/ 137 w 143"/>
                <a:gd name="T5" fmla="*/ 141 h 145"/>
                <a:gd name="T6" fmla="*/ 8 w 143"/>
                <a:gd name="T7" fmla="*/ 144 h 145"/>
                <a:gd name="T8" fmla="*/ 3 w 143"/>
                <a:gd name="T9" fmla="*/ 139 h 145"/>
                <a:gd name="T10" fmla="*/ 0 w 143"/>
                <a:gd name="T11" fmla="*/ 7 h 145"/>
                <a:gd name="T12" fmla="*/ 5 w 143"/>
                <a:gd name="T13" fmla="*/ 2 h 145"/>
                <a:gd name="T14" fmla="*/ 134 w 143"/>
                <a:gd name="T15" fmla="*/ 0 h 145"/>
                <a:gd name="T16" fmla="*/ 139 w 143"/>
                <a:gd name="T17" fmla="*/ 4 h 145"/>
                <a:gd name="T18" fmla="*/ 142 w 143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6"/>
                  </a:moveTo>
                  <a:lnTo>
                    <a:pt x="142" y="136"/>
                  </a:lnTo>
                  <a:cubicBezTo>
                    <a:pt x="142" y="139"/>
                    <a:pt x="139" y="141"/>
                    <a:pt x="137" y="141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5" y="144"/>
                    <a:pt x="3" y="141"/>
                    <a:pt x="3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4"/>
                  </a:cubicBezTo>
                  <a:lnTo>
                    <a:pt x="142" y="136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7" name="Freeform 473"/>
            <p:cNvSpPr>
              <a:spLocks noChangeArrowheads="1"/>
            </p:cNvSpPr>
            <p:nvPr/>
          </p:nvSpPr>
          <p:spPr bwMode="auto">
            <a:xfrm>
              <a:off x="18879302" y="6669676"/>
              <a:ext cx="131199" cy="131193"/>
            </a:xfrm>
            <a:custGeom>
              <a:avLst/>
              <a:gdLst>
                <a:gd name="T0" fmla="*/ 138 w 139"/>
                <a:gd name="T1" fmla="*/ 137 h 143"/>
                <a:gd name="T2" fmla="*/ 138 w 139"/>
                <a:gd name="T3" fmla="*/ 137 h 143"/>
                <a:gd name="T4" fmla="*/ 136 w 139"/>
                <a:gd name="T5" fmla="*/ 142 h 143"/>
                <a:gd name="T6" fmla="*/ 7 w 139"/>
                <a:gd name="T7" fmla="*/ 142 h 143"/>
                <a:gd name="T8" fmla="*/ 2 w 139"/>
                <a:gd name="T9" fmla="*/ 139 h 143"/>
                <a:gd name="T10" fmla="*/ 0 w 139"/>
                <a:gd name="T11" fmla="*/ 7 h 143"/>
                <a:gd name="T12" fmla="*/ 4 w 139"/>
                <a:gd name="T13" fmla="*/ 2 h 143"/>
                <a:gd name="T14" fmla="*/ 133 w 139"/>
                <a:gd name="T15" fmla="*/ 0 h 143"/>
                <a:gd name="T16" fmla="*/ 138 w 139"/>
                <a:gd name="T17" fmla="*/ 5 h 143"/>
                <a:gd name="T18" fmla="*/ 138 w 139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3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2" y="142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8" name="Freeform 474"/>
            <p:cNvSpPr>
              <a:spLocks noChangeArrowheads="1"/>
            </p:cNvSpPr>
            <p:nvPr/>
          </p:nvSpPr>
          <p:spPr bwMode="auto">
            <a:xfrm>
              <a:off x="18879302" y="6669676"/>
              <a:ext cx="131199" cy="131193"/>
            </a:xfrm>
            <a:custGeom>
              <a:avLst/>
              <a:gdLst>
                <a:gd name="T0" fmla="*/ 138 w 139"/>
                <a:gd name="T1" fmla="*/ 137 h 143"/>
                <a:gd name="T2" fmla="*/ 138 w 139"/>
                <a:gd name="T3" fmla="*/ 137 h 143"/>
                <a:gd name="T4" fmla="*/ 136 w 139"/>
                <a:gd name="T5" fmla="*/ 142 h 143"/>
                <a:gd name="T6" fmla="*/ 7 w 139"/>
                <a:gd name="T7" fmla="*/ 142 h 143"/>
                <a:gd name="T8" fmla="*/ 2 w 139"/>
                <a:gd name="T9" fmla="*/ 139 h 143"/>
                <a:gd name="T10" fmla="*/ 0 w 139"/>
                <a:gd name="T11" fmla="*/ 7 h 143"/>
                <a:gd name="T12" fmla="*/ 4 w 139"/>
                <a:gd name="T13" fmla="*/ 2 h 143"/>
                <a:gd name="T14" fmla="*/ 133 w 139"/>
                <a:gd name="T15" fmla="*/ 0 h 143"/>
                <a:gd name="T16" fmla="*/ 138 w 139"/>
                <a:gd name="T17" fmla="*/ 5 h 143"/>
                <a:gd name="T18" fmla="*/ 138 w 139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3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2" y="142"/>
                    <a:pt x="2" y="142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9" name="Freeform 475"/>
            <p:cNvSpPr>
              <a:spLocks noChangeArrowheads="1"/>
            </p:cNvSpPr>
            <p:nvPr/>
          </p:nvSpPr>
          <p:spPr bwMode="auto">
            <a:xfrm>
              <a:off x="18705781" y="6673908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0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0" name="Freeform 476"/>
            <p:cNvSpPr>
              <a:spLocks noChangeArrowheads="1"/>
            </p:cNvSpPr>
            <p:nvPr/>
          </p:nvSpPr>
          <p:spPr bwMode="auto">
            <a:xfrm>
              <a:off x="18705781" y="6673908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0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1" name="Freeform 477"/>
            <p:cNvSpPr>
              <a:spLocks noChangeArrowheads="1"/>
            </p:cNvSpPr>
            <p:nvPr/>
          </p:nvSpPr>
          <p:spPr bwMode="auto">
            <a:xfrm>
              <a:off x="18532259" y="6673908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7 w 140"/>
                <a:gd name="T5" fmla="*/ 142 h 143"/>
                <a:gd name="T6" fmla="*/ 7 w 140"/>
                <a:gd name="T7" fmla="*/ 142 h 143"/>
                <a:gd name="T8" fmla="*/ 3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7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2" name="Freeform 478"/>
            <p:cNvSpPr>
              <a:spLocks noChangeArrowheads="1"/>
            </p:cNvSpPr>
            <p:nvPr/>
          </p:nvSpPr>
          <p:spPr bwMode="auto">
            <a:xfrm>
              <a:off x="18532259" y="6673908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7 w 140"/>
                <a:gd name="T5" fmla="*/ 142 h 143"/>
                <a:gd name="T6" fmla="*/ 7 w 140"/>
                <a:gd name="T7" fmla="*/ 142 h 143"/>
                <a:gd name="T8" fmla="*/ 3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9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2"/>
                    <a:pt x="137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3" name="Freeform 479"/>
            <p:cNvSpPr>
              <a:spLocks noChangeArrowheads="1"/>
            </p:cNvSpPr>
            <p:nvPr/>
          </p:nvSpPr>
          <p:spPr bwMode="auto">
            <a:xfrm>
              <a:off x="18362970" y="6678140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5 w 140"/>
                <a:gd name="T5" fmla="*/ 140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3 w 140"/>
                <a:gd name="T13" fmla="*/ 0 h 143"/>
                <a:gd name="T14" fmla="*/ 132 w 140"/>
                <a:gd name="T15" fmla="*/ 0 h 143"/>
                <a:gd name="T16" fmla="*/ 137 w 140"/>
                <a:gd name="T17" fmla="*/ 3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40"/>
                    <a:pt x="137" y="140"/>
                    <a:pt x="135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7" y="0"/>
                    <a:pt x="137" y="3"/>
                  </a:cubicBezTo>
                  <a:lnTo>
                    <a:pt x="139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4" name="Freeform 480"/>
            <p:cNvSpPr>
              <a:spLocks noChangeArrowheads="1"/>
            </p:cNvSpPr>
            <p:nvPr/>
          </p:nvSpPr>
          <p:spPr bwMode="auto">
            <a:xfrm>
              <a:off x="18362970" y="6678140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5 w 140"/>
                <a:gd name="T5" fmla="*/ 140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3 w 140"/>
                <a:gd name="T13" fmla="*/ 0 h 143"/>
                <a:gd name="T14" fmla="*/ 132 w 140"/>
                <a:gd name="T15" fmla="*/ 0 h 143"/>
                <a:gd name="T16" fmla="*/ 137 w 140"/>
                <a:gd name="T17" fmla="*/ 3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40"/>
                    <a:pt x="137" y="140"/>
                    <a:pt x="135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2"/>
                    <a:pt x="0" y="140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7" y="0"/>
                    <a:pt x="137" y="3"/>
                  </a:cubicBezTo>
                  <a:lnTo>
                    <a:pt x="139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5" name="Freeform 481"/>
            <p:cNvSpPr>
              <a:spLocks noChangeArrowheads="1"/>
            </p:cNvSpPr>
            <p:nvPr/>
          </p:nvSpPr>
          <p:spPr bwMode="auto">
            <a:xfrm>
              <a:off x="19217881" y="6500395"/>
              <a:ext cx="131199" cy="135425"/>
            </a:xfrm>
            <a:custGeom>
              <a:avLst/>
              <a:gdLst>
                <a:gd name="T0" fmla="*/ 142 w 143"/>
                <a:gd name="T1" fmla="*/ 137 h 145"/>
                <a:gd name="T2" fmla="*/ 142 w 143"/>
                <a:gd name="T3" fmla="*/ 137 h 145"/>
                <a:gd name="T4" fmla="*/ 137 w 143"/>
                <a:gd name="T5" fmla="*/ 142 h 145"/>
                <a:gd name="T6" fmla="*/ 7 w 143"/>
                <a:gd name="T7" fmla="*/ 144 h 145"/>
                <a:gd name="T8" fmla="*/ 3 w 143"/>
                <a:gd name="T9" fmla="*/ 139 h 145"/>
                <a:gd name="T10" fmla="*/ 0 w 143"/>
                <a:gd name="T11" fmla="*/ 8 h 145"/>
                <a:gd name="T12" fmla="*/ 5 w 143"/>
                <a:gd name="T13" fmla="*/ 3 h 145"/>
                <a:gd name="T14" fmla="*/ 134 w 143"/>
                <a:gd name="T15" fmla="*/ 0 h 145"/>
                <a:gd name="T16" fmla="*/ 139 w 143"/>
                <a:gd name="T17" fmla="*/ 5 h 145"/>
                <a:gd name="T18" fmla="*/ 142 w 143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42"/>
                    <a:pt x="137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3" y="142"/>
                    <a:pt x="3" y="1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6" name="Freeform 482"/>
            <p:cNvSpPr>
              <a:spLocks noChangeArrowheads="1"/>
            </p:cNvSpPr>
            <p:nvPr/>
          </p:nvSpPr>
          <p:spPr bwMode="auto">
            <a:xfrm>
              <a:off x="19217881" y="6500395"/>
              <a:ext cx="131199" cy="135425"/>
            </a:xfrm>
            <a:custGeom>
              <a:avLst/>
              <a:gdLst>
                <a:gd name="T0" fmla="*/ 142 w 143"/>
                <a:gd name="T1" fmla="*/ 137 h 145"/>
                <a:gd name="T2" fmla="*/ 142 w 143"/>
                <a:gd name="T3" fmla="*/ 137 h 145"/>
                <a:gd name="T4" fmla="*/ 137 w 143"/>
                <a:gd name="T5" fmla="*/ 142 h 145"/>
                <a:gd name="T6" fmla="*/ 7 w 143"/>
                <a:gd name="T7" fmla="*/ 144 h 145"/>
                <a:gd name="T8" fmla="*/ 3 w 143"/>
                <a:gd name="T9" fmla="*/ 139 h 145"/>
                <a:gd name="T10" fmla="*/ 0 w 143"/>
                <a:gd name="T11" fmla="*/ 8 h 145"/>
                <a:gd name="T12" fmla="*/ 5 w 143"/>
                <a:gd name="T13" fmla="*/ 3 h 145"/>
                <a:gd name="T14" fmla="*/ 134 w 143"/>
                <a:gd name="T15" fmla="*/ 0 h 145"/>
                <a:gd name="T16" fmla="*/ 139 w 143"/>
                <a:gd name="T17" fmla="*/ 5 h 145"/>
                <a:gd name="T18" fmla="*/ 142 w 143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5">
                  <a:moveTo>
                    <a:pt x="142" y="137"/>
                  </a:moveTo>
                  <a:lnTo>
                    <a:pt x="142" y="137"/>
                  </a:lnTo>
                  <a:cubicBezTo>
                    <a:pt x="142" y="139"/>
                    <a:pt x="139" y="142"/>
                    <a:pt x="137" y="142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5" y="144"/>
                    <a:pt x="3" y="142"/>
                    <a:pt x="3" y="1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2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7" name="Freeform 483"/>
            <p:cNvSpPr>
              <a:spLocks noChangeArrowheads="1"/>
            </p:cNvSpPr>
            <p:nvPr/>
          </p:nvSpPr>
          <p:spPr bwMode="auto">
            <a:xfrm>
              <a:off x="19048591" y="6504627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9 h 142"/>
                <a:gd name="T10" fmla="*/ 0 w 140"/>
                <a:gd name="T11" fmla="*/ 7 h 142"/>
                <a:gd name="T12" fmla="*/ 3 w 140"/>
                <a:gd name="T13" fmla="*/ 2 h 142"/>
                <a:gd name="T14" fmla="*/ 132 w 140"/>
                <a:gd name="T15" fmla="*/ 0 h 142"/>
                <a:gd name="T16" fmla="*/ 137 w 140"/>
                <a:gd name="T17" fmla="*/ 5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41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3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7" y="0"/>
                    <a:pt x="137" y="2"/>
                    <a:pt x="137" y="5"/>
                  </a:cubicBezTo>
                  <a:lnTo>
                    <a:pt x="139" y="136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8" name="Freeform 484"/>
            <p:cNvSpPr>
              <a:spLocks noChangeArrowheads="1"/>
            </p:cNvSpPr>
            <p:nvPr/>
          </p:nvSpPr>
          <p:spPr bwMode="auto">
            <a:xfrm>
              <a:off x="19048591" y="6504627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9 h 142"/>
                <a:gd name="T10" fmla="*/ 0 w 140"/>
                <a:gd name="T11" fmla="*/ 7 h 142"/>
                <a:gd name="T12" fmla="*/ 3 w 140"/>
                <a:gd name="T13" fmla="*/ 2 h 142"/>
                <a:gd name="T14" fmla="*/ 132 w 140"/>
                <a:gd name="T15" fmla="*/ 0 h 142"/>
                <a:gd name="T16" fmla="*/ 137 w 140"/>
                <a:gd name="T17" fmla="*/ 5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41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3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7" y="0"/>
                    <a:pt x="137" y="2"/>
                    <a:pt x="137" y="5"/>
                  </a:cubicBezTo>
                  <a:lnTo>
                    <a:pt x="139" y="136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9" name="Freeform 485"/>
            <p:cNvSpPr>
              <a:spLocks noChangeArrowheads="1"/>
            </p:cNvSpPr>
            <p:nvPr/>
          </p:nvSpPr>
          <p:spPr bwMode="auto">
            <a:xfrm>
              <a:off x="18875070" y="6504627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3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2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0" name="Freeform 486"/>
            <p:cNvSpPr>
              <a:spLocks noChangeArrowheads="1"/>
            </p:cNvSpPr>
            <p:nvPr/>
          </p:nvSpPr>
          <p:spPr bwMode="auto">
            <a:xfrm>
              <a:off x="18875070" y="6504627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3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2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1" name="Freeform 487"/>
            <p:cNvSpPr>
              <a:spLocks noChangeArrowheads="1"/>
            </p:cNvSpPr>
            <p:nvPr/>
          </p:nvSpPr>
          <p:spPr bwMode="auto">
            <a:xfrm>
              <a:off x="18705781" y="6508859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4 h 142"/>
                <a:gd name="T12" fmla="*/ 3 w 140"/>
                <a:gd name="T13" fmla="*/ 0 h 142"/>
                <a:gd name="T14" fmla="*/ 132 w 140"/>
                <a:gd name="T15" fmla="*/ 0 h 142"/>
                <a:gd name="T16" fmla="*/ 136 w 140"/>
                <a:gd name="T17" fmla="*/ 4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36" y="2"/>
                    <a:pt x="136" y="4"/>
                  </a:cubicBezTo>
                  <a:lnTo>
                    <a:pt x="139" y="136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" name="Freeform 488"/>
            <p:cNvSpPr>
              <a:spLocks noChangeArrowheads="1"/>
            </p:cNvSpPr>
            <p:nvPr/>
          </p:nvSpPr>
          <p:spPr bwMode="auto">
            <a:xfrm>
              <a:off x="18705781" y="6508859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4 h 142"/>
                <a:gd name="T12" fmla="*/ 3 w 140"/>
                <a:gd name="T13" fmla="*/ 0 h 142"/>
                <a:gd name="T14" fmla="*/ 132 w 140"/>
                <a:gd name="T15" fmla="*/ 0 h 142"/>
                <a:gd name="T16" fmla="*/ 136 w 140"/>
                <a:gd name="T17" fmla="*/ 4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36" y="2"/>
                    <a:pt x="136" y="4"/>
                  </a:cubicBezTo>
                  <a:lnTo>
                    <a:pt x="139" y="136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3" name="Freeform 489"/>
            <p:cNvSpPr>
              <a:spLocks noChangeArrowheads="1"/>
            </p:cNvSpPr>
            <p:nvPr/>
          </p:nvSpPr>
          <p:spPr bwMode="auto">
            <a:xfrm>
              <a:off x="18532259" y="6508859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39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39"/>
                    <a:pt x="136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4" name="Freeform 490"/>
            <p:cNvSpPr>
              <a:spLocks noChangeArrowheads="1"/>
            </p:cNvSpPr>
            <p:nvPr/>
          </p:nvSpPr>
          <p:spPr bwMode="auto">
            <a:xfrm>
              <a:off x="18532259" y="6508859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39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39"/>
                    <a:pt x="136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41" y="137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5" name="Freeform 491"/>
            <p:cNvSpPr>
              <a:spLocks noChangeArrowheads="1"/>
            </p:cNvSpPr>
            <p:nvPr/>
          </p:nvSpPr>
          <p:spPr bwMode="auto">
            <a:xfrm>
              <a:off x="18362970" y="6513091"/>
              <a:ext cx="131199" cy="131193"/>
            </a:xfrm>
            <a:custGeom>
              <a:avLst/>
              <a:gdLst>
                <a:gd name="T0" fmla="*/ 139 w 140"/>
                <a:gd name="T1" fmla="*/ 135 h 143"/>
                <a:gd name="T2" fmla="*/ 139 w 140"/>
                <a:gd name="T3" fmla="*/ 135 h 143"/>
                <a:gd name="T4" fmla="*/ 134 w 140"/>
                <a:gd name="T5" fmla="*/ 140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7 w 140"/>
                <a:gd name="T17" fmla="*/ 3 h 143"/>
                <a:gd name="T18" fmla="*/ 139 w 140"/>
                <a:gd name="T19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5"/>
                  </a:moveTo>
                  <a:lnTo>
                    <a:pt x="139" y="135"/>
                  </a:lnTo>
                  <a:cubicBezTo>
                    <a:pt x="139" y="140"/>
                    <a:pt x="137" y="140"/>
                    <a:pt x="134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40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7" y="3"/>
                  </a:cubicBezTo>
                  <a:lnTo>
                    <a:pt x="139" y="135"/>
                  </a:lnTo>
                </a:path>
              </a:pathLst>
            </a:custGeom>
            <a:solidFill>
              <a:srgbClr val="5B93B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6" name="Freeform 492"/>
            <p:cNvSpPr>
              <a:spLocks noChangeArrowheads="1"/>
            </p:cNvSpPr>
            <p:nvPr/>
          </p:nvSpPr>
          <p:spPr bwMode="auto">
            <a:xfrm>
              <a:off x="18362970" y="6513091"/>
              <a:ext cx="131199" cy="131193"/>
            </a:xfrm>
            <a:custGeom>
              <a:avLst/>
              <a:gdLst>
                <a:gd name="T0" fmla="*/ 139 w 140"/>
                <a:gd name="T1" fmla="*/ 135 h 143"/>
                <a:gd name="T2" fmla="*/ 139 w 140"/>
                <a:gd name="T3" fmla="*/ 135 h 143"/>
                <a:gd name="T4" fmla="*/ 134 w 140"/>
                <a:gd name="T5" fmla="*/ 140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5 w 140"/>
                <a:gd name="T13" fmla="*/ 0 h 143"/>
                <a:gd name="T14" fmla="*/ 134 w 140"/>
                <a:gd name="T15" fmla="*/ 0 h 143"/>
                <a:gd name="T16" fmla="*/ 137 w 140"/>
                <a:gd name="T17" fmla="*/ 3 h 143"/>
                <a:gd name="T18" fmla="*/ 139 w 140"/>
                <a:gd name="T19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5"/>
                  </a:moveTo>
                  <a:lnTo>
                    <a:pt x="139" y="135"/>
                  </a:lnTo>
                  <a:cubicBezTo>
                    <a:pt x="139" y="140"/>
                    <a:pt x="137" y="140"/>
                    <a:pt x="134" y="14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40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7" y="3"/>
                  </a:cubicBezTo>
                  <a:lnTo>
                    <a:pt x="139" y="135"/>
                  </a:lnTo>
                </a:path>
              </a:pathLst>
            </a:custGeom>
            <a:noFill/>
            <a:ln w="5760" cap="flat">
              <a:solidFill>
                <a:srgbClr val="6491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7" name="Freeform 493"/>
            <p:cNvSpPr>
              <a:spLocks noChangeArrowheads="1"/>
            </p:cNvSpPr>
            <p:nvPr/>
          </p:nvSpPr>
          <p:spPr bwMode="auto">
            <a:xfrm>
              <a:off x="19217881" y="6826261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4 w 140"/>
                <a:gd name="T5" fmla="*/ 142 h 145"/>
                <a:gd name="T6" fmla="*/ 5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5 w 140"/>
                <a:gd name="T13" fmla="*/ 2 h 145"/>
                <a:gd name="T14" fmla="*/ 134 w 140"/>
                <a:gd name="T15" fmla="*/ 0 h 145"/>
                <a:gd name="T16" fmla="*/ 136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42"/>
                    <a:pt x="134" y="142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2" y="144"/>
                    <a:pt x="0" y="142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2"/>
                    <a:pt x="136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8" name="Freeform 494"/>
            <p:cNvSpPr>
              <a:spLocks noChangeArrowheads="1"/>
            </p:cNvSpPr>
            <p:nvPr/>
          </p:nvSpPr>
          <p:spPr bwMode="auto">
            <a:xfrm>
              <a:off x="19044359" y="6826261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40 h 143"/>
                <a:gd name="T10" fmla="*/ 0 w 142"/>
                <a:gd name="T11" fmla="*/ 8 h 143"/>
                <a:gd name="T12" fmla="*/ 4 w 142"/>
                <a:gd name="T13" fmla="*/ 3 h 143"/>
                <a:gd name="T14" fmla="*/ 133 w 142"/>
                <a:gd name="T15" fmla="*/ 0 h 143"/>
                <a:gd name="T16" fmla="*/ 138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8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2"/>
                    <a:pt x="2" y="142"/>
                    <a:pt x="2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3"/>
                    <a:pt x="4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8" y="3"/>
                    <a:pt x="138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9" name="Freeform 495"/>
            <p:cNvSpPr>
              <a:spLocks noChangeArrowheads="1"/>
            </p:cNvSpPr>
            <p:nvPr/>
          </p:nvSpPr>
          <p:spPr bwMode="auto">
            <a:xfrm>
              <a:off x="18875070" y="6830493"/>
              <a:ext cx="131199" cy="131193"/>
            </a:xfrm>
            <a:custGeom>
              <a:avLst/>
              <a:gdLst>
                <a:gd name="T0" fmla="*/ 138 w 139"/>
                <a:gd name="T1" fmla="*/ 137 h 142"/>
                <a:gd name="T2" fmla="*/ 138 w 139"/>
                <a:gd name="T3" fmla="*/ 137 h 142"/>
                <a:gd name="T4" fmla="*/ 133 w 139"/>
                <a:gd name="T5" fmla="*/ 141 h 142"/>
                <a:gd name="T6" fmla="*/ 5 w 139"/>
                <a:gd name="T7" fmla="*/ 141 h 142"/>
                <a:gd name="T8" fmla="*/ 0 w 139"/>
                <a:gd name="T9" fmla="*/ 137 h 142"/>
                <a:gd name="T10" fmla="*/ 0 w 139"/>
                <a:gd name="T11" fmla="*/ 5 h 142"/>
                <a:gd name="T12" fmla="*/ 5 w 139"/>
                <a:gd name="T13" fmla="*/ 2 h 142"/>
                <a:gd name="T14" fmla="*/ 133 w 139"/>
                <a:gd name="T15" fmla="*/ 0 h 142"/>
                <a:gd name="T16" fmla="*/ 136 w 139"/>
                <a:gd name="T17" fmla="*/ 5 h 142"/>
                <a:gd name="T18" fmla="*/ 138 w 139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7"/>
                  </a:moveTo>
                  <a:lnTo>
                    <a:pt x="138" y="137"/>
                  </a:lnTo>
                  <a:cubicBezTo>
                    <a:pt x="138" y="139"/>
                    <a:pt x="136" y="141"/>
                    <a:pt x="133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0" y="141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2"/>
                    <a:pt x="5" y="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6" y="2"/>
                    <a:pt x="136" y="5"/>
                  </a:cubicBezTo>
                  <a:lnTo>
                    <a:pt x="138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0" name="Freeform 496"/>
            <p:cNvSpPr>
              <a:spLocks noChangeArrowheads="1"/>
            </p:cNvSpPr>
            <p:nvPr/>
          </p:nvSpPr>
          <p:spPr bwMode="auto">
            <a:xfrm>
              <a:off x="18701549" y="6830493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7 w 142"/>
                <a:gd name="T5" fmla="*/ 142 h 143"/>
                <a:gd name="T6" fmla="*/ 8 w 142"/>
                <a:gd name="T7" fmla="*/ 142 h 143"/>
                <a:gd name="T8" fmla="*/ 3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7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2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1" name="Freeform 497"/>
            <p:cNvSpPr>
              <a:spLocks noChangeArrowheads="1"/>
            </p:cNvSpPr>
            <p:nvPr/>
          </p:nvSpPr>
          <p:spPr bwMode="auto">
            <a:xfrm>
              <a:off x="18528027" y="6834725"/>
              <a:ext cx="131199" cy="131193"/>
            </a:xfrm>
            <a:custGeom>
              <a:avLst/>
              <a:gdLst>
                <a:gd name="T0" fmla="*/ 139 w 140"/>
                <a:gd name="T1" fmla="*/ 136 h 142"/>
                <a:gd name="T2" fmla="*/ 139 w 140"/>
                <a:gd name="T3" fmla="*/ 136 h 142"/>
                <a:gd name="T4" fmla="*/ 134 w 140"/>
                <a:gd name="T5" fmla="*/ 141 h 142"/>
                <a:gd name="T6" fmla="*/ 5 w 140"/>
                <a:gd name="T7" fmla="*/ 141 h 142"/>
                <a:gd name="T8" fmla="*/ 0 w 140"/>
                <a:gd name="T9" fmla="*/ 136 h 142"/>
                <a:gd name="T10" fmla="*/ 0 w 140"/>
                <a:gd name="T11" fmla="*/ 4 h 142"/>
                <a:gd name="T12" fmla="*/ 5 w 140"/>
                <a:gd name="T13" fmla="*/ 0 h 142"/>
                <a:gd name="T14" fmla="*/ 134 w 140"/>
                <a:gd name="T15" fmla="*/ 0 h 142"/>
                <a:gd name="T16" fmla="*/ 137 w 140"/>
                <a:gd name="T17" fmla="*/ 4 h 142"/>
                <a:gd name="T18" fmla="*/ 139 w 140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7" y="139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0" y="139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7" y="4"/>
                  </a:cubicBezTo>
                  <a:lnTo>
                    <a:pt x="139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2" name="Freeform 498"/>
            <p:cNvSpPr>
              <a:spLocks noChangeArrowheads="1"/>
            </p:cNvSpPr>
            <p:nvPr/>
          </p:nvSpPr>
          <p:spPr bwMode="auto">
            <a:xfrm>
              <a:off x="18358738" y="6838957"/>
              <a:ext cx="131199" cy="131193"/>
            </a:xfrm>
            <a:custGeom>
              <a:avLst/>
              <a:gdLst>
                <a:gd name="T0" fmla="*/ 142 w 143"/>
                <a:gd name="T1" fmla="*/ 134 h 143"/>
                <a:gd name="T2" fmla="*/ 142 w 143"/>
                <a:gd name="T3" fmla="*/ 134 h 143"/>
                <a:gd name="T4" fmla="*/ 137 w 143"/>
                <a:gd name="T5" fmla="*/ 139 h 143"/>
                <a:gd name="T6" fmla="*/ 7 w 143"/>
                <a:gd name="T7" fmla="*/ 142 h 143"/>
                <a:gd name="T8" fmla="*/ 2 w 143"/>
                <a:gd name="T9" fmla="*/ 137 h 143"/>
                <a:gd name="T10" fmla="*/ 0 w 143"/>
                <a:gd name="T11" fmla="*/ 5 h 143"/>
                <a:gd name="T12" fmla="*/ 5 w 143"/>
                <a:gd name="T13" fmla="*/ 0 h 143"/>
                <a:gd name="T14" fmla="*/ 134 w 143"/>
                <a:gd name="T15" fmla="*/ 0 h 143"/>
                <a:gd name="T16" fmla="*/ 139 w 143"/>
                <a:gd name="T17" fmla="*/ 2 h 143"/>
                <a:gd name="T18" fmla="*/ 142 w 143"/>
                <a:gd name="T1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42" y="134"/>
                  </a:moveTo>
                  <a:lnTo>
                    <a:pt x="142" y="134"/>
                  </a:lnTo>
                  <a:cubicBezTo>
                    <a:pt x="142" y="139"/>
                    <a:pt x="139" y="139"/>
                    <a:pt x="137" y="139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0"/>
                    <a:pt x="139" y="2"/>
                  </a:cubicBezTo>
                  <a:lnTo>
                    <a:pt x="142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3" name="Freeform 499"/>
            <p:cNvSpPr>
              <a:spLocks noChangeArrowheads="1"/>
            </p:cNvSpPr>
            <p:nvPr/>
          </p:nvSpPr>
          <p:spPr bwMode="auto">
            <a:xfrm>
              <a:off x="19213648" y="6661212"/>
              <a:ext cx="131199" cy="135425"/>
            </a:xfrm>
            <a:custGeom>
              <a:avLst/>
              <a:gdLst>
                <a:gd name="T0" fmla="*/ 139 w 140"/>
                <a:gd name="T1" fmla="*/ 137 h 145"/>
                <a:gd name="T2" fmla="*/ 139 w 140"/>
                <a:gd name="T3" fmla="*/ 137 h 145"/>
                <a:gd name="T4" fmla="*/ 135 w 140"/>
                <a:gd name="T5" fmla="*/ 142 h 145"/>
                <a:gd name="T6" fmla="*/ 5 w 140"/>
                <a:gd name="T7" fmla="*/ 142 h 145"/>
                <a:gd name="T8" fmla="*/ 3 w 140"/>
                <a:gd name="T9" fmla="*/ 139 h 145"/>
                <a:gd name="T10" fmla="*/ 0 w 140"/>
                <a:gd name="T11" fmla="*/ 7 h 145"/>
                <a:gd name="T12" fmla="*/ 5 w 140"/>
                <a:gd name="T13" fmla="*/ 2 h 145"/>
                <a:gd name="T14" fmla="*/ 135 w 140"/>
                <a:gd name="T15" fmla="*/ 0 h 145"/>
                <a:gd name="T16" fmla="*/ 139 w 140"/>
                <a:gd name="T17" fmla="*/ 5 h 145"/>
                <a:gd name="T18" fmla="*/ 139 w 140"/>
                <a:gd name="T1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7" y="142"/>
                    <a:pt x="13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3" y="144"/>
                    <a:pt x="3" y="142"/>
                    <a:pt x="3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2"/>
                    <a:pt x="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4" name="Freeform 500"/>
            <p:cNvSpPr>
              <a:spLocks noChangeArrowheads="1"/>
            </p:cNvSpPr>
            <p:nvPr/>
          </p:nvSpPr>
          <p:spPr bwMode="auto">
            <a:xfrm>
              <a:off x="19040127" y="6661212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3 w 142"/>
                <a:gd name="T9" fmla="*/ 140 h 143"/>
                <a:gd name="T10" fmla="*/ 0 w 142"/>
                <a:gd name="T11" fmla="*/ 8 h 143"/>
                <a:gd name="T12" fmla="*/ 5 w 142"/>
                <a:gd name="T13" fmla="*/ 3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40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3" y="142"/>
                    <a:pt x="3" y="1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5" name="Freeform 501"/>
            <p:cNvSpPr>
              <a:spLocks noChangeArrowheads="1"/>
            </p:cNvSpPr>
            <p:nvPr/>
          </p:nvSpPr>
          <p:spPr bwMode="auto">
            <a:xfrm>
              <a:off x="18870838" y="6665444"/>
              <a:ext cx="131199" cy="131193"/>
            </a:xfrm>
            <a:custGeom>
              <a:avLst/>
              <a:gdLst>
                <a:gd name="T0" fmla="*/ 139 w 140"/>
                <a:gd name="T1" fmla="*/ 137 h 142"/>
                <a:gd name="T2" fmla="*/ 139 w 140"/>
                <a:gd name="T3" fmla="*/ 137 h 142"/>
                <a:gd name="T4" fmla="*/ 134 w 140"/>
                <a:gd name="T5" fmla="*/ 141 h 142"/>
                <a:gd name="T6" fmla="*/ 5 w 140"/>
                <a:gd name="T7" fmla="*/ 141 h 142"/>
                <a:gd name="T8" fmla="*/ 3 w 140"/>
                <a:gd name="T9" fmla="*/ 137 h 142"/>
                <a:gd name="T10" fmla="*/ 0 w 140"/>
                <a:gd name="T11" fmla="*/ 5 h 142"/>
                <a:gd name="T12" fmla="*/ 5 w 140"/>
                <a:gd name="T13" fmla="*/ 0 h 142"/>
                <a:gd name="T14" fmla="*/ 134 w 140"/>
                <a:gd name="T15" fmla="*/ 0 h 142"/>
                <a:gd name="T16" fmla="*/ 139 w 140"/>
                <a:gd name="T17" fmla="*/ 5 h 142"/>
                <a:gd name="T18" fmla="*/ 139 w 140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41"/>
                    <a:pt x="134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3" y="141"/>
                    <a:pt x="3" y="139"/>
                    <a:pt x="3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2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6" name="Freeform 502"/>
            <p:cNvSpPr>
              <a:spLocks noChangeArrowheads="1"/>
            </p:cNvSpPr>
            <p:nvPr/>
          </p:nvSpPr>
          <p:spPr bwMode="auto">
            <a:xfrm>
              <a:off x="18697316" y="6665444"/>
              <a:ext cx="131199" cy="131193"/>
            </a:xfrm>
            <a:custGeom>
              <a:avLst/>
              <a:gdLst>
                <a:gd name="T0" fmla="*/ 141 w 142"/>
                <a:gd name="T1" fmla="*/ 137 h 143"/>
                <a:gd name="T2" fmla="*/ 141 w 142"/>
                <a:gd name="T3" fmla="*/ 137 h 143"/>
                <a:gd name="T4" fmla="*/ 136 w 142"/>
                <a:gd name="T5" fmla="*/ 142 h 143"/>
                <a:gd name="T6" fmla="*/ 7 w 142"/>
                <a:gd name="T7" fmla="*/ 142 h 143"/>
                <a:gd name="T8" fmla="*/ 2 w 142"/>
                <a:gd name="T9" fmla="*/ 137 h 143"/>
                <a:gd name="T10" fmla="*/ 0 w 142"/>
                <a:gd name="T11" fmla="*/ 5 h 143"/>
                <a:gd name="T12" fmla="*/ 5 w 142"/>
                <a:gd name="T13" fmla="*/ 0 h 143"/>
                <a:gd name="T14" fmla="*/ 134 w 142"/>
                <a:gd name="T15" fmla="*/ 0 h 143"/>
                <a:gd name="T16" fmla="*/ 139 w 142"/>
                <a:gd name="T17" fmla="*/ 5 h 143"/>
                <a:gd name="T18" fmla="*/ 141 w 142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3">
                  <a:moveTo>
                    <a:pt x="141" y="137"/>
                  </a:moveTo>
                  <a:lnTo>
                    <a:pt x="141" y="137"/>
                  </a:lnTo>
                  <a:cubicBezTo>
                    <a:pt x="141" y="139"/>
                    <a:pt x="139" y="142"/>
                    <a:pt x="136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5" y="142"/>
                    <a:pt x="2" y="139"/>
                    <a:pt x="2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3"/>
                    <a:pt x="139" y="5"/>
                  </a:cubicBezTo>
                  <a:lnTo>
                    <a:pt x="141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7" name="Freeform 503"/>
            <p:cNvSpPr>
              <a:spLocks noChangeArrowheads="1"/>
            </p:cNvSpPr>
            <p:nvPr/>
          </p:nvSpPr>
          <p:spPr bwMode="auto">
            <a:xfrm>
              <a:off x="18528027" y="6669676"/>
              <a:ext cx="131199" cy="131193"/>
            </a:xfrm>
            <a:custGeom>
              <a:avLst/>
              <a:gdLst>
                <a:gd name="T0" fmla="*/ 139 w 140"/>
                <a:gd name="T1" fmla="*/ 134 h 142"/>
                <a:gd name="T2" fmla="*/ 139 w 140"/>
                <a:gd name="T3" fmla="*/ 134 h 142"/>
                <a:gd name="T4" fmla="*/ 134 w 140"/>
                <a:gd name="T5" fmla="*/ 139 h 142"/>
                <a:gd name="T6" fmla="*/ 5 w 140"/>
                <a:gd name="T7" fmla="*/ 141 h 142"/>
                <a:gd name="T8" fmla="*/ 2 w 140"/>
                <a:gd name="T9" fmla="*/ 136 h 142"/>
                <a:gd name="T10" fmla="*/ 0 w 140"/>
                <a:gd name="T11" fmla="*/ 4 h 142"/>
                <a:gd name="T12" fmla="*/ 5 w 140"/>
                <a:gd name="T13" fmla="*/ 0 h 142"/>
                <a:gd name="T14" fmla="*/ 134 w 140"/>
                <a:gd name="T15" fmla="*/ 0 h 142"/>
                <a:gd name="T16" fmla="*/ 139 w 140"/>
                <a:gd name="T17" fmla="*/ 4 h 142"/>
                <a:gd name="T18" fmla="*/ 139 w 140"/>
                <a:gd name="T19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4"/>
                  </a:moveTo>
                  <a:lnTo>
                    <a:pt x="139" y="134"/>
                  </a:lnTo>
                  <a:cubicBezTo>
                    <a:pt x="139" y="139"/>
                    <a:pt x="136" y="139"/>
                    <a:pt x="134" y="139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" y="141"/>
                    <a:pt x="2" y="139"/>
                    <a:pt x="2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9" y="0"/>
                    <a:pt x="139" y="4"/>
                  </a:cubicBezTo>
                  <a:lnTo>
                    <a:pt x="139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8" name="Freeform 504"/>
            <p:cNvSpPr>
              <a:spLocks noChangeArrowheads="1"/>
            </p:cNvSpPr>
            <p:nvPr/>
          </p:nvSpPr>
          <p:spPr bwMode="auto">
            <a:xfrm>
              <a:off x="18354506" y="6669676"/>
              <a:ext cx="131199" cy="135425"/>
            </a:xfrm>
            <a:custGeom>
              <a:avLst/>
              <a:gdLst>
                <a:gd name="T0" fmla="*/ 141 w 142"/>
                <a:gd name="T1" fmla="*/ 136 h 145"/>
                <a:gd name="T2" fmla="*/ 141 w 142"/>
                <a:gd name="T3" fmla="*/ 136 h 145"/>
                <a:gd name="T4" fmla="*/ 136 w 142"/>
                <a:gd name="T5" fmla="*/ 141 h 145"/>
                <a:gd name="T6" fmla="*/ 7 w 142"/>
                <a:gd name="T7" fmla="*/ 144 h 145"/>
                <a:gd name="T8" fmla="*/ 2 w 142"/>
                <a:gd name="T9" fmla="*/ 139 h 145"/>
                <a:gd name="T10" fmla="*/ 0 w 142"/>
                <a:gd name="T11" fmla="*/ 7 h 145"/>
                <a:gd name="T12" fmla="*/ 4 w 142"/>
                <a:gd name="T13" fmla="*/ 2 h 145"/>
                <a:gd name="T14" fmla="*/ 134 w 142"/>
                <a:gd name="T15" fmla="*/ 2 h 145"/>
                <a:gd name="T16" fmla="*/ 139 w 142"/>
                <a:gd name="T17" fmla="*/ 4 h 145"/>
                <a:gd name="T18" fmla="*/ 141 w 142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5">
                  <a:moveTo>
                    <a:pt x="141" y="136"/>
                  </a:moveTo>
                  <a:lnTo>
                    <a:pt x="141" y="136"/>
                  </a:lnTo>
                  <a:cubicBezTo>
                    <a:pt x="141" y="139"/>
                    <a:pt x="139" y="141"/>
                    <a:pt x="136" y="14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4" y="144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6" y="0"/>
                    <a:pt x="139" y="2"/>
                    <a:pt x="139" y="4"/>
                  </a:cubicBezTo>
                  <a:lnTo>
                    <a:pt x="141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9" name="Freeform 505"/>
            <p:cNvSpPr>
              <a:spLocks noChangeArrowheads="1"/>
            </p:cNvSpPr>
            <p:nvPr/>
          </p:nvSpPr>
          <p:spPr bwMode="auto">
            <a:xfrm>
              <a:off x="19213648" y="6491931"/>
              <a:ext cx="131199" cy="131193"/>
            </a:xfrm>
            <a:custGeom>
              <a:avLst/>
              <a:gdLst>
                <a:gd name="T0" fmla="*/ 139 w 140"/>
                <a:gd name="T1" fmla="*/ 137 h 142"/>
                <a:gd name="T2" fmla="*/ 139 w 140"/>
                <a:gd name="T3" fmla="*/ 137 h 142"/>
                <a:gd name="T4" fmla="*/ 137 w 140"/>
                <a:gd name="T5" fmla="*/ 141 h 142"/>
                <a:gd name="T6" fmla="*/ 7 w 140"/>
                <a:gd name="T7" fmla="*/ 141 h 142"/>
                <a:gd name="T8" fmla="*/ 2 w 140"/>
                <a:gd name="T9" fmla="*/ 139 h 142"/>
                <a:gd name="T10" fmla="*/ 0 w 140"/>
                <a:gd name="T11" fmla="*/ 7 h 142"/>
                <a:gd name="T12" fmla="*/ 5 w 140"/>
                <a:gd name="T13" fmla="*/ 3 h 142"/>
                <a:gd name="T14" fmla="*/ 134 w 140"/>
                <a:gd name="T15" fmla="*/ 0 h 142"/>
                <a:gd name="T16" fmla="*/ 139 w 140"/>
                <a:gd name="T17" fmla="*/ 5 h 142"/>
                <a:gd name="T18" fmla="*/ 139 w 140"/>
                <a:gd name="T19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9" y="141"/>
                    <a:pt x="13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41"/>
                    <a:pt x="2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3"/>
                    <a:pt x="5" y="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9" y="3"/>
                    <a:pt x="139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0" name="Freeform 506"/>
            <p:cNvSpPr>
              <a:spLocks noChangeArrowheads="1"/>
            </p:cNvSpPr>
            <p:nvPr/>
          </p:nvSpPr>
          <p:spPr bwMode="auto">
            <a:xfrm>
              <a:off x="19040127" y="6496163"/>
              <a:ext cx="131199" cy="131193"/>
            </a:xfrm>
            <a:custGeom>
              <a:avLst/>
              <a:gdLst>
                <a:gd name="T0" fmla="*/ 141 w 142"/>
                <a:gd name="T1" fmla="*/ 136 h 142"/>
                <a:gd name="T2" fmla="*/ 141 w 142"/>
                <a:gd name="T3" fmla="*/ 136 h 142"/>
                <a:gd name="T4" fmla="*/ 136 w 142"/>
                <a:gd name="T5" fmla="*/ 141 h 142"/>
                <a:gd name="T6" fmla="*/ 7 w 142"/>
                <a:gd name="T7" fmla="*/ 141 h 142"/>
                <a:gd name="T8" fmla="*/ 2 w 142"/>
                <a:gd name="T9" fmla="*/ 136 h 142"/>
                <a:gd name="T10" fmla="*/ 2 w 142"/>
                <a:gd name="T11" fmla="*/ 4 h 142"/>
                <a:gd name="T12" fmla="*/ 5 w 142"/>
                <a:gd name="T13" fmla="*/ 2 h 142"/>
                <a:gd name="T14" fmla="*/ 134 w 142"/>
                <a:gd name="T15" fmla="*/ 0 h 142"/>
                <a:gd name="T16" fmla="*/ 138 w 142"/>
                <a:gd name="T17" fmla="*/ 4 h 142"/>
                <a:gd name="T18" fmla="*/ 141 w 142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141" y="136"/>
                  </a:moveTo>
                  <a:lnTo>
                    <a:pt x="141" y="136"/>
                  </a:lnTo>
                  <a:cubicBezTo>
                    <a:pt x="141" y="138"/>
                    <a:pt x="138" y="141"/>
                    <a:pt x="136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41"/>
                    <a:pt x="2" y="13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2"/>
                    <a:pt x="2" y="2"/>
                    <a:pt x="5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4"/>
                  </a:cubicBezTo>
                  <a:lnTo>
                    <a:pt x="141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1" name="Freeform 507"/>
            <p:cNvSpPr>
              <a:spLocks noChangeArrowheads="1"/>
            </p:cNvSpPr>
            <p:nvPr/>
          </p:nvSpPr>
          <p:spPr bwMode="auto">
            <a:xfrm>
              <a:off x="18870838" y="6500395"/>
              <a:ext cx="131199" cy="131193"/>
            </a:xfrm>
            <a:custGeom>
              <a:avLst/>
              <a:gdLst>
                <a:gd name="T0" fmla="*/ 138 w 139"/>
                <a:gd name="T1" fmla="*/ 136 h 142"/>
                <a:gd name="T2" fmla="*/ 138 w 139"/>
                <a:gd name="T3" fmla="*/ 136 h 142"/>
                <a:gd name="T4" fmla="*/ 136 w 139"/>
                <a:gd name="T5" fmla="*/ 141 h 142"/>
                <a:gd name="T6" fmla="*/ 7 w 139"/>
                <a:gd name="T7" fmla="*/ 141 h 142"/>
                <a:gd name="T8" fmla="*/ 2 w 139"/>
                <a:gd name="T9" fmla="*/ 136 h 142"/>
                <a:gd name="T10" fmla="*/ 0 w 139"/>
                <a:gd name="T11" fmla="*/ 5 h 142"/>
                <a:gd name="T12" fmla="*/ 5 w 139"/>
                <a:gd name="T13" fmla="*/ 0 h 142"/>
                <a:gd name="T14" fmla="*/ 134 w 139"/>
                <a:gd name="T15" fmla="*/ 0 h 142"/>
                <a:gd name="T16" fmla="*/ 138 w 139"/>
                <a:gd name="T17" fmla="*/ 5 h 142"/>
                <a:gd name="T18" fmla="*/ 138 w 139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2">
                  <a:moveTo>
                    <a:pt x="138" y="136"/>
                  </a:moveTo>
                  <a:lnTo>
                    <a:pt x="138" y="136"/>
                  </a:lnTo>
                  <a:cubicBezTo>
                    <a:pt x="138" y="139"/>
                    <a:pt x="138" y="141"/>
                    <a:pt x="136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5" y="141"/>
                    <a:pt x="2" y="139"/>
                    <a:pt x="2" y="1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5"/>
                  </a:cubicBezTo>
                  <a:lnTo>
                    <a:pt x="138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" name="Freeform 508"/>
            <p:cNvSpPr>
              <a:spLocks noChangeArrowheads="1"/>
            </p:cNvSpPr>
            <p:nvPr/>
          </p:nvSpPr>
          <p:spPr bwMode="auto">
            <a:xfrm>
              <a:off x="18697316" y="6500395"/>
              <a:ext cx="131199" cy="131193"/>
            </a:xfrm>
            <a:custGeom>
              <a:avLst/>
              <a:gdLst>
                <a:gd name="T0" fmla="*/ 139 w 140"/>
                <a:gd name="T1" fmla="*/ 137 h 143"/>
                <a:gd name="T2" fmla="*/ 139 w 140"/>
                <a:gd name="T3" fmla="*/ 137 h 143"/>
                <a:gd name="T4" fmla="*/ 134 w 140"/>
                <a:gd name="T5" fmla="*/ 139 h 143"/>
                <a:gd name="T6" fmla="*/ 5 w 140"/>
                <a:gd name="T7" fmla="*/ 142 h 143"/>
                <a:gd name="T8" fmla="*/ 0 w 140"/>
                <a:gd name="T9" fmla="*/ 137 h 143"/>
                <a:gd name="T10" fmla="*/ 0 w 140"/>
                <a:gd name="T11" fmla="*/ 5 h 143"/>
                <a:gd name="T12" fmla="*/ 2 w 140"/>
                <a:gd name="T13" fmla="*/ 0 h 143"/>
                <a:gd name="T14" fmla="*/ 131 w 140"/>
                <a:gd name="T15" fmla="*/ 0 h 143"/>
                <a:gd name="T16" fmla="*/ 136 w 140"/>
                <a:gd name="T17" fmla="*/ 5 h 143"/>
                <a:gd name="T18" fmla="*/ 139 w 140"/>
                <a:gd name="T19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3">
                  <a:moveTo>
                    <a:pt x="139" y="137"/>
                  </a:moveTo>
                  <a:lnTo>
                    <a:pt x="139" y="137"/>
                  </a:lnTo>
                  <a:cubicBezTo>
                    <a:pt x="139" y="139"/>
                    <a:pt x="136" y="139"/>
                    <a:pt x="134" y="139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2" y="142"/>
                    <a:pt x="0" y="139"/>
                    <a:pt x="0" y="1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0"/>
                    <a:pt x="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4" y="0"/>
                    <a:pt x="136" y="0"/>
                    <a:pt x="136" y="5"/>
                  </a:cubicBezTo>
                  <a:lnTo>
                    <a:pt x="139" y="137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" name="Freeform 509"/>
            <p:cNvSpPr>
              <a:spLocks noChangeArrowheads="1"/>
            </p:cNvSpPr>
            <p:nvPr/>
          </p:nvSpPr>
          <p:spPr bwMode="auto">
            <a:xfrm>
              <a:off x="18523795" y="6504627"/>
              <a:ext cx="131199" cy="131193"/>
            </a:xfrm>
            <a:custGeom>
              <a:avLst/>
              <a:gdLst>
                <a:gd name="T0" fmla="*/ 139 w 140"/>
                <a:gd name="T1" fmla="*/ 134 h 142"/>
                <a:gd name="T2" fmla="*/ 139 w 140"/>
                <a:gd name="T3" fmla="*/ 134 h 142"/>
                <a:gd name="T4" fmla="*/ 137 w 140"/>
                <a:gd name="T5" fmla="*/ 139 h 142"/>
                <a:gd name="T6" fmla="*/ 8 w 140"/>
                <a:gd name="T7" fmla="*/ 141 h 142"/>
                <a:gd name="T8" fmla="*/ 3 w 140"/>
                <a:gd name="T9" fmla="*/ 136 h 142"/>
                <a:gd name="T10" fmla="*/ 0 w 140"/>
                <a:gd name="T11" fmla="*/ 5 h 142"/>
                <a:gd name="T12" fmla="*/ 5 w 140"/>
                <a:gd name="T13" fmla="*/ 0 h 142"/>
                <a:gd name="T14" fmla="*/ 135 w 140"/>
                <a:gd name="T15" fmla="*/ 0 h 142"/>
                <a:gd name="T16" fmla="*/ 139 w 140"/>
                <a:gd name="T17" fmla="*/ 2 h 142"/>
                <a:gd name="T18" fmla="*/ 139 w 140"/>
                <a:gd name="T19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2">
                  <a:moveTo>
                    <a:pt x="139" y="134"/>
                  </a:moveTo>
                  <a:lnTo>
                    <a:pt x="139" y="134"/>
                  </a:lnTo>
                  <a:cubicBezTo>
                    <a:pt x="139" y="139"/>
                    <a:pt x="139" y="139"/>
                    <a:pt x="137" y="13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5" y="141"/>
                    <a:pt x="3" y="139"/>
                    <a:pt x="3" y="1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0"/>
                    <a:pt x="139" y="2"/>
                  </a:cubicBezTo>
                  <a:lnTo>
                    <a:pt x="139" y="134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" name="Freeform 510"/>
            <p:cNvSpPr>
              <a:spLocks noChangeArrowheads="1"/>
            </p:cNvSpPr>
            <p:nvPr/>
          </p:nvSpPr>
          <p:spPr bwMode="auto">
            <a:xfrm>
              <a:off x="18354506" y="6504627"/>
              <a:ext cx="131199" cy="135425"/>
            </a:xfrm>
            <a:custGeom>
              <a:avLst/>
              <a:gdLst>
                <a:gd name="T0" fmla="*/ 139 w 140"/>
                <a:gd name="T1" fmla="*/ 136 h 145"/>
                <a:gd name="T2" fmla="*/ 139 w 140"/>
                <a:gd name="T3" fmla="*/ 136 h 145"/>
                <a:gd name="T4" fmla="*/ 134 w 140"/>
                <a:gd name="T5" fmla="*/ 141 h 145"/>
                <a:gd name="T6" fmla="*/ 4 w 140"/>
                <a:gd name="T7" fmla="*/ 144 h 145"/>
                <a:gd name="T8" fmla="*/ 0 w 140"/>
                <a:gd name="T9" fmla="*/ 139 h 145"/>
                <a:gd name="T10" fmla="*/ 0 w 140"/>
                <a:gd name="T11" fmla="*/ 7 h 145"/>
                <a:gd name="T12" fmla="*/ 2 w 140"/>
                <a:gd name="T13" fmla="*/ 2 h 145"/>
                <a:gd name="T14" fmla="*/ 131 w 140"/>
                <a:gd name="T15" fmla="*/ 0 h 145"/>
                <a:gd name="T16" fmla="*/ 136 w 140"/>
                <a:gd name="T17" fmla="*/ 5 h 145"/>
                <a:gd name="T18" fmla="*/ 139 w 140"/>
                <a:gd name="T19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5">
                  <a:moveTo>
                    <a:pt x="139" y="136"/>
                  </a:moveTo>
                  <a:lnTo>
                    <a:pt x="139" y="136"/>
                  </a:lnTo>
                  <a:cubicBezTo>
                    <a:pt x="139" y="139"/>
                    <a:pt x="136" y="141"/>
                    <a:pt x="134" y="141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1"/>
                    <a:pt x="0" y="1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2" y="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4" y="0"/>
                    <a:pt x="136" y="2"/>
                    <a:pt x="136" y="5"/>
                  </a:cubicBezTo>
                  <a:lnTo>
                    <a:pt x="139" y="136"/>
                  </a:lnTo>
                </a:path>
              </a:pathLst>
            </a:custGeom>
            <a:solidFill>
              <a:srgbClr val="3873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" name="Freeform 511"/>
            <p:cNvSpPr>
              <a:spLocks noChangeArrowheads="1"/>
            </p:cNvSpPr>
            <p:nvPr/>
          </p:nvSpPr>
          <p:spPr bwMode="auto">
            <a:xfrm>
              <a:off x="18456079" y="8523304"/>
              <a:ext cx="859143" cy="338562"/>
            </a:xfrm>
            <a:custGeom>
              <a:avLst/>
              <a:gdLst>
                <a:gd name="T0" fmla="*/ 899 w 900"/>
                <a:gd name="T1" fmla="*/ 0 h 357"/>
                <a:gd name="T2" fmla="*/ 899 w 900"/>
                <a:gd name="T3" fmla="*/ 0 h 357"/>
                <a:gd name="T4" fmla="*/ 0 w 900"/>
                <a:gd name="T5" fmla="*/ 0 h 357"/>
                <a:gd name="T6" fmla="*/ 899 w 900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357">
                  <a:moveTo>
                    <a:pt x="899" y="0"/>
                  </a:moveTo>
                  <a:lnTo>
                    <a:pt x="899" y="0"/>
                  </a:lnTo>
                  <a:cubicBezTo>
                    <a:pt x="899" y="0"/>
                    <a:pt x="541" y="356"/>
                    <a:pt x="0" y="0"/>
                  </a:cubicBezTo>
                  <a:lnTo>
                    <a:pt x="899" y="0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6" name="Freeform 512"/>
            <p:cNvSpPr>
              <a:spLocks noChangeArrowheads="1"/>
            </p:cNvSpPr>
            <p:nvPr/>
          </p:nvSpPr>
          <p:spPr bwMode="auto">
            <a:xfrm>
              <a:off x="18595743" y="6927830"/>
              <a:ext cx="211612" cy="482451"/>
            </a:xfrm>
            <a:custGeom>
              <a:avLst/>
              <a:gdLst>
                <a:gd name="T0" fmla="*/ 4 w 227"/>
                <a:gd name="T1" fmla="*/ 165 h 505"/>
                <a:gd name="T2" fmla="*/ 4 w 227"/>
                <a:gd name="T3" fmla="*/ 165 h 505"/>
                <a:gd name="T4" fmla="*/ 7 w 227"/>
                <a:gd name="T5" fmla="*/ 129 h 505"/>
                <a:gd name="T6" fmla="*/ 34 w 227"/>
                <a:gd name="T7" fmla="*/ 107 h 505"/>
                <a:gd name="T8" fmla="*/ 56 w 227"/>
                <a:gd name="T9" fmla="*/ 122 h 505"/>
                <a:gd name="T10" fmla="*/ 63 w 227"/>
                <a:gd name="T11" fmla="*/ 165 h 505"/>
                <a:gd name="T12" fmla="*/ 73 w 227"/>
                <a:gd name="T13" fmla="*/ 193 h 505"/>
                <a:gd name="T14" fmla="*/ 80 w 227"/>
                <a:gd name="T15" fmla="*/ 165 h 505"/>
                <a:gd name="T16" fmla="*/ 80 w 227"/>
                <a:gd name="T17" fmla="*/ 129 h 505"/>
                <a:gd name="T18" fmla="*/ 80 w 227"/>
                <a:gd name="T19" fmla="*/ 53 h 505"/>
                <a:gd name="T20" fmla="*/ 80 w 227"/>
                <a:gd name="T21" fmla="*/ 37 h 505"/>
                <a:gd name="T22" fmla="*/ 109 w 227"/>
                <a:gd name="T23" fmla="*/ 0 h 505"/>
                <a:gd name="T24" fmla="*/ 139 w 227"/>
                <a:gd name="T25" fmla="*/ 37 h 505"/>
                <a:gd name="T26" fmla="*/ 139 w 227"/>
                <a:gd name="T27" fmla="*/ 212 h 505"/>
                <a:gd name="T28" fmla="*/ 139 w 227"/>
                <a:gd name="T29" fmla="*/ 268 h 505"/>
                <a:gd name="T30" fmla="*/ 139 w 227"/>
                <a:gd name="T31" fmla="*/ 348 h 505"/>
                <a:gd name="T32" fmla="*/ 156 w 227"/>
                <a:gd name="T33" fmla="*/ 324 h 505"/>
                <a:gd name="T34" fmla="*/ 158 w 227"/>
                <a:gd name="T35" fmla="*/ 321 h 505"/>
                <a:gd name="T36" fmla="*/ 163 w 227"/>
                <a:gd name="T37" fmla="*/ 292 h 505"/>
                <a:gd name="T38" fmla="*/ 172 w 227"/>
                <a:gd name="T39" fmla="*/ 217 h 505"/>
                <a:gd name="T40" fmla="*/ 195 w 227"/>
                <a:gd name="T41" fmla="*/ 178 h 505"/>
                <a:gd name="T42" fmla="*/ 226 w 227"/>
                <a:gd name="T43" fmla="*/ 193 h 505"/>
                <a:gd name="T44" fmla="*/ 226 w 227"/>
                <a:gd name="T45" fmla="*/ 346 h 505"/>
                <a:gd name="T46" fmla="*/ 226 w 227"/>
                <a:gd name="T47" fmla="*/ 346 h 505"/>
                <a:gd name="T48" fmla="*/ 217 w 227"/>
                <a:gd name="T49" fmla="*/ 373 h 505"/>
                <a:gd name="T50" fmla="*/ 187 w 227"/>
                <a:gd name="T51" fmla="*/ 414 h 505"/>
                <a:gd name="T52" fmla="*/ 136 w 227"/>
                <a:gd name="T53" fmla="*/ 485 h 505"/>
                <a:gd name="T54" fmla="*/ 102 w 227"/>
                <a:gd name="T55" fmla="*/ 502 h 505"/>
                <a:gd name="T56" fmla="*/ 41 w 227"/>
                <a:gd name="T57" fmla="*/ 504 h 505"/>
                <a:gd name="T58" fmla="*/ 0 w 227"/>
                <a:gd name="T59" fmla="*/ 504 h 505"/>
                <a:gd name="T60" fmla="*/ 0 w 227"/>
                <a:gd name="T61" fmla="*/ 504 h 505"/>
                <a:gd name="T62" fmla="*/ 0 w 227"/>
                <a:gd name="T63" fmla="*/ 185 h 505"/>
                <a:gd name="T64" fmla="*/ 4 w 227"/>
                <a:gd name="T65" fmla="*/ 16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" h="505">
                  <a:moveTo>
                    <a:pt x="4" y="165"/>
                  </a:moveTo>
                  <a:lnTo>
                    <a:pt x="4" y="165"/>
                  </a:lnTo>
                  <a:cubicBezTo>
                    <a:pt x="4" y="153"/>
                    <a:pt x="2" y="139"/>
                    <a:pt x="7" y="129"/>
                  </a:cubicBezTo>
                  <a:cubicBezTo>
                    <a:pt x="12" y="119"/>
                    <a:pt x="21" y="107"/>
                    <a:pt x="34" y="107"/>
                  </a:cubicBezTo>
                  <a:cubicBezTo>
                    <a:pt x="44" y="107"/>
                    <a:pt x="51" y="115"/>
                    <a:pt x="56" y="122"/>
                  </a:cubicBezTo>
                  <a:cubicBezTo>
                    <a:pt x="63" y="136"/>
                    <a:pt x="63" y="151"/>
                    <a:pt x="63" y="165"/>
                  </a:cubicBezTo>
                  <a:cubicBezTo>
                    <a:pt x="63" y="175"/>
                    <a:pt x="58" y="195"/>
                    <a:pt x="73" y="193"/>
                  </a:cubicBezTo>
                  <a:cubicBezTo>
                    <a:pt x="85" y="190"/>
                    <a:pt x="80" y="173"/>
                    <a:pt x="80" y="165"/>
                  </a:cubicBezTo>
                  <a:cubicBezTo>
                    <a:pt x="80" y="153"/>
                    <a:pt x="80" y="141"/>
                    <a:pt x="80" y="129"/>
                  </a:cubicBezTo>
                  <a:cubicBezTo>
                    <a:pt x="80" y="102"/>
                    <a:pt x="80" y="78"/>
                    <a:pt x="80" y="53"/>
                  </a:cubicBezTo>
                  <a:cubicBezTo>
                    <a:pt x="80" y="46"/>
                    <a:pt x="80" y="41"/>
                    <a:pt x="80" y="37"/>
                  </a:cubicBezTo>
                  <a:cubicBezTo>
                    <a:pt x="80" y="17"/>
                    <a:pt x="92" y="0"/>
                    <a:pt x="109" y="0"/>
                  </a:cubicBezTo>
                  <a:cubicBezTo>
                    <a:pt x="126" y="0"/>
                    <a:pt x="139" y="17"/>
                    <a:pt x="139" y="37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39" y="226"/>
                    <a:pt x="141" y="243"/>
                    <a:pt x="139" y="268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56" y="324"/>
                    <a:pt x="156" y="324"/>
                    <a:pt x="156" y="324"/>
                  </a:cubicBezTo>
                  <a:lnTo>
                    <a:pt x="158" y="321"/>
                  </a:lnTo>
                  <a:cubicBezTo>
                    <a:pt x="160" y="312"/>
                    <a:pt x="160" y="302"/>
                    <a:pt x="163" y="292"/>
                  </a:cubicBezTo>
                  <a:cubicBezTo>
                    <a:pt x="165" y="268"/>
                    <a:pt x="168" y="241"/>
                    <a:pt x="172" y="217"/>
                  </a:cubicBezTo>
                  <a:cubicBezTo>
                    <a:pt x="175" y="202"/>
                    <a:pt x="180" y="185"/>
                    <a:pt x="195" y="178"/>
                  </a:cubicBezTo>
                  <a:cubicBezTo>
                    <a:pt x="207" y="170"/>
                    <a:pt x="226" y="175"/>
                    <a:pt x="226" y="193"/>
                  </a:cubicBezTo>
                  <a:cubicBezTo>
                    <a:pt x="226" y="346"/>
                    <a:pt x="226" y="346"/>
                    <a:pt x="226" y="346"/>
                  </a:cubicBezTo>
                  <a:lnTo>
                    <a:pt x="226" y="346"/>
                  </a:lnTo>
                  <a:cubicBezTo>
                    <a:pt x="226" y="356"/>
                    <a:pt x="224" y="366"/>
                    <a:pt x="217" y="373"/>
                  </a:cubicBezTo>
                  <a:cubicBezTo>
                    <a:pt x="207" y="385"/>
                    <a:pt x="197" y="399"/>
                    <a:pt x="187" y="414"/>
                  </a:cubicBezTo>
                  <a:cubicBezTo>
                    <a:pt x="170" y="436"/>
                    <a:pt x="153" y="460"/>
                    <a:pt x="136" y="485"/>
                  </a:cubicBezTo>
                  <a:cubicBezTo>
                    <a:pt x="126" y="497"/>
                    <a:pt x="117" y="502"/>
                    <a:pt x="102" y="502"/>
                  </a:cubicBezTo>
                  <a:cubicBezTo>
                    <a:pt x="80" y="504"/>
                    <a:pt x="61" y="504"/>
                    <a:pt x="41" y="504"/>
                  </a:cubicBezTo>
                  <a:cubicBezTo>
                    <a:pt x="26" y="504"/>
                    <a:pt x="14" y="504"/>
                    <a:pt x="0" y="504"/>
                  </a:cubicBezTo>
                  <a:lnTo>
                    <a:pt x="0" y="504"/>
                  </a:lnTo>
                  <a:cubicBezTo>
                    <a:pt x="0" y="185"/>
                    <a:pt x="0" y="185"/>
                    <a:pt x="0" y="185"/>
                  </a:cubicBezTo>
                  <a:cubicBezTo>
                    <a:pt x="4" y="183"/>
                    <a:pt x="4" y="170"/>
                    <a:pt x="4" y="165"/>
                  </a:cubicBez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" name="Freeform 513"/>
            <p:cNvSpPr>
              <a:spLocks noChangeArrowheads="1"/>
            </p:cNvSpPr>
            <p:nvPr/>
          </p:nvSpPr>
          <p:spPr bwMode="auto">
            <a:xfrm>
              <a:off x="18451847" y="7050559"/>
              <a:ext cx="143896" cy="355490"/>
            </a:xfrm>
            <a:custGeom>
              <a:avLst/>
              <a:gdLst>
                <a:gd name="T0" fmla="*/ 64 w 153"/>
                <a:gd name="T1" fmla="*/ 373 h 374"/>
                <a:gd name="T2" fmla="*/ 64 w 153"/>
                <a:gd name="T3" fmla="*/ 373 h 374"/>
                <a:gd name="T4" fmla="*/ 3 w 153"/>
                <a:gd name="T5" fmla="*/ 298 h 374"/>
                <a:gd name="T6" fmla="*/ 3 w 153"/>
                <a:gd name="T7" fmla="*/ 190 h 374"/>
                <a:gd name="T8" fmla="*/ 3 w 153"/>
                <a:gd name="T9" fmla="*/ 142 h 374"/>
                <a:gd name="T10" fmla="*/ 0 w 153"/>
                <a:gd name="T11" fmla="*/ 93 h 374"/>
                <a:gd name="T12" fmla="*/ 0 w 153"/>
                <a:gd name="T13" fmla="*/ 62 h 374"/>
                <a:gd name="T14" fmla="*/ 0 w 153"/>
                <a:gd name="T15" fmla="*/ 44 h 374"/>
                <a:gd name="T16" fmla="*/ 5 w 153"/>
                <a:gd name="T17" fmla="*/ 32 h 374"/>
                <a:gd name="T18" fmla="*/ 30 w 153"/>
                <a:gd name="T19" fmla="*/ 20 h 374"/>
                <a:gd name="T20" fmla="*/ 52 w 153"/>
                <a:gd name="T21" fmla="*/ 32 h 374"/>
                <a:gd name="T22" fmla="*/ 66 w 153"/>
                <a:gd name="T23" fmla="*/ 57 h 374"/>
                <a:gd name="T24" fmla="*/ 78 w 153"/>
                <a:gd name="T25" fmla="*/ 47 h 374"/>
                <a:gd name="T26" fmla="*/ 86 w 153"/>
                <a:gd name="T27" fmla="*/ 15 h 374"/>
                <a:gd name="T28" fmla="*/ 108 w 153"/>
                <a:gd name="T29" fmla="*/ 0 h 374"/>
                <a:gd name="T30" fmla="*/ 132 w 153"/>
                <a:gd name="T31" fmla="*/ 15 h 374"/>
                <a:gd name="T32" fmla="*/ 137 w 153"/>
                <a:gd name="T33" fmla="*/ 34 h 374"/>
                <a:gd name="T34" fmla="*/ 142 w 153"/>
                <a:gd name="T35" fmla="*/ 54 h 374"/>
                <a:gd name="T36" fmla="*/ 152 w 153"/>
                <a:gd name="T37" fmla="*/ 54 h 374"/>
                <a:gd name="T38" fmla="*/ 152 w 153"/>
                <a:gd name="T39" fmla="*/ 373 h 374"/>
                <a:gd name="T40" fmla="*/ 78 w 153"/>
                <a:gd name="T41" fmla="*/ 373 h 374"/>
                <a:gd name="T42" fmla="*/ 64 w 153"/>
                <a:gd name="T43" fmla="*/ 3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74">
                  <a:moveTo>
                    <a:pt x="64" y="373"/>
                  </a:moveTo>
                  <a:lnTo>
                    <a:pt x="64" y="373"/>
                  </a:lnTo>
                  <a:cubicBezTo>
                    <a:pt x="30" y="373"/>
                    <a:pt x="3" y="339"/>
                    <a:pt x="3" y="298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3" y="176"/>
                    <a:pt x="3" y="159"/>
                    <a:pt x="3" y="142"/>
                  </a:cubicBezTo>
                  <a:cubicBezTo>
                    <a:pt x="3" y="127"/>
                    <a:pt x="0" y="110"/>
                    <a:pt x="0" y="9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7"/>
                    <a:pt x="0" y="49"/>
                    <a:pt x="0" y="44"/>
                  </a:cubicBezTo>
                  <a:cubicBezTo>
                    <a:pt x="3" y="39"/>
                    <a:pt x="3" y="37"/>
                    <a:pt x="5" y="32"/>
                  </a:cubicBezTo>
                  <a:cubicBezTo>
                    <a:pt x="13" y="25"/>
                    <a:pt x="20" y="20"/>
                    <a:pt x="30" y="20"/>
                  </a:cubicBezTo>
                  <a:cubicBezTo>
                    <a:pt x="40" y="20"/>
                    <a:pt x="47" y="25"/>
                    <a:pt x="52" y="32"/>
                  </a:cubicBezTo>
                  <a:cubicBezTo>
                    <a:pt x="59" y="39"/>
                    <a:pt x="59" y="52"/>
                    <a:pt x="66" y="57"/>
                  </a:cubicBezTo>
                  <a:cubicBezTo>
                    <a:pt x="73" y="62"/>
                    <a:pt x="78" y="54"/>
                    <a:pt x="78" y="47"/>
                  </a:cubicBezTo>
                  <a:cubicBezTo>
                    <a:pt x="81" y="37"/>
                    <a:pt x="78" y="25"/>
                    <a:pt x="86" y="15"/>
                  </a:cubicBezTo>
                  <a:cubicBezTo>
                    <a:pt x="91" y="8"/>
                    <a:pt x="98" y="0"/>
                    <a:pt x="108" y="0"/>
                  </a:cubicBezTo>
                  <a:cubicBezTo>
                    <a:pt x="118" y="0"/>
                    <a:pt x="125" y="8"/>
                    <a:pt x="132" y="15"/>
                  </a:cubicBezTo>
                  <a:cubicBezTo>
                    <a:pt x="135" y="20"/>
                    <a:pt x="137" y="27"/>
                    <a:pt x="137" y="34"/>
                  </a:cubicBezTo>
                  <a:cubicBezTo>
                    <a:pt x="137" y="42"/>
                    <a:pt x="137" y="49"/>
                    <a:pt x="142" y="54"/>
                  </a:cubicBezTo>
                  <a:cubicBezTo>
                    <a:pt x="147" y="57"/>
                    <a:pt x="149" y="57"/>
                    <a:pt x="152" y="54"/>
                  </a:cubicBezTo>
                  <a:cubicBezTo>
                    <a:pt x="152" y="373"/>
                    <a:pt x="152" y="373"/>
                    <a:pt x="152" y="373"/>
                  </a:cubicBezTo>
                  <a:cubicBezTo>
                    <a:pt x="127" y="373"/>
                    <a:pt x="103" y="373"/>
                    <a:pt x="78" y="373"/>
                  </a:cubicBezTo>
                  <a:lnTo>
                    <a:pt x="64" y="3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" name="Freeform 514"/>
            <p:cNvSpPr>
              <a:spLocks noChangeArrowheads="1"/>
            </p:cNvSpPr>
            <p:nvPr/>
          </p:nvSpPr>
          <p:spPr bwMode="auto">
            <a:xfrm>
              <a:off x="19171326" y="6775477"/>
              <a:ext cx="143896" cy="495147"/>
            </a:xfrm>
            <a:custGeom>
              <a:avLst/>
              <a:gdLst>
                <a:gd name="T0" fmla="*/ 5 w 154"/>
                <a:gd name="T1" fmla="*/ 203 h 521"/>
                <a:gd name="T2" fmla="*/ 5 w 154"/>
                <a:gd name="T3" fmla="*/ 203 h 521"/>
                <a:gd name="T4" fmla="*/ 10 w 154"/>
                <a:gd name="T5" fmla="*/ 203 h 521"/>
                <a:gd name="T6" fmla="*/ 17 w 154"/>
                <a:gd name="T7" fmla="*/ 198 h 521"/>
                <a:gd name="T8" fmla="*/ 17 w 154"/>
                <a:gd name="T9" fmla="*/ 37 h 521"/>
                <a:gd name="T10" fmla="*/ 46 w 154"/>
                <a:gd name="T11" fmla="*/ 0 h 521"/>
                <a:gd name="T12" fmla="*/ 75 w 154"/>
                <a:gd name="T13" fmla="*/ 37 h 521"/>
                <a:gd name="T14" fmla="*/ 75 w 154"/>
                <a:gd name="T15" fmla="*/ 196 h 521"/>
                <a:gd name="T16" fmla="*/ 95 w 154"/>
                <a:gd name="T17" fmla="*/ 196 h 521"/>
                <a:gd name="T18" fmla="*/ 95 w 154"/>
                <a:gd name="T19" fmla="*/ 86 h 521"/>
                <a:gd name="T20" fmla="*/ 124 w 154"/>
                <a:gd name="T21" fmla="*/ 54 h 521"/>
                <a:gd name="T22" fmla="*/ 153 w 154"/>
                <a:gd name="T23" fmla="*/ 86 h 521"/>
                <a:gd name="T24" fmla="*/ 153 w 154"/>
                <a:gd name="T25" fmla="*/ 256 h 521"/>
                <a:gd name="T26" fmla="*/ 153 w 154"/>
                <a:gd name="T27" fmla="*/ 442 h 521"/>
                <a:gd name="T28" fmla="*/ 93 w 154"/>
                <a:gd name="T29" fmla="*/ 517 h 521"/>
                <a:gd name="T30" fmla="*/ 0 w 154"/>
                <a:gd name="T31" fmla="*/ 520 h 521"/>
                <a:gd name="T32" fmla="*/ 0 w 154"/>
                <a:gd name="T33" fmla="*/ 200 h 521"/>
                <a:gd name="T34" fmla="*/ 5 w 154"/>
                <a:gd name="T35" fmla="*/ 20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521">
                  <a:moveTo>
                    <a:pt x="5" y="203"/>
                  </a:moveTo>
                  <a:lnTo>
                    <a:pt x="5" y="203"/>
                  </a:lnTo>
                  <a:cubicBezTo>
                    <a:pt x="10" y="203"/>
                    <a:pt x="10" y="203"/>
                    <a:pt x="10" y="203"/>
                  </a:cubicBezTo>
                  <a:cubicBezTo>
                    <a:pt x="15" y="203"/>
                    <a:pt x="17" y="198"/>
                    <a:pt x="17" y="19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18"/>
                    <a:pt x="32" y="0"/>
                    <a:pt x="46" y="0"/>
                  </a:cubicBezTo>
                  <a:cubicBezTo>
                    <a:pt x="63" y="0"/>
                    <a:pt x="75" y="18"/>
                    <a:pt x="75" y="37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83" y="208"/>
                    <a:pt x="95" y="196"/>
                    <a:pt x="95" y="19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68"/>
                    <a:pt x="110" y="54"/>
                    <a:pt x="124" y="54"/>
                  </a:cubicBezTo>
                  <a:cubicBezTo>
                    <a:pt x="141" y="54"/>
                    <a:pt x="153" y="68"/>
                    <a:pt x="153" y="86"/>
                  </a:cubicBezTo>
                  <a:cubicBezTo>
                    <a:pt x="153" y="256"/>
                    <a:pt x="153" y="256"/>
                    <a:pt x="153" y="256"/>
                  </a:cubicBezTo>
                  <a:cubicBezTo>
                    <a:pt x="153" y="261"/>
                    <a:pt x="153" y="442"/>
                    <a:pt x="153" y="442"/>
                  </a:cubicBezTo>
                  <a:cubicBezTo>
                    <a:pt x="153" y="483"/>
                    <a:pt x="124" y="515"/>
                    <a:pt x="93" y="517"/>
                  </a:cubicBezTo>
                  <a:cubicBezTo>
                    <a:pt x="49" y="520"/>
                    <a:pt x="27" y="520"/>
                    <a:pt x="0" y="5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" y="200"/>
                    <a:pt x="5" y="203"/>
                    <a:pt x="5" y="2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9" name="Freeform 515"/>
            <p:cNvSpPr>
              <a:spLocks noChangeArrowheads="1"/>
            </p:cNvSpPr>
            <p:nvPr/>
          </p:nvSpPr>
          <p:spPr bwMode="auto">
            <a:xfrm>
              <a:off x="18955482" y="6724693"/>
              <a:ext cx="211612" cy="545932"/>
            </a:xfrm>
            <a:custGeom>
              <a:avLst/>
              <a:gdLst>
                <a:gd name="T0" fmla="*/ 0 w 223"/>
                <a:gd name="T1" fmla="*/ 254 h 574"/>
                <a:gd name="T2" fmla="*/ 0 w 223"/>
                <a:gd name="T3" fmla="*/ 254 h 574"/>
                <a:gd name="T4" fmla="*/ 32 w 223"/>
                <a:gd name="T5" fmla="*/ 239 h 574"/>
                <a:gd name="T6" fmla="*/ 54 w 223"/>
                <a:gd name="T7" fmla="*/ 278 h 574"/>
                <a:gd name="T8" fmla="*/ 64 w 223"/>
                <a:gd name="T9" fmla="*/ 356 h 574"/>
                <a:gd name="T10" fmla="*/ 66 w 223"/>
                <a:gd name="T11" fmla="*/ 380 h 574"/>
                <a:gd name="T12" fmla="*/ 71 w 223"/>
                <a:gd name="T13" fmla="*/ 388 h 574"/>
                <a:gd name="T14" fmla="*/ 86 w 223"/>
                <a:gd name="T15" fmla="*/ 410 h 574"/>
                <a:gd name="T16" fmla="*/ 86 w 223"/>
                <a:gd name="T17" fmla="*/ 329 h 574"/>
                <a:gd name="T18" fmla="*/ 88 w 223"/>
                <a:gd name="T19" fmla="*/ 275 h 574"/>
                <a:gd name="T20" fmla="*/ 88 w 223"/>
                <a:gd name="T21" fmla="*/ 98 h 574"/>
                <a:gd name="T22" fmla="*/ 117 w 223"/>
                <a:gd name="T23" fmla="*/ 64 h 574"/>
                <a:gd name="T24" fmla="*/ 144 w 223"/>
                <a:gd name="T25" fmla="*/ 98 h 574"/>
                <a:gd name="T26" fmla="*/ 144 w 223"/>
                <a:gd name="T27" fmla="*/ 249 h 574"/>
                <a:gd name="T28" fmla="*/ 151 w 223"/>
                <a:gd name="T29" fmla="*/ 254 h 574"/>
                <a:gd name="T30" fmla="*/ 156 w 223"/>
                <a:gd name="T31" fmla="*/ 254 h 574"/>
                <a:gd name="T32" fmla="*/ 164 w 223"/>
                <a:gd name="T33" fmla="*/ 249 h 574"/>
                <a:gd name="T34" fmla="*/ 164 w 223"/>
                <a:gd name="T35" fmla="*/ 42 h 574"/>
                <a:gd name="T36" fmla="*/ 193 w 223"/>
                <a:gd name="T37" fmla="*/ 0 h 574"/>
                <a:gd name="T38" fmla="*/ 222 w 223"/>
                <a:gd name="T39" fmla="*/ 42 h 574"/>
                <a:gd name="T40" fmla="*/ 222 w 223"/>
                <a:gd name="T41" fmla="*/ 249 h 574"/>
                <a:gd name="T42" fmla="*/ 222 w 223"/>
                <a:gd name="T43" fmla="*/ 251 h 574"/>
                <a:gd name="T44" fmla="*/ 222 w 223"/>
                <a:gd name="T45" fmla="*/ 571 h 574"/>
                <a:gd name="T46" fmla="*/ 195 w 223"/>
                <a:gd name="T47" fmla="*/ 571 h 574"/>
                <a:gd name="T48" fmla="*/ 107 w 223"/>
                <a:gd name="T49" fmla="*/ 561 h 574"/>
                <a:gd name="T50" fmla="*/ 51 w 223"/>
                <a:gd name="T51" fmla="*/ 493 h 574"/>
                <a:gd name="T52" fmla="*/ 15 w 223"/>
                <a:gd name="T53" fmla="*/ 444 h 574"/>
                <a:gd name="T54" fmla="*/ 8 w 223"/>
                <a:gd name="T55" fmla="*/ 434 h 574"/>
                <a:gd name="T56" fmla="*/ 0 w 223"/>
                <a:gd name="T57" fmla="*/ 410 h 574"/>
                <a:gd name="T58" fmla="*/ 0 w 223"/>
                <a:gd name="T59" fmla="*/ 410 h 574"/>
                <a:gd name="T60" fmla="*/ 0 w 223"/>
                <a:gd name="T61" fmla="*/ 25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3" h="574">
                  <a:moveTo>
                    <a:pt x="0" y="254"/>
                  </a:moveTo>
                  <a:lnTo>
                    <a:pt x="0" y="254"/>
                  </a:lnTo>
                  <a:cubicBezTo>
                    <a:pt x="0" y="237"/>
                    <a:pt x="20" y="234"/>
                    <a:pt x="32" y="239"/>
                  </a:cubicBezTo>
                  <a:cubicBezTo>
                    <a:pt x="44" y="247"/>
                    <a:pt x="51" y="263"/>
                    <a:pt x="54" y="278"/>
                  </a:cubicBezTo>
                  <a:cubicBezTo>
                    <a:pt x="59" y="305"/>
                    <a:pt x="61" y="329"/>
                    <a:pt x="64" y="356"/>
                  </a:cubicBezTo>
                  <a:cubicBezTo>
                    <a:pt x="64" y="363"/>
                    <a:pt x="66" y="371"/>
                    <a:pt x="66" y="380"/>
                  </a:cubicBezTo>
                  <a:cubicBezTo>
                    <a:pt x="69" y="380"/>
                    <a:pt x="69" y="385"/>
                    <a:pt x="71" y="388"/>
                  </a:cubicBezTo>
                  <a:cubicBezTo>
                    <a:pt x="86" y="410"/>
                    <a:pt x="86" y="410"/>
                    <a:pt x="86" y="410"/>
                  </a:cubicBezTo>
                  <a:cubicBezTo>
                    <a:pt x="86" y="329"/>
                    <a:pt x="86" y="329"/>
                    <a:pt x="86" y="329"/>
                  </a:cubicBezTo>
                  <a:cubicBezTo>
                    <a:pt x="86" y="305"/>
                    <a:pt x="86" y="288"/>
                    <a:pt x="88" y="27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8" y="78"/>
                    <a:pt x="100" y="64"/>
                    <a:pt x="117" y="64"/>
                  </a:cubicBezTo>
                  <a:cubicBezTo>
                    <a:pt x="132" y="64"/>
                    <a:pt x="144" y="78"/>
                    <a:pt x="144" y="9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7" y="251"/>
                    <a:pt x="149" y="254"/>
                    <a:pt x="151" y="254"/>
                  </a:cubicBezTo>
                  <a:cubicBezTo>
                    <a:pt x="156" y="254"/>
                    <a:pt x="156" y="254"/>
                    <a:pt x="156" y="254"/>
                  </a:cubicBezTo>
                  <a:cubicBezTo>
                    <a:pt x="161" y="254"/>
                    <a:pt x="164" y="249"/>
                    <a:pt x="164" y="249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20"/>
                    <a:pt x="176" y="0"/>
                    <a:pt x="193" y="0"/>
                  </a:cubicBezTo>
                  <a:cubicBezTo>
                    <a:pt x="207" y="0"/>
                    <a:pt x="222" y="20"/>
                    <a:pt x="222" y="42"/>
                  </a:cubicBezTo>
                  <a:cubicBezTo>
                    <a:pt x="222" y="249"/>
                    <a:pt x="222" y="249"/>
                    <a:pt x="222" y="249"/>
                  </a:cubicBezTo>
                  <a:cubicBezTo>
                    <a:pt x="222" y="249"/>
                    <a:pt x="222" y="249"/>
                    <a:pt x="222" y="251"/>
                  </a:cubicBezTo>
                  <a:cubicBezTo>
                    <a:pt x="222" y="571"/>
                    <a:pt x="222" y="571"/>
                    <a:pt x="222" y="571"/>
                  </a:cubicBezTo>
                  <a:cubicBezTo>
                    <a:pt x="215" y="571"/>
                    <a:pt x="205" y="571"/>
                    <a:pt x="195" y="571"/>
                  </a:cubicBezTo>
                  <a:cubicBezTo>
                    <a:pt x="169" y="571"/>
                    <a:pt x="134" y="573"/>
                    <a:pt x="107" y="561"/>
                  </a:cubicBezTo>
                  <a:cubicBezTo>
                    <a:pt x="81" y="546"/>
                    <a:pt x="69" y="517"/>
                    <a:pt x="51" y="493"/>
                  </a:cubicBezTo>
                  <a:cubicBezTo>
                    <a:pt x="39" y="478"/>
                    <a:pt x="27" y="461"/>
                    <a:pt x="15" y="444"/>
                  </a:cubicBezTo>
                  <a:cubicBezTo>
                    <a:pt x="13" y="441"/>
                    <a:pt x="10" y="439"/>
                    <a:pt x="8" y="434"/>
                  </a:cubicBezTo>
                  <a:cubicBezTo>
                    <a:pt x="3" y="427"/>
                    <a:pt x="0" y="417"/>
                    <a:pt x="0" y="410"/>
                  </a:cubicBezTo>
                  <a:lnTo>
                    <a:pt x="0" y="410"/>
                  </a:lnTo>
                  <a:lnTo>
                    <a:pt x="0" y="254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0" name="Freeform 516"/>
            <p:cNvSpPr>
              <a:spLocks noChangeArrowheads="1"/>
            </p:cNvSpPr>
            <p:nvPr/>
          </p:nvSpPr>
          <p:spPr bwMode="auto">
            <a:xfrm>
              <a:off x="19179791" y="7338337"/>
              <a:ext cx="135431" cy="1180736"/>
            </a:xfrm>
            <a:custGeom>
              <a:avLst/>
              <a:gdLst>
                <a:gd name="T0" fmla="*/ 0 w 144"/>
                <a:gd name="T1" fmla="*/ 1235 h 1236"/>
                <a:gd name="T2" fmla="*/ 0 w 144"/>
                <a:gd name="T3" fmla="*/ 1235 h 1236"/>
                <a:gd name="T4" fmla="*/ 2 w 144"/>
                <a:gd name="T5" fmla="*/ 0 h 1236"/>
                <a:gd name="T6" fmla="*/ 136 w 144"/>
                <a:gd name="T7" fmla="*/ 0 h 1236"/>
                <a:gd name="T8" fmla="*/ 143 w 144"/>
                <a:gd name="T9" fmla="*/ 10 h 1236"/>
                <a:gd name="T10" fmla="*/ 143 w 144"/>
                <a:gd name="T11" fmla="*/ 1235 h 1236"/>
                <a:gd name="T12" fmla="*/ 0 w 144"/>
                <a:gd name="T13" fmla="*/ 1235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36">
                  <a:moveTo>
                    <a:pt x="0" y="1235"/>
                  </a:moveTo>
                  <a:lnTo>
                    <a:pt x="0" y="1235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1" y="0"/>
                    <a:pt x="143" y="5"/>
                    <a:pt x="143" y="10"/>
                  </a:cubicBezTo>
                  <a:cubicBezTo>
                    <a:pt x="143" y="1235"/>
                    <a:pt x="143" y="1235"/>
                    <a:pt x="143" y="1235"/>
                  </a:cubicBezTo>
                  <a:lnTo>
                    <a:pt x="0" y="1235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1" name="Freeform 517"/>
            <p:cNvSpPr>
              <a:spLocks noChangeArrowheads="1"/>
            </p:cNvSpPr>
            <p:nvPr/>
          </p:nvSpPr>
          <p:spPr bwMode="auto">
            <a:xfrm>
              <a:off x="19040127" y="7338337"/>
              <a:ext cx="135431" cy="1180736"/>
            </a:xfrm>
            <a:custGeom>
              <a:avLst/>
              <a:gdLst>
                <a:gd name="T0" fmla="*/ 0 w 147"/>
                <a:gd name="T1" fmla="*/ 1235 h 1236"/>
                <a:gd name="T2" fmla="*/ 0 w 147"/>
                <a:gd name="T3" fmla="*/ 1235 h 1236"/>
                <a:gd name="T4" fmla="*/ 3 w 147"/>
                <a:gd name="T5" fmla="*/ 10 h 1236"/>
                <a:gd name="T6" fmla="*/ 10 w 147"/>
                <a:gd name="T7" fmla="*/ 0 h 1236"/>
                <a:gd name="T8" fmla="*/ 146 w 147"/>
                <a:gd name="T9" fmla="*/ 0 h 1236"/>
                <a:gd name="T10" fmla="*/ 144 w 147"/>
                <a:gd name="T11" fmla="*/ 1235 h 1236"/>
                <a:gd name="T12" fmla="*/ 0 w 147"/>
                <a:gd name="T13" fmla="*/ 1235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236">
                  <a:moveTo>
                    <a:pt x="0" y="1235"/>
                  </a:moveTo>
                  <a:lnTo>
                    <a:pt x="0" y="1235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5" y="0"/>
                    <a:pt x="10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4" y="1235"/>
                    <a:pt x="144" y="1235"/>
                    <a:pt x="144" y="1235"/>
                  </a:cubicBezTo>
                  <a:lnTo>
                    <a:pt x="0" y="1235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2" name="Freeform 518"/>
            <p:cNvSpPr>
              <a:spLocks noChangeArrowheads="1"/>
            </p:cNvSpPr>
            <p:nvPr/>
          </p:nvSpPr>
          <p:spPr bwMode="auto">
            <a:xfrm>
              <a:off x="18591511" y="7473762"/>
              <a:ext cx="135431" cy="1045311"/>
            </a:xfrm>
            <a:custGeom>
              <a:avLst/>
              <a:gdLst>
                <a:gd name="T0" fmla="*/ 0 w 145"/>
                <a:gd name="T1" fmla="*/ 1094 h 1095"/>
                <a:gd name="T2" fmla="*/ 0 w 145"/>
                <a:gd name="T3" fmla="*/ 1094 h 1095"/>
                <a:gd name="T4" fmla="*/ 3 w 145"/>
                <a:gd name="T5" fmla="*/ 0 h 1095"/>
                <a:gd name="T6" fmla="*/ 137 w 145"/>
                <a:gd name="T7" fmla="*/ 0 h 1095"/>
                <a:gd name="T8" fmla="*/ 144 w 145"/>
                <a:gd name="T9" fmla="*/ 10 h 1095"/>
                <a:gd name="T10" fmla="*/ 144 w 145"/>
                <a:gd name="T11" fmla="*/ 1094 h 1095"/>
                <a:gd name="T12" fmla="*/ 0 w 145"/>
                <a:gd name="T13" fmla="*/ 1094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95">
                  <a:moveTo>
                    <a:pt x="0" y="1094"/>
                  </a:moveTo>
                  <a:lnTo>
                    <a:pt x="0" y="1094"/>
                  </a:lnTo>
                  <a:cubicBezTo>
                    <a:pt x="3" y="0"/>
                    <a:pt x="3" y="0"/>
                    <a:pt x="3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2" y="0"/>
                    <a:pt x="144" y="5"/>
                    <a:pt x="144" y="10"/>
                  </a:cubicBezTo>
                  <a:cubicBezTo>
                    <a:pt x="144" y="1094"/>
                    <a:pt x="144" y="1094"/>
                    <a:pt x="144" y="1094"/>
                  </a:cubicBezTo>
                  <a:lnTo>
                    <a:pt x="0" y="1094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3" name="Freeform 519"/>
            <p:cNvSpPr>
              <a:spLocks noChangeArrowheads="1"/>
            </p:cNvSpPr>
            <p:nvPr/>
          </p:nvSpPr>
          <p:spPr bwMode="auto">
            <a:xfrm>
              <a:off x="18456079" y="7473762"/>
              <a:ext cx="139664" cy="1045311"/>
            </a:xfrm>
            <a:custGeom>
              <a:avLst/>
              <a:gdLst>
                <a:gd name="T0" fmla="*/ 0 w 148"/>
                <a:gd name="T1" fmla="*/ 1094 h 1095"/>
                <a:gd name="T2" fmla="*/ 0 w 148"/>
                <a:gd name="T3" fmla="*/ 1094 h 1095"/>
                <a:gd name="T4" fmla="*/ 3 w 148"/>
                <a:gd name="T5" fmla="*/ 10 h 1095"/>
                <a:gd name="T6" fmla="*/ 10 w 148"/>
                <a:gd name="T7" fmla="*/ 0 h 1095"/>
                <a:gd name="T8" fmla="*/ 147 w 148"/>
                <a:gd name="T9" fmla="*/ 0 h 1095"/>
                <a:gd name="T10" fmla="*/ 144 w 148"/>
                <a:gd name="T11" fmla="*/ 1094 h 1095"/>
                <a:gd name="T12" fmla="*/ 0 w 148"/>
                <a:gd name="T13" fmla="*/ 1094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095">
                  <a:moveTo>
                    <a:pt x="0" y="1094"/>
                  </a:moveTo>
                  <a:lnTo>
                    <a:pt x="0" y="1094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5" y="0"/>
                    <a:pt x="1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4" y="1094"/>
                    <a:pt x="144" y="1094"/>
                    <a:pt x="144" y="1094"/>
                  </a:cubicBezTo>
                  <a:lnTo>
                    <a:pt x="0" y="1094"/>
                  </a:lnTo>
                </a:path>
              </a:pathLst>
            </a:custGeom>
            <a:solidFill>
              <a:srgbClr val="FBC71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4" name="Freeform 520"/>
            <p:cNvSpPr>
              <a:spLocks noChangeArrowheads="1"/>
            </p:cNvSpPr>
            <p:nvPr/>
          </p:nvSpPr>
          <p:spPr bwMode="auto">
            <a:xfrm>
              <a:off x="18688852" y="8019693"/>
              <a:ext cx="423223" cy="313170"/>
            </a:xfrm>
            <a:custGeom>
              <a:avLst/>
              <a:gdLst>
                <a:gd name="T0" fmla="*/ 404 w 445"/>
                <a:gd name="T1" fmla="*/ 117 h 330"/>
                <a:gd name="T2" fmla="*/ 404 w 445"/>
                <a:gd name="T3" fmla="*/ 117 h 330"/>
                <a:gd name="T4" fmla="*/ 0 w 445"/>
                <a:gd name="T5" fmla="*/ 98 h 330"/>
                <a:gd name="T6" fmla="*/ 32 w 445"/>
                <a:gd name="T7" fmla="*/ 329 h 330"/>
                <a:gd name="T8" fmla="*/ 444 w 445"/>
                <a:gd name="T9" fmla="*/ 327 h 330"/>
                <a:gd name="T10" fmla="*/ 404 w 445"/>
                <a:gd name="T11" fmla="*/ 11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330">
                  <a:moveTo>
                    <a:pt x="404" y="117"/>
                  </a:moveTo>
                  <a:lnTo>
                    <a:pt x="404" y="117"/>
                  </a:lnTo>
                  <a:cubicBezTo>
                    <a:pt x="404" y="117"/>
                    <a:pt x="295" y="0"/>
                    <a:pt x="0" y="98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444" y="327"/>
                    <a:pt x="444" y="327"/>
                    <a:pt x="444" y="327"/>
                  </a:cubicBezTo>
                  <a:lnTo>
                    <a:pt x="404" y="117"/>
                  </a:lnTo>
                </a:path>
              </a:pathLst>
            </a:custGeom>
            <a:solidFill>
              <a:srgbClr val="F5AE3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" name="Freeform 521"/>
            <p:cNvSpPr>
              <a:spLocks noChangeArrowheads="1"/>
            </p:cNvSpPr>
            <p:nvPr/>
          </p:nvSpPr>
          <p:spPr bwMode="auto">
            <a:xfrm>
              <a:off x="18612672" y="7913892"/>
              <a:ext cx="575583" cy="431667"/>
            </a:xfrm>
            <a:custGeom>
              <a:avLst/>
              <a:gdLst>
                <a:gd name="T0" fmla="*/ 0 w 606"/>
                <a:gd name="T1" fmla="*/ 407 h 452"/>
                <a:gd name="T2" fmla="*/ 0 w 606"/>
                <a:gd name="T3" fmla="*/ 407 h 452"/>
                <a:gd name="T4" fmla="*/ 605 w 606"/>
                <a:gd name="T5" fmla="*/ 451 h 452"/>
                <a:gd name="T6" fmla="*/ 0 w 606"/>
                <a:gd name="T7" fmla="*/ 40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6" h="452">
                  <a:moveTo>
                    <a:pt x="0" y="407"/>
                  </a:moveTo>
                  <a:lnTo>
                    <a:pt x="0" y="407"/>
                  </a:lnTo>
                  <a:cubicBezTo>
                    <a:pt x="0" y="407"/>
                    <a:pt x="263" y="0"/>
                    <a:pt x="605" y="451"/>
                  </a:cubicBezTo>
                  <a:lnTo>
                    <a:pt x="0" y="407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6" name="Freeform 522"/>
            <p:cNvSpPr>
              <a:spLocks noChangeArrowheads="1"/>
            </p:cNvSpPr>
            <p:nvPr/>
          </p:nvSpPr>
          <p:spPr bwMode="auto">
            <a:xfrm>
              <a:off x="18900463" y="8129726"/>
              <a:ext cx="97341" cy="42320"/>
            </a:xfrm>
            <a:custGeom>
              <a:avLst/>
              <a:gdLst>
                <a:gd name="T0" fmla="*/ 0 w 108"/>
                <a:gd name="T1" fmla="*/ 14 h 47"/>
                <a:gd name="T2" fmla="*/ 0 w 108"/>
                <a:gd name="T3" fmla="*/ 14 h 47"/>
                <a:gd name="T4" fmla="*/ 57 w 108"/>
                <a:gd name="T5" fmla="*/ 4 h 47"/>
                <a:gd name="T6" fmla="*/ 107 w 108"/>
                <a:gd name="T7" fmla="*/ 46 h 47"/>
                <a:gd name="T8" fmla="*/ 0 w 108"/>
                <a:gd name="T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7">
                  <a:moveTo>
                    <a:pt x="0" y="14"/>
                  </a:moveTo>
                  <a:lnTo>
                    <a:pt x="0" y="14"/>
                  </a:lnTo>
                  <a:cubicBezTo>
                    <a:pt x="0" y="14"/>
                    <a:pt x="39" y="0"/>
                    <a:pt x="57" y="4"/>
                  </a:cubicBezTo>
                  <a:cubicBezTo>
                    <a:pt x="57" y="4"/>
                    <a:pt x="69" y="0"/>
                    <a:pt x="107" y="46"/>
                  </a:cubicBezTo>
                  <a:lnTo>
                    <a:pt x="0" y="14"/>
                  </a:lnTo>
                </a:path>
              </a:pathLst>
            </a:custGeom>
            <a:solidFill>
              <a:srgbClr val="EEEEE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7" name="Freeform 523"/>
            <p:cNvSpPr>
              <a:spLocks noChangeArrowheads="1"/>
            </p:cNvSpPr>
            <p:nvPr/>
          </p:nvSpPr>
          <p:spPr bwMode="auto">
            <a:xfrm>
              <a:off x="18544956" y="8129726"/>
              <a:ext cx="766034" cy="778693"/>
            </a:xfrm>
            <a:custGeom>
              <a:avLst/>
              <a:gdLst>
                <a:gd name="T0" fmla="*/ 246 w 803"/>
                <a:gd name="T1" fmla="*/ 9 h 814"/>
                <a:gd name="T2" fmla="*/ 246 w 803"/>
                <a:gd name="T3" fmla="*/ 9 h 814"/>
                <a:gd name="T4" fmla="*/ 297 w 803"/>
                <a:gd name="T5" fmla="*/ 48 h 814"/>
                <a:gd name="T6" fmla="*/ 295 w 803"/>
                <a:gd name="T7" fmla="*/ 55 h 814"/>
                <a:gd name="T8" fmla="*/ 73 w 803"/>
                <a:gd name="T9" fmla="*/ 182 h 814"/>
                <a:gd name="T10" fmla="*/ 58 w 803"/>
                <a:gd name="T11" fmla="*/ 530 h 814"/>
                <a:gd name="T12" fmla="*/ 226 w 803"/>
                <a:gd name="T13" fmla="*/ 731 h 814"/>
                <a:gd name="T14" fmla="*/ 197 w 803"/>
                <a:gd name="T15" fmla="*/ 686 h 814"/>
                <a:gd name="T16" fmla="*/ 251 w 803"/>
                <a:gd name="T17" fmla="*/ 718 h 814"/>
                <a:gd name="T18" fmla="*/ 370 w 803"/>
                <a:gd name="T19" fmla="*/ 813 h 814"/>
                <a:gd name="T20" fmla="*/ 444 w 803"/>
                <a:gd name="T21" fmla="*/ 760 h 814"/>
                <a:gd name="T22" fmla="*/ 560 w 803"/>
                <a:gd name="T23" fmla="*/ 735 h 814"/>
                <a:gd name="T24" fmla="*/ 560 w 803"/>
                <a:gd name="T25" fmla="*/ 735 h 814"/>
                <a:gd name="T26" fmla="*/ 694 w 803"/>
                <a:gd name="T27" fmla="*/ 631 h 814"/>
                <a:gd name="T28" fmla="*/ 592 w 803"/>
                <a:gd name="T29" fmla="*/ 141 h 814"/>
                <a:gd name="T30" fmla="*/ 246 w 803"/>
                <a:gd name="T31" fmla="*/ 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3" h="814">
                  <a:moveTo>
                    <a:pt x="246" y="9"/>
                  </a:moveTo>
                  <a:lnTo>
                    <a:pt x="246" y="9"/>
                  </a:lnTo>
                  <a:cubicBezTo>
                    <a:pt x="297" y="48"/>
                    <a:pt x="297" y="48"/>
                    <a:pt x="297" y="48"/>
                  </a:cubicBezTo>
                  <a:cubicBezTo>
                    <a:pt x="295" y="55"/>
                    <a:pt x="295" y="55"/>
                    <a:pt x="295" y="55"/>
                  </a:cubicBezTo>
                  <a:cubicBezTo>
                    <a:pt x="207" y="68"/>
                    <a:pt x="127" y="109"/>
                    <a:pt x="73" y="182"/>
                  </a:cubicBezTo>
                  <a:cubicBezTo>
                    <a:pt x="2" y="282"/>
                    <a:pt x="0" y="416"/>
                    <a:pt x="58" y="530"/>
                  </a:cubicBezTo>
                  <a:cubicBezTo>
                    <a:pt x="98" y="689"/>
                    <a:pt x="226" y="731"/>
                    <a:pt x="226" y="731"/>
                  </a:cubicBezTo>
                  <a:cubicBezTo>
                    <a:pt x="217" y="721"/>
                    <a:pt x="205" y="706"/>
                    <a:pt x="197" y="686"/>
                  </a:cubicBezTo>
                  <a:cubicBezTo>
                    <a:pt x="214" y="699"/>
                    <a:pt x="231" y="709"/>
                    <a:pt x="251" y="718"/>
                  </a:cubicBezTo>
                  <a:cubicBezTo>
                    <a:pt x="249" y="791"/>
                    <a:pt x="370" y="813"/>
                    <a:pt x="370" y="813"/>
                  </a:cubicBezTo>
                  <a:cubicBezTo>
                    <a:pt x="358" y="791"/>
                    <a:pt x="397" y="774"/>
                    <a:pt x="444" y="760"/>
                  </a:cubicBezTo>
                  <a:cubicBezTo>
                    <a:pt x="482" y="757"/>
                    <a:pt x="524" y="750"/>
                    <a:pt x="560" y="735"/>
                  </a:cubicBezTo>
                  <a:lnTo>
                    <a:pt x="560" y="735"/>
                  </a:lnTo>
                  <a:cubicBezTo>
                    <a:pt x="614" y="713"/>
                    <a:pt x="660" y="679"/>
                    <a:pt x="694" y="631"/>
                  </a:cubicBezTo>
                  <a:cubicBezTo>
                    <a:pt x="802" y="482"/>
                    <a:pt x="756" y="265"/>
                    <a:pt x="592" y="141"/>
                  </a:cubicBezTo>
                  <a:cubicBezTo>
                    <a:pt x="446" y="0"/>
                    <a:pt x="246" y="9"/>
                    <a:pt x="246" y="9"/>
                  </a:cubicBezTo>
                </a:path>
              </a:pathLst>
            </a:custGeom>
            <a:solidFill>
              <a:srgbClr val="4D423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8" name="Freeform 524"/>
            <p:cNvSpPr>
              <a:spLocks noChangeArrowheads="1"/>
            </p:cNvSpPr>
            <p:nvPr/>
          </p:nvSpPr>
          <p:spPr bwMode="auto">
            <a:xfrm>
              <a:off x="18591511" y="7406049"/>
              <a:ext cx="139664" cy="67712"/>
            </a:xfrm>
            <a:custGeom>
              <a:avLst/>
              <a:gdLst>
                <a:gd name="T0" fmla="*/ 124 w 149"/>
                <a:gd name="T1" fmla="*/ 0 h 77"/>
                <a:gd name="T2" fmla="*/ 124 w 149"/>
                <a:gd name="T3" fmla="*/ 0 h 77"/>
                <a:gd name="T4" fmla="*/ 148 w 149"/>
                <a:gd name="T5" fmla="*/ 13 h 77"/>
                <a:gd name="T6" fmla="*/ 148 w 149"/>
                <a:gd name="T7" fmla="*/ 64 h 77"/>
                <a:gd name="T8" fmla="*/ 124 w 149"/>
                <a:gd name="T9" fmla="*/ 76 h 77"/>
                <a:gd name="T10" fmla="*/ 0 w 149"/>
                <a:gd name="T11" fmla="*/ 76 h 77"/>
                <a:gd name="T12" fmla="*/ 0 w 149"/>
                <a:gd name="T13" fmla="*/ 0 h 77"/>
                <a:gd name="T14" fmla="*/ 124 w 14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77">
                  <a:moveTo>
                    <a:pt x="124" y="0"/>
                  </a:moveTo>
                  <a:lnTo>
                    <a:pt x="124" y="0"/>
                  </a:lnTo>
                  <a:cubicBezTo>
                    <a:pt x="139" y="0"/>
                    <a:pt x="148" y="8"/>
                    <a:pt x="148" y="13"/>
                  </a:cubicBez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39" y="76"/>
                    <a:pt x="124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4" y="0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9" name="Freeform 525"/>
            <p:cNvSpPr>
              <a:spLocks noChangeArrowheads="1"/>
            </p:cNvSpPr>
            <p:nvPr/>
          </p:nvSpPr>
          <p:spPr bwMode="auto">
            <a:xfrm>
              <a:off x="18443382" y="7406049"/>
              <a:ext cx="143896" cy="67712"/>
            </a:xfrm>
            <a:custGeom>
              <a:avLst/>
              <a:gdLst>
                <a:gd name="T0" fmla="*/ 25 w 153"/>
                <a:gd name="T1" fmla="*/ 0 h 77"/>
                <a:gd name="T2" fmla="*/ 25 w 153"/>
                <a:gd name="T3" fmla="*/ 0 h 77"/>
                <a:gd name="T4" fmla="*/ 152 w 153"/>
                <a:gd name="T5" fmla="*/ 0 h 77"/>
                <a:gd name="T6" fmla="*/ 152 w 153"/>
                <a:gd name="T7" fmla="*/ 76 h 77"/>
                <a:gd name="T8" fmla="*/ 25 w 153"/>
                <a:gd name="T9" fmla="*/ 76 h 77"/>
                <a:gd name="T10" fmla="*/ 0 w 153"/>
                <a:gd name="T11" fmla="*/ 64 h 77"/>
                <a:gd name="T12" fmla="*/ 0 w 153"/>
                <a:gd name="T13" fmla="*/ 13 h 77"/>
                <a:gd name="T14" fmla="*/ 25 w 153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77">
                  <a:moveTo>
                    <a:pt x="25" y="0"/>
                  </a:moveTo>
                  <a:lnTo>
                    <a:pt x="25" y="0"/>
                  </a:lnTo>
                  <a:cubicBezTo>
                    <a:pt x="152" y="0"/>
                    <a:pt x="152" y="0"/>
                    <a:pt x="152" y="0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10" y="76"/>
                    <a:pt x="0" y="71"/>
                    <a:pt x="0" y="6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10" y="0"/>
                    <a:pt x="25" y="0"/>
                  </a:cubicBez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0" name="Freeform 526"/>
            <p:cNvSpPr>
              <a:spLocks noChangeArrowheads="1"/>
            </p:cNvSpPr>
            <p:nvPr/>
          </p:nvSpPr>
          <p:spPr bwMode="auto">
            <a:xfrm>
              <a:off x="19031662" y="7270624"/>
              <a:ext cx="139664" cy="67712"/>
            </a:xfrm>
            <a:custGeom>
              <a:avLst/>
              <a:gdLst>
                <a:gd name="T0" fmla="*/ 25 w 152"/>
                <a:gd name="T1" fmla="*/ 76 h 77"/>
                <a:gd name="T2" fmla="*/ 25 w 152"/>
                <a:gd name="T3" fmla="*/ 76 h 77"/>
                <a:gd name="T4" fmla="*/ 0 w 152"/>
                <a:gd name="T5" fmla="*/ 63 h 77"/>
                <a:gd name="T6" fmla="*/ 0 w 152"/>
                <a:gd name="T7" fmla="*/ 12 h 77"/>
                <a:gd name="T8" fmla="*/ 25 w 152"/>
                <a:gd name="T9" fmla="*/ 0 h 77"/>
                <a:gd name="T10" fmla="*/ 151 w 152"/>
                <a:gd name="T11" fmla="*/ 0 h 77"/>
                <a:gd name="T12" fmla="*/ 151 w 152"/>
                <a:gd name="T13" fmla="*/ 76 h 77"/>
                <a:gd name="T14" fmla="*/ 25 w 152"/>
                <a:gd name="T15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77">
                  <a:moveTo>
                    <a:pt x="25" y="76"/>
                  </a:moveTo>
                  <a:lnTo>
                    <a:pt x="25" y="76"/>
                  </a:lnTo>
                  <a:cubicBezTo>
                    <a:pt x="10" y="76"/>
                    <a:pt x="0" y="71"/>
                    <a:pt x="0" y="6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10" y="0"/>
                    <a:pt x="25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76"/>
                    <a:pt x="151" y="76"/>
                    <a:pt x="151" y="76"/>
                  </a:cubicBezTo>
                  <a:lnTo>
                    <a:pt x="25" y="76"/>
                  </a:ln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" name="Freeform 527"/>
            <p:cNvSpPr>
              <a:spLocks noChangeArrowheads="1"/>
            </p:cNvSpPr>
            <p:nvPr/>
          </p:nvSpPr>
          <p:spPr bwMode="auto">
            <a:xfrm>
              <a:off x="19175558" y="7270624"/>
              <a:ext cx="139664" cy="67712"/>
            </a:xfrm>
            <a:custGeom>
              <a:avLst/>
              <a:gdLst>
                <a:gd name="T0" fmla="*/ 149 w 150"/>
                <a:gd name="T1" fmla="*/ 12 h 77"/>
                <a:gd name="T2" fmla="*/ 149 w 150"/>
                <a:gd name="T3" fmla="*/ 12 h 77"/>
                <a:gd name="T4" fmla="*/ 149 w 150"/>
                <a:gd name="T5" fmla="*/ 63 h 77"/>
                <a:gd name="T6" fmla="*/ 125 w 150"/>
                <a:gd name="T7" fmla="*/ 76 h 77"/>
                <a:gd name="T8" fmla="*/ 0 w 150"/>
                <a:gd name="T9" fmla="*/ 76 h 77"/>
                <a:gd name="T10" fmla="*/ 0 w 150"/>
                <a:gd name="T11" fmla="*/ 0 h 77"/>
                <a:gd name="T12" fmla="*/ 125 w 150"/>
                <a:gd name="T13" fmla="*/ 0 h 77"/>
                <a:gd name="T14" fmla="*/ 149 w 150"/>
                <a:gd name="T15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77">
                  <a:moveTo>
                    <a:pt x="149" y="12"/>
                  </a:moveTo>
                  <a:lnTo>
                    <a:pt x="149" y="12"/>
                  </a:lnTo>
                  <a:cubicBezTo>
                    <a:pt x="149" y="63"/>
                    <a:pt x="149" y="63"/>
                    <a:pt x="149" y="63"/>
                  </a:cubicBezTo>
                  <a:cubicBezTo>
                    <a:pt x="149" y="71"/>
                    <a:pt x="139" y="76"/>
                    <a:pt x="125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9" y="0"/>
                    <a:pt x="149" y="5"/>
                    <a:pt x="149" y="12"/>
                  </a:cubicBezTo>
                </a:path>
              </a:pathLst>
            </a:custGeom>
            <a:solidFill>
              <a:srgbClr val="E9632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6491B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32" name="Título 1"/>
          <p:cNvSpPr>
            <a:spLocks noGrp="1"/>
          </p:cNvSpPr>
          <p:nvPr>
            <p:ph type="title"/>
          </p:nvPr>
        </p:nvSpPr>
        <p:spPr>
          <a:xfrm>
            <a:off x="617985" y="58974"/>
            <a:ext cx="10807700" cy="132556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Uso correo y Drive</a:t>
            </a:r>
          </a:p>
        </p:txBody>
      </p:sp>
      <p:pic>
        <p:nvPicPr>
          <p:cNvPr id="533" name="Imagen 532"/>
          <p:cNvPicPr>
            <a:picLocks noChangeAspect="1"/>
          </p:cNvPicPr>
          <p:nvPr/>
        </p:nvPicPr>
        <p:blipFill rotWithShape="1">
          <a:blip r:embed="rId2"/>
          <a:srcRect l="49947" t="3032" b="49744"/>
          <a:stretch/>
        </p:blipFill>
        <p:spPr>
          <a:xfrm>
            <a:off x="409311" y="2501900"/>
            <a:ext cx="3136784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9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254" y="340153"/>
            <a:ext cx="2945802" cy="13716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Clubes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90283" y="1694328"/>
            <a:ext cx="5322318" cy="483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/>
              <a:t>Se e</a:t>
            </a:r>
            <a:r>
              <a:rPr lang="es-ES" sz="3200" b="1" dirty="0">
                <a:solidFill>
                  <a:schemeClr val="tx1"/>
                </a:solidFill>
              </a:rPr>
              <a:t>nviará una circular con el reglamento y autorización de participación de clubes. Si el estudiante se debe retirar del club, debe presentar una carta del encargado indicando esa disposición. </a:t>
            </a:r>
          </a:p>
          <a:p>
            <a:pPr marL="45720" indent="0">
              <a:buNone/>
            </a:pPr>
            <a:endParaRPr lang="es-E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Freeform 1"/>
          <p:cNvSpPr>
            <a:spLocks noChangeArrowheads="1"/>
          </p:cNvSpPr>
          <p:nvPr/>
        </p:nvSpPr>
        <p:spPr bwMode="auto">
          <a:xfrm>
            <a:off x="6397291" y="1442819"/>
            <a:ext cx="2182998" cy="2461918"/>
          </a:xfrm>
          <a:custGeom>
            <a:avLst/>
            <a:gdLst>
              <a:gd name="T0" fmla="*/ 2687 w 3532"/>
              <a:gd name="T1" fmla="*/ 719 h 3282"/>
              <a:gd name="T2" fmla="*/ 2687 w 3532"/>
              <a:gd name="T3" fmla="*/ 719 h 3282"/>
              <a:gd name="T4" fmla="*/ 2687 w 3532"/>
              <a:gd name="T5" fmla="*/ 594 h 3282"/>
              <a:gd name="T6" fmla="*/ 2218 w 3532"/>
              <a:gd name="T7" fmla="*/ 94 h 3282"/>
              <a:gd name="T8" fmla="*/ 1750 w 3532"/>
              <a:gd name="T9" fmla="*/ 375 h 3282"/>
              <a:gd name="T10" fmla="*/ 781 w 3532"/>
              <a:gd name="T11" fmla="*/ 0 h 3282"/>
              <a:gd name="T12" fmla="*/ 750 w 3532"/>
              <a:gd name="T13" fmla="*/ 0 h 3282"/>
              <a:gd name="T14" fmla="*/ 0 w 3532"/>
              <a:gd name="T15" fmla="*/ 3281 h 3282"/>
              <a:gd name="T16" fmla="*/ 593 w 3532"/>
              <a:gd name="T17" fmla="*/ 2906 h 3282"/>
              <a:gd name="T18" fmla="*/ 750 w 3532"/>
              <a:gd name="T19" fmla="*/ 2343 h 3282"/>
              <a:gd name="T20" fmla="*/ 1750 w 3532"/>
              <a:gd name="T21" fmla="*/ 2219 h 3282"/>
              <a:gd name="T22" fmla="*/ 2031 w 3532"/>
              <a:gd name="T23" fmla="*/ 2062 h 3282"/>
              <a:gd name="T24" fmla="*/ 2718 w 3532"/>
              <a:gd name="T25" fmla="*/ 1625 h 3282"/>
              <a:gd name="T26" fmla="*/ 3531 w 3532"/>
              <a:gd name="T27" fmla="*/ 1000 h 3282"/>
              <a:gd name="T28" fmla="*/ 2687 w 3532"/>
              <a:gd name="T29" fmla="*/ 719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2" h="3282">
                <a:moveTo>
                  <a:pt x="2687" y="719"/>
                </a:moveTo>
                <a:lnTo>
                  <a:pt x="2687" y="719"/>
                </a:lnTo>
                <a:cubicBezTo>
                  <a:pt x="2687" y="656"/>
                  <a:pt x="2687" y="625"/>
                  <a:pt x="2687" y="594"/>
                </a:cubicBezTo>
                <a:cubicBezTo>
                  <a:pt x="2687" y="312"/>
                  <a:pt x="2468" y="94"/>
                  <a:pt x="2218" y="94"/>
                </a:cubicBezTo>
                <a:cubicBezTo>
                  <a:pt x="2000" y="94"/>
                  <a:pt x="1843" y="187"/>
                  <a:pt x="1750" y="375"/>
                </a:cubicBezTo>
                <a:cubicBezTo>
                  <a:pt x="781" y="0"/>
                  <a:pt x="781" y="0"/>
                  <a:pt x="781" y="0"/>
                </a:cubicBezTo>
                <a:cubicBezTo>
                  <a:pt x="750" y="0"/>
                  <a:pt x="750" y="0"/>
                  <a:pt x="750" y="0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593" y="2906"/>
                  <a:pt x="593" y="2906"/>
                  <a:pt x="593" y="2906"/>
                </a:cubicBezTo>
                <a:cubicBezTo>
                  <a:pt x="562" y="2719"/>
                  <a:pt x="625" y="2531"/>
                  <a:pt x="750" y="2343"/>
                </a:cubicBezTo>
                <a:cubicBezTo>
                  <a:pt x="1000" y="2031"/>
                  <a:pt x="1437" y="2000"/>
                  <a:pt x="1750" y="2219"/>
                </a:cubicBezTo>
                <a:cubicBezTo>
                  <a:pt x="2031" y="2062"/>
                  <a:pt x="2031" y="2062"/>
                  <a:pt x="2031" y="2062"/>
                </a:cubicBezTo>
                <a:cubicBezTo>
                  <a:pt x="2718" y="1625"/>
                  <a:pt x="2718" y="1625"/>
                  <a:pt x="2718" y="1625"/>
                </a:cubicBezTo>
                <a:cubicBezTo>
                  <a:pt x="2937" y="1343"/>
                  <a:pt x="3218" y="1125"/>
                  <a:pt x="3531" y="1000"/>
                </a:cubicBezTo>
                <a:lnTo>
                  <a:pt x="2687" y="719"/>
                </a:lnTo>
              </a:path>
            </a:pathLst>
          </a:custGeom>
          <a:solidFill>
            <a:srgbClr val="F29B26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>
            <a:off x="6471746" y="2873297"/>
            <a:ext cx="1545268" cy="3074086"/>
          </a:xfrm>
          <a:custGeom>
            <a:avLst/>
            <a:gdLst>
              <a:gd name="T0" fmla="*/ 2500 w 2501"/>
              <a:gd name="T1" fmla="*/ 0 h 4095"/>
              <a:gd name="T2" fmla="*/ 2500 w 2501"/>
              <a:gd name="T3" fmla="*/ 0 h 4095"/>
              <a:gd name="T4" fmla="*/ 1718 w 2501"/>
              <a:gd name="T5" fmla="*/ 469 h 4095"/>
              <a:gd name="T6" fmla="*/ 1656 w 2501"/>
              <a:gd name="T7" fmla="*/ 375 h 4095"/>
              <a:gd name="T8" fmla="*/ 937 w 2501"/>
              <a:gd name="T9" fmla="*/ 438 h 4095"/>
              <a:gd name="T10" fmla="*/ 875 w 2501"/>
              <a:gd name="T11" fmla="*/ 969 h 4095"/>
              <a:gd name="T12" fmla="*/ 0 w 2501"/>
              <a:gd name="T13" fmla="*/ 1500 h 4095"/>
              <a:gd name="T14" fmla="*/ 2093 w 2501"/>
              <a:gd name="T15" fmla="*/ 4094 h 4095"/>
              <a:gd name="T16" fmla="*/ 2156 w 2501"/>
              <a:gd name="T17" fmla="*/ 3469 h 4095"/>
              <a:gd name="T18" fmla="*/ 1812 w 2501"/>
              <a:gd name="T19" fmla="*/ 3000 h 4095"/>
              <a:gd name="T20" fmla="*/ 2343 w 2501"/>
              <a:gd name="T21" fmla="*/ 2125 h 4095"/>
              <a:gd name="T22" fmla="*/ 2406 w 2501"/>
              <a:gd name="T23" fmla="*/ 1625 h 4095"/>
              <a:gd name="T24" fmla="*/ 2468 w 2501"/>
              <a:gd name="T25" fmla="*/ 1000 h 4095"/>
              <a:gd name="T26" fmla="*/ 2406 w 2501"/>
              <a:gd name="T27" fmla="*/ 532 h 4095"/>
              <a:gd name="T28" fmla="*/ 2500 w 2501"/>
              <a:gd name="T29" fmla="*/ 0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1" h="4095">
                <a:moveTo>
                  <a:pt x="2500" y="0"/>
                </a:moveTo>
                <a:lnTo>
                  <a:pt x="2500" y="0"/>
                </a:lnTo>
                <a:cubicBezTo>
                  <a:pt x="1718" y="469"/>
                  <a:pt x="1718" y="469"/>
                  <a:pt x="1718" y="469"/>
                </a:cubicBezTo>
                <a:cubicBezTo>
                  <a:pt x="1718" y="438"/>
                  <a:pt x="1687" y="407"/>
                  <a:pt x="1656" y="375"/>
                </a:cubicBezTo>
                <a:cubicBezTo>
                  <a:pt x="1437" y="219"/>
                  <a:pt x="1125" y="250"/>
                  <a:pt x="937" y="438"/>
                </a:cubicBezTo>
                <a:cubicBezTo>
                  <a:pt x="812" y="594"/>
                  <a:pt x="812" y="813"/>
                  <a:pt x="875" y="969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2093" y="4094"/>
                  <a:pt x="2093" y="4094"/>
                  <a:pt x="2093" y="4094"/>
                </a:cubicBezTo>
                <a:cubicBezTo>
                  <a:pt x="2156" y="3469"/>
                  <a:pt x="2156" y="3469"/>
                  <a:pt x="2156" y="3469"/>
                </a:cubicBezTo>
                <a:cubicBezTo>
                  <a:pt x="2000" y="3375"/>
                  <a:pt x="1875" y="3219"/>
                  <a:pt x="1812" y="3000"/>
                </a:cubicBezTo>
                <a:cubicBezTo>
                  <a:pt x="1718" y="2625"/>
                  <a:pt x="1968" y="2250"/>
                  <a:pt x="2343" y="2125"/>
                </a:cubicBezTo>
                <a:cubicBezTo>
                  <a:pt x="2406" y="1625"/>
                  <a:pt x="2406" y="1625"/>
                  <a:pt x="2406" y="1625"/>
                </a:cubicBezTo>
                <a:cubicBezTo>
                  <a:pt x="2468" y="1000"/>
                  <a:pt x="2468" y="1000"/>
                  <a:pt x="2468" y="1000"/>
                </a:cubicBezTo>
                <a:cubicBezTo>
                  <a:pt x="2437" y="844"/>
                  <a:pt x="2406" y="688"/>
                  <a:pt x="2406" y="532"/>
                </a:cubicBezTo>
                <a:cubicBezTo>
                  <a:pt x="2406" y="344"/>
                  <a:pt x="2437" y="157"/>
                  <a:pt x="2500" y="0"/>
                </a:cubicBezTo>
              </a:path>
            </a:pathLst>
          </a:custGeom>
          <a:solidFill>
            <a:srgbClr val="445469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7" name="Freeform 5"/>
          <p:cNvSpPr>
            <a:spLocks noChangeArrowheads="1"/>
          </p:cNvSpPr>
          <p:nvPr/>
        </p:nvSpPr>
        <p:spPr bwMode="auto">
          <a:xfrm>
            <a:off x="7703398" y="3910069"/>
            <a:ext cx="2221152" cy="2157485"/>
          </a:xfrm>
          <a:custGeom>
            <a:avLst/>
            <a:gdLst>
              <a:gd name="T0" fmla="*/ 3592 w 3593"/>
              <a:gd name="T1" fmla="*/ 2875 h 2876"/>
              <a:gd name="T2" fmla="*/ 3592 w 3593"/>
              <a:gd name="T3" fmla="*/ 2875 h 2876"/>
              <a:gd name="T4" fmla="*/ 3186 w 3593"/>
              <a:gd name="T5" fmla="*/ 2469 h 2876"/>
              <a:gd name="T6" fmla="*/ 2592 w 3593"/>
              <a:gd name="T7" fmla="*/ 2437 h 2876"/>
              <a:gd name="T8" fmla="*/ 2217 w 3593"/>
              <a:gd name="T9" fmla="*/ 1469 h 2876"/>
              <a:gd name="T10" fmla="*/ 1437 w 3593"/>
              <a:gd name="T11" fmla="*/ 656 h 2876"/>
              <a:gd name="T12" fmla="*/ 687 w 3593"/>
              <a:gd name="T13" fmla="*/ 0 h 2876"/>
              <a:gd name="T14" fmla="*/ 562 w 3593"/>
              <a:gd name="T15" fmla="*/ 906 h 2876"/>
              <a:gd name="T16" fmla="*/ 437 w 3593"/>
              <a:gd name="T17" fmla="*/ 937 h 2876"/>
              <a:gd name="T18" fmla="*/ 62 w 3593"/>
              <a:gd name="T19" fmla="*/ 1500 h 2876"/>
              <a:gd name="T20" fmla="*/ 437 w 3593"/>
              <a:gd name="T21" fmla="*/ 1875 h 2876"/>
              <a:gd name="T22" fmla="*/ 312 w 3593"/>
              <a:gd name="T23" fmla="*/ 2875 h 2876"/>
              <a:gd name="T24" fmla="*/ 3592 w 3593"/>
              <a:gd name="T25" fmla="*/ 2875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3" h="2876">
                <a:moveTo>
                  <a:pt x="3592" y="2875"/>
                </a:moveTo>
                <a:lnTo>
                  <a:pt x="3592" y="2875"/>
                </a:lnTo>
                <a:cubicBezTo>
                  <a:pt x="3186" y="2469"/>
                  <a:pt x="3186" y="2469"/>
                  <a:pt x="3186" y="2469"/>
                </a:cubicBezTo>
                <a:cubicBezTo>
                  <a:pt x="2999" y="2531"/>
                  <a:pt x="2780" y="2531"/>
                  <a:pt x="2592" y="2437"/>
                </a:cubicBezTo>
                <a:cubicBezTo>
                  <a:pt x="2249" y="2250"/>
                  <a:pt x="2093" y="1844"/>
                  <a:pt x="2217" y="1469"/>
                </a:cubicBezTo>
                <a:cubicBezTo>
                  <a:pt x="1437" y="656"/>
                  <a:pt x="1437" y="656"/>
                  <a:pt x="1437" y="656"/>
                </a:cubicBezTo>
                <a:cubicBezTo>
                  <a:pt x="1125" y="531"/>
                  <a:pt x="843" y="312"/>
                  <a:pt x="687" y="0"/>
                </a:cubicBezTo>
                <a:cubicBezTo>
                  <a:pt x="562" y="906"/>
                  <a:pt x="562" y="906"/>
                  <a:pt x="562" y="906"/>
                </a:cubicBezTo>
                <a:cubicBezTo>
                  <a:pt x="531" y="906"/>
                  <a:pt x="468" y="906"/>
                  <a:pt x="437" y="937"/>
                </a:cubicBezTo>
                <a:cubicBezTo>
                  <a:pt x="156" y="969"/>
                  <a:pt x="0" y="1250"/>
                  <a:pt x="62" y="1500"/>
                </a:cubicBezTo>
                <a:cubicBezTo>
                  <a:pt x="93" y="1719"/>
                  <a:pt x="250" y="1844"/>
                  <a:pt x="437" y="1875"/>
                </a:cubicBezTo>
                <a:cubicBezTo>
                  <a:pt x="312" y="2875"/>
                  <a:pt x="312" y="2875"/>
                  <a:pt x="312" y="2875"/>
                </a:cubicBezTo>
                <a:lnTo>
                  <a:pt x="3592" y="2875"/>
                </a:lnTo>
              </a:path>
            </a:pathLst>
          </a:custGeom>
          <a:solidFill>
            <a:srgbClr val="445469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8928208" y="4159562"/>
            <a:ext cx="2548194" cy="1945708"/>
          </a:xfrm>
          <a:custGeom>
            <a:avLst/>
            <a:gdLst>
              <a:gd name="T0" fmla="*/ 4124 w 4125"/>
              <a:gd name="T1" fmla="*/ 0 h 2595"/>
              <a:gd name="T2" fmla="*/ 4124 w 4125"/>
              <a:gd name="T3" fmla="*/ 0 h 2595"/>
              <a:gd name="T4" fmla="*/ 3499 w 4125"/>
              <a:gd name="T5" fmla="*/ 63 h 2595"/>
              <a:gd name="T6" fmla="*/ 3093 w 4125"/>
              <a:gd name="T7" fmla="*/ 500 h 2595"/>
              <a:gd name="T8" fmla="*/ 2124 w 4125"/>
              <a:gd name="T9" fmla="*/ 188 h 2595"/>
              <a:gd name="T10" fmla="*/ 999 w 4125"/>
              <a:gd name="T11" fmla="*/ 313 h 2595"/>
              <a:gd name="T12" fmla="*/ 187 w 4125"/>
              <a:gd name="T13" fmla="*/ 531 h 2595"/>
              <a:gd name="T14" fmla="*/ 0 w 4125"/>
              <a:gd name="T15" fmla="*/ 500 h 2595"/>
              <a:gd name="T16" fmla="*/ 655 w 4125"/>
              <a:gd name="T17" fmla="*/ 1156 h 2595"/>
              <a:gd name="T18" fmla="*/ 561 w 4125"/>
              <a:gd name="T19" fmla="*/ 1250 h 2595"/>
              <a:gd name="T20" fmla="*/ 811 w 4125"/>
              <a:gd name="T21" fmla="*/ 1938 h 2595"/>
              <a:gd name="T22" fmla="*/ 1311 w 4125"/>
              <a:gd name="T23" fmla="*/ 1875 h 2595"/>
              <a:gd name="T24" fmla="*/ 2030 w 4125"/>
              <a:gd name="T25" fmla="*/ 2594 h 2595"/>
              <a:gd name="T26" fmla="*/ 4124 w 4125"/>
              <a:gd name="T2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5" h="2595">
                <a:moveTo>
                  <a:pt x="4124" y="0"/>
                </a:moveTo>
                <a:lnTo>
                  <a:pt x="4124" y="0"/>
                </a:lnTo>
                <a:cubicBezTo>
                  <a:pt x="3499" y="63"/>
                  <a:pt x="3499" y="63"/>
                  <a:pt x="3499" y="63"/>
                </a:cubicBezTo>
                <a:cubicBezTo>
                  <a:pt x="3436" y="250"/>
                  <a:pt x="3280" y="406"/>
                  <a:pt x="3093" y="500"/>
                </a:cubicBezTo>
                <a:cubicBezTo>
                  <a:pt x="2749" y="688"/>
                  <a:pt x="2311" y="531"/>
                  <a:pt x="2124" y="188"/>
                </a:cubicBezTo>
                <a:cubicBezTo>
                  <a:pt x="999" y="313"/>
                  <a:pt x="999" y="313"/>
                  <a:pt x="999" y="313"/>
                </a:cubicBezTo>
                <a:cubicBezTo>
                  <a:pt x="749" y="438"/>
                  <a:pt x="468" y="531"/>
                  <a:pt x="187" y="531"/>
                </a:cubicBezTo>
                <a:cubicBezTo>
                  <a:pt x="125" y="531"/>
                  <a:pt x="62" y="500"/>
                  <a:pt x="0" y="500"/>
                </a:cubicBezTo>
                <a:cubicBezTo>
                  <a:pt x="655" y="1156"/>
                  <a:pt x="655" y="1156"/>
                  <a:pt x="655" y="1156"/>
                </a:cubicBezTo>
                <a:cubicBezTo>
                  <a:pt x="624" y="1188"/>
                  <a:pt x="593" y="1219"/>
                  <a:pt x="561" y="1250"/>
                </a:cubicBezTo>
                <a:cubicBezTo>
                  <a:pt x="468" y="1500"/>
                  <a:pt x="561" y="1813"/>
                  <a:pt x="811" y="1938"/>
                </a:cubicBezTo>
                <a:cubicBezTo>
                  <a:pt x="968" y="2000"/>
                  <a:pt x="1186" y="1969"/>
                  <a:pt x="1311" y="1875"/>
                </a:cubicBezTo>
                <a:cubicBezTo>
                  <a:pt x="2030" y="2594"/>
                  <a:pt x="2030" y="2594"/>
                  <a:pt x="2030" y="2594"/>
                </a:cubicBezTo>
                <a:lnTo>
                  <a:pt x="4124" y="0"/>
                </a:lnTo>
              </a:path>
            </a:pathLst>
          </a:custGeom>
          <a:solidFill>
            <a:srgbClr val="BD392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9769470" y="1589647"/>
            <a:ext cx="1815076" cy="2978124"/>
          </a:xfrm>
          <a:custGeom>
            <a:avLst/>
            <a:gdLst>
              <a:gd name="T0" fmla="*/ 2938 w 2939"/>
              <a:gd name="T1" fmla="*/ 3281 h 3969"/>
              <a:gd name="T2" fmla="*/ 2938 w 2939"/>
              <a:gd name="T3" fmla="*/ 3281 h 3969"/>
              <a:gd name="T4" fmla="*/ 2188 w 2939"/>
              <a:gd name="T5" fmla="*/ 0 h 3969"/>
              <a:gd name="T6" fmla="*/ 1813 w 2939"/>
              <a:gd name="T7" fmla="*/ 593 h 3969"/>
              <a:gd name="T8" fmla="*/ 1906 w 2939"/>
              <a:gd name="T9" fmla="*/ 1156 h 3969"/>
              <a:gd name="T10" fmla="*/ 1063 w 2939"/>
              <a:gd name="T11" fmla="*/ 1750 h 3969"/>
              <a:gd name="T12" fmla="*/ 469 w 2939"/>
              <a:gd name="T13" fmla="*/ 2687 h 3969"/>
              <a:gd name="T14" fmla="*/ 0 w 2939"/>
              <a:gd name="T15" fmla="*/ 3593 h 3969"/>
              <a:gd name="T16" fmla="*/ 875 w 2939"/>
              <a:gd name="T17" fmla="*/ 3499 h 3969"/>
              <a:gd name="T18" fmla="*/ 938 w 2939"/>
              <a:gd name="T19" fmla="*/ 3625 h 3969"/>
              <a:gd name="T20" fmla="*/ 1594 w 2939"/>
              <a:gd name="T21" fmla="*/ 3843 h 3969"/>
              <a:gd name="T22" fmla="*/ 1875 w 2939"/>
              <a:gd name="T23" fmla="*/ 3406 h 3969"/>
              <a:gd name="T24" fmla="*/ 2938 w 2939"/>
              <a:gd name="T25" fmla="*/ 3312 h 3969"/>
              <a:gd name="T26" fmla="*/ 2938 w 2939"/>
              <a:gd name="T27" fmla="*/ 3281 h 3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9" h="3969">
                <a:moveTo>
                  <a:pt x="2938" y="3281"/>
                </a:moveTo>
                <a:lnTo>
                  <a:pt x="2938" y="3281"/>
                </a:lnTo>
                <a:cubicBezTo>
                  <a:pt x="2188" y="0"/>
                  <a:pt x="2188" y="0"/>
                  <a:pt x="2188" y="0"/>
                </a:cubicBezTo>
                <a:cubicBezTo>
                  <a:pt x="1813" y="593"/>
                  <a:pt x="1813" y="593"/>
                  <a:pt x="1813" y="593"/>
                </a:cubicBezTo>
                <a:cubicBezTo>
                  <a:pt x="1938" y="750"/>
                  <a:pt x="1969" y="968"/>
                  <a:pt x="1906" y="1156"/>
                </a:cubicBezTo>
                <a:cubicBezTo>
                  <a:pt x="1844" y="1562"/>
                  <a:pt x="1469" y="1812"/>
                  <a:pt x="1063" y="1750"/>
                </a:cubicBezTo>
                <a:cubicBezTo>
                  <a:pt x="469" y="2687"/>
                  <a:pt x="469" y="2687"/>
                  <a:pt x="469" y="2687"/>
                </a:cubicBezTo>
                <a:cubicBezTo>
                  <a:pt x="406" y="3031"/>
                  <a:pt x="219" y="3343"/>
                  <a:pt x="0" y="3593"/>
                </a:cubicBezTo>
                <a:cubicBezTo>
                  <a:pt x="875" y="3499"/>
                  <a:pt x="875" y="3499"/>
                  <a:pt x="875" y="3499"/>
                </a:cubicBezTo>
                <a:cubicBezTo>
                  <a:pt x="906" y="3531"/>
                  <a:pt x="906" y="3562"/>
                  <a:pt x="938" y="3625"/>
                </a:cubicBezTo>
                <a:cubicBezTo>
                  <a:pt x="1031" y="3843"/>
                  <a:pt x="1344" y="3968"/>
                  <a:pt x="1594" y="3843"/>
                </a:cubicBezTo>
                <a:cubicBezTo>
                  <a:pt x="1781" y="3750"/>
                  <a:pt x="1875" y="3593"/>
                  <a:pt x="1875" y="3406"/>
                </a:cubicBezTo>
                <a:cubicBezTo>
                  <a:pt x="2938" y="3312"/>
                  <a:pt x="2938" y="3312"/>
                  <a:pt x="2938" y="3312"/>
                </a:cubicBezTo>
                <a:lnTo>
                  <a:pt x="2938" y="3281"/>
                </a:lnTo>
              </a:path>
            </a:pathLst>
          </a:custGeom>
          <a:solidFill>
            <a:srgbClr val="F29B26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0" name="Freeform 10"/>
          <p:cNvSpPr>
            <a:spLocks noChangeArrowheads="1"/>
          </p:cNvSpPr>
          <p:nvPr/>
        </p:nvSpPr>
        <p:spPr bwMode="auto">
          <a:xfrm>
            <a:off x="8723321" y="340153"/>
            <a:ext cx="2387020" cy="3084886"/>
          </a:xfrm>
          <a:custGeom>
            <a:avLst/>
            <a:gdLst>
              <a:gd name="T0" fmla="*/ 2469 w 3095"/>
              <a:gd name="T1" fmla="*/ 2438 h 4001"/>
              <a:gd name="T2" fmla="*/ 2469 w 3095"/>
              <a:gd name="T3" fmla="*/ 2438 h 4001"/>
              <a:gd name="T4" fmla="*/ 3094 w 3095"/>
              <a:gd name="T5" fmla="*/ 1469 h 4001"/>
              <a:gd name="T6" fmla="*/ 0 w 3095"/>
              <a:gd name="T7" fmla="*/ 0 h 4001"/>
              <a:gd name="T8" fmla="*/ 250 w 3095"/>
              <a:gd name="T9" fmla="*/ 719 h 4001"/>
              <a:gd name="T10" fmla="*/ 750 w 3095"/>
              <a:gd name="T11" fmla="*/ 1000 h 4001"/>
              <a:gd name="T12" fmla="*/ 657 w 3095"/>
              <a:gd name="T13" fmla="*/ 2000 h 4001"/>
              <a:gd name="T14" fmla="*/ 1032 w 3095"/>
              <a:gd name="T15" fmla="*/ 3094 h 4001"/>
              <a:gd name="T16" fmla="*/ 1438 w 3095"/>
              <a:gd name="T17" fmla="*/ 4000 h 4001"/>
              <a:gd name="T18" fmla="*/ 1938 w 3095"/>
              <a:gd name="T19" fmla="*/ 3250 h 4001"/>
              <a:gd name="T20" fmla="*/ 2063 w 3095"/>
              <a:gd name="T21" fmla="*/ 3281 h 4001"/>
              <a:gd name="T22" fmla="*/ 2657 w 3095"/>
              <a:gd name="T23" fmla="*/ 2906 h 4001"/>
              <a:gd name="T24" fmla="*/ 2469 w 3095"/>
              <a:gd name="T25" fmla="*/ 2438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95" h="4001">
                <a:moveTo>
                  <a:pt x="2469" y="2438"/>
                </a:moveTo>
                <a:lnTo>
                  <a:pt x="2469" y="2438"/>
                </a:lnTo>
                <a:cubicBezTo>
                  <a:pt x="3094" y="1469"/>
                  <a:pt x="3094" y="1469"/>
                  <a:pt x="3094" y="146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719"/>
                  <a:pt x="250" y="719"/>
                  <a:pt x="250" y="719"/>
                </a:cubicBezTo>
                <a:cubicBezTo>
                  <a:pt x="438" y="719"/>
                  <a:pt x="625" y="813"/>
                  <a:pt x="750" y="1000"/>
                </a:cubicBezTo>
                <a:cubicBezTo>
                  <a:pt x="1000" y="1313"/>
                  <a:pt x="969" y="1750"/>
                  <a:pt x="657" y="2000"/>
                </a:cubicBezTo>
                <a:cubicBezTo>
                  <a:pt x="1032" y="3094"/>
                  <a:pt x="1032" y="3094"/>
                  <a:pt x="1032" y="3094"/>
                </a:cubicBezTo>
                <a:cubicBezTo>
                  <a:pt x="1250" y="3344"/>
                  <a:pt x="1407" y="3656"/>
                  <a:pt x="1438" y="4000"/>
                </a:cubicBezTo>
                <a:cubicBezTo>
                  <a:pt x="1938" y="3250"/>
                  <a:pt x="1938" y="3250"/>
                  <a:pt x="1938" y="3250"/>
                </a:cubicBezTo>
                <a:cubicBezTo>
                  <a:pt x="1969" y="3281"/>
                  <a:pt x="2000" y="3281"/>
                  <a:pt x="2063" y="3281"/>
                </a:cubicBezTo>
                <a:cubicBezTo>
                  <a:pt x="2313" y="3344"/>
                  <a:pt x="2594" y="3188"/>
                  <a:pt x="2657" y="2906"/>
                </a:cubicBezTo>
                <a:cubicBezTo>
                  <a:pt x="2688" y="2719"/>
                  <a:pt x="2625" y="2531"/>
                  <a:pt x="2469" y="2438"/>
                </a:cubicBezTo>
              </a:path>
            </a:pathLst>
          </a:custGeom>
          <a:solidFill>
            <a:srgbClr val="9BBB5C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9BBB5C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9" name="Freeform 298"/>
          <p:cNvSpPr>
            <a:spLocks noChangeArrowheads="1"/>
          </p:cNvSpPr>
          <p:nvPr/>
        </p:nvSpPr>
        <p:spPr bwMode="auto">
          <a:xfrm>
            <a:off x="9438865" y="4913904"/>
            <a:ext cx="495745" cy="601919"/>
          </a:xfrm>
          <a:custGeom>
            <a:avLst/>
            <a:gdLst>
              <a:gd name="T0" fmla="*/ 852 w 1606"/>
              <a:gd name="T1" fmla="*/ 0 h 1607"/>
              <a:gd name="T2" fmla="*/ 0 w 1606"/>
              <a:gd name="T3" fmla="*/ 753 h 1607"/>
              <a:gd name="T4" fmla="*/ 752 w 1606"/>
              <a:gd name="T5" fmla="*/ 1606 h 1607"/>
              <a:gd name="T6" fmla="*/ 1605 w 1606"/>
              <a:gd name="T7" fmla="*/ 853 h 1607"/>
              <a:gd name="T8" fmla="*/ 501 w 1606"/>
              <a:gd name="T9" fmla="*/ 176 h 1607"/>
              <a:gd name="T10" fmla="*/ 217 w 1606"/>
              <a:gd name="T11" fmla="*/ 427 h 1607"/>
              <a:gd name="T12" fmla="*/ 158 w 1606"/>
              <a:gd name="T13" fmla="*/ 535 h 1607"/>
              <a:gd name="T14" fmla="*/ 317 w 1606"/>
              <a:gd name="T15" fmla="*/ 753 h 1607"/>
              <a:gd name="T16" fmla="*/ 158 w 1606"/>
              <a:gd name="T17" fmla="*/ 535 h 1607"/>
              <a:gd name="T18" fmla="*/ 317 w 1606"/>
              <a:gd name="T19" fmla="*/ 853 h 1607"/>
              <a:gd name="T20" fmla="*/ 158 w 1606"/>
              <a:gd name="T21" fmla="*/ 1071 h 1607"/>
              <a:gd name="T22" fmla="*/ 217 w 1606"/>
              <a:gd name="T23" fmla="*/ 1179 h 1607"/>
              <a:gd name="T24" fmla="*/ 501 w 1606"/>
              <a:gd name="T25" fmla="*/ 1430 h 1607"/>
              <a:gd name="T26" fmla="*/ 752 w 1606"/>
              <a:gd name="T27" fmla="*/ 1497 h 1607"/>
              <a:gd name="T28" fmla="*/ 752 w 1606"/>
              <a:gd name="T29" fmla="*/ 1179 h 1607"/>
              <a:gd name="T30" fmla="*/ 752 w 1606"/>
              <a:gd name="T31" fmla="*/ 1071 h 1607"/>
              <a:gd name="T32" fmla="*/ 426 w 1606"/>
              <a:gd name="T33" fmla="*/ 853 h 1607"/>
              <a:gd name="T34" fmla="*/ 752 w 1606"/>
              <a:gd name="T35" fmla="*/ 1071 h 1607"/>
              <a:gd name="T36" fmla="*/ 426 w 1606"/>
              <a:gd name="T37" fmla="*/ 753 h 1607"/>
              <a:gd name="T38" fmla="*/ 752 w 1606"/>
              <a:gd name="T39" fmla="*/ 535 h 1607"/>
              <a:gd name="T40" fmla="*/ 752 w 1606"/>
              <a:gd name="T41" fmla="*/ 427 h 1607"/>
              <a:gd name="T42" fmla="*/ 752 w 1606"/>
              <a:gd name="T43" fmla="*/ 109 h 1607"/>
              <a:gd name="T44" fmla="*/ 1387 w 1606"/>
              <a:gd name="T45" fmla="*/ 427 h 1607"/>
              <a:gd name="T46" fmla="*/ 1103 w 1606"/>
              <a:gd name="T47" fmla="*/ 176 h 1607"/>
              <a:gd name="T48" fmla="*/ 852 w 1606"/>
              <a:gd name="T49" fmla="*/ 109 h 1607"/>
              <a:gd name="T50" fmla="*/ 852 w 1606"/>
              <a:gd name="T51" fmla="*/ 427 h 1607"/>
              <a:gd name="T52" fmla="*/ 852 w 1606"/>
              <a:gd name="T53" fmla="*/ 535 h 1607"/>
              <a:gd name="T54" fmla="*/ 1178 w 1606"/>
              <a:gd name="T55" fmla="*/ 753 h 1607"/>
              <a:gd name="T56" fmla="*/ 852 w 1606"/>
              <a:gd name="T57" fmla="*/ 535 h 1607"/>
              <a:gd name="T58" fmla="*/ 1178 w 1606"/>
              <a:gd name="T59" fmla="*/ 853 h 1607"/>
              <a:gd name="T60" fmla="*/ 852 w 1606"/>
              <a:gd name="T61" fmla="*/ 1071 h 1607"/>
              <a:gd name="T62" fmla="*/ 852 w 1606"/>
              <a:gd name="T63" fmla="*/ 1497 h 1607"/>
              <a:gd name="T64" fmla="*/ 1120 w 1606"/>
              <a:gd name="T65" fmla="*/ 1179 h 1607"/>
              <a:gd name="T66" fmla="*/ 1103 w 1606"/>
              <a:gd name="T67" fmla="*/ 1430 h 1607"/>
              <a:gd name="T68" fmla="*/ 1387 w 1606"/>
              <a:gd name="T69" fmla="*/ 1179 h 1607"/>
              <a:gd name="T70" fmla="*/ 1446 w 1606"/>
              <a:gd name="T71" fmla="*/ 1071 h 1607"/>
              <a:gd name="T72" fmla="*/ 1287 w 1606"/>
              <a:gd name="T73" fmla="*/ 853 h 1607"/>
              <a:gd name="T74" fmla="*/ 1446 w 1606"/>
              <a:gd name="T75" fmla="*/ 1071 h 1607"/>
              <a:gd name="T76" fmla="*/ 1254 w 1606"/>
              <a:gd name="T77" fmla="*/ 535 h 1607"/>
              <a:gd name="T78" fmla="*/ 1496 w 1606"/>
              <a:gd name="T79" fmla="*/ 753 h 1607"/>
              <a:gd name="T80" fmla="*/ 1287 w 1606"/>
              <a:gd name="T81" fmla="*/ 753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  <a:ea typeface="SimSun" charset="0"/>
            </a:endParaRPr>
          </a:p>
        </p:txBody>
      </p:sp>
      <p:sp>
        <p:nvSpPr>
          <p:cNvPr id="21" name="Freeform 168"/>
          <p:cNvSpPr>
            <a:spLocks noChangeArrowheads="1"/>
          </p:cNvSpPr>
          <p:nvPr/>
        </p:nvSpPr>
        <p:spPr bwMode="auto">
          <a:xfrm>
            <a:off x="10259322" y="2236359"/>
            <a:ext cx="391874" cy="475797"/>
          </a:xfrm>
          <a:custGeom>
            <a:avLst/>
            <a:gdLst>
              <a:gd name="T0" fmla="*/ 521 w 1043"/>
              <a:gd name="T1" fmla="*/ 0 h 1043"/>
              <a:gd name="T2" fmla="*/ 0 w 1043"/>
              <a:gd name="T3" fmla="*/ 521 h 1043"/>
              <a:gd name="T4" fmla="*/ 521 w 1043"/>
              <a:gd name="T5" fmla="*/ 1042 h 1043"/>
              <a:gd name="T6" fmla="*/ 1042 w 1043"/>
              <a:gd name="T7" fmla="*/ 521 h 1043"/>
              <a:gd name="T8" fmla="*/ 521 w 1043"/>
              <a:gd name="T9" fmla="*/ 0 h 1043"/>
              <a:gd name="T10" fmla="*/ 323 w 1043"/>
              <a:gd name="T11" fmla="*/ 781 h 1043"/>
              <a:gd name="T12" fmla="*/ 323 w 1043"/>
              <a:gd name="T13" fmla="*/ 260 h 1043"/>
              <a:gd name="T14" fmla="*/ 844 w 1043"/>
              <a:gd name="T15" fmla="*/ 521 h 1043"/>
              <a:gd name="T16" fmla="*/ 323 w 1043"/>
              <a:gd name="T17" fmla="*/ 781 h 1043"/>
              <a:gd name="T18" fmla="*/ 323 w 1043"/>
              <a:gd name="T19" fmla="*/ 781 h 1043"/>
              <a:gd name="T20" fmla="*/ 323 w 1043"/>
              <a:gd name="T21" fmla="*/ 781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3" h="1043">
                <a:moveTo>
                  <a:pt x="521" y="0"/>
                </a:moveTo>
                <a:cubicBezTo>
                  <a:pt x="229" y="0"/>
                  <a:pt x="0" y="240"/>
                  <a:pt x="0" y="521"/>
                </a:cubicBezTo>
                <a:cubicBezTo>
                  <a:pt x="0" y="812"/>
                  <a:pt x="229" y="1042"/>
                  <a:pt x="521" y="1042"/>
                </a:cubicBezTo>
                <a:cubicBezTo>
                  <a:pt x="802" y="1042"/>
                  <a:pt x="1042" y="812"/>
                  <a:pt x="1042" y="521"/>
                </a:cubicBezTo>
                <a:cubicBezTo>
                  <a:pt x="1042" y="240"/>
                  <a:pt x="802" y="0"/>
                  <a:pt x="521" y="0"/>
                </a:cubicBezTo>
                <a:close/>
                <a:moveTo>
                  <a:pt x="323" y="781"/>
                </a:moveTo>
                <a:cubicBezTo>
                  <a:pt x="323" y="260"/>
                  <a:pt x="323" y="260"/>
                  <a:pt x="323" y="260"/>
                </a:cubicBezTo>
                <a:cubicBezTo>
                  <a:pt x="844" y="521"/>
                  <a:pt x="844" y="521"/>
                  <a:pt x="844" y="521"/>
                </a:cubicBezTo>
                <a:lnTo>
                  <a:pt x="323" y="781"/>
                </a:lnTo>
                <a:close/>
                <a:moveTo>
                  <a:pt x="323" y="781"/>
                </a:moveTo>
                <a:lnTo>
                  <a:pt x="323" y="78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  <a:ea typeface="SimSun" charset="0"/>
            </a:endParaRPr>
          </a:p>
        </p:txBody>
      </p:sp>
      <p:sp>
        <p:nvSpPr>
          <p:cNvPr id="23" name="Freeform 523"/>
          <p:cNvSpPr>
            <a:spLocks noChangeArrowheads="1"/>
          </p:cNvSpPr>
          <p:nvPr/>
        </p:nvSpPr>
        <p:spPr bwMode="auto">
          <a:xfrm>
            <a:off x="8208896" y="4978962"/>
            <a:ext cx="391034" cy="471805"/>
          </a:xfrm>
          <a:custGeom>
            <a:avLst/>
            <a:gdLst>
              <a:gd name="T0" fmla="*/ 268 w 1406"/>
              <a:gd name="T1" fmla="*/ 786 h 1397"/>
              <a:gd name="T2" fmla="*/ 268 w 1406"/>
              <a:gd name="T3" fmla="*/ 1396 h 1397"/>
              <a:gd name="T4" fmla="*/ 310 w 1406"/>
              <a:gd name="T5" fmla="*/ 1396 h 1397"/>
              <a:gd name="T6" fmla="*/ 351 w 1406"/>
              <a:gd name="T7" fmla="*/ 1396 h 1397"/>
              <a:gd name="T8" fmla="*/ 351 w 1406"/>
              <a:gd name="T9" fmla="*/ 786 h 1397"/>
              <a:gd name="T10" fmla="*/ 310 w 1406"/>
              <a:gd name="T11" fmla="*/ 786 h 1397"/>
              <a:gd name="T12" fmla="*/ 268 w 1406"/>
              <a:gd name="T13" fmla="*/ 786 h 1397"/>
              <a:gd name="T14" fmla="*/ 1054 w 1406"/>
              <a:gd name="T15" fmla="*/ 786 h 1397"/>
              <a:gd name="T16" fmla="*/ 1054 w 1406"/>
              <a:gd name="T17" fmla="*/ 1396 h 1397"/>
              <a:gd name="T18" fmla="*/ 1096 w 1406"/>
              <a:gd name="T19" fmla="*/ 1396 h 1397"/>
              <a:gd name="T20" fmla="*/ 1137 w 1406"/>
              <a:gd name="T21" fmla="*/ 1396 h 1397"/>
              <a:gd name="T22" fmla="*/ 1137 w 1406"/>
              <a:gd name="T23" fmla="*/ 786 h 1397"/>
              <a:gd name="T24" fmla="*/ 1096 w 1406"/>
              <a:gd name="T25" fmla="*/ 786 h 1397"/>
              <a:gd name="T26" fmla="*/ 1054 w 1406"/>
              <a:gd name="T27" fmla="*/ 786 h 1397"/>
              <a:gd name="T28" fmla="*/ 1405 w 1406"/>
              <a:gd name="T29" fmla="*/ 702 h 1397"/>
              <a:gd name="T30" fmla="*/ 703 w 1406"/>
              <a:gd name="T31" fmla="*/ 0 h 1397"/>
              <a:gd name="T32" fmla="*/ 0 w 1406"/>
              <a:gd name="T33" fmla="*/ 702 h 1397"/>
              <a:gd name="T34" fmla="*/ 42 w 1406"/>
              <a:gd name="T35" fmla="*/ 936 h 1397"/>
              <a:gd name="T36" fmla="*/ 0 w 1406"/>
              <a:gd name="T37" fmla="*/ 1095 h 1397"/>
              <a:gd name="T38" fmla="*/ 176 w 1406"/>
              <a:gd name="T39" fmla="*/ 1371 h 1397"/>
              <a:gd name="T40" fmla="*/ 176 w 1406"/>
              <a:gd name="T41" fmla="*/ 811 h 1397"/>
              <a:gd name="T42" fmla="*/ 101 w 1406"/>
              <a:gd name="T43" fmla="*/ 870 h 1397"/>
              <a:gd name="T44" fmla="*/ 92 w 1406"/>
              <a:gd name="T45" fmla="*/ 744 h 1397"/>
              <a:gd name="T46" fmla="*/ 703 w 1406"/>
              <a:gd name="T47" fmla="*/ 134 h 1397"/>
              <a:gd name="T48" fmla="*/ 1313 w 1406"/>
              <a:gd name="T49" fmla="*/ 744 h 1397"/>
              <a:gd name="T50" fmla="*/ 1305 w 1406"/>
              <a:gd name="T51" fmla="*/ 870 h 1397"/>
              <a:gd name="T52" fmla="*/ 1229 w 1406"/>
              <a:gd name="T53" fmla="*/ 811 h 1397"/>
              <a:gd name="T54" fmla="*/ 1229 w 1406"/>
              <a:gd name="T55" fmla="*/ 1371 h 1397"/>
              <a:gd name="T56" fmla="*/ 1405 w 1406"/>
              <a:gd name="T57" fmla="*/ 1095 h 1397"/>
              <a:gd name="T58" fmla="*/ 1363 w 1406"/>
              <a:gd name="T59" fmla="*/ 936 h 1397"/>
              <a:gd name="T60" fmla="*/ 1405 w 1406"/>
              <a:gd name="T61" fmla="*/ 702 h 1397"/>
              <a:gd name="T62" fmla="*/ 1405 w 1406"/>
              <a:gd name="T63" fmla="*/ 702 h 1397"/>
              <a:gd name="T64" fmla="*/ 1405 w 1406"/>
              <a:gd name="T65" fmla="*/ 702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6" h="1397">
                <a:moveTo>
                  <a:pt x="268" y="786"/>
                </a:moveTo>
                <a:cubicBezTo>
                  <a:pt x="268" y="1396"/>
                  <a:pt x="268" y="1396"/>
                  <a:pt x="268" y="1396"/>
                </a:cubicBezTo>
                <a:cubicBezTo>
                  <a:pt x="276" y="1396"/>
                  <a:pt x="293" y="1396"/>
                  <a:pt x="310" y="1396"/>
                </a:cubicBezTo>
                <a:cubicBezTo>
                  <a:pt x="351" y="1396"/>
                  <a:pt x="351" y="1396"/>
                  <a:pt x="351" y="1396"/>
                </a:cubicBezTo>
                <a:cubicBezTo>
                  <a:pt x="351" y="786"/>
                  <a:pt x="351" y="786"/>
                  <a:pt x="351" y="786"/>
                </a:cubicBezTo>
                <a:cubicBezTo>
                  <a:pt x="310" y="786"/>
                  <a:pt x="310" y="786"/>
                  <a:pt x="310" y="786"/>
                </a:cubicBezTo>
                <a:cubicBezTo>
                  <a:pt x="293" y="786"/>
                  <a:pt x="276" y="786"/>
                  <a:pt x="268" y="786"/>
                </a:cubicBezTo>
                <a:close/>
                <a:moveTo>
                  <a:pt x="1054" y="786"/>
                </a:moveTo>
                <a:cubicBezTo>
                  <a:pt x="1054" y="1396"/>
                  <a:pt x="1054" y="1396"/>
                  <a:pt x="1054" y="1396"/>
                </a:cubicBezTo>
                <a:cubicBezTo>
                  <a:pt x="1096" y="1396"/>
                  <a:pt x="1096" y="1396"/>
                  <a:pt x="1096" y="1396"/>
                </a:cubicBezTo>
                <a:cubicBezTo>
                  <a:pt x="1112" y="1396"/>
                  <a:pt x="1129" y="1396"/>
                  <a:pt x="1137" y="1396"/>
                </a:cubicBezTo>
                <a:cubicBezTo>
                  <a:pt x="1137" y="786"/>
                  <a:pt x="1137" y="786"/>
                  <a:pt x="1137" y="786"/>
                </a:cubicBezTo>
                <a:cubicBezTo>
                  <a:pt x="1129" y="786"/>
                  <a:pt x="1112" y="786"/>
                  <a:pt x="1096" y="786"/>
                </a:cubicBezTo>
                <a:lnTo>
                  <a:pt x="1054" y="786"/>
                </a:lnTo>
                <a:close/>
                <a:moveTo>
                  <a:pt x="1405" y="702"/>
                </a:moveTo>
                <a:cubicBezTo>
                  <a:pt x="1405" y="309"/>
                  <a:pt x="1087" y="0"/>
                  <a:pt x="703" y="0"/>
                </a:cubicBezTo>
                <a:cubicBezTo>
                  <a:pt x="318" y="0"/>
                  <a:pt x="0" y="309"/>
                  <a:pt x="0" y="702"/>
                </a:cubicBezTo>
                <a:cubicBezTo>
                  <a:pt x="0" y="786"/>
                  <a:pt x="17" y="861"/>
                  <a:pt x="42" y="936"/>
                </a:cubicBezTo>
                <a:cubicBezTo>
                  <a:pt x="17" y="978"/>
                  <a:pt x="0" y="1037"/>
                  <a:pt x="0" y="1095"/>
                </a:cubicBezTo>
                <a:cubicBezTo>
                  <a:pt x="0" y="1212"/>
                  <a:pt x="76" y="1321"/>
                  <a:pt x="176" y="1371"/>
                </a:cubicBezTo>
                <a:cubicBezTo>
                  <a:pt x="176" y="811"/>
                  <a:pt x="176" y="811"/>
                  <a:pt x="176" y="811"/>
                </a:cubicBezTo>
                <a:cubicBezTo>
                  <a:pt x="151" y="828"/>
                  <a:pt x="126" y="844"/>
                  <a:pt x="101" y="870"/>
                </a:cubicBezTo>
                <a:cubicBezTo>
                  <a:pt x="92" y="828"/>
                  <a:pt x="92" y="786"/>
                  <a:pt x="92" y="744"/>
                </a:cubicBezTo>
                <a:cubicBezTo>
                  <a:pt x="92" y="401"/>
                  <a:pt x="368" y="134"/>
                  <a:pt x="703" y="134"/>
                </a:cubicBezTo>
                <a:cubicBezTo>
                  <a:pt x="1037" y="134"/>
                  <a:pt x="1313" y="401"/>
                  <a:pt x="1313" y="744"/>
                </a:cubicBezTo>
                <a:cubicBezTo>
                  <a:pt x="1313" y="786"/>
                  <a:pt x="1313" y="828"/>
                  <a:pt x="1305" y="870"/>
                </a:cubicBezTo>
                <a:cubicBezTo>
                  <a:pt x="1279" y="844"/>
                  <a:pt x="1254" y="828"/>
                  <a:pt x="1229" y="811"/>
                </a:cubicBezTo>
                <a:cubicBezTo>
                  <a:pt x="1229" y="1371"/>
                  <a:pt x="1229" y="1371"/>
                  <a:pt x="1229" y="1371"/>
                </a:cubicBezTo>
                <a:cubicBezTo>
                  <a:pt x="1330" y="1321"/>
                  <a:pt x="1405" y="1212"/>
                  <a:pt x="1405" y="1095"/>
                </a:cubicBezTo>
                <a:cubicBezTo>
                  <a:pt x="1405" y="1037"/>
                  <a:pt x="1388" y="978"/>
                  <a:pt x="1363" y="936"/>
                </a:cubicBezTo>
                <a:cubicBezTo>
                  <a:pt x="1388" y="861"/>
                  <a:pt x="1405" y="786"/>
                  <a:pt x="1405" y="702"/>
                </a:cubicBezTo>
                <a:close/>
                <a:moveTo>
                  <a:pt x="1405" y="702"/>
                </a:moveTo>
                <a:lnTo>
                  <a:pt x="1405" y="70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  <a:ea typeface="SimSun" charset="0"/>
            </a:endParaRPr>
          </a:p>
        </p:txBody>
      </p:sp>
      <p:sp>
        <p:nvSpPr>
          <p:cNvPr id="24" name="Freeform 135"/>
          <p:cNvSpPr>
            <a:spLocks noEditPoints="1"/>
          </p:cNvSpPr>
          <p:nvPr/>
        </p:nvSpPr>
        <p:spPr bwMode="auto">
          <a:xfrm>
            <a:off x="7351984" y="1834908"/>
            <a:ext cx="427694" cy="676180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0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2147483646 w 73"/>
              <a:gd name="T13" fmla="*/ 2147483646 h 68"/>
              <a:gd name="T14" fmla="*/ 2147483646 w 73"/>
              <a:gd name="T15" fmla="*/ 2147483646 h 68"/>
              <a:gd name="T16" fmla="*/ 2147483646 w 73"/>
              <a:gd name="T17" fmla="*/ 2147483646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0 h 68"/>
              <a:gd name="T24" fmla="*/ 2147483646 w 73"/>
              <a:gd name="T25" fmla="*/ 2147483646 h 68"/>
              <a:gd name="T26" fmla="*/ 2147483646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0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2147483646 w 73"/>
              <a:gd name="T81" fmla="*/ 2147483646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Freeform 142"/>
          <p:cNvSpPr>
            <a:spLocks noEditPoints="1"/>
          </p:cNvSpPr>
          <p:nvPr/>
        </p:nvSpPr>
        <p:spPr bwMode="auto">
          <a:xfrm>
            <a:off x="10418005" y="3464363"/>
            <a:ext cx="466382" cy="632058"/>
          </a:xfrm>
          <a:custGeom>
            <a:avLst/>
            <a:gdLst>
              <a:gd name="T0" fmla="*/ 2147483646 w 68"/>
              <a:gd name="T1" fmla="*/ 2147483646 h 53"/>
              <a:gd name="T2" fmla="*/ 2147483646 w 68"/>
              <a:gd name="T3" fmla="*/ 2147483646 h 53"/>
              <a:gd name="T4" fmla="*/ 2147483646 w 68"/>
              <a:gd name="T5" fmla="*/ 2147483646 h 53"/>
              <a:gd name="T6" fmla="*/ 0 w 68"/>
              <a:gd name="T7" fmla="*/ 2147483646 h 53"/>
              <a:gd name="T8" fmla="*/ 0 w 68"/>
              <a:gd name="T9" fmla="*/ 2147483646 h 53"/>
              <a:gd name="T10" fmla="*/ 2147483646 w 68"/>
              <a:gd name="T11" fmla="*/ 2147483646 h 53"/>
              <a:gd name="T12" fmla="*/ 2147483646 w 68"/>
              <a:gd name="T13" fmla="*/ 2147483646 h 53"/>
              <a:gd name="T14" fmla="*/ 2147483646 w 68"/>
              <a:gd name="T15" fmla="*/ 2147483646 h 53"/>
              <a:gd name="T16" fmla="*/ 2147483646 w 68"/>
              <a:gd name="T17" fmla="*/ 2147483646 h 53"/>
              <a:gd name="T18" fmla="*/ 2147483646 w 68"/>
              <a:gd name="T19" fmla="*/ 2147483646 h 53"/>
              <a:gd name="T20" fmla="*/ 2147483646 w 68"/>
              <a:gd name="T21" fmla="*/ 2147483646 h 53"/>
              <a:gd name="T22" fmla="*/ 2147483646 w 68"/>
              <a:gd name="T23" fmla="*/ 2147483646 h 53"/>
              <a:gd name="T24" fmla="*/ 2147483646 w 68"/>
              <a:gd name="T25" fmla="*/ 2147483646 h 53"/>
              <a:gd name="T26" fmla="*/ 2147483646 w 68"/>
              <a:gd name="T27" fmla="*/ 2147483646 h 53"/>
              <a:gd name="T28" fmla="*/ 2147483646 w 68"/>
              <a:gd name="T29" fmla="*/ 2147483646 h 53"/>
              <a:gd name="T30" fmla="*/ 2147483646 w 68"/>
              <a:gd name="T31" fmla="*/ 2147483646 h 53"/>
              <a:gd name="T32" fmla="*/ 2147483646 w 68"/>
              <a:gd name="T33" fmla="*/ 2147483646 h 53"/>
              <a:gd name="T34" fmla="*/ 2147483646 w 68"/>
              <a:gd name="T35" fmla="*/ 2147483646 h 53"/>
              <a:gd name="T36" fmla="*/ 2147483646 w 68"/>
              <a:gd name="T37" fmla="*/ 2147483646 h 53"/>
              <a:gd name="T38" fmla="*/ 2147483646 w 68"/>
              <a:gd name="T39" fmla="*/ 2147483646 h 53"/>
              <a:gd name="T40" fmla="*/ 2147483646 w 68"/>
              <a:gd name="T41" fmla="*/ 2147483646 h 53"/>
              <a:gd name="T42" fmla="*/ 2147483646 w 68"/>
              <a:gd name="T43" fmla="*/ 2147483646 h 53"/>
              <a:gd name="T44" fmla="*/ 2147483646 w 68"/>
              <a:gd name="T45" fmla="*/ 2147483646 h 53"/>
              <a:gd name="T46" fmla="*/ 2147483646 w 68"/>
              <a:gd name="T47" fmla="*/ 2147483646 h 53"/>
              <a:gd name="T48" fmla="*/ 2147483646 w 68"/>
              <a:gd name="T49" fmla="*/ 2147483646 h 53"/>
              <a:gd name="T50" fmla="*/ 2147483646 w 68"/>
              <a:gd name="T51" fmla="*/ 2147483646 h 53"/>
              <a:gd name="T52" fmla="*/ 2147483646 w 68"/>
              <a:gd name="T53" fmla="*/ 2147483646 h 53"/>
              <a:gd name="T54" fmla="*/ 2147483646 w 68"/>
              <a:gd name="T55" fmla="*/ 2147483646 h 53"/>
              <a:gd name="T56" fmla="*/ 2147483646 w 68"/>
              <a:gd name="T57" fmla="*/ 2147483646 h 53"/>
              <a:gd name="T58" fmla="*/ 2147483646 w 68"/>
              <a:gd name="T59" fmla="*/ 2147483646 h 53"/>
              <a:gd name="T60" fmla="*/ 2147483646 w 68"/>
              <a:gd name="T61" fmla="*/ 2147483646 h 53"/>
              <a:gd name="T62" fmla="*/ 2147483646 w 68"/>
              <a:gd name="T63" fmla="*/ 2147483646 h 53"/>
              <a:gd name="T64" fmla="*/ 2147483646 w 68"/>
              <a:gd name="T65" fmla="*/ 0 h 53"/>
              <a:gd name="T66" fmla="*/ 2147483646 w 68"/>
              <a:gd name="T67" fmla="*/ 0 h 53"/>
              <a:gd name="T68" fmla="*/ 2147483646 w 68"/>
              <a:gd name="T69" fmla="*/ 2147483646 h 53"/>
              <a:gd name="T70" fmla="*/ 2147483646 w 68"/>
              <a:gd name="T71" fmla="*/ 2147483646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6" name="Group 307"/>
          <p:cNvGrpSpPr/>
          <p:nvPr/>
        </p:nvGrpSpPr>
        <p:grpSpPr>
          <a:xfrm>
            <a:off x="9453556" y="963184"/>
            <a:ext cx="608436" cy="730419"/>
            <a:chOff x="3840163" y="3135313"/>
            <a:chExt cx="312738" cy="298450"/>
          </a:xfrm>
          <a:solidFill>
            <a:srgbClr val="FFFFFF"/>
          </a:solidFill>
        </p:grpSpPr>
        <p:sp>
          <p:nvSpPr>
            <p:cNvPr id="27" name="Freeform 126"/>
            <p:cNvSpPr>
              <a:spLocks/>
            </p:cNvSpPr>
            <p:nvPr/>
          </p:nvSpPr>
          <p:spPr bwMode="auto">
            <a:xfrm>
              <a:off x="4011613" y="3340100"/>
              <a:ext cx="133350" cy="9366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6"/>
                </a:cxn>
                <a:cxn ang="0">
                  <a:pos x="52" y="36"/>
                </a:cxn>
                <a:cxn ang="0">
                  <a:pos x="39" y="0"/>
                </a:cxn>
              </a:cxnLst>
              <a:rect l="0" t="0" r="r" b="b"/>
              <a:pathLst>
                <a:path w="52" h="36">
                  <a:moveTo>
                    <a:pt x="39" y="0"/>
                  </a:moveTo>
                  <a:cubicBezTo>
                    <a:pt x="21" y="6"/>
                    <a:pt x="7" y="19"/>
                    <a:pt x="0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22"/>
                    <a:pt x="47" y="10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127"/>
            <p:cNvSpPr>
              <a:spLocks/>
            </p:cNvSpPr>
            <p:nvPr/>
          </p:nvSpPr>
          <p:spPr bwMode="auto">
            <a:xfrm>
              <a:off x="3848100" y="3340100"/>
              <a:ext cx="133350" cy="936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6"/>
                </a:cxn>
                <a:cxn ang="0">
                  <a:pos x="52" y="36"/>
                </a:cxn>
                <a:cxn ang="0">
                  <a:pos x="13" y="0"/>
                </a:cxn>
              </a:cxnLst>
              <a:rect l="0" t="0" r="r" b="b"/>
              <a:pathLst>
                <a:path w="52" h="36">
                  <a:moveTo>
                    <a:pt x="13" y="0"/>
                  </a:moveTo>
                  <a:cubicBezTo>
                    <a:pt x="5" y="10"/>
                    <a:pt x="0" y="22"/>
                    <a:pt x="0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5" y="19"/>
                    <a:pt x="31" y="6"/>
                    <a:pt x="1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128"/>
            <p:cNvSpPr>
              <a:spLocks noEditPoints="1"/>
            </p:cNvSpPr>
            <p:nvPr/>
          </p:nvSpPr>
          <p:spPr bwMode="auto">
            <a:xfrm>
              <a:off x="3840163" y="3135313"/>
              <a:ext cx="312738" cy="223838"/>
            </a:xfrm>
            <a:custGeom>
              <a:avLst/>
              <a:gdLst/>
              <a:ahLst/>
              <a:cxnLst>
                <a:cxn ang="0">
                  <a:pos x="103" y="55"/>
                </a:cxn>
                <a:cxn ang="0">
                  <a:pos x="112" y="63"/>
                </a:cxn>
                <a:cxn ang="0">
                  <a:pos x="118" y="66"/>
                </a:cxn>
                <a:cxn ang="0">
                  <a:pos x="104" y="32"/>
                </a:cxn>
                <a:cxn ang="0">
                  <a:pos x="102" y="28"/>
                </a:cxn>
                <a:cxn ang="0">
                  <a:pos x="101" y="27"/>
                </a:cxn>
                <a:cxn ang="0">
                  <a:pos x="98" y="22"/>
                </a:cxn>
                <a:cxn ang="0">
                  <a:pos x="98" y="21"/>
                </a:cxn>
                <a:cxn ang="0">
                  <a:pos x="94" y="15"/>
                </a:cxn>
                <a:cxn ang="0">
                  <a:pos x="94" y="15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77" y="3"/>
                </a:cxn>
                <a:cxn ang="0">
                  <a:pos x="76" y="3"/>
                </a:cxn>
                <a:cxn ang="0">
                  <a:pos x="69" y="1"/>
                </a:cxn>
                <a:cxn ang="0">
                  <a:pos x="69" y="1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3" y="1"/>
                </a:cxn>
                <a:cxn ang="0">
                  <a:pos x="53" y="1"/>
                </a:cxn>
                <a:cxn ang="0">
                  <a:pos x="46" y="3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28" y="15"/>
                </a:cxn>
                <a:cxn ang="0">
                  <a:pos x="28" y="15"/>
                </a:cxn>
                <a:cxn ang="0">
                  <a:pos x="24" y="21"/>
                </a:cxn>
                <a:cxn ang="0">
                  <a:pos x="24" y="22"/>
                </a:cxn>
                <a:cxn ang="0">
                  <a:pos x="21" y="27"/>
                </a:cxn>
                <a:cxn ang="0">
                  <a:pos x="20" y="28"/>
                </a:cxn>
                <a:cxn ang="0">
                  <a:pos x="18" y="32"/>
                </a:cxn>
                <a:cxn ang="0">
                  <a:pos x="4" y="66"/>
                </a:cxn>
                <a:cxn ang="0">
                  <a:pos x="10" y="63"/>
                </a:cxn>
                <a:cxn ang="0">
                  <a:pos x="19" y="55"/>
                </a:cxn>
                <a:cxn ang="0">
                  <a:pos x="61" y="87"/>
                </a:cxn>
                <a:cxn ang="0">
                  <a:pos x="103" y="55"/>
                </a:cxn>
                <a:cxn ang="0">
                  <a:pos x="61" y="80"/>
                </a:cxn>
                <a:cxn ang="0">
                  <a:pos x="25" y="44"/>
                </a:cxn>
                <a:cxn ang="0">
                  <a:pos x="25" y="36"/>
                </a:cxn>
                <a:cxn ang="0">
                  <a:pos x="28" y="36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94" y="36"/>
                </a:cxn>
                <a:cxn ang="0">
                  <a:pos x="96" y="36"/>
                </a:cxn>
                <a:cxn ang="0">
                  <a:pos x="97" y="44"/>
                </a:cxn>
                <a:cxn ang="0">
                  <a:pos x="61" y="80"/>
                </a:cxn>
              </a:cxnLst>
              <a:rect l="0" t="0" r="r" b="b"/>
              <a:pathLst>
                <a:path w="122" h="87">
                  <a:moveTo>
                    <a:pt x="103" y="55"/>
                  </a:moveTo>
                  <a:cubicBezTo>
                    <a:pt x="105" y="59"/>
                    <a:pt x="108" y="61"/>
                    <a:pt x="112" y="63"/>
                  </a:cubicBezTo>
                  <a:cubicBezTo>
                    <a:pt x="114" y="65"/>
                    <a:pt x="116" y="65"/>
                    <a:pt x="118" y="66"/>
                  </a:cubicBezTo>
                  <a:cubicBezTo>
                    <a:pt x="122" y="53"/>
                    <a:pt x="116" y="39"/>
                    <a:pt x="104" y="32"/>
                  </a:cubicBezTo>
                  <a:cubicBezTo>
                    <a:pt x="103" y="32"/>
                    <a:pt x="102" y="30"/>
                    <a:pt x="102" y="28"/>
                  </a:cubicBezTo>
                  <a:cubicBezTo>
                    <a:pt x="101" y="28"/>
                    <a:pt x="101" y="28"/>
                    <a:pt x="101" y="27"/>
                  </a:cubicBezTo>
                  <a:cubicBezTo>
                    <a:pt x="101" y="25"/>
                    <a:pt x="100" y="23"/>
                    <a:pt x="98" y="22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7" y="19"/>
                    <a:pt x="95" y="17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2"/>
                    <a:pt x="87" y="9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5"/>
                    <a:pt x="79" y="4"/>
                    <a:pt x="77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2"/>
                    <a:pt x="71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4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6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1"/>
                    <a:pt x="48" y="2"/>
                    <a:pt x="46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3" y="4"/>
                    <a:pt x="41" y="5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9"/>
                    <a:pt x="31" y="12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7"/>
                    <a:pt x="25" y="19"/>
                    <a:pt x="24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2" y="23"/>
                    <a:pt x="21" y="25"/>
                    <a:pt x="21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18" y="32"/>
                    <a:pt x="18" y="32"/>
                  </a:cubicBezTo>
                  <a:cubicBezTo>
                    <a:pt x="6" y="39"/>
                    <a:pt x="0" y="53"/>
                    <a:pt x="4" y="66"/>
                  </a:cubicBezTo>
                  <a:cubicBezTo>
                    <a:pt x="6" y="65"/>
                    <a:pt x="8" y="65"/>
                    <a:pt x="10" y="63"/>
                  </a:cubicBezTo>
                  <a:cubicBezTo>
                    <a:pt x="14" y="61"/>
                    <a:pt x="17" y="59"/>
                    <a:pt x="19" y="55"/>
                  </a:cubicBezTo>
                  <a:cubicBezTo>
                    <a:pt x="24" y="74"/>
                    <a:pt x="41" y="87"/>
                    <a:pt x="61" y="87"/>
                  </a:cubicBezTo>
                  <a:cubicBezTo>
                    <a:pt x="81" y="87"/>
                    <a:pt x="98" y="74"/>
                    <a:pt x="103" y="55"/>
                  </a:cubicBezTo>
                  <a:close/>
                  <a:moveTo>
                    <a:pt x="61" y="80"/>
                  </a:moveTo>
                  <a:cubicBezTo>
                    <a:pt x="41" y="80"/>
                    <a:pt x="25" y="64"/>
                    <a:pt x="25" y="44"/>
                  </a:cubicBezTo>
                  <a:cubicBezTo>
                    <a:pt x="25" y="41"/>
                    <a:pt x="25" y="39"/>
                    <a:pt x="25" y="36"/>
                  </a:cubicBezTo>
                  <a:cubicBezTo>
                    <a:pt x="26" y="36"/>
                    <a:pt x="27" y="36"/>
                    <a:pt x="28" y="36"/>
                  </a:cubicBezTo>
                  <a:cubicBezTo>
                    <a:pt x="45" y="36"/>
                    <a:pt x="59" y="24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3" y="24"/>
                    <a:pt x="77" y="36"/>
                    <a:pt x="94" y="36"/>
                  </a:cubicBezTo>
                  <a:cubicBezTo>
                    <a:pt x="95" y="36"/>
                    <a:pt x="96" y="36"/>
                    <a:pt x="96" y="36"/>
                  </a:cubicBezTo>
                  <a:cubicBezTo>
                    <a:pt x="97" y="39"/>
                    <a:pt x="97" y="41"/>
                    <a:pt x="97" y="44"/>
                  </a:cubicBezTo>
                  <a:cubicBezTo>
                    <a:pt x="97" y="64"/>
                    <a:pt x="81" y="80"/>
                    <a:pt x="61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129"/>
            <p:cNvSpPr>
              <a:spLocks noChangeArrowheads="1"/>
            </p:cNvSpPr>
            <p:nvPr/>
          </p:nvSpPr>
          <p:spPr bwMode="auto">
            <a:xfrm>
              <a:off x="3943350" y="3233738"/>
              <a:ext cx="33338" cy="33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130"/>
            <p:cNvSpPr>
              <a:spLocks noChangeArrowheads="1"/>
            </p:cNvSpPr>
            <p:nvPr/>
          </p:nvSpPr>
          <p:spPr bwMode="auto">
            <a:xfrm>
              <a:off x="4014788" y="3233738"/>
              <a:ext cx="33338" cy="33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04"/>
          <p:cNvGrpSpPr/>
          <p:nvPr/>
        </p:nvGrpSpPr>
        <p:grpSpPr>
          <a:xfrm>
            <a:off x="7118162" y="3299757"/>
            <a:ext cx="539814" cy="688854"/>
            <a:chOff x="3233738" y="3135313"/>
            <a:chExt cx="296863" cy="298450"/>
          </a:xfrm>
          <a:solidFill>
            <a:srgbClr val="FFFFFF"/>
          </a:solidFill>
        </p:grpSpPr>
        <p:sp>
          <p:nvSpPr>
            <p:cNvPr id="33" name="Freeform 123"/>
            <p:cNvSpPr>
              <a:spLocks noEditPoints="1"/>
            </p:cNvSpPr>
            <p:nvPr/>
          </p:nvSpPr>
          <p:spPr bwMode="auto">
            <a:xfrm>
              <a:off x="3233738" y="3135313"/>
              <a:ext cx="296863" cy="298450"/>
            </a:xfrm>
            <a:custGeom>
              <a:avLst/>
              <a:gdLst/>
              <a:ahLst/>
              <a:cxnLst>
                <a:cxn ang="0">
                  <a:pos x="93" y="70"/>
                </a:cxn>
                <a:cxn ang="0">
                  <a:pos x="102" y="44"/>
                </a:cxn>
                <a:cxn ang="0">
                  <a:pos x="58" y="0"/>
                </a:cxn>
                <a:cxn ang="0">
                  <a:pos x="27" y="14"/>
                </a:cxn>
                <a:cxn ang="0">
                  <a:pos x="26" y="15"/>
                </a:cxn>
                <a:cxn ang="0">
                  <a:pos x="25" y="16"/>
                </a:cxn>
                <a:cxn ang="0">
                  <a:pos x="16" y="36"/>
                </a:cxn>
                <a:cxn ang="0">
                  <a:pos x="15" y="44"/>
                </a:cxn>
                <a:cxn ang="0">
                  <a:pos x="24" y="70"/>
                </a:cxn>
                <a:cxn ang="0">
                  <a:pos x="0" y="116"/>
                </a:cxn>
                <a:cxn ang="0">
                  <a:pos x="44" y="116"/>
                </a:cxn>
                <a:cxn ang="0">
                  <a:pos x="51" y="95"/>
                </a:cxn>
                <a:cxn ang="0">
                  <a:pos x="51" y="87"/>
                </a:cxn>
                <a:cxn ang="0">
                  <a:pos x="66" y="87"/>
                </a:cxn>
                <a:cxn ang="0">
                  <a:pos x="66" y="95"/>
                </a:cxn>
                <a:cxn ang="0">
                  <a:pos x="73" y="116"/>
                </a:cxn>
                <a:cxn ang="0">
                  <a:pos x="116" y="116"/>
                </a:cxn>
                <a:cxn ang="0">
                  <a:pos x="93" y="70"/>
                </a:cxn>
                <a:cxn ang="0">
                  <a:pos x="58" y="80"/>
                </a:cxn>
                <a:cxn ang="0">
                  <a:pos x="22" y="44"/>
                </a:cxn>
                <a:cxn ang="0">
                  <a:pos x="24" y="34"/>
                </a:cxn>
                <a:cxn ang="0">
                  <a:pos x="45" y="14"/>
                </a:cxn>
                <a:cxn ang="0">
                  <a:pos x="79" y="30"/>
                </a:cxn>
                <a:cxn ang="0">
                  <a:pos x="91" y="28"/>
                </a:cxn>
                <a:cxn ang="0">
                  <a:pos x="95" y="44"/>
                </a:cxn>
                <a:cxn ang="0">
                  <a:pos x="58" y="80"/>
                </a:cxn>
              </a:cxnLst>
              <a:rect l="0" t="0" r="r" b="b"/>
              <a:pathLst>
                <a:path w="116" h="116">
                  <a:moveTo>
                    <a:pt x="93" y="70"/>
                  </a:moveTo>
                  <a:cubicBezTo>
                    <a:pt x="99" y="63"/>
                    <a:pt x="102" y="54"/>
                    <a:pt x="102" y="44"/>
                  </a:cubicBezTo>
                  <a:cubicBezTo>
                    <a:pt x="102" y="20"/>
                    <a:pt x="82" y="0"/>
                    <a:pt x="58" y="0"/>
                  </a:cubicBezTo>
                  <a:cubicBezTo>
                    <a:pt x="46" y="0"/>
                    <a:pt x="35" y="5"/>
                    <a:pt x="27" y="14"/>
                  </a:cubicBezTo>
                  <a:cubicBezTo>
                    <a:pt x="27" y="14"/>
                    <a:pt x="26" y="14"/>
                    <a:pt x="26" y="15"/>
                  </a:cubicBezTo>
                  <a:cubicBezTo>
                    <a:pt x="26" y="15"/>
                    <a:pt x="25" y="16"/>
                    <a:pt x="25" y="16"/>
                  </a:cubicBezTo>
                  <a:cubicBezTo>
                    <a:pt x="20" y="22"/>
                    <a:pt x="15" y="36"/>
                    <a:pt x="16" y="36"/>
                  </a:cubicBezTo>
                  <a:cubicBezTo>
                    <a:pt x="15" y="39"/>
                    <a:pt x="15" y="41"/>
                    <a:pt x="15" y="44"/>
                  </a:cubicBezTo>
                  <a:cubicBezTo>
                    <a:pt x="15" y="54"/>
                    <a:pt x="18" y="63"/>
                    <a:pt x="24" y="70"/>
                  </a:cubicBezTo>
                  <a:cubicBezTo>
                    <a:pt x="10" y="80"/>
                    <a:pt x="0" y="97"/>
                    <a:pt x="0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97"/>
                    <a:pt x="107" y="80"/>
                    <a:pt x="93" y="70"/>
                  </a:cubicBezTo>
                  <a:close/>
                  <a:moveTo>
                    <a:pt x="58" y="80"/>
                  </a:moveTo>
                  <a:cubicBezTo>
                    <a:pt x="38" y="80"/>
                    <a:pt x="22" y="64"/>
                    <a:pt x="22" y="44"/>
                  </a:cubicBezTo>
                  <a:cubicBezTo>
                    <a:pt x="22" y="40"/>
                    <a:pt x="23" y="37"/>
                    <a:pt x="24" y="34"/>
                  </a:cubicBezTo>
                  <a:cubicBezTo>
                    <a:pt x="33" y="30"/>
                    <a:pt x="41" y="23"/>
                    <a:pt x="45" y="14"/>
                  </a:cubicBezTo>
                  <a:cubicBezTo>
                    <a:pt x="53" y="24"/>
                    <a:pt x="66" y="30"/>
                    <a:pt x="79" y="30"/>
                  </a:cubicBezTo>
                  <a:cubicBezTo>
                    <a:pt x="83" y="30"/>
                    <a:pt x="87" y="29"/>
                    <a:pt x="91" y="28"/>
                  </a:cubicBezTo>
                  <a:cubicBezTo>
                    <a:pt x="93" y="33"/>
                    <a:pt x="95" y="38"/>
                    <a:pt x="95" y="44"/>
                  </a:cubicBezTo>
                  <a:cubicBezTo>
                    <a:pt x="95" y="64"/>
                    <a:pt x="78" y="80"/>
                    <a:pt x="58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Oval 124"/>
            <p:cNvSpPr>
              <a:spLocks noChangeArrowheads="1"/>
            </p:cNvSpPr>
            <p:nvPr/>
          </p:nvSpPr>
          <p:spPr bwMode="auto">
            <a:xfrm>
              <a:off x="3330575" y="3233738"/>
              <a:ext cx="31750" cy="33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5" name="Oval 125"/>
            <p:cNvSpPr>
              <a:spLocks noChangeArrowheads="1"/>
            </p:cNvSpPr>
            <p:nvPr/>
          </p:nvSpPr>
          <p:spPr bwMode="auto">
            <a:xfrm>
              <a:off x="3403600" y="3233738"/>
              <a:ext cx="30163" cy="333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44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555811" y="1457357"/>
            <a:ext cx="8663242" cy="504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b="1" dirty="0">
                <a:solidFill>
                  <a:schemeClr val="tx1"/>
                </a:solidFill>
              </a:rPr>
              <a:t>Estar pendientes de las comunicaciones del colegio</a:t>
            </a:r>
          </a:p>
          <a:p>
            <a:pPr lvl="1" algn="just"/>
            <a:r>
              <a:rPr lang="es-ES" sz="2600" b="1" dirty="0">
                <a:solidFill>
                  <a:schemeClr val="tx1"/>
                </a:solidFill>
              </a:rPr>
              <a:t>Sistema Electrónico Autorizado (Plataforma </a:t>
            </a:r>
            <a:r>
              <a:rPr lang="es-ES" sz="2600" b="1" dirty="0" err="1">
                <a:solidFill>
                  <a:schemeClr val="tx1"/>
                </a:solidFill>
              </a:rPr>
              <a:t>Woot</a:t>
            </a:r>
            <a:r>
              <a:rPr lang="es-ES" sz="2600" b="1" dirty="0">
                <a:solidFill>
                  <a:schemeClr val="tx1"/>
                </a:solidFill>
              </a:rPr>
              <a:t> </a:t>
            </a:r>
            <a:r>
              <a:rPr lang="es-ES" sz="2600" b="1" dirty="0" err="1">
                <a:solidFill>
                  <a:schemeClr val="tx1"/>
                </a:solidFill>
              </a:rPr>
              <a:t>it</a:t>
            </a:r>
            <a:r>
              <a:rPr lang="es-ES" sz="2600" b="1" dirty="0">
                <a:solidFill>
                  <a:schemeClr val="tx1"/>
                </a:solidFill>
              </a:rPr>
              <a:t>)</a:t>
            </a:r>
          </a:p>
          <a:p>
            <a:pPr lvl="1" algn="just"/>
            <a:r>
              <a:rPr lang="es-ES" sz="2600" b="1">
                <a:solidFill>
                  <a:schemeClr val="tx1"/>
                </a:solidFill>
              </a:rPr>
              <a:t>Cuaderno </a:t>
            </a:r>
            <a:r>
              <a:rPr lang="es-ES" sz="2600" b="1" dirty="0">
                <a:solidFill>
                  <a:schemeClr val="tx1"/>
                </a:solidFill>
              </a:rPr>
              <a:t>de comunicaciones</a:t>
            </a:r>
          </a:p>
          <a:p>
            <a:pPr lvl="1" algn="just"/>
            <a:endParaRPr lang="es-ES" sz="2600" b="1" dirty="0">
              <a:solidFill>
                <a:schemeClr val="tx1"/>
              </a:solidFill>
            </a:endParaRPr>
          </a:p>
          <a:p>
            <a:r>
              <a:rPr lang="es-ES" sz="2800" b="1" dirty="0">
                <a:ln w="0"/>
                <a:solidFill>
                  <a:schemeClr val="tx1"/>
                </a:solidFill>
              </a:rPr>
              <a:t>Se deben revisar diariamente. </a:t>
            </a:r>
          </a:p>
          <a:p>
            <a:r>
              <a:rPr lang="es-ES" sz="2800" b="1" u="sng" dirty="0">
                <a:ln w="0"/>
                <a:solidFill>
                  <a:schemeClr val="tx1"/>
                </a:solidFill>
              </a:rPr>
              <a:t>Disposiciones en el Capítulo X del Reglamento </a:t>
            </a:r>
          </a:p>
          <a:p>
            <a:pPr marL="45720" indent="0">
              <a:buNone/>
            </a:pPr>
            <a:endParaRPr lang="es-ES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" indent="0" algn="ctr">
              <a:buNone/>
            </a:pPr>
            <a:r>
              <a:rPr lang="es-ES" sz="2800" b="1" dirty="0"/>
              <a:t>  </a:t>
            </a:r>
            <a:r>
              <a:rPr lang="es-ES" sz="3900" dirty="0">
                <a:hlinkClick r:id="rId2"/>
              </a:rPr>
              <a:t>www.colegionuestra.com</a:t>
            </a:r>
            <a:endParaRPr lang="es-ES" sz="3900" dirty="0"/>
          </a:p>
          <a:p>
            <a:endParaRPr lang="es-ES" sz="28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0762" y="4792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Comunicación oficial </a:t>
            </a: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>
            <a:off x="9466729" y="460608"/>
            <a:ext cx="2509608" cy="3671336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43" tIns="91422" rIns="182843" bIns="91422" anchor="ctr"/>
          <a:lstStyle/>
          <a:p>
            <a:endParaRPr lang="en-US" dirty="0"/>
          </a:p>
        </p:txBody>
      </p:sp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10489162" y="1227087"/>
            <a:ext cx="464741" cy="460540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843" tIns="91422" rIns="182843" bIns="91422" anchor="ctr"/>
          <a:lstStyle/>
          <a:p>
            <a:endParaRPr lang="en-US" dirty="0"/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>
            <a:off x="10241487" y="5118677"/>
            <a:ext cx="960088" cy="1323664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10" name="Oval 73"/>
          <p:cNvSpPr/>
          <p:nvPr/>
        </p:nvSpPr>
        <p:spPr>
          <a:xfrm>
            <a:off x="10592150" y="4111387"/>
            <a:ext cx="258763" cy="258830"/>
          </a:xfrm>
          <a:prstGeom prst="ellipse">
            <a:avLst/>
          </a:prstGeom>
          <a:solidFill>
            <a:schemeClr val="tx1"/>
          </a:solidFill>
          <a:ln>
            <a:solidFill>
              <a:srgbClr val="C5C5C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1" name="Straight Connector 74"/>
          <p:cNvCxnSpPr/>
          <p:nvPr/>
        </p:nvCxnSpPr>
        <p:spPr>
          <a:xfrm flipV="1">
            <a:off x="10721531" y="4370217"/>
            <a:ext cx="1611" cy="74846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6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3185" y="-788854"/>
            <a:ext cx="10773403" cy="296161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Reunión de consulta académica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3184" y="1683656"/>
            <a:ext cx="6092883" cy="26119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/>
              <a:t>Ese día los estudiantes no vienen a lecciones y ustedes pueden presentarse al Colegio en un horario de 7:00a.m. a 1:00p.m. para conversar con los profesores de materia de sus hijos.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073188" y="1362506"/>
            <a:ext cx="4680520" cy="35860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Fechas programadas: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consulta:18 de mayo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consulta:20 de octubre </a:t>
            </a:r>
          </a:p>
        </p:txBody>
      </p:sp>
      <p:grpSp>
        <p:nvGrpSpPr>
          <p:cNvPr id="15" name="Group 9"/>
          <p:cNvGrpSpPr/>
          <p:nvPr/>
        </p:nvGrpSpPr>
        <p:grpSpPr>
          <a:xfrm>
            <a:off x="4789656" y="3944034"/>
            <a:ext cx="2293442" cy="2680884"/>
            <a:chOff x="15051631" y="3994773"/>
            <a:chExt cx="6185524" cy="6582674"/>
          </a:xfrm>
        </p:grpSpPr>
        <p:grpSp>
          <p:nvGrpSpPr>
            <p:cNvPr id="16" name="Group 322"/>
            <p:cNvGrpSpPr/>
            <p:nvPr/>
          </p:nvGrpSpPr>
          <p:grpSpPr>
            <a:xfrm>
              <a:off x="17881934" y="6408262"/>
              <a:ext cx="3179997" cy="4169185"/>
              <a:chOff x="12795250" y="366713"/>
              <a:chExt cx="2738438" cy="3589337"/>
            </a:xfrm>
          </p:grpSpPr>
          <p:sp>
            <p:nvSpPr>
              <p:cNvPr id="68" name="Freeform 129"/>
              <p:cNvSpPr>
                <a:spLocks/>
              </p:cNvSpPr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9" name="Freeform 130"/>
              <p:cNvSpPr>
                <a:spLocks/>
              </p:cNvSpPr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0" name="Freeform 131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1" name="Freeform 132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2" name="Freeform 133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rgbClr val="FFF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3" name="Freeform 134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4" name="Rectangle 135"/>
              <p:cNvSpPr>
                <a:spLocks noChangeArrowheads="1"/>
              </p:cNvSpPr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rgbClr val="EB5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5" name="Rectangle 136"/>
              <p:cNvSpPr>
                <a:spLocks noChangeArrowheads="1"/>
              </p:cNvSpPr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6" name="Rectangle 137"/>
              <p:cNvSpPr>
                <a:spLocks noChangeArrowheads="1"/>
              </p:cNvSpPr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7" name="Rectangle 138"/>
              <p:cNvSpPr>
                <a:spLocks noChangeArrowheads="1"/>
              </p:cNvSpPr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8" name="Rectangle 139"/>
              <p:cNvSpPr>
                <a:spLocks noChangeArrowheads="1"/>
              </p:cNvSpPr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79" name="Rectangle 140"/>
              <p:cNvSpPr>
                <a:spLocks noChangeArrowheads="1"/>
              </p:cNvSpPr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0" name="Rectangle 141"/>
              <p:cNvSpPr>
                <a:spLocks noChangeArrowheads="1"/>
              </p:cNvSpPr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1" name="Rectangle 142"/>
              <p:cNvSpPr>
                <a:spLocks noChangeArrowheads="1"/>
              </p:cNvSpPr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2" name="Rectangle 143"/>
              <p:cNvSpPr>
                <a:spLocks noChangeArrowheads="1"/>
              </p:cNvSpPr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3" name="Rectangle 144"/>
              <p:cNvSpPr>
                <a:spLocks noChangeArrowheads="1"/>
              </p:cNvSpPr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4" name="Rectangle 145"/>
              <p:cNvSpPr>
                <a:spLocks noChangeArrowheads="1"/>
              </p:cNvSpPr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5" name="Freeform 146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6" name="Freeform 147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7" name="Freeform 148"/>
              <p:cNvSpPr>
                <a:spLocks/>
              </p:cNvSpPr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F2E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88" name="Rectangle 149"/>
              <p:cNvSpPr>
                <a:spLocks noChangeArrowheads="1"/>
              </p:cNvSpPr>
              <p:nvPr/>
            </p:nvSpPr>
            <p:spPr bwMode="auto">
              <a:xfrm>
                <a:off x="13682663" y="366713"/>
                <a:ext cx="944563" cy="290512"/>
              </a:xfrm>
              <a:prstGeom prst="rect">
                <a:avLst/>
              </a:prstGeom>
              <a:solidFill>
                <a:srgbClr val="1E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7" name="Group 345"/>
            <p:cNvGrpSpPr/>
            <p:nvPr/>
          </p:nvGrpSpPr>
          <p:grpSpPr>
            <a:xfrm>
              <a:off x="16812468" y="5100802"/>
              <a:ext cx="833793" cy="1108289"/>
              <a:chOff x="9916767" y="11659096"/>
              <a:chExt cx="1032769" cy="1372771"/>
            </a:xfrm>
          </p:grpSpPr>
          <p:sp>
            <p:nvSpPr>
              <p:cNvPr id="62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3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4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5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6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7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8" name="Group 3"/>
            <p:cNvGrpSpPr/>
            <p:nvPr/>
          </p:nvGrpSpPr>
          <p:grpSpPr>
            <a:xfrm>
              <a:off x="18895531" y="6115570"/>
              <a:ext cx="1115835" cy="604168"/>
              <a:chOff x="17801829" y="5891398"/>
              <a:chExt cx="954592" cy="516864"/>
            </a:xfrm>
          </p:grpSpPr>
          <p:sp>
            <p:nvSpPr>
              <p:cNvPr id="60" name="Freeform 279"/>
              <p:cNvSpPr>
                <a:spLocks/>
              </p:cNvSpPr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FFB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61" name="Oval 280"/>
              <p:cNvSpPr>
                <a:spLocks noChangeArrowheads="1"/>
              </p:cNvSpPr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9" name="Group 4"/>
            <p:cNvGrpSpPr/>
            <p:nvPr/>
          </p:nvGrpSpPr>
          <p:grpSpPr>
            <a:xfrm rot="19385170">
              <a:off x="15051631" y="5925970"/>
              <a:ext cx="926167" cy="1329835"/>
              <a:chOff x="18561758" y="2385889"/>
              <a:chExt cx="2160750" cy="3102509"/>
            </a:xfrm>
          </p:grpSpPr>
          <p:sp>
            <p:nvSpPr>
              <p:cNvPr id="36" name="Freeform 277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7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8" name="Freeform 281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9" name="Freeform 282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0" name="Freeform 283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1" name="Freeform 284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2" name="Freeform 285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3" name="Freeform 286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4" name="Freeform 287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5" name="Freeform 288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6" name="Freeform 289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7" name="Freeform 290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8" name="Freeform 291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49" name="Freeform 292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0" name="Freeform 293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1" name="Freeform 294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2" name="Freeform 295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3" name="Freeform 296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4" name="Freeform 297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5" name="Freeform 298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6" name="Freeform 299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7" name="Freeform 300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8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59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20" name="Group 386"/>
            <p:cNvGrpSpPr/>
            <p:nvPr/>
          </p:nvGrpSpPr>
          <p:grpSpPr>
            <a:xfrm>
              <a:off x="19089931" y="3994773"/>
              <a:ext cx="2147224" cy="2140610"/>
              <a:chOff x="131763" y="111125"/>
              <a:chExt cx="3802063" cy="3789363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35" name="Freeform 12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21" name="Group 397"/>
            <p:cNvGrpSpPr/>
            <p:nvPr/>
          </p:nvGrpSpPr>
          <p:grpSpPr>
            <a:xfrm rot="1080935">
              <a:off x="16604010" y="7135545"/>
              <a:ext cx="2997012" cy="1068305"/>
              <a:chOff x="485775" y="495300"/>
              <a:chExt cx="5238750" cy="1866901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1D8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rgbClr val="0EB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rgbClr val="1D8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6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1472</Words>
  <Application>Microsoft Office PowerPoint</Application>
  <PresentationFormat>Panorámica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MS PGothic</vt:lpstr>
      <vt:lpstr>SimSun</vt:lpstr>
      <vt:lpstr>Arial</vt:lpstr>
      <vt:lpstr>Calibri</vt:lpstr>
      <vt:lpstr>Calibri Light</vt:lpstr>
      <vt:lpstr>Century Gothic</vt:lpstr>
      <vt:lpstr>Corbel</vt:lpstr>
      <vt:lpstr>DK Honeyguide Caps</vt:lpstr>
      <vt:lpstr>Lato Light</vt:lpstr>
      <vt:lpstr>Wingdings 2</vt:lpstr>
      <vt:lpstr>Tema de Office</vt:lpstr>
      <vt:lpstr>Presentación de PowerPoint</vt:lpstr>
      <vt:lpstr>Aspectos importantes por considerar</vt:lpstr>
      <vt:lpstr>Aspectos importantes por considerar</vt:lpstr>
      <vt:lpstr>Nueva Plataforma Digital</vt:lpstr>
      <vt:lpstr>Para reporte de fallos de la plataforma </vt:lpstr>
      <vt:lpstr>Uso correo y Drive</vt:lpstr>
      <vt:lpstr>Clubes </vt:lpstr>
      <vt:lpstr>Comunicación oficial </vt:lpstr>
      <vt:lpstr>Reunión de consulta académica</vt:lpstr>
      <vt:lpstr>Presentación de PowerPoint</vt:lpstr>
      <vt:lpstr>ABP Aprendizaje Basado en 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Comité de Apoyo Educativo</vt:lpstr>
      <vt:lpstr>Reglamento  de Disciplina</vt:lpstr>
      <vt:lpstr>Presentación de PowerPoint</vt:lpstr>
      <vt:lpstr>Presentación de PowerPoint</vt:lpstr>
      <vt:lpstr>Uso del cuaderno  de comunicaciones</vt:lpstr>
      <vt:lpstr>Presentación de PowerPoint</vt:lpstr>
      <vt:lpstr>Presentación de PowerPoint</vt:lpstr>
      <vt:lpstr>Elección de idioma y tecnología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33</cp:revision>
  <dcterms:created xsi:type="dcterms:W3CDTF">2020-02-24T19:29:28Z</dcterms:created>
  <dcterms:modified xsi:type="dcterms:W3CDTF">2020-02-27T14:15:21Z</dcterms:modified>
</cp:coreProperties>
</file>