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71" r:id="rId2"/>
    <p:sldId id="258" r:id="rId3"/>
    <p:sldId id="257" r:id="rId4"/>
    <p:sldId id="259" r:id="rId5"/>
    <p:sldId id="260" r:id="rId6"/>
    <p:sldId id="261" r:id="rId7"/>
    <p:sldId id="262" r:id="rId8"/>
    <p:sldId id="263" r:id="rId9"/>
    <p:sldId id="264" r:id="rId10"/>
    <p:sldId id="269"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6"/>
    <p:restoredTop sz="94710"/>
  </p:normalViewPr>
  <p:slideViewPr>
    <p:cSldViewPr snapToGrid="0">
      <p:cViewPr varScale="1">
        <p:scale>
          <a:sx n="136" d="100"/>
          <a:sy n="136" d="100"/>
        </p:scale>
        <p:origin x="664"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962733-F1FC-4696-9E0E-2016C1AC1FB1}"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4D3B4AD5-A6D2-43EA-805C-4C6E00A879A5}">
      <dgm:prSet/>
      <dgm:spPr/>
      <dgm:t>
        <a:bodyPr/>
        <a:lstStyle/>
        <a:p>
          <a:r>
            <a:rPr lang="en-US" dirty="0">
              <a:latin typeface="Baskerville" panose="02020502070401020303" pitchFamily="18" charset="0"/>
              <a:ea typeface="Baskerville" panose="02020502070401020303" pitchFamily="18" charset="0"/>
              <a:cs typeface="Apple Chancery" panose="03020702040506060504" pitchFamily="66" charset="-79"/>
            </a:rPr>
            <a:t>No buying or selling:</a:t>
          </a:r>
        </a:p>
      </dgm:t>
    </dgm:pt>
    <dgm:pt modelId="{BB6D846F-139A-43AD-8D44-495AD33BCEAB}" type="parTrans" cxnId="{A57FEFB2-6B79-4BB2-88C8-D5AB0925DF34}">
      <dgm:prSet/>
      <dgm:spPr/>
      <dgm:t>
        <a:bodyPr/>
        <a:lstStyle/>
        <a:p>
          <a:endParaRPr lang="en-US"/>
        </a:p>
      </dgm:t>
    </dgm:pt>
    <dgm:pt modelId="{F470EA86-BF10-4628-B857-580639571B53}" type="sibTrans" cxnId="{A57FEFB2-6B79-4BB2-88C8-D5AB0925DF34}">
      <dgm:prSet/>
      <dgm:spPr/>
      <dgm:t>
        <a:bodyPr/>
        <a:lstStyle/>
        <a:p>
          <a:endParaRPr lang="en-US"/>
        </a:p>
      </dgm:t>
    </dgm:pt>
    <dgm:pt modelId="{48874322-4883-44AC-A536-D31ABA1FA79D}">
      <dgm:prSet/>
      <dgm:spPr/>
      <dgm:t>
        <a:bodyPr/>
        <a:lstStyle/>
        <a:p>
          <a:r>
            <a:rPr lang="en-US" dirty="0">
              <a:latin typeface="Baskerville" panose="02020502070401020303" pitchFamily="18" charset="0"/>
              <a:ea typeface="Baskerville" panose="02020502070401020303" pitchFamily="18" charset="0"/>
            </a:rPr>
            <a:t>Nehemiah 10:31</a:t>
          </a:r>
        </a:p>
      </dgm:t>
    </dgm:pt>
    <dgm:pt modelId="{B877E426-9583-4A2D-8EBB-EF0CB604DDAE}" type="parTrans" cxnId="{4C3E8202-4F8F-4161-B8F1-8313C769E787}">
      <dgm:prSet/>
      <dgm:spPr/>
      <dgm:t>
        <a:bodyPr/>
        <a:lstStyle/>
        <a:p>
          <a:endParaRPr lang="en-US"/>
        </a:p>
      </dgm:t>
    </dgm:pt>
    <dgm:pt modelId="{7C86396D-9AFA-4515-A5ED-C58E433D7F0C}" type="sibTrans" cxnId="{4C3E8202-4F8F-4161-B8F1-8313C769E787}">
      <dgm:prSet/>
      <dgm:spPr/>
      <dgm:t>
        <a:bodyPr/>
        <a:lstStyle/>
        <a:p>
          <a:endParaRPr lang="en-US"/>
        </a:p>
      </dgm:t>
    </dgm:pt>
    <dgm:pt modelId="{905C6CA2-5AD9-4B77-AC69-670F5689AA9E}">
      <dgm:prSet/>
      <dgm:spPr/>
      <dgm:t>
        <a:bodyPr/>
        <a:lstStyle/>
        <a:p>
          <a:r>
            <a:rPr lang="en-US" dirty="0">
              <a:latin typeface="Baskerville" panose="02020502070401020303" pitchFamily="18" charset="0"/>
              <a:ea typeface="Baskerville" panose="02020502070401020303" pitchFamily="18" charset="0"/>
            </a:rPr>
            <a:t>Nehemiah 13:15-17</a:t>
          </a:r>
        </a:p>
      </dgm:t>
    </dgm:pt>
    <dgm:pt modelId="{B68C695F-5CBE-45BA-91F3-6BE94C8FD413}" type="parTrans" cxnId="{DD2ED7E4-00FD-4386-AC73-79A0D28709D3}">
      <dgm:prSet/>
      <dgm:spPr/>
      <dgm:t>
        <a:bodyPr/>
        <a:lstStyle/>
        <a:p>
          <a:endParaRPr lang="en-US"/>
        </a:p>
      </dgm:t>
    </dgm:pt>
    <dgm:pt modelId="{D558B87A-58EC-4F86-A0F0-5C20828CB354}" type="sibTrans" cxnId="{DD2ED7E4-00FD-4386-AC73-79A0D28709D3}">
      <dgm:prSet/>
      <dgm:spPr/>
      <dgm:t>
        <a:bodyPr/>
        <a:lstStyle/>
        <a:p>
          <a:endParaRPr lang="en-US"/>
        </a:p>
      </dgm:t>
    </dgm:pt>
    <dgm:pt modelId="{CAEC3868-13FF-4124-9E43-7669BEEFB810}">
      <dgm:prSet/>
      <dgm:spPr/>
      <dgm:t>
        <a:bodyPr/>
        <a:lstStyle/>
        <a:p>
          <a:r>
            <a:rPr lang="en-US" dirty="0">
              <a:latin typeface="Baskerville" panose="02020502070401020303" pitchFamily="18" charset="0"/>
              <a:ea typeface="Baskerville" panose="02020502070401020303" pitchFamily="18" charset="0"/>
            </a:rPr>
            <a:t>No work/labor:</a:t>
          </a:r>
        </a:p>
      </dgm:t>
    </dgm:pt>
    <dgm:pt modelId="{88774AA6-8E77-4F7D-AA3D-1898BD265237}" type="parTrans" cxnId="{A2B974FA-45F2-4E2E-9A8D-D045E464D242}">
      <dgm:prSet/>
      <dgm:spPr/>
      <dgm:t>
        <a:bodyPr/>
        <a:lstStyle/>
        <a:p>
          <a:endParaRPr lang="en-US"/>
        </a:p>
      </dgm:t>
    </dgm:pt>
    <dgm:pt modelId="{66C8169A-36A0-41F5-A236-24D5807B5D98}" type="sibTrans" cxnId="{A2B974FA-45F2-4E2E-9A8D-D045E464D242}">
      <dgm:prSet/>
      <dgm:spPr/>
      <dgm:t>
        <a:bodyPr/>
        <a:lstStyle/>
        <a:p>
          <a:endParaRPr lang="en-US"/>
        </a:p>
      </dgm:t>
    </dgm:pt>
    <dgm:pt modelId="{11C01CED-B999-471E-A20B-F91B3BE37922}">
      <dgm:prSet/>
      <dgm:spPr/>
      <dgm:t>
        <a:bodyPr/>
        <a:lstStyle/>
        <a:p>
          <a:r>
            <a:rPr lang="en-US" dirty="0">
              <a:latin typeface="Baskerville" panose="02020502070401020303" pitchFamily="18" charset="0"/>
              <a:ea typeface="Baskerville" panose="02020502070401020303" pitchFamily="18" charset="0"/>
            </a:rPr>
            <a:t>Exodus 20:9-11</a:t>
          </a:r>
        </a:p>
      </dgm:t>
    </dgm:pt>
    <dgm:pt modelId="{EA22ACB7-BB6C-42ED-9CC5-E333776914A0}" type="parTrans" cxnId="{3C5AC26A-6FD0-4D6D-BF8D-0AC51761C1BE}">
      <dgm:prSet/>
      <dgm:spPr/>
      <dgm:t>
        <a:bodyPr/>
        <a:lstStyle/>
        <a:p>
          <a:endParaRPr lang="en-US"/>
        </a:p>
      </dgm:t>
    </dgm:pt>
    <dgm:pt modelId="{BD2E201F-2F35-4A16-BB78-71E89F93DCC9}" type="sibTrans" cxnId="{3C5AC26A-6FD0-4D6D-BF8D-0AC51761C1BE}">
      <dgm:prSet/>
      <dgm:spPr/>
      <dgm:t>
        <a:bodyPr/>
        <a:lstStyle/>
        <a:p>
          <a:endParaRPr lang="en-US"/>
        </a:p>
      </dgm:t>
    </dgm:pt>
    <dgm:pt modelId="{189295D8-46C9-48D3-8782-4192AE5ADBA6}">
      <dgm:prSet/>
      <dgm:spPr/>
      <dgm:t>
        <a:bodyPr/>
        <a:lstStyle/>
        <a:p>
          <a:r>
            <a:rPr lang="en-US" dirty="0">
              <a:latin typeface="Baskerville" panose="02020502070401020303" pitchFamily="18" charset="0"/>
              <a:ea typeface="Baskerville" panose="02020502070401020303" pitchFamily="18" charset="0"/>
            </a:rPr>
            <a:t>Exodus 31:15 </a:t>
          </a:r>
        </a:p>
      </dgm:t>
    </dgm:pt>
    <dgm:pt modelId="{92969489-7048-4B1E-BFB8-D988F45E0C1E}" type="parTrans" cxnId="{9F28F43A-E09C-4BED-A0D5-BC98DC86BA7C}">
      <dgm:prSet/>
      <dgm:spPr/>
      <dgm:t>
        <a:bodyPr/>
        <a:lstStyle/>
        <a:p>
          <a:endParaRPr lang="en-US"/>
        </a:p>
      </dgm:t>
    </dgm:pt>
    <dgm:pt modelId="{0C87922F-B363-46E3-A4DA-4A49044B77AD}" type="sibTrans" cxnId="{9F28F43A-E09C-4BED-A0D5-BC98DC86BA7C}">
      <dgm:prSet/>
      <dgm:spPr/>
      <dgm:t>
        <a:bodyPr/>
        <a:lstStyle/>
        <a:p>
          <a:endParaRPr lang="en-US"/>
        </a:p>
      </dgm:t>
    </dgm:pt>
    <dgm:pt modelId="{819F73E5-0CBF-4BAF-8513-9EF1258E66BA}">
      <dgm:prSet/>
      <dgm:spPr/>
      <dgm:t>
        <a:bodyPr/>
        <a:lstStyle/>
        <a:p>
          <a:r>
            <a:rPr lang="en-US" dirty="0">
              <a:latin typeface="Baskerville" panose="02020502070401020303" pitchFamily="18" charset="0"/>
              <a:ea typeface="Baskerville" panose="02020502070401020303" pitchFamily="18" charset="0"/>
            </a:rPr>
            <a:t>Exodus 34:21</a:t>
          </a:r>
        </a:p>
      </dgm:t>
    </dgm:pt>
    <dgm:pt modelId="{6D821EA4-884A-4F29-B383-4CC763FF6A1E}" type="parTrans" cxnId="{12CEC1E2-0AE8-41E6-A5E9-FA2E648CE7B4}">
      <dgm:prSet/>
      <dgm:spPr/>
      <dgm:t>
        <a:bodyPr/>
        <a:lstStyle/>
        <a:p>
          <a:endParaRPr lang="en-US"/>
        </a:p>
      </dgm:t>
    </dgm:pt>
    <dgm:pt modelId="{555429D5-564E-46E8-A67B-24BF4440FB56}" type="sibTrans" cxnId="{12CEC1E2-0AE8-41E6-A5E9-FA2E648CE7B4}">
      <dgm:prSet/>
      <dgm:spPr/>
      <dgm:t>
        <a:bodyPr/>
        <a:lstStyle/>
        <a:p>
          <a:endParaRPr lang="en-US"/>
        </a:p>
      </dgm:t>
    </dgm:pt>
    <dgm:pt modelId="{D9100379-BA14-40FC-8D17-1FEC3FFD2C4C}">
      <dgm:prSet/>
      <dgm:spPr/>
      <dgm:t>
        <a:bodyPr/>
        <a:lstStyle/>
        <a:p>
          <a:r>
            <a:rPr lang="en-US" dirty="0">
              <a:latin typeface="Baskerville" panose="02020502070401020303" pitchFamily="18" charset="0"/>
              <a:ea typeface="Baskerville" panose="02020502070401020303" pitchFamily="18" charset="0"/>
            </a:rPr>
            <a:t>Exodus 35:2</a:t>
          </a:r>
        </a:p>
      </dgm:t>
    </dgm:pt>
    <dgm:pt modelId="{BEB30F2C-B294-4AE0-B773-2B56D19B838F}" type="parTrans" cxnId="{D607EF0C-3891-4C1C-BC37-BCADECB02F91}">
      <dgm:prSet/>
      <dgm:spPr/>
      <dgm:t>
        <a:bodyPr/>
        <a:lstStyle/>
        <a:p>
          <a:endParaRPr lang="en-US"/>
        </a:p>
      </dgm:t>
    </dgm:pt>
    <dgm:pt modelId="{56D50E65-16DC-47E6-A8E1-109FF1E4DF42}" type="sibTrans" cxnId="{D607EF0C-3891-4C1C-BC37-BCADECB02F91}">
      <dgm:prSet/>
      <dgm:spPr/>
      <dgm:t>
        <a:bodyPr/>
        <a:lstStyle/>
        <a:p>
          <a:endParaRPr lang="en-US"/>
        </a:p>
      </dgm:t>
    </dgm:pt>
    <dgm:pt modelId="{7CBB2B2D-1121-4FFA-B6E5-F41AE3D3D5C6}">
      <dgm:prSet/>
      <dgm:spPr/>
      <dgm:t>
        <a:bodyPr/>
        <a:lstStyle/>
        <a:p>
          <a:r>
            <a:rPr lang="en-US" dirty="0">
              <a:latin typeface="Baskerville" panose="02020502070401020303" pitchFamily="18" charset="0"/>
              <a:ea typeface="Baskerville" panose="02020502070401020303" pitchFamily="18" charset="0"/>
            </a:rPr>
            <a:t>Deuteronomy 5:13-14</a:t>
          </a:r>
        </a:p>
      </dgm:t>
    </dgm:pt>
    <dgm:pt modelId="{BB4FD415-4A31-4BEA-BDC7-8245D0B6E890}" type="parTrans" cxnId="{2C4CA2B7-8830-448B-AFE8-03FDC020C193}">
      <dgm:prSet/>
      <dgm:spPr/>
      <dgm:t>
        <a:bodyPr/>
        <a:lstStyle/>
        <a:p>
          <a:endParaRPr lang="en-US"/>
        </a:p>
      </dgm:t>
    </dgm:pt>
    <dgm:pt modelId="{CAE8AF07-69BB-41D8-A40C-299C617C7D34}" type="sibTrans" cxnId="{2C4CA2B7-8830-448B-AFE8-03FDC020C193}">
      <dgm:prSet/>
      <dgm:spPr/>
      <dgm:t>
        <a:bodyPr/>
        <a:lstStyle/>
        <a:p>
          <a:endParaRPr lang="en-US"/>
        </a:p>
      </dgm:t>
    </dgm:pt>
    <dgm:pt modelId="{0C855E96-93F6-4E0C-9FFB-8C9E7E71D558}">
      <dgm:prSet/>
      <dgm:spPr/>
      <dgm:t>
        <a:bodyPr/>
        <a:lstStyle/>
        <a:p>
          <a:r>
            <a:rPr lang="en-US" dirty="0">
              <a:latin typeface="Baskerville" panose="02020502070401020303" pitchFamily="18" charset="0"/>
              <a:ea typeface="Baskerville" panose="02020502070401020303" pitchFamily="18" charset="0"/>
            </a:rPr>
            <a:t>Holy Convocation:</a:t>
          </a:r>
        </a:p>
      </dgm:t>
    </dgm:pt>
    <dgm:pt modelId="{07BB3207-C893-4E42-817F-BF99DD662F33}" type="parTrans" cxnId="{F2B1428B-0564-428D-9CAD-E9CC46160A10}">
      <dgm:prSet/>
      <dgm:spPr/>
      <dgm:t>
        <a:bodyPr/>
        <a:lstStyle/>
        <a:p>
          <a:endParaRPr lang="en-US"/>
        </a:p>
      </dgm:t>
    </dgm:pt>
    <dgm:pt modelId="{B020E5A9-0ACB-432B-816C-9A2326E8B8BA}" type="sibTrans" cxnId="{F2B1428B-0564-428D-9CAD-E9CC46160A10}">
      <dgm:prSet/>
      <dgm:spPr/>
      <dgm:t>
        <a:bodyPr/>
        <a:lstStyle/>
        <a:p>
          <a:endParaRPr lang="en-US"/>
        </a:p>
      </dgm:t>
    </dgm:pt>
    <dgm:pt modelId="{116A7CF0-8CBC-4A99-A29D-25D620DE83B0}">
      <dgm:prSet/>
      <dgm:spPr/>
      <dgm:t>
        <a:bodyPr/>
        <a:lstStyle/>
        <a:p>
          <a:r>
            <a:rPr lang="en-US" dirty="0">
              <a:latin typeface="Baskerville" panose="02020502070401020303" pitchFamily="18" charset="0"/>
              <a:ea typeface="Baskerville" panose="02020502070401020303" pitchFamily="18" charset="0"/>
            </a:rPr>
            <a:t>Leviticus 23:3</a:t>
          </a:r>
        </a:p>
      </dgm:t>
    </dgm:pt>
    <dgm:pt modelId="{B864BC39-66FE-4669-8DBC-2F42B00A8FDB}" type="parTrans" cxnId="{E330B544-6E65-4E05-B37A-A0195DFF2814}">
      <dgm:prSet/>
      <dgm:spPr/>
      <dgm:t>
        <a:bodyPr/>
        <a:lstStyle/>
        <a:p>
          <a:endParaRPr lang="en-US"/>
        </a:p>
      </dgm:t>
    </dgm:pt>
    <dgm:pt modelId="{47162414-9F52-4F42-9BC9-38D89DD4038C}" type="sibTrans" cxnId="{E330B544-6E65-4E05-B37A-A0195DFF2814}">
      <dgm:prSet/>
      <dgm:spPr/>
      <dgm:t>
        <a:bodyPr/>
        <a:lstStyle/>
        <a:p>
          <a:endParaRPr lang="en-US"/>
        </a:p>
      </dgm:t>
    </dgm:pt>
    <dgm:pt modelId="{EB5CE804-8D60-4F5F-AD82-E7F405B27E9C}">
      <dgm:prSet/>
      <dgm:spPr/>
      <dgm:t>
        <a:bodyPr/>
        <a:lstStyle/>
        <a:p>
          <a:r>
            <a:rPr lang="en-US" dirty="0">
              <a:latin typeface="Baskerville" panose="02020502070401020303" pitchFamily="18" charset="0"/>
              <a:ea typeface="Baskerville" panose="02020502070401020303" pitchFamily="18" charset="0"/>
            </a:rPr>
            <a:t>Hebrews 10:25</a:t>
          </a:r>
        </a:p>
      </dgm:t>
    </dgm:pt>
    <dgm:pt modelId="{A20DD514-7363-4C3F-B3AF-48B9AAE8FD2D}" type="parTrans" cxnId="{EF05A439-B778-4733-937D-D02C621EFDB9}">
      <dgm:prSet/>
      <dgm:spPr/>
      <dgm:t>
        <a:bodyPr/>
        <a:lstStyle/>
        <a:p>
          <a:endParaRPr lang="en-US"/>
        </a:p>
      </dgm:t>
    </dgm:pt>
    <dgm:pt modelId="{9C7F2059-2354-4936-892A-6ED61A51A611}" type="sibTrans" cxnId="{EF05A439-B778-4733-937D-D02C621EFDB9}">
      <dgm:prSet/>
      <dgm:spPr/>
      <dgm:t>
        <a:bodyPr/>
        <a:lstStyle/>
        <a:p>
          <a:endParaRPr lang="en-US"/>
        </a:p>
      </dgm:t>
    </dgm:pt>
    <dgm:pt modelId="{4ADE84FE-E4D5-9A43-B71D-867CBA88278D}" type="pres">
      <dgm:prSet presAssocID="{4A962733-F1FC-4696-9E0E-2016C1AC1FB1}" presName="linear" presStyleCnt="0">
        <dgm:presLayoutVars>
          <dgm:animLvl val="lvl"/>
          <dgm:resizeHandles val="exact"/>
        </dgm:presLayoutVars>
      </dgm:prSet>
      <dgm:spPr/>
    </dgm:pt>
    <dgm:pt modelId="{C2752B4E-A128-7842-A25C-EB18F382CA70}" type="pres">
      <dgm:prSet presAssocID="{4D3B4AD5-A6D2-43EA-805C-4C6E00A879A5}" presName="parentText" presStyleLbl="node1" presStyleIdx="0" presStyleCnt="3">
        <dgm:presLayoutVars>
          <dgm:chMax val="0"/>
          <dgm:bulletEnabled val="1"/>
        </dgm:presLayoutVars>
      </dgm:prSet>
      <dgm:spPr/>
    </dgm:pt>
    <dgm:pt modelId="{7ACEDB1C-BA4C-A842-A81D-68F739DC9EAB}" type="pres">
      <dgm:prSet presAssocID="{4D3B4AD5-A6D2-43EA-805C-4C6E00A879A5}" presName="childText" presStyleLbl="revTx" presStyleIdx="0" presStyleCnt="3">
        <dgm:presLayoutVars>
          <dgm:bulletEnabled val="1"/>
        </dgm:presLayoutVars>
      </dgm:prSet>
      <dgm:spPr/>
    </dgm:pt>
    <dgm:pt modelId="{D9B0BE01-E77A-E343-AA7E-98BFF24619B3}" type="pres">
      <dgm:prSet presAssocID="{CAEC3868-13FF-4124-9E43-7669BEEFB810}" presName="parentText" presStyleLbl="node1" presStyleIdx="1" presStyleCnt="3">
        <dgm:presLayoutVars>
          <dgm:chMax val="0"/>
          <dgm:bulletEnabled val="1"/>
        </dgm:presLayoutVars>
      </dgm:prSet>
      <dgm:spPr/>
    </dgm:pt>
    <dgm:pt modelId="{954ED2D1-34E3-AA45-987E-CA0830B31347}" type="pres">
      <dgm:prSet presAssocID="{CAEC3868-13FF-4124-9E43-7669BEEFB810}" presName="childText" presStyleLbl="revTx" presStyleIdx="1" presStyleCnt="3">
        <dgm:presLayoutVars>
          <dgm:bulletEnabled val="1"/>
        </dgm:presLayoutVars>
      </dgm:prSet>
      <dgm:spPr/>
    </dgm:pt>
    <dgm:pt modelId="{C19093DC-43A8-1B49-BCE3-E5F6188AC9D3}" type="pres">
      <dgm:prSet presAssocID="{0C855E96-93F6-4E0C-9FFB-8C9E7E71D558}" presName="parentText" presStyleLbl="node1" presStyleIdx="2" presStyleCnt="3">
        <dgm:presLayoutVars>
          <dgm:chMax val="0"/>
          <dgm:bulletEnabled val="1"/>
        </dgm:presLayoutVars>
      </dgm:prSet>
      <dgm:spPr/>
    </dgm:pt>
    <dgm:pt modelId="{FEED2496-7914-5F41-82D6-B693E557D318}" type="pres">
      <dgm:prSet presAssocID="{0C855E96-93F6-4E0C-9FFB-8C9E7E71D558}" presName="childText" presStyleLbl="revTx" presStyleIdx="2" presStyleCnt="3">
        <dgm:presLayoutVars>
          <dgm:bulletEnabled val="1"/>
        </dgm:presLayoutVars>
      </dgm:prSet>
      <dgm:spPr/>
    </dgm:pt>
  </dgm:ptLst>
  <dgm:cxnLst>
    <dgm:cxn modelId="{4C3E8202-4F8F-4161-B8F1-8313C769E787}" srcId="{4D3B4AD5-A6D2-43EA-805C-4C6E00A879A5}" destId="{48874322-4883-44AC-A536-D31ABA1FA79D}" srcOrd="0" destOrd="0" parTransId="{B877E426-9583-4A2D-8EBB-EF0CB604DDAE}" sibTransId="{7C86396D-9AFA-4515-A5ED-C58E433D7F0C}"/>
    <dgm:cxn modelId="{CCF42704-B258-7346-A4D0-2C905FED857C}" type="presOf" srcId="{EB5CE804-8D60-4F5F-AD82-E7F405B27E9C}" destId="{FEED2496-7914-5F41-82D6-B693E557D318}" srcOrd="0" destOrd="1" presId="urn:microsoft.com/office/officeart/2005/8/layout/vList2"/>
    <dgm:cxn modelId="{B378F806-877E-2848-925D-DA17F5A98064}" type="presOf" srcId="{819F73E5-0CBF-4BAF-8513-9EF1258E66BA}" destId="{954ED2D1-34E3-AA45-987E-CA0830B31347}" srcOrd="0" destOrd="2" presId="urn:microsoft.com/office/officeart/2005/8/layout/vList2"/>
    <dgm:cxn modelId="{D607EF0C-3891-4C1C-BC37-BCADECB02F91}" srcId="{CAEC3868-13FF-4124-9E43-7669BEEFB810}" destId="{D9100379-BA14-40FC-8D17-1FEC3FFD2C4C}" srcOrd="3" destOrd="0" parTransId="{BEB30F2C-B294-4AE0-B773-2B56D19B838F}" sibTransId="{56D50E65-16DC-47E6-A8E1-109FF1E4DF42}"/>
    <dgm:cxn modelId="{34D58212-4B42-1B4C-9789-D739FBA2C90B}" type="presOf" srcId="{905C6CA2-5AD9-4B77-AC69-670F5689AA9E}" destId="{7ACEDB1C-BA4C-A842-A81D-68F739DC9EAB}" srcOrd="0" destOrd="1" presId="urn:microsoft.com/office/officeart/2005/8/layout/vList2"/>
    <dgm:cxn modelId="{6806C621-0704-F746-891D-0AA0EE8393F3}" type="presOf" srcId="{7CBB2B2D-1121-4FFA-B6E5-F41AE3D3D5C6}" destId="{954ED2D1-34E3-AA45-987E-CA0830B31347}" srcOrd="0" destOrd="4" presId="urn:microsoft.com/office/officeart/2005/8/layout/vList2"/>
    <dgm:cxn modelId="{EF05A439-B778-4733-937D-D02C621EFDB9}" srcId="{0C855E96-93F6-4E0C-9FFB-8C9E7E71D558}" destId="{EB5CE804-8D60-4F5F-AD82-E7F405B27E9C}" srcOrd="1" destOrd="0" parTransId="{A20DD514-7363-4C3F-B3AF-48B9AAE8FD2D}" sibTransId="{9C7F2059-2354-4936-892A-6ED61A51A611}"/>
    <dgm:cxn modelId="{9F28F43A-E09C-4BED-A0D5-BC98DC86BA7C}" srcId="{CAEC3868-13FF-4124-9E43-7669BEEFB810}" destId="{189295D8-46C9-48D3-8782-4192AE5ADBA6}" srcOrd="1" destOrd="0" parTransId="{92969489-7048-4B1E-BFB8-D988F45E0C1E}" sibTransId="{0C87922F-B363-46E3-A4DA-4A49044B77AD}"/>
    <dgm:cxn modelId="{E330B544-6E65-4E05-B37A-A0195DFF2814}" srcId="{0C855E96-93F6-4E0C-9FFB-8C9E7E71D558}" destId="{116A7CF0-8CBC-4A99-A29D-25D620DE83B0}" srcOrd="0" destOrd="0" parTransId="{B864BC39-66FE-4669-8DBC-2F42B00A8FDB}" sibTransId="{47162414-9F52-4F42-9BC9-38D89DD4038C}"/>
    <dgm:cxn modelId="{95009348-EE26-924B-B292-1BCB5D9459D1}" type="presOf" srcId="{48874322-4883-44AC-A536-D31ABA1FA79D}" destId="{7ACEDB1C-BA4C-A842-A81D-68F739DC9EAB}" srcOrd="0" destOrd="0" presId="urn:microsoft.com/office/officeart/2005/8/layout/vList2"/>
    <dgm:cxn modelId="{1699AA63-5A56-314F-B962-6A30D8CF6901}" type="presOf" srcId="{116A7CF0-8CBC-4A99-A29D-25D620DE83B0}" destId="{FEED2496-7914-5F41-82D6-B693E557D318}" srcOrd="0" destOrd="0" presId="urn:microsoft.com/office/officeart/2005/8/layout/vList2"/>
    <dgm:cxn modelId="{3C5AC26A-6FD0-4D6D-BF8D-0AC51761C1BE}" srcId="{CAEC3868-13FF-4124-9E43-7669BEEFB810}" destId="{11C01CED-B999-471E-A20B-F91B3BE37922}" srcOrd="0" destOrd="0" parTransId="{EA22ACB7-BB6C-42ED-9CC5-E333776914A0}" sibTransId="{BD2E201F-2F35-4A16-BB78-71E89F93DCC9}"/>
    <dgm:cxn modelId="{6E364378-72AC-414C-8CE6-9FC6E2DC2136}" type="presOf" srcId="{11C01CED-B999-471E-A20B-F91B3BE37922}" destId="{954ED2D1-34E3-AA45-987E-CA0830B31347}" srcOrd="0" destOrd="0" presId="urn:microsoft.com/office/officeart/2005/8/layout/vList2"/>
    <dgm:cxn modelId="{3EC7997C-E52A-444F-9EA3-CD6FED928037}" type="presOf" srcId="{0C855E96-93F6-4E0C-9FFB-8C9E7E71D558}" destId="{C19093DC-43A8-1B49-BCE3-E5F6188AC9D3}" srcOrd="0" destOrd="0" presId="urn:microsoft.com/office/officeart/2005/8/layout/vList2"/>
    <dgm:cxn modelId="{39038D7E-E228-7F43-B22A-FFE3474F46DA}" type="presOf" srcId="{4D3B4AD5-A6D2-43EA-805C-4C6E00A879A5}" destId="{C2752B4E-A128-7842-A25C-EB18F382CA70}" srcOrd="0" destOrd="0" presId="urn:microsoft.com/office/officeart/2005/8/layout/vList2"/>
    <dgm:cxn modelId="{F2B1428B-0564-428D-9CAD-E9CC46160A10}" srcId="{4A962733-F1FC-4696-9E0E-2016C1AC1FB1}" destId="{0C855E96-93F6-4E0C-9FFB-8C9E7E71D558}" srcOrd="2" destOrd="0" parTransId="{07BB3207-C893-4E42-817F-BF99DD662F33}" sibTransId="{B020E5A9-0ACB-432B-816C-9A2326E8B8BA}"/>
    <dgm:cxn modelId="{A57FEFB2-6B79-4BB2-88C8-D5AB0925DF34}" srcId="{4A962733-F1FC-4696-9E0E-2016C1AC1FB1}" destId="{4D3B4AD5-A6D2-43EA-805C-4C6E00A879A5}" srcOrd="0" destOrd="0" parTransId="{BB6D846F-139A-43AD-8D44-495AD33BCEAB}" sibTransId="{F470EA86-BF10-4628-B857-580639571B53}"/>
    <dgm:cxn modelId="{2C4CA2B7-8830-448B-AFE8-03FDC020C193}" srcId="{CAEC3868-13FF-4124-9E43-7669BEEFB810}" destId="{7CBB2B2D-1121-4FFA-B6E5-F41AE3D3D5C6}" srcOrd="4" destOrd="0" parTransId="{BB4FD415-4A31-4BEA-BDC7-8245D0B6E890}" sibTransId="{CAE8AF07-69BB-41D8-A40C-299C617C7D34}"/>
    <dgm:cxn modelId="{4AD308C1-BE84-744E-9DB8-9E34EE3BF166}" type="presOf" srcId="{4A962733-F1FC-4696-9E0E-2016C1AC1FB1}" destId="{4ADE84FE-E4D5-9A43-B71D-867CBA88278D}" srcOrd="0" destOrd="0" presId="urn:microsoft.com/office/officeart/2005/8/layout/vList2"/>
    <dgm:cxn modelId="{1ED0B5D4-ADB8-3841-8A12-A2F12F30303B}" type="presOf" srcId="{D9100379-BA14-40FC-8D17-1FEC3FFD2C4C}" destId="{954ED2D1-34E3-AA45-987E-CA0830B31347}" srcOrd="0" destOrd="3" presId="urn:microsoft.com/office/officeart/2005/8/layout/vList2"/>
    <dgm:cxn modelId="{12CEC1E2-0AE8-41E6-A5E9-FA2E648CE7B4}" srcId="{CAEC3868-13FF-4124-9E43-7669BEEFB810}" destId="{819F73E5-0CBF-4BAF-8513-9EF1258E66BA}" srcOrd="2" destOrd="0" parTransId="{6D821EA4-884A-4F29-B383-4CC763FF6A1E}" sibTransId="{555429D5-564E-46E8-A67B-24BF4440FB56}"/>
    <dgm:cxn modelId="{DD2ED7E4-00FD-4386-AC73-79A0D28709D3}" srcId="{4D3B4AD5-A6D2-43EA-805C-4C6E00A879A5}" destId="{905C6CA2-5AD9-4B77-AC69-670F5689AA9E}" srcOrd="1" destOrd="0" parTransId="{B68C695F-5CBE-45BA-91F3-6BE94C8FD413}" sibTransId="{D558B87A-58EC-4F86-A0F0-5C20828CB354}"/>
    <dgm:cxn modelId="{A2B974FA-45F2-4E2E-9A8D-D045E464D242}" srcId="{4A962733-F1FC-4696-9E0E-2016C1AC1FB1}" destId="{CAEC3868-13FF-4124-9E43-7669BEEFB810}" srcOrd="1" destOrd="0" parTransId="{88774AA6-8E77-4F7D-AA3D-1898BD265237}" sibTransId="{66C8169A-36A0-41F5-A236-24D5807B5D98}"/>
    <dgm:cxn modelId="{0AE9DCFC-6D48-F042-9341-17E1C705AEF6}" type="presOf" srcId="{CAEC3868-13FF-4124-9E43-7669BEEFB810}" destId="{D9B0BE01-E77A-E343-AA7E-98BFF24619B3}" srcOrd="0" destOrd="0" presId="urn:microsoft.com/office/officeart/2005/8/layout/vList2"/>
    <dgm:cxn modelId="{559FD5FD-9FD5-4243-8891-8AC3D933C9EB}" type="presOf" srcId="{189295D8-46C9-48D3-8782-4192AE5ADBA6}" destId="{954ED2D1-34E3-AA45-987E-CA0830B31347}" srcOrd="0" destOrd="1" presId="urn:microsoft.com/office/officeart/2005/8/layout/vList2"/>
    <dgm:cxn modelId="{C4814F8C-30B4-CA45-A24A-9B2FEE173006}" type="presParOf" srcId="{4ADE84FE-E4D5-9A43-B71D-867CBA88278D}" destId="{C2752B4E-A128-7842-A25C-EB18F382CA70}" srcOrd="0" destOrd="0" presId="urn:microsoft.com/office/officeart/2005/8/layout/vList2"/>
    <dgm:cxn modelId="{D472F4C7-A5BC-8D4C-B384-D25BD458C28A}" type="presParOf" srcId="{4ADE84FE-E4D5-9A43-B71D-867CBA88278D}" destId="{7ACEDB1C-BA4C-A842-A81D-68F739DC9EAB}" srcOrd="1" destOrd="0" presId="urn:microsoft.com/office/officeart/2005/8/layout/vList2"/>
    <dgm:cxn modelId="{464478EE-CFE9-B54F-925C-5FBAE9D75DC3}" type="presParOf" srcId="{4ADE84FE-E4D5-9A43-B71D-867CBA88278D}" destId="{D9B0BE01-E77A-E343-AA7E-98BFF24619B3}" srcOrd="2" destOrd="0" presId="urn:microsoft.com/office/officeart/2005/8/layout/vList2"/>
    <dgm:cxn modelId="{930890E3-EE92-4F4A-BC15-6D02BEE33D33}" type="presParOf" srcId="{4ADE84FE-E4D5-9A43-B71D-867CBA88278D}" destId="{954ED2D1-34E3-AA45-987E-CA0830B31347}" srcOrd="3" destOrd="0" presId="urn:microsoft.com/office/officeart/2005/8/layout/vList2"/>
    <dgm:cxn modelId="{BADBDD49-221F-7E47-A799-DDF7832B861D}" type="presParOf" srcId="{4ADE84FE-E4D5-9A43-B71D-867CBA88278D}" destId="{C19093DC-43A8-1B49-BCE3-E5F6188AC9D3}" srcOrd="4" destOrd="0" presId="urn:microsoft.com/office/officeart/2005/8/layout/vList2"/>
    <dgm:cxn modelId="{BA0AE7EE-73AA-874E-BF47-E3E3381ECF18}" type="presParOf" srcId="{4ADE84FE-E4D5-9A43-B71D-867CBA88278D}" destId="{FEED2496-7914-5F41-82D6-B693E557D318}"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5FBF44-9F41-48E5-A61A-EAE4CFCD2F2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119D7335-DCB5-4DDA-89D3-25444B66A329}">
      <dgm:prSet/>
      <dgm:spPr/>
      <dgm:t>
        <a:bodyPr/>
        <a:lstStyle/>
        <a:p>
          <a:pPr>
            <a:defRPr cap="all"/>
          </a:pPr>
          <a:r>
            <a:rPr lang="en-US">
              <a:latin typeface="Baskerville" panose="02020502070401020303" pitchFamily="18" charset="0"/>
              <a:ea typeface="Baskerville" panose="02020502070401020303" pitchFamily="18" charset="0"/>
            </a:rPr>
            <a:t>Do you care?</a:t>
          </a:r>
        </a:p>
      </dgm:t>
    </dgm:pt>
    <dgm:pt modelId="{CEE8B218-809D-4E7D-90A6-E1E9AFAA5A31}" type="parTrans" cxnId="{8A5D244B-73F5-4093-94F1-27F08EEBD11C}">
      <dgm:prSet/>
      <dgm:spPr/>
      <dgm:t>
        <a:bodyPr/>
        <a:lstStyle/>
        <a:p>
          <a:endParaRPr lang="en-US"/>
        </a:p>
      </dgm:t>
    </dgm:pt>
    <dgm:pt modelId="{68BF8959-D81F-4FC2-9471-F021D5745788}" type="sibTrans" cxnId="{8A5D244B-73F5-4093-94F1-27F08EEBD11C}">
      <dgm:prSet/>
      <dgm:spPr/>
      <dgm:t>
        <a:bodyPr/>
        <a:lstStyle/>
        <a:p>
          <a:endParaRPr lang="en-US"/>
        </a:p>
      </dgm:t>
    </dgm:pt>
    <dgm:pt modelId="{D3320478-B886-4079-B5CE-1E8B98652A9C}">
      <dgm:prSet/>
      <dgm:spPr/>
      <dgm:t>
        <a:bodyPr/>
        <a:lstStyle/>
        <a:p>
          <a:pPr>
            <a:defRPr cap="all"/>
          </a:pPr>
          <a:r>
            <a:rPr lang="en-US" dirty="0">
              <a:latin typeface="Baskerville" panose="02020502070401020303" pitchFamily="18" charset="0"/>
              <a:ea typeface="Baskerville" panose="02020502070401020303" pitchFamily="18" charset="0"/>
            </a:rPr>
            <a:t>Is it important to you?</a:t>
          </a:r>
        </a:p>
      </dgm:t>
    </dgm:pt>
    <dgm:pt modelId="{14A40ED3-58C1-4569-9439-073AF71DD800}" type="parTrans" cxnId="{5CC7B487-F6CB-48C0-8A57-47BC6CEAA582}">
      <dgm:prSet/>
      <dgm:spPr/>
      <dgm:t>
        <a:bodyPr/>
        <a:lstStyle/>
        <a:p>
          <a:endParaRPr lang="en-US"/>
        </a:p>
      </dgm:t>
    </dgm:pt>
    <dgm:pt modelId="{9867DD66-A3AF-4D86-A937-559FBE935ADF}" type="sibTrans" cxnId="{5CC7B487-F6CB-48C0-8A57-47BC6CEAA582}">
      <dgm:prSet/>
      <dgm:spPr/>
      <dgm:t>
        <a:bodyPr/>
        <a:lstStyle/>
        <a:p>
          <a:endParaRPr lang="en-US"/>
        </a:p>
      </dgm:t>
    </dgm:pt>
    <dgm:pt modelId="{A5964249-CC35-4832-8678-28D367803EDE}">
      <dgm:prSet/>
      <dgm:spPr/>
      <dgm:t>
        <a:bodyPr/>
        <a:lstStyle/>
        <a:p>
          <a:pPr>
            <a:defRPr cap="all"/>
          </a:pPr>
          <a:r>
            <a:rPr lang="en-US" dirty="0">
              <a:latin typeface="Baskerville" panose="02020502070401020303" pitchFamily="18" charset="0"/>
              <a:ea typeface="Baskerville" panose="02020502070401020303" pitchFamily="18" charset="0"/>
            </a:rPr>
            <a:t>Why do you think you’re here?</a:t>
          </a:r>
        </a:p>
      </dgm:t>
    </dgm:pt>
    <dgm:pt modelId="{02E09FCF-8D79-432A-A29B-3BF98736EF56}" type="parTrans" cxnId="{E18F5267-E87B-4C29-8564-BB6A37E1ED42}">
      <dgm:prSet/>
      <dgm:spPr/>
      <dgm:t>
        <a:bodyPr/>
        <a:lstStyle/>
        <a:p>
          <a:endParaRPr lang="en-US"/>
        </a:p>
      </dgm:t>
    </dgm:pt>
    <dgm:pt modelId="{D3063C25-BB89-48B9-92FC-91AC2AED1406}" type="sibTrans" cxnId="{E18F5267-E87B-4C29-8564-BB6A37E1ED42}">
      <dgm:prSet/>
      <dgm:spPr/>
      <dgm:t>
        <a:bodyPr/>
        <a:lstStyle/>
        <a:p>
          <a:endParaRPr lang="en-US"/>
        </a:p>
      </dgm:t>
    </dgm:pt>
    <dgm:pt modelId="{4A82CC3E-9591-DD4F-9BC4-114EBA51C95C}" type="pres">
      <dgm:prSet presAssocID="{B85FBF44-9F41-48E5-A61A-EAE4CFCD2F23}" presName="diagram" presStyleCnt="0">
        <dgm:presLayoutVars>
          <dgm:dir/>
          <dgm:resizeHandles val="exact"/>
        </dgm:presLayoutVars>
      </dgm:prSet>
      <dgm:spPr/>
    </dgm:pt>
    <dgm:pt modelId="{A705F8BA-DC99-1948-9925-746F8573ECD6}" type="pres">
      <dgm:prSet presAssocID="{119D7335-DCB5-4DDA-89D3-25444B66A329}" presName="node" presStyleLbl="node1" presStyleIdx="0" presStyleCnt="3">
        <dgm:presLayoutVars>
          <dgm:bulletEnabled val="1"/>
        </dgm:presLayoutVars>
      </dgm:prSet>
      <dgm:spPr/>
    </dgm:pt>
    <dgm:pt modelId="{9B6B495F-0FF2-064B-A1CB-54B21E6ADAB5}" type="pres">
      <dgm:prSet presAssocID="{68BF8959-D81F-4FC2-9471-F021D5745788}" presName="sibTrans" presStyleCnt="0"/>
      <dgm:spPr/>
    </dgm:pt>
    <dgm:pt modelId="{0EC97364-7FA2-1146-A3A5-36ADFF9CE365}" type="pres">
      <dgm:prSet presAssocID="{D3320478-B886-4079-B5CE-1E8B98652A9C}" presName="node" presStyleLbl="node1" presStyleIdx="1" presStyleCnt="3">
        <dgm:presLayoutVars>
          <dgm:bulletEnabled val="1"/>
        </dgm:presLayoutVars>
      </dgm:prSet>
      <dgm:spPr/>
    </dgm:pt>
    <dgm:pt modelId="{5D6645E9-DF1C-7542-BE96-A3CFC28088E8}" type="pres">
      <dgm:prSet presAssocID="{9867DD66-A3AF-4D86-A937-559FBE935ADF}" presName="sibTrans" presStyleCnt="0"/>
      <dgm:spPr/>
    </dgm:pt>
    <dgm:pt modelId="{BF08BA55-E997-7E47-ABA8-08D784E36185}" type="pres">
      <dgm:prSet presAssocID="{A5964249-CC35-4832-8678-28D367803EDE}" presName="node" presStyleLbl="node1" presStyleIdx="2" presStyleCnt="3">
        <dgm:presLayoutVars>
          <dgm:bulletEnabled val="1"/>
        </dgm:presLayoutVars>
      </dgm:prSet>
      <dgm:spPr/>
    </dgm:pt>
  </dgm:ptLst>
  <dgm:cxnLst>
    <dgm:cxn modelId="{FBD7680F-27E7-9A43-8CE2-D5B56850B593}" type="presOf" srcId="{D3320478-B886-4079-B5CE-1E8B98652A9C}" destId="{0EC97364-7FA2-1146-A3A5-36ADFF9CE365}" srcOrd="0" destOrd="0" presId="urn:microsoft.com/office/officeart/2005/8/layout/default"/>
    <dgm:cxn modelId="{8A721945-A1F9-E641-9C92-A3D7825AD0F9}" type="presOf" srcId="{119D7335-DCB5-4DDA-89D3-25444B66A329}" destId="{A705F8BA-DC99-1948-9925-746F8573ECD6}" srcOrd="0" destOrd="0" presId="urn:microsoft.com/office/officeart/2005/8/layout/default"/>
    <dgm:cxn modelId="{8A5D244B-73F5-4093-94F1-27F08EEBD11C}" srcId="{B85FBF44-9F41-48E5-A61A-EAE4CFCD2F23}" destId="{119D7335-DCB5-4DDA-89D3-25444B66A329}" srcOrd="0" destOrd="0" parTransId="{CEE8B218-809D-4E7D-90A6-E1E9AFAA5A31}" sibTransId="{68BF8959-D81F-4FC2-9471-F021D5745788}"/>
    <dgm:cxn modelId="{E18F5267-E87B-4C29-8564-BB6A37E1ED42}" srcId="{B85FBF44-9F41-48E5-A61A-EAE4CFCD2F23}" destId="{A5964249-CC35-4832-8678-28D367803EDE}" srcOrd="2" destOrd="0" parTransId="{02E09FCF-8D79-432A-A29B-3BF98736EF56}" sibTransId="{D3063C25-BB89-48B9-92FC-91AC2AED1406}"/>
    <dgm:cxn modelId="{5CC7B487-F6CB-48C0-8A57-47BC6CEAA582}" srcId="{B85FBF44-9F41-48E5-A61A-EAE4CFCD2F23}" destId="{D3320478-B886-4079-B5CE-1E8B98652A9C}" srcOrd="1" destOrd="0" parTransId="{14A40ED3-58C1-4569-9439-073AF71DD800}" sibTransId="{9867DD66-A3AF-4D86-A937-559FBE935ADF}"/>
    <dgm:cxn modelId="{E6A11E96-8F73-3C41-ADD2-880E5246A2A2}" type="presOf" srcId="{B85FBF44-9F41-48E5-A61A-EAE4CFCD2F23}" destId="{4A82CC3E-9591-DD4F-9BC4-114EBA51C95C}" srcOrd="0" destOrd="0" presId="urn:microsoft.com/office/officeart/2005/8/layout/default"/>
    <dgm:cxn modelId="{CFD329B1-8CE5-0D4C-8E03-2DB63A11E9E4}" type="presOf" srcId="{A5964249-CC35-4832-8678-28D367803EDE}" destId="{BF08BA55-E997-7E47-ABA8-08D784E36185}" srcOrd="0" destOrd="0" presId="urn:microsoft.com/office/officeart/2005/8/layout/default"/>
    <dgm:cxn modelId="{6D34FF59-C91B-FF49-9D9C-61699349EF46}" type="presParOf" srcId="{4A82CC3E-9591-DD4F-9BC4-114EBA51C95C}" destId="{A705F8BA-DC99-1948-9925-746F8573ECD6}" srcOrd="0" destOrd="0" presId="urn:microsoft.com/office/officeart/2005/8/layout/default"/>
    <dgm:cxn modelId="{FC92E014-A800-C845-90F7-62DD251600BC}" type="presParOf" srcId="{4A82CC3E-9591-DD4F-9BC4-114EBA51C95C}" destId="{9B6B495F-0FF2-064B-A1CB-54B21E6ADAB5}" srcOrd="1" destOrd="0" presId="urn:microsoft.com/office/officeart/2005/8/layout/default"/>
    <dgm:cxn modelId="{00681F76-5D92-814E-B8A6-7152D1B11605}" type="presParOf" srcId="{4A82CC3E-9591-DD4F-9BC4-114EBA51C95C}" destId="{0EC97364-7FA2-1146-A3A5-36ADFF9CE365}" srcOrd="2" destOrd="0" presId="urn:microsoft.com/office/officeart/2005/8/layout/default"/>
    <dgm:cxn modelId="{29B068B0-FCA4-B14B-9AEC-8759354772F9}" type="presParOf" srcId="{4A82CC3E-9591-DD4F-9BC4-114EBA51C95C}" destId="{5D6645E9-DF1C-7542-BE96-A3CFC28088E8}" srcOrd="3" destOrd="0" presId="urn:microsoft.com/office/officeart/2005/8/layout/default"/>
    <dgm:cxn modelId="{DF51A6A6-081B-3E44-BAD9-049EF45D0CC9}" type="presParOf" srcId="{4A82CC3E-9591-DD4F-9BC4-114EBA51C95C}" destId="{BF08BA55-E997-7E47-ABA8-08D784E36185}"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52B4E-A128-7842-A25C-EB18F382CA70}">
      <dsp:nvSpPr>
        <dsp:cNvPr id="0" name=""/>
        <dsp:cNvSpPr/>
      </dsp:nvSpPr>
      <dsp:spPr>
        <a:xfrm>
          <a:off x="0" y="52355"/>
          <a:ext cx="5461095" cy="4212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Baskerville" panose="02020502070401020303" pitchFamily="18" charset="0"/>
              <a:ea typeface="Baskerville" panose="02020502070401020303" pitchFamily="18" charset="0"/>
              <a:cs typeface="Apple Chancery" panose="03020702040506060504" pitchFamily="66" charset="-79"/>
            </a:rPr>
            <a:t>No buying or selling:</a:t>
          </a:r>
        </a:p>
      </dsp:txBody>
      <dsp:txXfrm>
        <a:off x="20561" y="72916"/>
        <a:ext cx="5419973" cy="380078"/>
      </dsp:txXfrm>
    </dsp:sp>
    <dsp:sp modelId="{7ACEDB1C-BA4C-A842-A81D-68F739DC9EAB}">
      <dsp:nvSpPr>
        <dsp:cNvPr id="0" name=""/>
        <dsp:cNvSpPr/>
      </dsp:nvSpPr>
      <dsp:spPr>
        <a:xfrm>
          <a:off x="0" y="473555"/>
          <a:ext cx="5461095" cy="456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9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latin typeface="Baskerville" panose="02020502070401020303" pitchFamily="18" charset="0"/>
              <a:ea typeface="Baskerville" panose="02020502070401020303" pitchFamily="18" charset="0"/>
            </a:rPr>
            <a:t>Nehemiah 10:31</a:t>
          </a:r>
        </a:p>
        <a:p>
          <a:pPr marL="114300" lvl="1" indent="-114300" algn="l" defTabSz="622300">
            <a:lnSpc>
              <a:spcPct val="90000"/>
            </a:lnSpc>
            <a:spcBef>
              <a:spcPct val="0"/>
            </a:spcBef>
            <a:spcAft>
              <a:spcPct val="20000"/>
            </a:spcAft>
            <a:buChar char="•"/>
          </a:pPr>
          <a:r>
            <a:rPr lang="en-US" sz="1400" kern="1200" dirty="0">
              <a:latin typeface="Baskerville" panose="02020502070401020303" pitchFamily="18" charset="0"/>
              <a:ea typeface="Baskerville" panose="02020502070401020303" pitchFamily="18" charset="0"/>
            </a:rPr>
            <a:t>Nehemiah 13:15-17</a:t>
          </a:r>
        </a:p>
      </dsp:txBody>
      <dsp:txXfrm>
        <a:off x="0" y="473555"/>
        <a:ext cx="5461095" cy="456435"/>
      </dsp:txXfrm>
    </dsp:sp>
    <dsp:sp modelId="{D9B0BE01-E77A-E343-AA7E-98BFF24619B3}">
      <dsp:nvSpPr>
        <dsp:cNvPr id="0" name=""/>
        <dsp:cNvSpPr/>
      </dsp:nvSpPr>
      <dsp:spPr>
        <a:xfrm>
          <a:off x="0" y="929990"/>
          <a:ext cx="5461095" cy="4212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Baskerville" panose="02020502070401020303" pitchFamily="18" charset="0"/>
              <a:ea typeface="Baskerville" panose="02020502070401020303" pitchFamily="18" charset="0"/>
            </a:rPr>
            <a:t>No work/labor:</a:t>
          </a:r>
        </a:p>
      </dsp:txBody>
      <dsp:txXfrm>
        <a:off x="20561" y="950551"/>
        <a:ext cx="5419973" cy="380078"/>
      </dsp:txXfrm>
    </dsp:sp>
    <dsp:sp modelId="{954ED2D1-34E3-AA45-987E-CA0830B31347}">
      <dsp:nvSpPr>
        <dsp:cNvPr id="0" name=""/>
        <dsp:cNvSpPr/>
      </dsp:nvSpPr>
      <dsp:spPr>
        <a:xfrm>
          <a:off x="0" y="1351190"/>
          <a:ext cx="5461095" cy="1136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9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latin typeface="Baskerville" panose="02020502070401020303" pitchFamily="18" charset="0"/>
              <a:ea typeface="Baskerville" panose="02020502070401020303" pitchFamily="18" charset="0"/>
            </a:rPr>
            <a:t>Exodus 20:9-11</a:t>
          </a:r>
        </a:p>
        <a:p>
          <a:pPr marL="114300" lvl="1" indent="-114300" algn="l" defTabSz="622300">
            <a:lnSpc>
              <a:spcPct val="90000"/>
            </a:lnSpc>
            <a:spcBef>
              <a:spcPct val="0"/>
            </a:spcBef>
            <a:spcAft>
              <a:spcPct val="20000"/>
            </a:spcAft>
            <a:buChar char="•"/>
          </a:pPr>
          <a:r>
            <a:rPr lang="en-US" sz="1400" kern="1200" dirty="0">
              <a:latin typeface="Baskerville" panose="02020502070401020303" pitchFamily="18" charset="0"/>
              <a:ea typeface="Baskerville" panose="02020502070401020303" pitchFamily="18" charset="0"/>
            </a:rPr>
            <a:t>Exodus 31:15 </a:t>
          </a:r>
        </a:p>
        <a:p>
          <a:pPr marL="114300" lvl="1" indent="-114300" algn="l" defTabSz="622300">
            <a:lnSpc>
              <a:spcPct val="90000"/>
            </a:lnSpc>
            <a:spcBef>
              <a:spcPct val="0"/>
            </a:spcBef>
            <a:spcAft>
              <a:spcPct val="20000"/>
            </a:spcAft>
            <a:buChar char="•"/>
          </a:pPr>
          <a:r>
            <a:rPr lang="en-US" sz="1400" kern="1200" dirty="0">
              <a:latin typeface="Baskerville" panose="02020502070401020303" pitchFamily="18" charset="0"/>
              <a:ea typeface="Baskerville" panose="02020502070401020303" pitchFamily="18" charset="0"/>
            </a:rPr>
            <a:t>Exodus 34:21</a:t>
          </a:r>
        </a:p>
        <a:p>
          <a:pPr marL="114300" lvl="1" indent="-114300" algn="l" defTabSz="622300">
            <a:lnSpc>
              <a:spcPct val="90000"/>
            </a:lnSpc>
            <a:spcBef>
              <a:spcPct val="0"/>
            </a:spcBef>
            <a:spcAft>
              <a:spcPct val="20000"/>
            </a:spcAft>
            <a:buChar char="•"/>
          </a:pPr>
          <a:r>
            <a:rPr lang="en-US" sz="1400" kern="1200" dirty="0">
              <a:latin typeface="Baskerville" panose="02020502070401020303" pitchFamily="18" charset="0"/>
              <a:ea typeface="Baskerville" panose="02020502070401020303" pitchFamily="18" charset="0"/>
            </a:rPr>
            <a:t>Exodus 35:2</a:t>
          </a:r>
        </a:p>
        <a:p>
          <a:pPr marL="114300" lvl="1" indent="-114300" algn="l" defTabSz="622300">
            <a:lnSpc>
              <a:spcPct val="90000"/>
            </a:lnSpc>
            <a:spcBef>
              <a:spcPct val="0"/>
            </a:spcBef>
            <a:spcAft>
              <a:spcPct val="20000"/>
            </a:spcAft>
            <a:buChar char="•"/>
          </a:pPr>
          <a:r>
            <a:rPr lang="en-US" sz="1400" kern="1200" dirty="0">
              <a:latin typeface="Baskerville" panose="02020502070401020303" pitchFamily="18" charset="0"/>
              <a:ea typeface="Baskerville" panose="02020502070401020303" pitchFamily="18" charset="0"/>
            </a:rPr>
            <a:t>Deuteronomy 5:13-14</a:t>
          </a:r>
        </a:p>
      </dsp:txBody>
      <dsp:txXfrm>
        <a:off x="0" y="1351190"/>
        <a:ext cx="5461095" cy="1136430"/>
      </dsp:txXfrm>
    </dsp:sp>
    <dsp:sp modelId="{C19093DC-43A8-1B49-BCE3-E5F6188AC9D3}">
      <dsp:nvSpPr>
        <dsp:cNvPr id="0" name=""/>
        <dsp:cNvSpPr/>
      </dsp:nvSpPr>
      <dsp:spPr>
        <a:xfrm>
          <a:off x="0" y="2487620"/>
          <a:ext cx="5461095" cy="42120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Baskerville" panose="02020502070401020303" pitchFamily="18" charset="0"/>
              <a:ea typeface="Baskerville" panose="02020502070401020303" pitchFamily="18" charset="0"/>
            </a:rPr>
            <a:t>Holy Convocation:</a:t>
          </a:r>
        </a:p>
      </dsp:txBody>
      <dsp:txXfrm>
        <a:off x="20561" y="2508181"/>
        <a:ext cx="5419973" cy="380078"/>
      </dsp:txXfrm>
    </dsp:sp>
    <dsp:sp modelId="{FEED2496-7914-5F41-82D6-B693E557D318}">
      <dsp:nvSpPr>
        <dsp:cNvPr id="0" name=""/>
        <dsp:cNvSpPr/>
      </dsp:nvSpPr>
      <dsp:spPr>
        <a:xfrm>
          <a:off x="0" y="2908820"/>
          <a:ext cx="5461095" cy="456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9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latin typeface="Baskerville" panose="02020502070401020303" pitchFamily="18" charset="0"/>
              <a:ea typeface="Baskerville" panose="02020502070401020303" pitchFamily="18" charset="0"/>
            </a:rPr>
            <a:t>Leviticus 23:3</a:t>
          </a:r>
        </a:p>
        <a:p>
          <a:pPr marL="114300" lvl="1" indent="-114300" algn="l" defTabSz="622300">
            <a:lnSpc>
              <a:spcPct val="90000"/>
            </a:lnSpc>
            <a:spcBef>
              <a:spcPct val="0"/>
            </a:spcBef>
            <a:spcAft>
              <a:spcPct val="20000"/>
            </a:spcAft>
            <a:buChar char="•"/>
          </a:pPr>
          <a:r>
            <a:rPr lang="en-US" sz="1400" kern="1200" dirty="0">
              <a:latin typeface="Baskerville" panose="02020502070401020303" pitchFamily="18" charset="0"/>
              <a:ea typeface="Baskerville" panose="02020502070401020303" pitchFamily="18" charset="0"/>
            </a:rPr>
            <a:t>Hebrews 10:25</a:t>
          </a:r>
        </a:p>
      </dsp:txBody>
      <dsp:txXfrm>
        <a:off x="0" y="2908820"/>
        <a:ext cx="5461095" cy="4564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05F8BA-DC99-1948-9925-746F8573ECD6}">
      <dsp:nvSpPr>
        <dsp:cNvPr id="0" name=""/>
        <dsp:cNvSpPr/>
      </dsp:nvSpPr>
      <dsp:spPr>
        <a:xfrm>
          <a:off x="1748064" y="2975"/>
          <a:ext cx="3342605" cy="200556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defRPr cap="all"/>
          </a:pPr>
          <a:r>
            <a:rPr lang="en-US" sz="3300" kern="1200">
              <a:latin typeface="Baskerville" panose="02020502070401020303" pitchFamily="18" charset="0"/>
              <a:ea typeface="Baskerville" panose="02020502070401020303" pitchFamily="18" charset="0"/>
            </a:rPr>
            <a:t>Do you care?</a:t>
          </a:r>
        </a:p>
      </dsp:txBody>
      <dsp:txXfrm>
        <a:off x="1748064" y="2975"/>
        <a:ext cx="3342605" cy="2005563"/>
      </dsp:txXfrm>
    </dsp:sp>
    <dsp:sp modelId="{0EC97364-7FA2-1146-A3A5-36ADFF9CE365}">
      <dsp:nvSpPr>
        <dsp:cNvPr id="0" name=""/>
        <dsp:cNvSpPr/>
      </dsp:nvSpPr>
      <dsp:spPr>
        <a:xfrm>
          <a:off x="5424930" y="2975"/>
          <a:ext cx="3342605" cy="2005563"/>
        </a:xfrm>
        <a:prstGeom prst="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defRPr cap="all"/>
          </a:pPr>
          <a:r>
            <a:rPr lang="en-US" sz="3300" kern="1200" dirty="0">
              <a:latin typeface="Baskerville" panose="02020502070401020303" pitchFamily="18" charset="0"/>
              <a:ea typeface="Baskerville" panose="02020502070401020303" pitchFamily="18" charset="0"/>
            </a:rPr>
            <a:t>Is it important to you?</a:t>
          </a:r>
        </a:p>
      </dsp:txBody>
      <dsp:txXfrm>
        <a:off x="5424930" y="2975"/>
        <a:ext cx="3342605" cy="2005563"/>
      </dsp:txXfrm>
    </dsp:sp>
    <dsp:sp modelId="{BF08BA55-E997-7E47-ABA8-08D784E36185}">
      <dsp:nvSpPr>
        <dsp:cNvPr id="0" name=""/>
        <dsp:cNvSpPr/>
      </dsp:nvSpPr>
      <dsp:spPr>
        <a:xfrm>
          <a:off x="3586497" y="2342799"/>
          <a:ext cx="3342605" cy="2005563"/>
        </a:xfrm>
        <a:prstGeom prst="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defRPr cap="all"/>
          </a:pPr>
          <a:r>
            <a:rPr lang="en-US" sz="3300" kern="1200" dirty="0">
              <a:latin typeface="Baskerville" panose="02020502070401020303" pitchFamily="18" charset="0"/>
              <a:ea typeface="Baskerville" panose="02020502070401020303" pitchFamily="18" charset="0"/>
            </a:rPr>
            <a:t>Why do you think you’re here?</a:t>
          </a:r>
        </a:p>
      </dsp:txBody>
      <dsp:txXfrm>
        <a:off x="3586497" y="2342799"/>
        <a:ext cx="3342605" cy="20055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605E3-0DC1-F719-D33A-92317A2557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D0BDEE-2C32-BB24-C9F8-E4AA2CC27F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094960-36F2-04DD-5ABA-51DF170872BF}"/>
              </a:ext>
            </a:extLst>
          </p:cNvPr>
          <p:cNvSpPr>
            <a:spLocks noGrp="1"/>
          </p:cNvSpPr>
          <p:nvPr>
            <p:ph type="dt" sz="half" idx="10"/>
          </p:nvPr>
        </p:nvSpPr>
        <p:spPr/>
        <p:txBody>
          <a:bodyPr/>
          <a:lstStyle/>
          <a:p>
            <a:fld id="{7FA94484-1CC3-294B-BBC1-C6C555084307}" type="datetimeFigureOut">
              <a:rPr lang="en-US" smtClean="0"/>
              <a:t>10/17/25</a:t>
            </a:fld>
            <a:endParaRPr lang="en-US"/>
          </a:p>
        </p:txBody>
      </p:sp>
      <p:sp>
        <p:nvSpPr>
          <p:cNvPr id="5" name="Footer Placeholder 4">
            <a:extLst>
              <a:ext uri="{FF2B5EF4-FFF2-40B4-BE49-F238E27FC236}">
                <a16:creationId xmlns:a16="http://schemas.microsoft.com/office/drawing/2014/main" id="{C1CFC06B-5EA6-3E91-0093-33B27FACF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8ED8C-B8E0-D6AA-4A65-A37BB92577A4}"/>
              </a:ext>
            </a:extLst>
          </p:cNvPr>
          <p:cNvSpPr>
            <a:spLocks noGrp="1"/>
          </p:cNvSpPr>
          <p:nvPr>
            <p:ph type="sldNum" sz="quarter" idx="12"/>
          </p:nvPr>
        </p:nvSpPr>
        <p:spPr/>
        <p:txBody>
          <a:bodyPr/>
          <a:lstStyle/>
          <a:p>
            <a:fld id="{BD22F251-1307-3846-A1AD-46395ECA6180}" type="slidenum">
              <a:rPr lang="en-US" smtClean="0"/>
              <a:t>‹#›</a:t>
            </a:fld>
            <a:endParaRPr lang="en-US"/>
          </a:p>
        </p:txBody>
      </p:sp>
    </p:spTree>
    <p:extLst>
      <p:ext uri="{BB962C8B-B14F-4D97-AF65-F5344CB8AC3E}">
        <p14:creationId xmlns:p14="http://schemas.microsoft.com/office/powerpoint/2010/main" val="110698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97D8-BDDA-D56A-A959-F0B0146753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F8B46F-1038-EBF5-AA00-EC62695AD9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A7260F-AE4D-53FA-3536-6780AC3E3E66}"/>
              </a:ext>
            </a:extLst>
          </p:cNvPr>
          <p:cNvSpPr>
            <a:spLocks noGrp="1"/>
          </p:cNvSpPr>
          <p:nvPr>
            <p:ph type="dt" sz="half" idx="10"/>
          </p:nvPr>
        </p:nvSpPr>
        <p:spPr/>
        <p:txBody>
          <a:bodyPr/>
          <a:lstStyle/>
          <a:p>
            <a:fld id="{7FA94484-1CC3-294B-BBC1-C6C555084307}" type="datetimeFigureOut">
              <a:rPr lang="en-US" smtClean="0"/>
              <a:t>10/17/25</a:t>
            </a:fld>
            <a:endParaRPr lang="en-US"/>
          </a:p>
        </p:txBody>
      </p:sp>
      <p:sp>
        <p:nvSpPr>
          <p:cNvPr id="5" name="Footer Placeholder 4">
            <a:extLst>
              <a:ext uri="{FF2B5EF4-FFF2-40B4-BE49-F238E27FC236}">
                <a16:creationId xmlns:a16="http://schemas.microsoft.com/office/drawing/2014/main" id="{F7A9D969-269D-F05D-F323-C01D59D07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D33F5-1E97-750C-7540-AD77C33E537F}"/>
              </a:ext>
            </a:extLst>
          </p:cNvPr>
          <p:cNvSpPr>
            <a:spLocks noGrp="1"/>
          </p:cNvSpPr>
          <p:nvPr>
            <p:ph type="sldNum" sz="quarter" idx="12"/>
          </p:nvPr>
        </p:nvSpPr>
        <p:spPr/>
        <p:txBody>
          <a:bodyPr/>
          <a:lstStyle/>
          <a:p>
            <a:fld id="{BD22F251-1307-3846-A1AD-46395ECA6180}" type="slidenum">
              <a:rPr lang="en-US" smtClean="0"/>
              <a:t>‹#›</a:t>
            </a:fld>
            <a:endParaRPr lang="en-US"/>
          </a:p>
        </p:txBody>
      </p:sp>
    </p:spTree>
    <p:extLst>
      <p:ext uri="{BB962C8B-B14F-4D97-AF65-F5344CB8AC3E}">
        <p14:creationId xmlns:p14="http://schemas.microsoft.com/office/powerpoint/2010/main" val="2466032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BD2D01-36E1-2937-B682-1CFEC7D89F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B71F85-6235-233E-C5DF-FD77C2C240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E2CF5-C631-6BD1-10EA-72490EF98BEF}"/>
              </a:ext>
            </a:extLst>
          </p:cNvPr>
          <p:cNvSpPr>
            <a:spLocks noGrp="1"/>
          </p:cNvSpPr>
          <p:nvPr>
            <p:ph type="dt" sz="half" idx="10"/>
          </p:nvPr>
        </p:nvSpPr>
        <p:spPr/>
        <p:txBody>
          <a:bodyPr/>
          <a:lstStyle/>
          <a:p>
            <a:fld id="{7FA94484-1CC3-294B-BBC1-C6C555084307}" type="datetimeFigureOut">
              <a:rPr lang="en-US" smtClean="0"/>
              <a:t>10/17/25</a:t>
            </a:fld>
            <a:endParaRPr lang="en-US"/>
          </a:p>
        </p:txBody>
      </p:sp>
      <p:sp>
        <p:nvSpPr>
          <p:cNvPr id="5" name="Footer Placeholder 4">
            <a:extLst>
              <a:ext uri="{FF2B5EF4-FFF2-40B4-BE49-F238E27FC236}">
                <a16:creationId xmlns:a16="http://schemas.microsoft.com/office/drawing/2014/main" id="{59F11CB1-2AB4-992E-8E47-804BD8C58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5EED0-2831-D737-99AC-6BB7443D2D46}"/>
              </a:ext>
            </a:extLst>
          </p:cNvPr>
          <p:cNvSpPr>
            <a:spLocks noGrp="1"/>
          </p:cNvSpPr>
          <p:nvPr>
            <p:ph type="sldNum" sz="quarter" idx="12"/>
          </p:nvPr>
        </p:nvSpPr>
        <p:spPr/>
        <p:txBody>
          <a:bodyPr/>
          <a:lstStyle/>
          <a:p>
            <a:fld id="{BD22F251-1307-3846-A1AD-46395ECA6180}" type="slidenum">
              <a:rPr lang="en-US" smtClean="0"/>
              <a:t>‹#›</a:t>
            </a:fld>
            <a:endParaRPr lang="en-US"/>
          </a:p>
        </p:txBody>
      </p:sp>
    </p:spTree>
    <p:extLst>
      <p:ext uri="{BB962C8B-B14F-4D97-AF65-F5344CB8AC3E}">
        <p14:creationId xmlns:p14="http://schemas.microsoft.com/office/powerpoint/2010/main" val="2234161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96266-F760-1FBD-88F2-6DDB3AC61C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06E974-7FC8-4D2D-E011-418E94862D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AABE8-FCB8-C89A-0397-9C0357AA8F47}"/>
              </a:ext>
            </a:extLst>
          </p:cNvPr>
          <p:cNvSpPr>
            <a:spLocks noGrp="1"/>
          </p:cNvSpPr>
          <p:nvPr>
            <p:ph type="dt" sz="half" idx="10"/>
          </p:nvPr>
        </p:nvSpPr>
        <p:spPr/>
        <p:txBody>
          <a:bodyPr/>
          <a:lstStyle/>
          <a:p>
            <a:fld id="{7FA94484-1CC3-294B-BBC1-C6C555084307}" type="datetimeFigureOut">
              <a:rPr lang="en-US" smtClean="0"/>
              <a:t>10/17/25</a:t>
            </a:fld>
            <a:endParaRPr lang="en-US"/>
          </a:p>
        </p:txBody>
      </p:sp>
      <p:sp>
        <p:nvSpPr>
          <p:cNvPr id="5" name="Footer Placeholder 4">
            <a:extLst>
              <a:ext uri="{FF2B5EF4-FFF2-40B4-BE49-F238E27FC236}">
                <a16:creationId xmlns:a16="http://schemas.microsoft.com/office/drawing/2014/main" id="{0DE5FCEE-CD54-0B15-32FD-7F33FFDDA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5F873-D3EB-6B8F-8017-CE9D1523EA50}"/>
              </a:ext>
            </a:extLst>
          </p:cNvPr>
          <p:cNvSpPr>
            <a:spLocks noGrp="1"/>
          </p:cNvSpPr>
          <p:nvPr>
            <p:ph type="sldNum" sz="quarter" idx="12"/>
          </p:nvPr>
        </p:nvSpPr>
        <p:spPr/>
        <p:txBody>
          <a:bodyPr/>
          <a:lstStyle/>
          <a:p>
            <a:fld id="{BD22F251-1307-3846-A1AD-46395ECA6180}" type="slidenum">
              <a:rPr lang="en-US" smtClean="0"/>
              <a:t>‹#›</a:t>
            </a:fld>
            <a:endParaRPr lang="en-US"/>
          </a:p>
        </p:txBody>
      </p:sp>
    </p:spTree>
    <p:extLst>
      <p:ext uri="{BB962C8B-B14F-4D97-AF65-F5344CB8AC3E}">
        <p14:creationId xmlns:p14="http://schemas.microsoft.com/office/powerpoint/2010/main" val="2211654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3B4A-91BE-C608-58BF-365D412F77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779F3A-687A-6430-2DF5-BFA2ECDF409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7292B-79D2-67E4-01B8-BE377AF7803E}"/>
              </a:ext>
            </a:extLst>
          </p:cNvPr>
          <p:cNvSpPr>
            <a:spLocks noGrp="1"/>
          </p:cNvSpPr>
          <p:nvPr>
            <p:ph type="dt" sz="half" idx="10"/>
          </p:nvPr>
        </p:nvSpPr>
        <p:spPr/>
        <p:txBody>
          <a:bodyPr/>
          <a:lstStyle/>
          <a:p>
            <a:fld id="{7FA94484-1CC3-294B-BBC1-C6C555084307}" type="datetimeFigureOut">
              <a:rPr lang="en-US" smtClean="0"/>
              <a:t>10/17/25</a:t>
            </a:fld>
            <a:endParaRPr lang="en-US"/>
          </a:p>
        </p:txBody>
      </p:sp>
      <p:sp>
        <p:nvSpPr>
          <p:cNvPr id="5" name="Footer Placeholder 4">
            <a:extLst>
              <a:ext uri="{FF2B5EF4-FFF2-40B4-BE49-F238E27FC236}">
                <a16:creationId xmlns:a16="http://schemas.microsoft.com/office/drawing/2014/main" id="{23A0A131-0042-80F7-E37C-37A70A5AA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32930-F362-E11A-A449-44F3BA42BFD1}"/>
              </a:ext>
            </a:extLst>
          </p:cNvPr>
          <p:cNvSpPr>
            <a:spLocks noGrp="1"/>
          </p:cNvSpPr>
          <p:nvPr>
            <p:ph type="sldNum" sz="quarter" idx="12"/>
          </p:nvPr>
        </p:nvSpPr>
        <p:spPr/>
        <p:txBody>
          <a:bodyPr/>
          <a:lstStyle/>
          <a:p>
            <a:fld id="{BD22F251-1307-3846-A1AD-46395ECA6180}" type="slidenum">
              <a:rPr lang="en-US" smtClean="0"/>
              <a:t>‹#›</a:t>
            </a:fld>
            <a:endParaRPr lang="en-US"/>
          </a:p>
        </p:txBody>
      </p:sp>
    </p:spTree>
    <p:extLst>
      <p:ext uri="{BB962C8B-B14F-4D97-AF65-F5344CB8AC3E}">
        <p14:creationId xmlns:p14="http://schemas.microsoft.com/office/powerpoint/2010/main" val="141400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5F23-3AB1-6DAC-B7C7-07CE853F9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2E3464-B801-1E55-BCA3-36524C9106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28CAF2-E4F6-326F-841B-EF27CBBFBA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129A62-69B3-E3D8-9BCD-90AC8B05EA5E}"/>
              </a:ext>
            </a:extLst>
          </p:cNvPr>
          <p:cNvSpPr>
            <a:spLocks noGrp="1"/>
          </p:cNvSpPr>
          <p:nvPr>
            <p:ph type="dt" sz="half" idx="10"/>
          </p:nvPr>
        </p:nvSpPr>
        <p:spPr/>
        <p:txBody>
          <a:bodyPr/>
          <a:lstStyle/>
          <a:p>
            <a:fld id="{7FA94484-1CC3-294B-BBC1-C6C555084307}" type="datetimeFigureOut">
              <a:rPr lang="en-US" smtClean="0"/>
              <a:t>10/17/25</a:t>
            </a:fld>
            <a:endParaRPr lang="en-US"/>
          </a:p>
        </p:txBody>
      </p:sp>
      <p:sp>
        <p:nvSpPr>
          <p:cNvPr id="6" name="Footer Placeholder 5">
            <a:extLst>
              <a:ext uri="{FF2B5EF4-FFF2-40B4-BE49-F238E27FC236}">
                <a16:creationId xmlns:a16="http://schemas.microsoft.com/office/drawing/2014/main" id="{9B46BCCF-BADA-3369-2DD1-09B2F72113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EFDF-9584-623B-A0F1-DA9442B5513B}"/>
              </a:ext>
            </a:extLst>
          </p:cNvPr>
          <p:cNvSpPr>
            <a:spLocks noGrp="1"/>
          </p:cNvSpPr>
          <p:nvPr>
            <p:ph type="sldNum" sz="quarter" idx="12"/>
          </p:nvPr>
        </p:nvSpPr>
        <p:spPr/>
        <p:txBody>
          <a:bodyPr/>
          <a:lstStyle/>
          <a:p>
            <a:fld id="{BD22F251-1307-3846-A1AD-46395ECA6180}" type="slidenum">
              <a:rPr lang="en-US" smtClean="0"/>
              <a:t>‹#›</a:t>
            </a:fld>
            <a:endParaRPr lang="en-US"/>
          </a:p>
        </p:txBody>
      </p:sp>
    </p:spTree>
    <p:extLst>
      <p:ext uri="{BB962C8B-B14F-4D97-AF65-F5344CB8AC3E}">
        <p14:creationId xmlns:p14="http://schemas.microsoft.com/office/powerpoint/2010/main" val="2779659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89A5-651B-A3ED-87D1-4B1F2FDDF0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C20772-7909-8E1D-495C-15CB8FD2CD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6708EC-E9D9-0E93-9188-71FCEF343E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12D880-C7D8-1F87-C7F0-572CC58404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7B1EE6-2DA6-93F7-1AFC-B17E6BC8C0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7B78D3-5AB8-8C9E-8D25-5855D969F21E}"/>
              </a:ext>
            </a:extLst>
          </p:cNvPr>
          <p:cNvSpPr>
            <a:spLocks noGrp="1"/>
          </p:cNvSpPr>
          <p:nvPr>
            <p:ph type="dt" sz="half" idx="10"/>
          </p:nvPr>
        </p:nvSpPr>
        <p:spPr/>
        <p:txBody>
          <a:bodyPr/>
          <a:lstStyle/>
          <a:p>
            <a:fld id="{7FA94484-1CC3-294B-BBC1-C6C555084307}" type="datetimeFigureOut">
              <a:rPr lang="en-US" smtClean="0"/>
              <a:t>10/17/25</a:t>
            </a:fld>
            <a:endParaRPr lang="en-US"/>
          </a:p>
        </p:txBody>
      </p:sp>
      <p:sp>
        <p:nvSpPr>
          <p:cNvPr id="8" name="Footer Placeholder 7">
            <a:extLst>
              <a:ext uri="{FF2B5EF4-FFF2-40B4-BE49-F238E27FC236}">
                <a16:creationId xmlns:a16="http://schemas.microsoft.com/office/drawing/2014/main" id="{C5E0D937-5467-FBC5-75E2-3A34294428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20BFCF-D741-81DC-6B59-2BF5BA04F24C}"/>
              </a:ext>
            </a:extLst>
          </p:cNvPr>
          <p:cNvSpPr>
            <a:spLocks noGrp="1"/>
          </p:cNvSpPr>
          <p:nvPr>
            <p:ph type="sldNum" sz="quarter" idx="12"/>
          </p:nvPr>
        </p:nvSpPr>
        <p:spPr/>
        <p:txBody>
          <a:bodyPr/>
          <a:lstStyle/>
          <a:p>
            <a:fld id="{BD22F251-1307-3846-A1AD-46395ECA6180}" type="slidenum">
              <a:rPr lang="en-US" smtClean="0"/>
              <a:t>‹#›</a:t>
            </a:fld>
            <a:endParaRPr lang="en-US"/>
          </a:p>
        </p:txBody>
      </p:sp>
    </p:spTree>
    <p:extLst>
      <p:ext uri="{BB962C8B-B14F-4D97-AF65-F5344CB8AC3E}">
        <p14:creationId xmlns:p14="http://schemas.microsoft.com/office/powerpoint/2010/main" val="1335563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44B7-BAF6-2A91-7191-4CDADBB291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4D9CFE-186E-A28A-9029-1A35F5E88797}"/>
              </a:ext>
            </a:extLst>
          </p:cNvPr>
          <p:cNvSpPr>
            <a:spLocks noGrp="1"/>
          </p:cNvSpPr>
          <p:nvPr>
            <p:ph type="dt" sz="half" idx="10"/>
          </p:nvPr>
        </p:nvSpPr>
        <p:spPr/>
        <p:txBody>
          <a:bodyPr/>
          <a:lstStyle/>
          <a:p>
            <a:fld id="{7FA94484-1CC3-294B-BBC1-C6C555084307}" type="datetimeFigureOut">
              <a:rPr lang="en-US" smtClean="0"/>
              <a:t>10/17/25</a:t>
            </a:fld>
            <a:endParaRPr lang="en-US"/>
          </a:p>
        </p:txBody>
      </p:sp>
      <p:sp>
        <p:nvSpPr>
          <p:cNvPr id="4" name="Footer Placeholder 3">
            <a:extLst>
              <a:ext uri="{FF2B5EF4-FFF2-40B4-BE49-F238E27FC236}">
                <a16:creationId xmlns:a16="http://schemas.microsoft.com/office/drawing/2014/main" id="{B1C03946-1DEB-43F2-2EB3-924F5F7A60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C0FDF2-C1B3-0D86-DD0C-24868F59A3C3}"/>
              </a:ext>
            </a:extLst>
          </p:cNvPr>
          <p:cNvSpPr>
            <a:spLocks noGrp="1"/>
          </p:cNvSpPr>
          <p:nvPr>
            <p:ph type="sldNum" sz="quarter" idx="12"/>
          </p:nvPr>
        </p:nvSpPr>
        <p:spPr/>
        <p:txBody>
          <a:bodyPr/>
          <a:lstStyle/>
          <a:p>
            <a:fld id="{BD22F251-1307-3846-A1AD-46395ECA6180}" type="slidenum">
              <a:rPr lang="en-US" smtClean="0"/>
              <a:t>‹#›</a:t>
            </a:fld>
            <a:endParaRPr lang="en-US"/>
          </a:p>
        </p:txBody>
      </p:sp>
    </p:spTree>
    <p:extLst>
      <p:ext uri="{BB962C8B-B14F-4D97-AF65-F5344CB8AC3E}">
        <p14:creationId xmlns:p14="http://schemas.microsoft.com/office/powerpoint/2010/main" val="1202568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953AA5-004C-4594-7F15-1C4B2E51BD5F}"/>
              </a:ext>
            </a:extLst>
          </p:cNvPr>
          <p:cNvSpPr>
            <a:spLocks noGrp="1"/>
          </p:cNvSpPr>
          <p:nvPr>
            <p:ph type="dt" sz="half" idx="10"/>
          </p:nvPr>
        </p:nvSpPr>
        <p:spPr/>
        <p:txBody>
          <a:bodyPr/>
          <a:lstStyle/>
          <a:p>
            <a:fld id="{7FA94484-1CC3-294B-BBC1-C6C555084307}" type="datetimeFigureOut">
              <a:rPr lang="en-US" smtClean="0"/>
              <a:t>10/17/25</a:t>
            </a:fld>
            <a:endParaRPr lang="en-US"/>
          </a:p>
        </p:txBody>
      </p:sp>
      <p:sp>
        <p:nvSpPr>
          <p:cNvPr id="3" name="Footer Placeholder 2">
            <a:extLst>
              <a:ext uri="{FF2B5EF4-FFF2-40B4-BE49-F238E27FC236}">
                <a16:creationId xmlns:a16="http://schemas.microsoft.com/office/drawing/2014/main" id="{8199D10F-4E3B-B6D4-0D7D-1D8E73805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14D4B7-1D0C-EDBA-7F2A-C15BC13D13A1}"/>
              </a:ext>
            </a:extLst>
          </p:cNvPr>
          <p:cNvSpPr>
            <a:spLocks noGrp="1"/>
          </p:cNvSpPr>
          <p:nvPr>
            <p:ph type="sldNum" sz="quarter" idx="12"/>
          </p:nvPr>
        </p:nvSpPr>
        <p:spPr/>
        <p:txBody>
          <a:bodyPr/>
          <a:lstStyle/>
          <a:p>
            <a:fld id="{BD22F251-1307-3846-A1AD-46395ECA6180}" type="slidenum">
              <a:rPr lang="en-US" smtClean="0"/>
              <a:t>‹#›</a:t>
            </a:fld>
            <a:endParaRPr lang="en-US"/>
          </a:p>
        </p:txBody>
      </p:sp>
    </p:spTree>
    <p:extLst>
      <p:ext uri="{BB962C8B-B14F-4D97-AF65-F5344CB8AC3E}">
        <p14:creationId xmlns:p14="http://schemas.microsoft.com/office/powerpoint/2010/main" val="292187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01BEA-2702-745E-0F80-9EA1621CB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88E50C-182B-3C5E-993B-BB9E866B87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DFA6A7-2B98-BE14-5CC4-E20D627BB5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B6F9C1-9564-0B7B-98CD-7C3F3A3288BE}"/>
              </a:ext>
            </a:extLst>
          </p:cNvPr>
          <p:cNvSpPr>
            <a:spLocks noGrp="1"/>
          </p:cNvSpPr>
          <p:nvPr>
            <p:ph type="dt" sz="half" idx="10"/>
          </p:nvPr>
        </p:nvSpPr>
        <p:spPr/>
        <p:txBody>
          <a:bodyPr/>
          <a:lstStyle/>
          <a:p>
            <a:fld id="{7FA94484-1CC3-294B-BBC1-C6C555084307}" type="datetimeFigureOut">
              <a:rPr lang="en-US" smtClean="0"/>
              <a:t>10/17/25</a:t>
            </a:fld>
            <a:endParaRPr lang="en-US"/>
          </a:p>
        </p:txBody>
      </p:sp>
      <p:sp>
        <p:nvSpPr>
          <p:cNvPr id="6" name="Footer Placeholder 5">
            <a:extLst>
              <a:ext uri="{FF2B5EF4-FFF2-40B4-BE49-F238E27FC236}">
                <a16:creationId xmlns:a16="http://schemas.microsoft.com/office/drawing/2014/main" id="{815E85BD-86BB-10C6-2F63-B29AFB9CFE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39046B-D688-BF77-4488-ECED773D594F}"/>
              </a:ext>
            </a:extLst>
          </p:cNvPr>
          <p:cNvSpPr>
            <a:spLocks noGrp="1"/>
          </p:cNvSpPr>
          <p:nvPr>
            <p:ph type="sldNum" sz="quarter" idx="12"/>
          </p:nvPr>
        </p:nvSpPr>
        <p:spPr/>
        <p:txBody>
          <a:bodyPr/>
          <a:lstStyle/>
          <a:p>
            <a:fld id="{BD22F251-1307-3846-A1AD-46395ECA6180}" type="slidenum">
              <a:rPr lang="en-US" smtClean="0"/>
              <a:t>‹#›</a:t>
            </a:fld>
            <a:endParaRPr lang="en-US"/>
          </a:p>
        </p:txBody>
      </p:sp>
    </p:spTree>
    <p:extLst>
      <p:ext uri="{BB962C8B-B14F-4D97-AF65-F5344CB8AC3E}">
        <p14:creationId xmlns:p14="http://schemas.microsoft.com/office/powerpoint/2010/main" val="719465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908F5-7B02-295B-4AAC-384BDB9D46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E6C236-1620-E7DB-873B-6D221E5816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C6F481-5DBF-EE23-6CEB-A7B870482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ECA8B9-3704-3EE2-7654-7E0F7EDEB18A}"/>
              </a:ext>
            </a:extLst>
          </p:cNvPr>
          <p:cNvSpPr>
            <a:spLocks noGrp="1"/>
          </p:cNvSpPr>
          <p:nvPr>
            <p:ph type="dt" sz="half" idx="10"/>
          </p:nvPr>
        </p:nvSpPr>
        <p:spPr/>
        <p:txBody>
          <a:bodyPr/>
          <a:lstStyle/>
          <a:p>
            <a:fld id="{7FA94484-1CC3-294B-BBC1-C6C555084307}" type="datetimeFigureOut">
              <a:rPr lang="en-US" smtClean="0"/>
              <a:t>10/17/25</a:t>
            </a:fld>
            <a:endParaRPr lang="en-US"/>
          </a:p>
        </p:txBody>
      </p:sp>
      <p:sp>
        <p:nvSpPr>
          <p:cNvPr id="6" name="Footer Placeholder 5">
            <a:extLst>
              <a:ext uri="{FF2B5EF4-FFF2-40B4-BE49-F238E27FC236}">
                <a16:creationId xmlns:a16="http://schemas.microsoft.com/office/drawing/2014/main" id="{080DDDE1-6763-6B61-1675-3163C604E3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74BE25-A4AE-38F7-EA98-EE90AF1D6B18}"/>
              </a:ext>
            </a:extLst>
          </p:cNvPr>
          <p:cNvSpPr>
            <a:spLocks noGrp="1"/>
          </p:cNvSpPr>
          <p:nvPr>
            <p:ph type="sldNum" sz="quarter" idx="12"/>
          </p:nvPr>
        </p:nvSpPr>
        <p:spPr/>
        <p:txBody>
          <a:bodyPr/>
          <a:lstStyle/>
          <a:p>
            <a:fld id="{BD22F251-1307-3846-A1AD-46395ECA6180}" type="slidenum">
              <a:rPr lang="en-US" smtClean="0"/>
              <a:t>‹#›</a:t>
            </a:fld>
            <a:endParaRPr lang="en-US"/>
          </a:p>
        </p:txBody>
      </p:sp>
    </p:spTree>
    <p:extLst>
      <p:ext uri="{BB962C8B-B14F-4D97-AF65-F5344CB8AC3E}">
        <p14:creationId xmlns:p14="http://schemas.microsoft.com/office/powerpoint/2010/main" val="233727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E1A7DC-4FB4-60FE-6228-03A857C1A0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7100DF-71CC-4438-6382-52C56CE42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2709F-D39F-0BB9-AE29-B672BA2F7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FA94484-1CC3-294B-BBC1-C6C555084307}" type="datetimeFigureOut">
              <a:rPr lang="en-US" smtClean="0"/>
              <a:t>10/17/25</a:t>
            </a:fld>
            <a:endParaRPr lang="en-US"/>
          </a:p>
        </p:txBody>
      </p:sp>
      <p:sp>
        <p:nvSpPr>
          <p:cNvPr id="5" name="Footer Placeholder 4">
            <a:extLst>
              <a:ext uri="{FF2B5EF4-FFF2-40B4-BE49-F238E27FC236}">
                <a16:creationId xmlns:a16="http://schemas.microsoft.com/office/drawing/2014/main" id="{E0DD26A4-8071-4E5C-F748-6796D876A0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0A5F587-B66F-AE0D-84B9-54C612E55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D22F251-1307-3846-A1AD-46395ECA6180}" type="slidenum">
              <a:rPr lang="en-US" smtClean="0"/>
              <a:t>‹#›</a:t>
            </a:fld>
            <a:endParaRPr lang="en-US"/>
          </a:p>
        </p:txBody>
      </p:sp>
    </p:spTree>
    <p:extLst>
      <p:ext uri="{BB962C8B-B14F-4D97-AF65-F5344CB8AC3E}">
        <p14:creationId xmlns:p14="http://schemas.microsoft.com/office/powerpoint/2010/main" val="3324980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biblegateway.com/passage/?search=Luke%2024&amp;version=KJV"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reading books&#10;&#10;AI-generated content may be incorrect.">
            <a:extLst>
              <a:ext uri="{FF2B5EF4-FFF2-40B4-BE49-F238E27FC236}">
                <a16:creationId xmlns:a16="http://schemas.microsoft.com/office/drawing/2014/main" id="{3EA2F093-9905-4595-307C-48432521F9BC}"/>
              </a:ext>
            </a:extLst>
          </p:cNvPr>
          <p:cNvPicPr>
            <a:picLocks noChangeAspect="1"/>
          </p:cNvPicPr>
          <p:nvPr/>
        </p:nvPicPr>
        <p:blipFill>
          <a:blip r:embed="rId2"/>
          <a:srcRect t="245" b="15486"/>
          <a:stretch>
            <a:fillRect/>
          </a:stretch>
        </p:blipFill>
        <p:spPr>
          <a:xfrm>
            <a:off x="-3047" y="10"/>
            <a:ext cx="12191999" cy="6857990"/>
          </a:xfrm>
          <a:prstGeom prst="rect">
            <a:avLst/>
          </a:prstGeom>
        </p:spPr>
      </p:pic>
      <p:sp>
        <p:nvSpPr>
          <p:cNvPr id="56" name="Rectangle 5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5E39FB-A895-5AFD-EB7D-80AC460F804F}"/>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latin typeface="Baskerville" panose="02020502070401020303" pitchFamily="18" charset="0"/>
                <a:ea typeface="Baskerville" panose="02020502070401020303" pitchFamily="18" charset="0"/>
              </a:rPr>
              <a:t>Sabbath</a:t>
            </a:r>
          </a:p>
        </p:txBody>
      </p:sp>
      <p:sp>
        <p:nvSpPr>
          <p:cNvPr id="3" name="Subtitle 2">
            <a:extLst>
              <a:ext uri="{FF2B5EF4-FFF2-40B4-BE49-F238E27FC236}">
                <a16:creationId xmlns:a16="http://schemas.microsoft.com/office/drawing/2014/main" id="{7922249C-9BFB-B35B-4170-607F6F17BAA6}"/>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000" dirty="0">
                <a:solidFill>
                  <a:srgbClr val="FFFFFF"/>
                </a:solidFill>
                <a:latin typeface="Baskerville" panose="02020502070401020303" pitchFamily="18" charset="0"/>
                <a:ea typeface="Baskerville" panose="02020502070401020303" pitchFamily="18" charset="0"/>
              </a:rPr>
              <a:t>Kids Bible Fellowship</a:t>
            </a:r>
          </a:p>
        </p:txBody>
      </p:sp>
    </p:spTree>
    <p:extLst>
      <p:ext uri="{BB962C8B-B14F-4D97-AF65-F5344CB8AC3E}">
        <p14:creationId xmlns:p14="http://schemas.microsoft.com/office/powerpoint/2010/main" val="104828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89D956-A4F3-6C09-4BF4-6C21E41DA3A0}"/>
              </a:ext>
            </a:extLst>
          </p:cNvPr>
          <p:cNvSpPr>
            <a:spLocks noGrp="1"/>
          </p:cNvSpPr>
          <p:nvPr>
            <p:ph type="title"/>
          </p:nvPr>
        </p:nvSpPr>
        <p:spPr>
          <a:xfrm>
            <a:off x="640080" y="325369"/>
            <a:ext cx="4368602" cy="1956841"/>
          </a:xfrm>
        </p:spPr>
        <p:txBody>
          <a:bodyPr anchor="b">
            <a:normAutofit/>
          </a:bodyPr>
          <a:lstStyle/>
          <a:p>
            <a:pPr algn="ctr"/>
            <a:r>
              <a:rPr lang="en-US" sz="5400" dirty="0">
                <a:latin typeface="Baskerville" panose="02020502070401020303" pitchFamily="18" charset="0"/>
                <a:ea typeface="Baskerville" panose="02020502070401020303" pitchFamily="18" charset="0"/>
              </a:rPr>
              <a:t>Day Dawning Scriptures </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DDC8BB-5A66-359A-CF9E-68706B4B63DC}"/>
              </a:ext>
            </a:extLst>
          </p:cNvPr>
          <p:cNvSpPr>
            <a:spLocks noGrp="1"/>
          </p:cNvSpPr>
          <p:nvPr>
            <p:ph idx="1"/>
          </p:nvPr>
        </p:nvSpPr>
        <p:spPr>
          <a:xfrm>
            <a:off x="640080" y="2872899"/>
            <a:ext cx="4243589" cy="3320668"/>
          </a:xfrm>
        </p:spPr>
        <p:txBody>
          <a:bodyPr>
            <a:normAutofit lnSpcReduction="10000"/>
          </a:bodyPr>
          <a:lstStyle/>
          <a:p>
            <a:r>
              <a:rPr lang="en-US" sz="1700">
                <a:latin typeface="Baskerville" panose="02020502070401020303" pitchFamily="18" charset="0"/>
                <a:ea typeface="Baskerville" panose="02020502070401020303" pitchFamily="18" charset="0"/>
              </a:rPr>
              <a:t>Mark 1:35 And in the morning, rising up a great while before day, he went out, and departed into a solitary place, and there prayed.</a:t>
            </a:r>
          </a:p>
          <a:p>
            <a:r>
              <a:rPr lang="en-US" sz="1700">
                <a:latin typeface="Baskerville" panose="02020502070401020303" pitchFamily="18" charset="0"/>
                <a:ea typeface="Baskerville" panose="02020502070401020303" pitchFamily="18" charset="0"/>
              </a:rPr>
              <a:t>Mark 16:2 </a:t>
            </a:r>
            <a:r>
              <a:rPr lang="en-US" sz="1700" b="1" baseline="30000">
                <a:latin typeface="Baskerville" panose="02020502070401020303" pitchFamily="18" charset="0"/>
                <a:ea typeface="Baskerville" panose="02020502070401020303" pitchFamily="18" charset="0"/>
              </a:rPr>
              <a:t> </a:t>
            </a:r>
            <a:r>
              <a:rPr lang="en-US" sz="1700">
                <a:latin typeface="Baskerville" panose="02020502070401020303" pitchFamily="18" charset="0"/>
                <a:ea typeface="Baskerville" panose="02020502070401020303" pitchFamily="18" charset="0"/>
              </a:rPr>
              <a:t>And very early in the morning the first day of the week, they came unto the sepulchre at the rising of the sun.</a:t>
            </a:r>
          </a:p>
          <a:p>
            <a:r>
              <a:rPr lang="en-US" sz="1700">
                <a:latin typeface="Baskerville" panose="02020502070401020303" pitchFamily="18" charset="0"/>
                <a:ea typeface="Baskerville" panose="02020502070401020303" pitchFamily="18" charset="0"/>
              </a:rPr>
              <a:t>1 Thessalonians 5:4-5 But ye, brethren, are not in darkness, that that day should overtake you as a thief. Ye are all the children of light, and the children of the day: we are not of the night, nor of darkness.</a:t>
            </a:r>
          </a:p>
          <a:p>
            <a:endParaRPr lang="en-US" sz="1700"/>
          </a:p>
        </p:txBody>
      </p:sp>
      <p:pic>
        <p:nvPicPr>
          <p:cNvPr id="5" name="Picture 4" descr="Cartoon sun and a black shadow&#10;&#10;AI-generated content may be incorrect.">
            <a:extLst>
              <a:ext uri="{FF2B5EF4-FFF2-40B4-BE49-F238E27FC236}">
                <a16:creationId xmlns:a16="http://schemas.microsoft.com/office/drawing/2014/main" id="{B0A15EA1-B872-778E-6FAB-17571DE46289}"/>
              </a:ext>
            </a:extLst>
          </p:cNvPr>
          <p:cNvPicPr>
            <a:picLocks noChangeAspect="1"/>
          </p:cNvPicPr>
          <p:nvPr/>
        </p:nvPicPr>
        <p:blipFill>
          <a:blip r:embed="rId2"/>
          <a:srcRect l="12652" r="20395"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74197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rtoon of a book&#10;&#10;AI-generated content may be incorrect.">
            <a:extLst>
              <a:ext uri="{FF2B5EF4-FFF2-40B4-BE49-F238E27FC236}">
                <a16:creationId xmlns:a16="http://schemas.microsoft.com/office/drawing/2014/main" id="{3525A2A7-CB86-9963-9B30-C4A3D7513307}"/>
              </a:ext>
            </a:extLst>
          </p:cNvPr>
          <p:cNvPicPr>
            <a:picLocks noChangeAspect="1"/>
          </p:cNvPicPr>
          <p:nvPr/>
        </p:nvPicPr>
        <p:blipFill>
          <a:blip r:embed="rId2"/>
          <a:stretch>
            <a:fillRect/>
          </a:stretch>
        </p:blipFill>
        <p:spPr>
          <a:xfrm>
            <a:off x="804886" y="965199"/>
            <a:ext cx="3289173" cy="4927602"/>
          </a:xfrm>
          <a:prstGeom prst="rect">
            <a:avLst/>
          </a:prstGeom>
        </p:spPr>
      </p:pic>
      <p:sp>
        <p:nvSpPr>
          <p:cNvPr id="72" name="Freeform: Shape 71">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BE3E311-E1A0-89A3-4835-1ED6F0D89084}"/>
              </a:ext>
            </a:extLst>
          </p:cNvPr>
          <p:cNvSpPr>
            <a:spLocks noGrp="1"/>
          </p:cNvSpPr>
          <p:nvPr>
            <p:ph type="title"/>
          </p:nvPr>
        </p:nvSpPr>
        <p:spPr>
          <a:xfrm>
            <a:off x="5759354" y="457201"/>
            <a:ext cx="5337270" cy="1835911"/>
          </a:xfrm>
        </p:spPr>
        <p:txBody>
          <a:bodyPr anchor="b">
            <a:normAutofit/>
          </a:bodyPr>
          <a:lstStyle/>
          <a:p>
            <a:r>
              <a:rPr lang="en-US" sz="4200" dirty="0">
                <a:solidFill>
                  <a:srgbClr val="FFFFFF"/>
                </a:solidFill>
                <a:latin typeface="Baskerville" panose="02020502070401020303" pitchFamily="18" charset="0"/>
                <a:ea typeface="Baskerville" panose="02020502070401020303" pitchFamily="18" charset="0"/>
              </a:rPr>
              <a:t>Keep the Sabbath According to the Bible!</a:t>
            </a:r>
          </a:p>
        </p:txBody>
      </p:sp>
      <p:sp>
        <p:nvSpPr>
          <p:cNvPr id="74"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DBA6EFF-9A41-04CE-3483-6A3789D075E1}"/>
              </a:ext>
            </a:extLst>
          </p:cNvPr>
          <p:cNvGraphicFramePr>
            <a:graphicFrameLocks noGrp="1"/>
          </p:cNvGraphicFramePr>
          <p:nvPr>
            <p:ph idx="1"/>
            <p:extLst>
              <p:ext uri="{D42A27DB-BD31-4B8C-83A1-F6EECF244321}">
                <p14:modId xmlns:p14="http://schemas.microsoft.com/office/powerpoint/2010/main" val="1206970182"/>
              </p:ext>
            </p:extLst>
          </p:nvPr>
        </p:nvGraphicFramePr>
        <p:xfrm>
          <a:off x="5759354" y="2798064"/>
          <a:ext cx="5461095" cy="3417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6037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1683F4-4EB1-9EE1-51EB-94A550D63079}"/>
              </a:ext>
            </a:extLst>
          </p:cNvPr>
          <p:cNvSpPr>
            <a:spLocks noGrp="1"/>
          </p:cNvSpPr>
          <p:nvPr>
            <p:ph type="title"/>
          </p:nvPr>
        </p:nvSpPr>
        <p:spPr>
          <a:xfrm>
            <a:off x="640080" y="325369"/>
            <a:ext cx="4368602" cy="1956841"/>
          </a:xfrm>
        </p:spPr>
        <p:txBody>
          <a:bodyPr anchor="b">
            <a:normAutofit/>
          </a:bodyPr>
          <a:lstStyle/>
          <a:p>
            <a:r>
              <a:rPr lang="en-US" sz="5400">
                <a:latin typeface="Baskerville" panose="02020502070401020303" pitchFamily="18" charset="0"/>
                <a:ea typeface="Baskerville" panose="02020502070401020303" pitchFamily="18" charset="0"/>
              </a:rPr>
              <a:t>Remember </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73EB8A-3287-33AC-429E-12249BE286BE}"/>
              </a:ext>
            </a:extLst>
          </p:cNvPr>
          <p:cNvSpPr>
            <a:spLocks noGrp="1"/>
          </p:cNvSpPr>
          <p:nvPr>
            <p:ph idx="1"/>
          </p:nvPr>
        </p:nvSpPr>
        <p:spPr>
          <a:xfrm>
            <a:off x="640080" y="2872899"/>
            <a:ext cx="4243589" cy="3320668"/>
          </a:xfrm>
        </p:spPr>
        <p:txBody>
          <a:bodyPr>
            <a:normAutofit/>
          </a:bodyPr>
          <a:lstStyle/>
          <a:p>
            <a:r>
              <a:rPr lang="en-US" sz="1700">
                <a:latin typeface="Baskerville" panose="02020502070401020303" pitchFamily="18" charset="0"/>
                <a:ea typeface="Baskerville" panose="02020502070401020303" pitchFamily="18" charset="0"/>
              </a:rPr>
              <a:t>Do not buy or sell</a:t>
            </a:r>
          </a:p>
          <a:p>
            <a:r>
              <a:rPr lang="en-US" sz="1700">
                <a:latin typeface="Baskerville" panose="02020502070401020303" pitchFamily="18" charset="0"/>
                <a:ea typeface="Baskerville" panose="02020502070401020303" pitchFamily="18" charset="0"/>
              </a:rPr>
              <a:t>Do not labor or cause others to labor</a:t>
            </a:r>
          </a:p>
          <a:p>
            <a:r>
              <a:rPr lang="en-US" sz="1700">
                <a:latin typeface="Baskerville" panose="02020502070401020303" pitchFamily="18" charset="0"/>
                <a:ea typeface="Baskerville" panose="02020502070401020303" pitchFamily="18" charset="0"/>
              </a:rPr>
              <a:t>Do not do your own pleasures</a:t>
            </a:r>
          </a:p>
          <a:p>
            <a:r>
              <a:rPr lang="en-US" sz="1700">
                <a:latin typeface="Baskerville" panose="02020502070401020303" pitchFamily="18" charset="0"/>
                <a:ea typeface="Baskerville" panose="02020502070401020303" pitchFamily="18" charset="0"/>
              </a:rPr>
              <a:t>Stay rooted in the word of Yah</a:t>
            </a:r>
          </a:p>
          <a:p>
            <a:r>
              <a:rPr lang="en-US" sz="1700">
                <a:latin typeface="Baskerville" panose="02020502070401020303" pitchFamily="18" charset="0"/>
                <a:ea typeface="Baskerville" panose="02020502070401020303" pitchFamily="18" charset="0"/>
              </a:rPr>
              <a:t>Honor Yah</a:t>
            </a:r>
          </a:p>
          <a:p>
            <a:r>
              <a:rPr lang="en-US" sz="1700">
                <a:latin typeface="Baskerville" panose="02020502070401020303" pitchFamily="18" charset="0"/>
                <a:ea typeface="Baskerville" panose="02020502070401020303" pitchFamily="18" charset="0"/>
              </a:rPr>
              <a:t>Delight in His Holy Day</a:t>
            </a:r>
          </a:p>
          <a:p>
            <a:r>
              <a:rPr lang="en-US" sz="1700">
                <a:latin typeface="Baskerville" panose="02020502070401020303" pitchFamily="18" charset="0"/>
                <a:ea typeface="Baskerville" panose="02020502070401020303" pitchFamily="18" charset="0"/>
              </a:rPr>
              <a:t>Do not forsake the gathering</a:t>
            </a:r>
          </a:p>
          <a:p>
            <a:r>
              <a:rPr lang="en-US" sz="1700">
                <a:latin typeface="Baskerville" panose="02020502070401020303" pitchFamily="18" charset="0"/>
                <a:ea typeface="Baskerville" panose="02020502070401020303" pitchFamily="18" charset="0"/>
              </a:rPr>
              <a:t>We are called to be SET APART from the World!</a:t>
            </a:r>
          </a:p>
        </p:txBody>
      </p:sp>
      <p:pic>
        <p:nvPicPr>
          <p:cNvPr id="5" name="Picture 4" descr="A bench on a grassy field&#10;&#10;AI-generated content may be incorrect.">
            <a:extLst>
              <a:ext uri="{FF2B5EF4-FFF2-40B4-BE49-F238E27FC236}">
                <a16:creationId xmlns:a16="http://schemas.microsoft.com/office/drawing/2014/main" id="{129B5381-3B78-CA5F-ADDB-850DE2A19A90}"/>
              </a:ext>
            </a:extLst>
          </p:cNvPr>
          <p:cNvPicPr>
            <a:picLocks noChangeAspect="1"/>
          </p:cNvPicPr>
          <p:nvPr/>
        </p:nvPicPr>
        <p:blipFill>
          <a:blip r:embed="rId2"/>
          <a:srcRect t="30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09607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B2CC3A-C3D3-0075-A675-2E49E26E9AE4}"/>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latin typeface="Baskerville" panose="02020502070401020303" pitchFamily="18" charset="0"/>
                <a:ea typeface="Baskerville" panose="02020502070401020303" pitchFamily="18" charset="0"/>
              </a:rPr>
              <a:t>Discussion</a:t>
            </a:r>
          </a:p>
        </p:txBody>
      </p:sp>
      <p:sp>
        <p:nvSpPr>
          <p:cNvPr id="18" name="Rectangle: Rounded Corners 17">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C760CE4-27EA-60E2-28C9-B0CB78447938}"/>
              </a:ext>
            </a:extLst>
          </p:cNvPr>
          <p:cNvGraphicFramePr>
            <a:graphicFrameLocks noGrp="1"/>
          </p:cNvGraphicFramePr>
          <p:nvPr>
            <p:ph idx="1"/>
            <p:extLst>
              <p:ext uri="{D42A27DB-BD31-4B8C-83A1-F6EECF244321}">
                <p14:modId xmlns:p14="http://schemas.microsoft.com/office/powerpoint/2010/main" val="4077187701"/>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8680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5" name="Rectangle 374">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85BE94-F4F9-570C-1C5D-B69F832B72D9}"/>
              </a:ext>
            </a:extLst>
          </p:cNvPr>
          <p:cNvSpPr>
            <a:spLocks noGrp="1"/>
          </p:cNvSpPr>
          <p:nvPr>
            <p:ph type="title"/>
          </p:nvPr>
        </p:nvSpPr>
        <p:spPr>
          <a:xfrm>
            <a:off x="612648" y="1078992"/>
            <a:ext cx="6268770" cy="1536192"/>
          </a:xfrm>
        </p:spPr>
        <p:txBody>
          <a:bodyPr anchor="b">
            <a:normAutofit/>
          </a:bodyPr>
          <a:lstStyle/>
          <a:p>
            <a:pPr algn="ctr"/>
            <a:r>
              <a:rPr lang="en-US" sz="5200" dirty="0">
                <a:latin typeface="Baskerville" panose="02020502070401020303" pitchFamily="18" charset="0"/>
                <a:ea typeface="Baskerville" panose="02020502070401020303" pitchFamily="18" charset="0"/>
              </a:rPr>
              <a:t>Importance of the Sabbath</a:t>
            </a:r>
          </a:p>
        </p:txBody>
      </p:sp>
      <p:sp>
        <p:nvSpPr>
          <p:cNvPr id="377"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Rectangle 378">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8D0B9C1-B008-7573-07AD-D24E9EFD4CA1}"/>
              </a:ext>
            </a:extLst>
          </p:cNvPr>
          <p:cNvSpPr>
            <a:spLocks noGrp="1"/>
          </p:cNvSpPr>
          <p:nvPr>
            <p:ph idx="1"/>
          </p:nvPr>
        </p:nvSpPr>
        <p:spPr>
          <a:xfrm>
            <a:off x="615458" y="3355848"/>
            <a:ext cx="6268770" cy="2825496"/>
          </a:xfrm>
        </p:spPr>
        <p:txBody>
          <a:bodyPr>
            <a:normAutofit lnSpcReduction="10000"/>
          </a:bodyPr>
          <a:lstStyle/>
          <a:p>
            <a:pPr marL="0" indent="0">
              <a:buNone/>
            </a:pPr>
            <a:endParaRPr lang="en-US" sz="1900" dirty="0">
              <a:latin typeface="Baskerville" panose="02020502070401020303" pitchFamily="18" charset="0"/>
              <a:ea typeface="Baskerville" panose="02020502070401020303" pitchFamily="18" charset="0"/>
            </a:endParaRPr>
          </a:p>
          <a:p>
            <a:r>
              <a:rPr lang="en-US" sz="1900" dirty="0">
                <a:latin typeface="Baskerville" panose="02020502070401020303" pitchFamily="18" charset="0"/>
                <a:ea typeface="Baskerville" panose="02020502070401020303" pitchFamily="18" charset="0"/>
              </a:rPr>
              <a:t>The Sabbath is the mark of Yah. It’s FOREVER and to be KEPT as HE said in HIS word which is the seventh day SATURDAY.</a:t>
            </a:r>
          </a:p>
          <a:p>
            <a:r>
              <a:rPr lang="en-US" sz="1900" dirty="0">
                <a:latin typeface="Baskerville" panose="02020502070401020303" pitchFamily="18" charset="0"/>
                <a:ea typeface="Baskerville" panose="02020502070401020303" pitchFamily="18" charset="0"/>
              </a:rPr>
              <a:t>Genesis 2:2-3 And on the 🔥seventh day🔥 God ended his work which he had made; and he rested on the 🔥seventh day🔥 from all his work which he had made. And God blessed the 🔥seventh day🔥, and sanctified it: because that in it he had rested from ALL his work which God created and made.</a:t>
            </a:r>
          </a:p>
          <a:p>
            <a:pPr marL="0" indent="0">
              <a:buNone/>
            </a:pPr>
            <a:endParaRPr lang="en-US" sz="1900" dirty="0"/>
          </a:p>
        </p:txBody>
      </p:sp>
      <p:pic>
        <p:nvPicPr>
          <p:cNvPr id="361" name="Picture 360" descr="A cartoon of a child standing next to a sign&#10;&#10;AI-generated content may be incorrect.">
            <a:extLst>
              <a:ext uri="{FF2B5EF4-FFF2-40B4-BE49-F238E27FC236}">
                <a16:creationId xmlns:a16="http://schemas.microsoft.com/office/drawing/2014/main" id="{4DE60B9C-CA54-C0FE-91C9-6AB8FFC9D5A9}"/>
              </a:ext>
            </a:extLst>
          </p:cNvPr>
          <p:cNvPicPr>
            <a:picLocks noChangeAspect="1"/>
          </p:cNvPicPr>
          <p:nvPr/>
        </p:nvPicPr>
        <p:blipFill>
          <a:blip r:embed="rId2"/>
          <a:srcRect l="1523"/>
          <a:stretch>
            <a:fillRect/>
          </a:stretch>
        </p:blipFill>
        <p:spPr>
          <a:xfrm>
            <a:off x="7684006" y="10"/>
            <a:ext cx="4507993" cy="6857990"/>
          </a:xfrm>
          <a:prstGeom prst="rect">
            <a:avLst/>
          </a:prstGeom>
        </p:spPr>
      </p:pic>
    </p:spTree>
    <p:extLst>
      <p:ext uri="{BB962C8B-B14F-4D97-AF65-F5344CB8AC3E}">
        <p14:creationId xmlns:p14="http://schemas.microsoft.com/office/powerpoint/2010/main" val="2274299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30EF3-52F5-0779-A13D-45F94F12E378}"/>
              </a:ext>
            </a:extLst>
          </p:cNvPr>
          <p:cNvSpPr>
            <a:spLocks noGrp="1"/>
          </p:cNvSpPr>
          <p:nvPr>
            <p:ph type="title"/>
          </p:nvPr>
        </p:nvSpPr>
        <p:spPr>
          <a:xfrm>
            <a:off x="612648" y="1078992"/>
            <a:ext cx="6268770" cy="1536192"/>
          </a:xfrm>
        </p:spPr>
        <p:txBody>
          <a:bodyPr anchor="b">
            <a:normAutofit/>
          </a:bodyPr>
          <a:lstStyle/>
          <a:p>
            <a:pPr algn="ctr"/>
            <a:r>
              <a:rPr lang="en-US" sz="5200" dirty="0">
                <a:latin typeface="Baskerville" panose="02020502070401020303" pitchFamily="18" charset="0"/>
                <a:ea typeface="Baskerville" panose="02020502070401020303" pitchFamily="18" charset="0"/>
              </a:rPr>
              <a:t>The Sabbath is the 4</a:t>
            </a:r>
            <a:r>
              <a:rPr lang="en-US" sz="5200" baseline="30000" dirty="0">
                <a:latin typeface="Baskerville" panose="02020502070401020303" pitchFamily="18" charset="0"/>
                <a:ea typeface="Baskerville" panose="02020502070401020303" pitchFamily="18" charset="0"/>
              </a:rPr>
              <a:t>th</a:t>
            </a:r>
            <a:r>
              <a:rPr lang="en-US" sz="5200" dirty="0">
                <a:latin typeface="Baskerville" panose="02020502070401020303" pitchFamily="18" charset="0"/>
                <a:ea typeface="Baskerville" panose="02020502070401020303" pitchFamily="18" charset="0"/>
              </a:rPr>
              <a:t> Commandment</a:t>
            </a:r>
          </a:p>
        </p:txBody>
      </p:sp>
      <p:sp>
        <p:nvSpPr>
          <p:cNvPr id="51"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9FEF150A-8393-C1AF-9A27-8B0C677F9D5C}"/>
              </a:ext>
            </a:extLst>
          </p:cNvPr>
          <p:cNvSpPr>
            <a:spLocks noGrp="1"/>
          </p:cNvSpPr>
          <p:nvPr>
            <p:ph idx="1"/>
          </p:nvPr>
        </p:nvSpPr>
        <p:spPr>
          <a:xfrm>
            <a:off x="615458" y="3355848"/>
            <a:ext cx="6268770" cy="2825496"/>
          </a:xfrm>
        </p:spPr>
        <p:txBody>
          <a:bodyPr>
            <a:normAutofit fontScale="92500" lnSpcReduction="20000"/>
          </a:bodyPr>
          <a:lstStyle/>
          <a:p>
            <a:r>
              <a:rPr lang="en-US" sz="1500" dirty="0">
                <a:latin typeface="Baskerville" panose="02020502070401020303" pitchFamily="18" charset="0"/>
                <a:ea typeface="Baskerville" panose="02020502070401020303" pitchFamily="18" charset="0"/>
              </a:rPr>
              <a:t>Exodus 20:8-11</a:t>
            </a:r>
            <a:r>
              <a:rPr lang="en-US" sz="1500" b="1" baseline="30000" dirty="0">
                <a:latin typeface="Baskerville" panose="02020502070401020303" pitchFamily="18" charset="0"/>
                <a:ea typeface="Baskerville" panose="02020502070401020303" pitchFamily="18" charset="0"/>
              </a:rPr>
              <a:t> </a:t>
            </a:r>
            <a:r>
              <a:rPr lang="en-US" sz="1500" dirty="0">
                <a:latin typeface="Baskerville" panose="02020502070401020303" pitchFamily="18" charset="0"/>
                <a:ea typeface="Baskerville" panose="02020502070401020303" pitchFamily="18" charset="0"/>
              </a:rPr>
              <a:t>REMEMBER the sabbath day, to keep it holy. </a:t>
            </a:r>
            <a:r>
              <a:rPr lang="en-US" sz="1500" b="1" baseline="30000" dirty="0">
                <a:latin typeface="Baskerville" panose="02020502070401020303" pitchFamily="18" charset="0"/>
                <a:ea typeface="Baskerville" panose="02020502070401020303" pitchFamily="18" charset="0"/>
              </a:rPr>
              <a:t> </a:t>
            </a:r>
            <a:r>
              <a:rPr lang="en-US" sz="1500" dirty="0">
                <a:latin typeface="Baskerville" panose="02020502070401020303" pitchFamily="18" charset="0"/>
                <a:ea typeface="Baskerville" panose="02020502070401020303" pitchFamily="18" charset="0"/>
              </a:rPr>
              <a:t>Six days shalt thou </a:t>
            </a:r>
            <a:r>
              <a:rPr lang="en-US" sz="1500" dirty="0" err="1">
                <a:latin typeface="Baskerville" panose="02020502070401020303" pitchFamily="18" charset="0"/>
                <a:ea typeface="Baskerville" panose="02020502070401020303" pitchFamily="18" charset="0"/>
              </a:rPr>
              <a:t>labour</a:t>
            </a:r>
            <a:r>
              <a:rPr lang="en-US" sz="1500" dirty="0">
                <a:latin typeface="Baskerville" panose="02020502070401020303" pitchFamily="18" charset="0"/>
                <a:ea typeface="Baskerville" panose="02020502070401020303" pitchFamily="18" charset="0"/>
              </a:rPr>
              <a:t>, and do all thy work: But the seventh day is the sabbath of the </a:t>
            </a:r>
            <a:r>
              <a:rPr lang="en-US" sz="1500" cap="small" dirty="0">
                <a:latin typeface="Baskerville" panose="02020502070401020303" pitchFamily="18" charset="0"/>
                <a:ea typeface="Baskerville" panose="02020502070401020303" pitchFamily="18" charset="0"/>
              </a:rPr>
              <a:t>Lord</a:t>
            </a:r>
            <a:r>
              <a:rPr lang="en-US" sz="1500" dirty="0">
                <a:latin typeface="Baskerville" panose="02020502070401020303" pitchFamily="18" charset="0"/>
                <a:ea typeface="Baskerville" panose="02020502070401020303" pitchFamily="18" charset="0"/>
              </a:rPr>
              <a:t> thy God: in it thou shalt not do any work, thou, nor thy son, nor thy daughter, thy manservant, nor thy maidservant, nor thy cattle, nor thy stranger that is within thy gates: For in six days the </a:t>
            </a:r>
            <a:r>
              <a:rPr lang="en-US" sz="1500" cap="small" dirty="0">
                <a:latin typeface="Baskerville" panose="02020502070401020303" pitchFamily="18" charset="0"/>
                <a:ea typeface="Baskerville" panose="02020502070401020303" pitchFamily="18" charset="0"/>
              </a:rPr>
              <a:t>Lord</a:t>
            </a:r>
            <a:r>
              <a:rPr lang="en-US" sz="1500" dirty="0">
                <a:latin typeface="Baskerville" panose="02020502070401020303" pitchFamily="18" charset="0"/>
                <a:ea typeface="Baskerville" panose="02020502070401020303" pitchFamily="18" charset="0"/>
              </a:rPr>
              <a:t> made heaven and earth, the sea, and all that in them is, and rested the seventh day: wherefore the </a:t>
            </a:r>
            <a:r>
              <a:rPr lang="en-US" sz="1500" cap="small" dirty="0">
                <a:latin typeface="Baskerville" panose="02020502070401020303" pitchFamily="18" charset="0"/>
                <a:ea typeface="Baskerville" panose="02020502070401020303" pitchFamily="18" charset="0"/>
              </a:rPr>
              <a:t>Lord</a:t>
            </a:r>
            <a:r>
              <a:rPr lang="en-US" sz="1500" dirty="0">
                <a:latin typeface="Baskerville" panose="02020502070401020303" pitchFamily="18" charset="0"/>
                <a:ea typeface="Baskerville" panose="02020502070401020303" pitchFamily="18" charset="0"/>
              </a:rPr>
              <a:t> blessed the sabbath day, and hallowed it.</a:t>
            </a:r>
          </a:p>
          <a:p>
            <a:r>
              <a:rPr lang="en-US" sz="1500" dirty="0">
                <a:latin typeface="Baskerville" panose="02020502070401020303" pitchFamily="18" charset="0"/>
                <a:ea typeface="Baskerville" panose="02020502070401020303" pitchFamily="18" charset="0"/>
              </a:rPr>
              <a:t>Deuteronomy 5:12-15 Keep the sabbath day to sanctify it, as the </a:t>
            </a:r>
            <a:r>
              <a:rPr lang="en-US" sz="1500" cap="small" dirty="0">
                <a:latin typeface="Baskerville" panose="02020502070401020303" pitchFamily="18" charset="0"/>
                <a:ea typeface="Baskerville" panose="02020502070401020303" pitchFamily="18" charset="0"/>
              </a:rPr>
              <a:t>Lord</a:t>
            </a:r>
            <a:r>
              <a:rPr lang="en-US" sz="1500" dirty="0">
                <a:latin typeface="Baskerville" panose="02020502070401020303" pitchFamily="18" charset="0"/>
                <a:ea typeface="Baskerville" panose="02020502070401020303" pitchFamily="18" charset="0"/>
              </a:rPr>
              <a:t> thy God hath commanded thee. Six days thou shalt </a:t>
            </a:r>
            <a:r>
              <a:rPr lang="en-US" sz="1500" dirty="0" err="1">
                <a:latin typeface="Baskerville" panose="02020502070401020303" pitchFamily="18" charset="0"/>
                <a:ea typeface="Baskerville" panose="02020502070401020303" pitchFamily="18" charset="0"/>
              </a:rPr>
              <a:t>labour</a:t>
            </a:r>
            <a:r>
              <a:rPr lang="en-US" sz="1500" dirty="0">
                <a:latin typeface="Baskerville" panose="02020502070401020303" pitchFamily="18" charset="0"/>
                <a:ea typeface="Baskerville" panose="02020502070401020303" pitchFamily="18" charset="0"/>
              </a:rPr>
              <a:t>, and do all thy work: But the seventh day is the sabbath of the </a:t>
            </a:r>
            <a:r>
              <a:rPr lang="en-US" sz="1500" cap="small" dirty="0">
                <a:latin typeface="Baskerville" panose="02020502070401020303" pitchFamily="18" charset="0"/>
                <a:ea typeface="Baskerville" panose="02020502070401020303" pitchFamily="18" charset="0"/>
              </a:rPr>
              <a:t>Lord</a:t>
            </a:r>
            <a:r>
              <a:rPr lang="en-US" sz="1500" dirty="0">
                <a:latin typeface="Baskerville" panose="02020502070401020303" pitchFamily="18" charset="0"/>
                <a:ea typeface="Baskerville" panose="02020502070401020303" pitchFamily="18" charset="0"/>
              </a:rPr>
              <a:t> thy God: in it thou shalt not do any work, thou, nor thy son, nor thy daughter, nor thy manservant, nor thy maidservant, nor thine ox, nor thine ass, nor any of thy cattle, nor thy stranger that is within thy gates; that thy manservant and thy maidservant may rest as well as thou. </a:t>
            </a:r>
            <a:r>
              <a:rPr lang="en-US" sz="1500" b="1" baseline="30000" dirty="0">
                <a:latin typeface="Baskerville" panose="02020502070401020303" pitchFamily="18" charset="0"/>
                <a:ea typeface="Baskerville" panose="02020502070401020303" pitchFamily="18" charset="0"/>
              </a:rPr>
              <a:t> </a:t>
            </a:r>
            <a:r>
              <a:rPr lang="en-US" sz="1500" dirty="0">
                <a:latin typeface="Baskerville" panose="02020502070401020303" pitchFamily="18" charset="0"/>
                <a:ea typeface="Baskerville" panose="02020502070401020303" pitchFamily="18" charset="0"/>
              </a:rPr>
              <a:t>And remember that thou </a:t>
            </a:r>
            <a:r>
              <a:rPr lang="en-US" sz="1500" dirty="0" err="1">
                <a:latin typeface="Baskerville" panose="02020502070401020303" pitchFamily="18" charset="0"/>
                <a:ea typeface="Baskerville" panose="02020502070401020303" pitchFamily="18" charset="0"/>
              </a:rPr>
              <a:t>wast</a:t>
            </a:r>
            <a:r>
              <a:rPr lang="en-US" sz="1500" dirty="0">
                <a:latin typeface="Baskerville" panose="02020502070401020303" pitchFamily="18" charset="0"/>
                <a:ea typeface="Baskerville" panose="02020502070401020303" pitchFamily="18" charset="0"/>
              </a:rPr>
              <a:t> a servant in the land of Egypt, and that the </a:t>
            </a:r>
            <a:r>
              <a:rPr lang="en-US" sz="1500" cap="small" dirty="0">
                <a:latin typeface="Baskerville" panose="02020502070401020303" pitchFamily="18" charset="0"/>
                <a:ea typeface="Baskerville" panose="02020502070401020303" pitchFamily="18" charset="0"/>
              </a:rPr>
              <a:t>Lord</a:t>
            </a:r>
            <a:r>
              <a:rPr lang="en-US" sz="1500" dirty="0">
                <a:latin typeface="Baskerville" panose="02020502070401020303" pitchFamily="18" charset="0"/>
                <a:ea typeface="Baskerville" panose="02020502070401020303" pitchFamily="18" charset="0"/>
              </a:rPr>
              <a:t> thy God brought thee out thence through a mighty hand and by a stretched out arm: therefore the </a:t>
            </a:r>
            <a:r>
              <a:rPr lang="en-US" sz="1500" cap="small" dirty="0">
                <a:latin typeface="Baskerville" panose="02020502070401020303" pitchFamily="18" charset="0"/>
                <a:ea typeface="Baskerville" panose="02020502070401020303" pitchFamily="18" charset="0"/>
              </a:rPr>
              <a:t>Lord</a:t>
            </a:r>
            <a:r>
              <a:rPr lang="en-US" sz="1500" dirty="0">
                <a:latin typeface="Baskerville" panose="02020502070401020303" pitchFamily="18" charset="0"/>
                <a:ea typeface="Baskerville" panose="02020502070401020303" pitchFamily="18" charset="0"/>
              </a:rPr>
              <a:t> thy God commanded thee to keep the sabbath day.</a:t>
            </a:r>
          </a:p>
          <a:p>
            <a:endParaRPr lang="en-US" sz="1200" dirty="0"/>
          </a:p>
          <a:p>
            <a:endParaRPr lang="en-US" sz="1200" dirty="0"/>
          </a:p>
        </p:txBody>
      </p:sp>
      <p:pic>
        <p:nvPicPr>
          <p:cNvPr id="39" name="Picture 38" descr="Cartoon children standing in front of a grave&#10;&#10;AI-generated content may be incorrect.">
            <a:extLst>
              <a:ext uri="{FF2B5EF4-FFF2-40B4-BE49-F238E27FC236}">
                <a16:creationId xmlns:a16="http://schemas.microsoft.com/office/drawing/2014/main" id="{247A66D2-B16F-2310-6BBC-C97C7D489813}"/>
              </a:ext>
            </a:extLst>
          </p:cNvPr>
          <p:cNvPicPr>
            <a:picLocks noChangeAspect="1"/>
          </p:cNvPicPr>
          <p:nvPr/>
        </p:nvPicPr>
        <p:blipFill>
          <a:blip r:embed="rId2"/>
          <a:srcRect r="1523"/>
          <a:stretch>
            <a:fillRect/>
          </a:stretch>
        </p:blipFill>
        <p:spPr>
          <a:xfrm>
            <a:off x="7684006" y="10"/>
            <a:ext cx="4507993" cy="6857990"/>
          </a:xfrm>
          <a:prstGeom prst="rect">
            <a:avLst/>
          </a:prstGeom>
        </p:spPr>
      </p:pic>
    </p:spTree>
    <p:extLst>
      <p:ext uri="{BB962C8B-B14F-4D97-AF65-F5344CB8AC3E}">
        <p14:creationId xmlns:p14="http://schemas.microsoft.com/office/powerpoint/2010/main" val="529922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A31A3F-8EA2-4CAA-0BAE-51E04041E1A5}"/>
              </a:ext>
            </a:extLst>
          </p:cNvPr>
          <p:cNvSpPr>
            <a:spLocks noGrp="1"/>
          </p:cNvSpPr>
          <p:nvPr>
            <p:ph type="title"/>
          </p:nvPr>
        </p:nvSpPr>
        <p:spPr>
          <a:xfrm>
            <a:off x="5080216" y="1076324"/>
            <a:ext cx="6272784" cy="1535051"/>
          </a:xfrm>
        </p:spPr>
        <p:txBody>
          <a:bodyPr anchor="b">
            <a:normAutofit/>
          </a:bodyPr>
          <a:lstStyle/>
          <a:p>
            <a:pPr algn="ctr"/>
            <a:r>
              <a:rPr lang="en-US" sz="5200" dirty="0">
                <a:latin typeface="Baskerville" panose="02020502070401020303" pitchFamily="18" charset="0"/>
                <a:ea typeface="Baskerville" panose="02020502070401020303" pitchFamily="18" charset="0"/>
              </a:rPr>
              <a:t>Mark of Yah</a:t>
            </a:r>
          </a:p>
        </p:txBody>
      </p:sp>
      <p:pic>
        <p:nvPicPr>
          <p:cNvPr id="12" name="Picture 11" descr="A cartoon of a child with a light on his forehead&#10;&#10;AI-generated content may be incorrect.">
            <a:extLst>
              <a:ext uri="{FF2B5EF4-FFF2-40B4-BE49-F238E27FC236}">
                <a16:creationId xmlns:a16="http://schemas.microsoft.com/office/drawing/2014/main" id="{C342F094-F171-4C79-4DFF-FA468028FCA9}"/>
              </a:ext>
            </a:extLst>
          </p:cNvPr>
          <p:cNvPicPr>
            <a:picLocks noChangeAspect="1"/>
          </p:cNvPicPr>
          <p:nvPr/>
        </p:nvPicPr>
        <p:blipFill>
          <a:blip r:embed="rId2"/>
          <a:srcRect r="1582"/>
          <a:stretch>
            <a:fillRect/>
          </a:stretch>
        </p:blipFill>
        <p:spPr>
          <a:xfrm>
            <a:off x="20" y="10"/>
            <a:ext cx="4505305" cy="6857990"/>
          </a:xfrm>
          <a:prstGeom prst="rect">
            <a:avLst/>
          </a:prstGeom>
        </p:spPr>
      </p:pic>
      <p:sp>
        <p:nvSpPr>
          <p:cNvPr id="35"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B6118ED-AA4E-17EE-25BC-0FD50C965717}"/>
              </a:ext>
            </a:extLst>
          </p:cNvPr>
          <p:cNvSpPr>
            <a:spLocks noGrp="1"/>
          </p:cNvSpPr>
          <p:nvPr>
            <p:ph idx="1"/>
          </p:nvPr>
        </p:nvSpPr>
        <p:spPr>
          <a:xfrm>
            <a:off x="5080216" y="3351276"/>
            <a:ext cx="6272784" cy="2825686"/>
          </a:xfrm>
        </p:spPr>
        <p:txBody>
          <a:bodyPr>
            <a:normAutofit fontScale="92500" lnSpcReduction="20000"/>
          </a:bodyPr>
          <a:lstStyle/>
          <a:p>
            <a:r>
              <a:rPr lang="en-US" sz="1700" dirty="0">
                <a:latin typeface="Baskerville" panose="02020502070401020303" pitchFamily="18" charset="0"/>
                <a:ea typeface="Baskerville" panose="02020502070401020303" pitchFamily="18" charset="0"/>
              </a:rPr>
              <a:t>Exodus 31:12-18 And the </a:t>
            </a:r>
            <a:r>
              <a:rPr lang="en-US" sz="1700" cap="small" dirty="0">
                <a:latin typeface="Baskerville" panose="02020502070401020303" pitchFamily="18" charset="0"/>
                <a:ea typeface="Baskerville" panose="02020502070401020303" pitchFamily="18" charset="0"/>
              </a:rPr>
              <a:t>Lord</a:t>
            </a:r>
            <a:r>
              <a:rPr lang="en-US" sz="1700" dirty="0">
                <a:latin typeface="Baskerville" panose="02020502070401020303" pitchFamily="18" charset="0"/>
                <a:ea typeface="Baskerville" panose="02020502070401020303" pitchFamily="18" charset="0"/>
              </a:rPr>
              <a:t> </a:t>
            </a:r>
            <a:r>
              <a:rPr lang="en-US" sz="1700" dirty="0" err="1">
                <a:latin typeface="Baskerville" panose="02020502070401020303" pitchFamily="18" charset="0"/>
                <a:ea typeface="Baskerville" panose="02020502070401020303" pitchFamily="18" charset="0"/>
              </a:rPr>
              <a:t>spake</a:t>
            </a:r>
            <a:r>
              <a:rPr lang="en-US" sz="1700" dirty="0">
                <a:latin typeface="Baskerville" panose="02020502070401020303" pitchFamily="18" charset="0"/>
                <a:ea typeface="Baskerville" panose="02020502070401020303" pitchFamily="18" charset="0"/>
              </a:rPr>
              <a:t> unto Moses, saying, Speak thou also unto the children of Israel, saying, Verily my sabbaths ye shall keep: for it is a sign between me and you throughout your generations; that ye may know that I am the </a:t>
            </a:r>
            <a:r>
              <a:rPr lang="en-US" sz="1700" cap="small" dirty="0">
                <a:latin typeface="Baskerville" panose="02020502070401020303" pitchFamily="18" charset="0"/>
                <a:ea typeface="Baskerville" panose="02020502070401020303" pitchFamily="18" charset="0"/>
              </a:rPr>
              <a:t>Lord</a:t>
            </a:r>
            <a:r>
              <a:rPr lang="en-US" sz="1700" dirty="0">
                <a:latin typeface="Baskerville" panose="02020502070401020303" pitchFamily="18" charset="0"/>
                <a:ea typeface="Baskerville" panose="02020502070401020303" pitchFamily="18" charset="0"/>
              </a:rPr>
              <a:t> that doth sanctify you. Ye shall keep the sabbath therefore; for it is holy unto you: every one that </a:t>
            </a:r>
            <a:r>
              <a:rPr lang="en-US" sz="1700" dirty="0" err="1">
                <a:latin typeface="Baskerville" panose="02020502070401020303" pitchFamily="18" charset="0"/>
                <a:ea typeface="Baskerville" panose="02020502070401020303" pitchFamily="18" charset="0"/>
              </a:rPr>
              <a:t>defileth</a:t>
            </a:r>
            <a:r>
              <a:rPr lang="en-US" sz="1700" dirty="0">
                <a:latin typeface="Baskerville" panose="02020502070401020303" pitchFamily="18" charset="0"/>
                <a:ea typeface="Baskerville" panose="02020502070401020303" pitchFamily="18" charset="0"/>
              </a:rPr>
              <a:t> it shall surely be put to death: for whosoever doeth any work therein, that soul shall be cut off from among his people. Six days may work be done; but in the seventh is the sabbath of rest, holy to the </a:t>
            </a:r>
            <a:r>
              <a:rPr lang="en-US" sz="1700" cap="small" dirty="0">
                <a:latin typeface="Baskerville" panose="02020502070401020303" pitchFamily="18" charset="0"/>
                <a:ea typeface="Baskerville" panose="02020502070401020303" pitchFamily="18" charset="0"/>
              </a:rPr>
              <a:t>Lord</a:t>
            </a:r>
            <a:r>
              <a:rPr lang="en-US" sz="1700" dirty="0">
                <a:latin typeface="Baskerville" panose="02020502070401020303" pitchFamily="18" charset="0"/>
                <a:ea typeface="Baskerville" panose="02020502070401020303" pitchFamily="18" charset="0"/>
              </a:rPr>
              <a:t>: whosoever doeth any work in the sabbath day, he shall surely be put to death. Wherefore the children of Israel shall keep the sabbath, to observe the sabbath throughout their generations, for a perpetual covenant. It is a sign (mark) between me and the children of Israel for ever: for in six days the </a:t>
            </a:r>
            <a:r>
              <a:rPr lang="en-US" sz="1700" cap="small" dirty="0">
                <a:latin typeface="Baskerville" panose="02020502070401020303" pitchFamily="18" charset="0"/>
                <a:ea typeface="Baskerville" panose="02020502070401020303" pitchFamily="18" charset="0"/>
              </a:rPr>
              <a:t>Lord</a:t>
            </a:r>
            <a:r>
              <a:rPr lang="en-US" sz="1700" dirty="0">
                <a:latin typeface="Baskerville" panose="02020502070401020303" pitchFamily="18" charset="0"/>
                <a:ea typeface="Baskerville" panose="02020502070401020303" pitchFamily="18" charset="0"/>
              </a:rPr>
              <a:t> made heaven and earth, and on the seventh day he rested, and was refreshed. And he gave unto Moses, when he had made an end of communing with him upon mount Sinai, two tables of testimony, tables of stone, written with the finger of God.</a:t>
            </a:r>
          </a:p>
          <a:p>
            <a:endParaRPr lang="en-US" sz="1000" dirty="0"/>
          </a:p>
        </p:txBody>
      </p:sp>
    </p:spTree>
    <p:extLst>
      <p:ext uri="{BB962C8B-B14F-4D97-AF65-F5344CB8AC3E}">
        <p14:creationId xmlns:p14="http://schemas.microsoft.com/office/powerpoint/2010/main" val="2937088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5AA42C-7C89-EC1C-12C4-2918441CFAA3}"/>
              </a:ext>
            </a:extLst>
          </p:cNvPr>
          <p:cNvSpPr>
            <a:spLocks noGrp="1"/>
          </p:cNvSpPr>
          <p:nvPr>
            <p:ph type="title"/>
          </p:nvPr>
        </p:nvSpPr>
        <p:spPr>
          <a:xfrm>
            <a:off x="838200" y="365125"/>
            <a:ext cx="10515600" cy="1325563"/>
          </a:xfrm>
        </p:spPr>
        <p:txBody>
          <a:bodyPr>
            <a:normAutofit/>
          </a:bodyPr>
          <a:lstStyle/>
          <a:p>
            <a:pPr algn="ctr"/>
            <a:r>
              <a:rPr lang="en-US" sz="2800" dirty="0">
                <a:latin typeface="Baskerville" panose="02020502070401020303" pitchFamily="18" charset="0"/>
                <a:ea typeface="Baskerville" panose="02020502070401020303" pitchFamily="18" charset="0"/>
              </a:rPr>
              <a:t>There is a blessing for the gentiles who lay hold of the Sabbath they will have names better than sons or daughters!</a:t>
            </a:r>
          </a:p>
        </p:txBody>
      </p:sp>
      <p:sp>
        <p:nvSpPr>
          <p:cNvPr id="4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52324F-E4D3-3C54-050D-A035F49ABC3E}"/>
              </a:ext>
            </a:extLst>
          </p:cNvPr>
          <p:cNvSpPr>
            <a:spLocks noGrp="1"/>
          </p:cNvSpPr>
          <p:nvPr>
            <p:ph idx="1"/>
          </p:nvPr>
        </p:nvSpPr>
        <p:spPr>
          <a:xfrm>
            <a:off x="838200" y="1929384"/>
            <a:ext cx="10515600" cy="4251960"/>
          </a:xfrm>
        </p:spPr>
        <p:txBody>
          <a:bodyPr>
            <a:normAutofit/>
          </a:bodyPr>
          <a:lstStyle/>
          <a:p>
            <a:r>
              <a:rPr lang="en-US" sz="2200" dirty="0">
                <a:latin typeface="Baskerville" panose="02020502070401020303" pitchFamily="18" charset="0"/>
                <a:ea typeface="Baskerville" panose="02020502070401020303" pitchFamily="18" charset="0"/>
              </a:rPr>
              <a:t>Isaiah 56:1-5</a:t>
            </a:r>
            <a:r>
              <a:rPr lang="en-US" sz="2200" b="1" dirty="0">
                <a:latin typeface="Baskerville" panose="02020502070401020303" pitchFamily="18" charset="0"/>
                <a:ea typeface="Baskerville" panose="02020502070401020303" pitchFamily="18" charset="0"/>
              </a:rPr>
              <a:t> </a:t>
            </a:r>
            <a:r>
              <a:rPr lang="en-US" sz="2200" dirty="0">
                <a:latin typeface="Baskerville" panose="02020502070401020303" pitchFamily="18" charset="0"/>
                <a:ea typeface="Baskerville" panose="02020502070401020303" pitchFamily="18" charset="0"/>
              </a:rPr>
              <a:t>Thus saith the </a:t>
            </a:r>
            <a:r>
              <a:rPr lang="en-US" sz="2200" cap="small" dirty="0">
                <a:latin typeface="Baskerville" panose="02020502070401020303" pitchFamily="18" charset="0"/>
                <a:ea typeface="Baskerville" panose="02020502070401020303" pitchFamily="18" charset="0"/>
              </a:rPr>
              <a:t>Lord</a:t>
            </a:r>
            <a:r>
              <a:rPr lang="en-US" sz="2200" dirty="0">
                <a:latin typeface="Baskerville" panose="02020502070401020303" pitchFamily="18" charset="0"/>
                <a:ea typeface="Baskerville" panose="02020502070401020303" pitchFamily="18" charset="0"/>
              </a:rPr>
              <a:t>, Keep ye judgment, and do justice: for my salvation (YESHUA) is near to come, and my righteousness to be revealed. Blessed is the man that doeth this, and the son of man that </a:t>
            </a:r>
            <a:r>
              <a:rPr lang="en-US" sz="2200" dirty="0" err="1">
                <a:latin typeface="Baskerville" panose="02020502070401020303" pitchFamily="18" charset="0"/>
                <a:ea typeface="Baskerville" panose="02020502070401020303" pitchFamily="18" charset="0"/>
              </a:rPr>
              <a:t>layeth</a:t>
            </a:r>
            <a:r>
              <a:rPr lang="en-US" sz="2200" dirty="0">
                <a:latin typeface="Baskerville" panose="02020502070401020303" pitchFamily="18" charset="0"/>
                <a:ea typeface="Baskerville" panose="02020502070401020303" pitchFamily="18" charset="0"/>
              </a:rPr>
              <a:t> hold on it; that </a:t>
            </a:r>
            <a:r>
              <a:rPr lang="en-US" sz="2200" dirty="0" err="1">
                <a:latin typeface="Baskerville" panose="02020502070401020303" pitchFamily="18" charset="0"/>
                <a:ea typeface="Baskerville" panose="02020502070401020303" pitchFamily="18" charset="0"/>
              </a:rPr>
              <a:t>keepeth</a:t>
            </a:r>
            <a:r>
              <a:rPr lang="en-US" sz="2200" dirty="0">
                <a:latin typeface="Baskerville" panose="02020502070401020303" pitchFamily="18" charset="0"/>
                <a:ea typeface="Baskerville" panose="02020502070401020303" pitchFamily="18" charset="0"/>
              </a:rPr>
              <a:t> the ☀️sabbath☀️ from polluting it, and </a:t>
            </a:r>
            <a:r>
              <a:rPr lang="en-US" sz="2200" dirty="0" err="1">
                <a:latin typeface="Baskerville" panose="02020502070401020303" pitchFamily="18" charset="0"/>
                <a:ea typeface="Baskerville" panose="02020502070401020303" pitchFamily="18" charset="0"/>
              </a:rPr>
              <a:t>keepeth</a:t>
            </a:r>
            <a:r>
              <a:rPr lang="en-US" sz="2200" dirty="0">
                <a:latin typeface="Baskerville" panose="02020502070401020303" pitchFamily="18" charset="0"/>
                <a:ea typeface="Baskerville" panose="02020502070401020303" pitchFamily="18" charset="0"/>
              </a:rPr>
              <a:t> his hand from doing any evil. Neither let the son of the stranger, that hath joined himself to the </a:t>
            </a:r>
            <a:r>
              <a:rPr lang="en-US" sz="2200" cap="small" dirty="0">
                <a:latin typeface="Baskerville" panose="02020502070401020303" pitchFamily="18" charset="0"/>
                <a:ea typeface="Baskerville" panose="02020502070401020303" pitchFamily="18" charset="0"/>
              </a:rPr>
              <a:t>Lord</a:t>
            </a:r>
            <a:r>
              <a:rPr lang="en-US" sz="2200" dirty="0">
                <a:latin typeface="Baskerville" panose="02020502070401020303" pitchFamily="18" charset="0"/>
                <a:ea typeface="Baskerville" panose="02020502070401020303" pitchFamily="18" charset="0"/>
              </a:rPr>
              <a:t>, speak, saying, 🚫THE </a:t>
            </a:r>
            <a:r>
              <a:rPr lang="en-US" sz="2200" cap="small" dirty="0">
                <a:latin typeface="Baskerville" panose="02020502070401020303" pitchFamily="18" charset="0"/>
                <a:ea typeface="Baskerville" panose="02020502070401020303" pitchFamily="18" charset="0"/>
              </a:rPr>
              <a:t>Lord</a:t>
            </a:r>
            <a:r>
              <a:rPr lang="en-US" sz="2200" dirty="0">
                <a:latin typeface="Baskerville" panose="02020502070401020303" pitchFamily="18" charset="0"/>
                <a:ea typeface="Baskerville" panose="02020502070401020303" pitchFamily="18" charset="0"/>
              </a:rPr>
              <a:t> HATH UTTERLY SEPARATED ME FROM HIS PEOPLE (ISRAEL)🚫: 👉🏻neither let the eunuch say, Behold, I am a dry tree👈🏻. For thus saith the </a:t>
            </a:r>
            <a:r>
              <a:rPr lang="en-US" sz="2200" cap="small" dirty="0">
                <a:latin typeface="Baskerville" panose="02020502070401020303" pitchFamily="18" charset="0"/>
                <a:ea typeface="Baskerville" panose="02020502070401020303" pitchFamily="18" charset="0"/>
              </a:rPr>
              <a:t>Lord</a:t>
            </a:r>
            <a:r>
              <a:rPr lang="en-US" sz="2200" dirty="0">
                <a:latin typeface="Baskerville" panose="02020502070401020303" pitchFamily="18" charset="0"/>
                <a:ea typeface="Baskerville" panose="02020502070401020303" pitchFamily="18" charset="0"/>
              </a:rPr>
              <a:t> unto the eunuchs that keep my sabbaths, and choose the things that please me, and take hold of my covenant; </a:t>
            </a:r>
            <a:r>
              <a:rPr lang="en-US" sz="2200" b="1" baseline="30000" dirty="0">
                <a:latin typeface="Baskerville" panose="02020502070401020303" pitchFamily="18" charset="0"/>
                <a:ea typeface="Baskerville" panose="02020502070401020303" pitchFamily="18" charset="0"/>
              </a:rPr>
              <a:t> </a:t>
            </a:r>
            <a:r>
              <a:rPr lang="en-US" sz="2200" dirty="0">
                <a:latin typeface="Baskerville" panose="02020502070401020303" pitchFamily="18" charset="0"/>
                <a:ea typeface="Baskerville" panose="02020502070401020303" pitchFamily="18" charset="0"/>
              </a:rPr>
              <a:t>Even unto them will I give in mine house and within my walls a place and a name better than of sons and of daughters: I will give them an everlasting name, that shall not be cut off👑.</a:t>
            </a:r>
          </a:p>
          <a:p>
            <a:r>
              <a:rPr lang="en-US" sz="2200" dirty="0">
                <a:latin typeface="Baskerville" panose="02020502070401020303" pitchFamily="18" charset="0"/>
                <a:ea typeface="Baskerville" panose="02020502070401020303" pitchFamily="18" charset="0"/>
              </a:rPr>
              <a:t>If you OBEY, then you’re no longer a gentile, do NOT separate yourself from Israel!</a:t>
            </a:r>
          </a:p>
        </p:txBody>
      </p:sp>
    </p:spTree>
    <p:extLst>
      <p:ext uri="{BB962C8B-B14F-4D97-AF65-F5344CB8AC3E}">
        <p14:creationId xmlns:p14="http://schemas.microsoft.com/office/powerpoint/2010/main" val="3220147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C577F1-8633-9127-F7F2-86321FD51325}"/>
              </a:ext>
            </a:extLst>
          </p:cNvPr>
          <p:cNvSpPr>
            <a:spLocks noGrp="1"/>
          </p:cNvSpPr>
          <p:nvPr>
            <p:ph type="title"/>
          </p:nvPr>
        </p:nvSpPr>
        <p:spPr>
          <a:xfrm>
            <a:off x="612648" y="1078992"/>
            <a:ext cx="6268770" cy="1536192"/>
          </a:xfrm>
        </p:spPr>
        <p:txBody>
          <a:bodyPr anchor="b">
            <a:normAutofit/>
          </a:bodyPr>
          <a:lstStyle/>
          <a:p>
            <a:pPr algn="ctr"/>
            <a:r>
              <a:rPr lang="en-US" sz="5200" dirty="0">
                <a:latin typeface="Baskerville" panose="02020502070401020303" pitchFamily="18" charset="0"/>
                <a:ea typeface="Baskerville" panose="02020502070401020303" pitchFamily="18" charset="0"/>
              </a:rPr>
              <a:t>No Worldly Pleasures</a:t>
            </a:r>
          </a:p>
        </p:txBody>
      </p:sp>
      <p:sp>
        <p:nvSpPr>
          <p:cNvPr id="53"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3A79BC4-E6F5-F62F-F2A1-6140556D2438}"/>
              </a:ext>
            </a:extLst>
          </p:cNvPr>
          <p:cNvSpPr>
            <a:spLocks noGrp="1"/>
          </p:cNvSpPr>
          <p:nvPr>
            <p:ph idx="1"/>
          </p:nvPr>
        </p:nvSpPr>
        <p:spPr>
          <a:xfrm>
            <a:off x="615458" y="3355848"/>
            <a:ext cx="6268770" cy="2825496"/>
          </a:xfrm>
        </p:spPr>
        <p:txBody>
          <a:bodyPr>
            <a:normAutofit/>
          </a:bodyPr>
          <a:lstStyle/>
          <a:p>
            <a:r>
              <a:rPr lang="en-US" sz="1700" dirty="0">
                <a:latin typeface="Baskerville" panose="02020502070401020303" pitchFamily="18" charset="0"/>
                <a:ea typeface="Baskerville" panose="02020502070401020303" pitchFamily="18" charset="0"/>
              </a:rPr>
              <a:t>Isaiah 58:13-14 If thou turn away thy foot from the sabbath, from doing thy pleasure on my holy day; and call the ✨sabbath a delight✨, the holy of the </a:t>
            </a:r>
            <a:r>
              <a:rPr lang="en-US" sz="1700" cap="small" dirty="0">
                <a:latin typeface="Baskerville" panose="02020502070401020303" pitchFamily="18" charset="0"/>
                <a:ea typeface="Baskerville" panose="02020502070401020303" pitchFamily="18" charset="0"/>
              </a:rPr>
              <a:t>Lord</a:t>
            </a:r>
            <a:r>
              <a:rPr lang="en-US" sz="1700" dirty="0">
                <a:latin typeface="Baskerville" panose="02020502070401020303" pitchFamily="18" charset="0"/>
                <a:ea typeface="Baskerville" panose="02020502070401020303" pitchFamily="18" charset="0"/>
              </a:rPr>
              <a:t>, </a:t>
            </a:r>
            <a:r>
              <a:rPr lang="en-US" sz="1700" dirty="0" err="1">
                <a:latin typeface="Baskerville" panose="02020502070401020303" pitchFamily="18" charset="0"/>
                <a:ea typeface="Baskerville" panose="02020502070401020303" pitchFamily="18" charset="0"/>
              </a:rPr>
              <a:t>honourable</a:t>
            </a:r>
            <a:r>
              <a:rPr lang="en-US" sz="1700" dirty="0">
                <a:latin typeface="Baskerville" panose="02020502070401020303" pitchFamily="18" charset="0"/>
                <a:ea typeface="Baskerville" panose="02020502070401020303" pitchFamily="18" charset="0"/>
              </a:rPr>
              <a:t>; and shalt </a:t>
            </a:r>
            <a:r>
              <a:rPr lang="en-US" sz="1700" dirty="0" err="1">
                <a:latin typeface="Baskerville" panose="02020502070401020303" pitchFamily="18" charset="0"/>
                <a:ea typeface="Baskerville" panose="02020502070401020303" pitchFamily="18" charset="0"/>
              </a:rPr>
              <a:t>honour</a:t>
            </a:r>
            <a:r>
              <a:rPr lang="en-US" sz="1700" dirty="0">
                <a:latin typeface="Baskerville" panose="02020502070401020303" pitchFamily="18" charset="0"/>
                <a:ea typeface="Baskerville" panose="02020502070401020303" pitchFamily="18" charset="0"/>
              </a:rPr>
              <a:t> him, not doing thine own ways, nor finding thine own pleasure, nor speaking thine own words: Then shalt thou delight thyself in the </a:t>
            </a:r>
            <a:r>
              <a:rPr lang="en-US" sz="1700" cap="small" dirty="0">
                <a:latin typeface="Baskerville" panose="02020502070401020303" pitchFamily="18" charset="0"/>
                <a:ea typeface="Baskerville" panose="02020502070401020303" pitchFamily="18" charset="0"/>
              </a:rPr>
              <a:t>Lord</a:t>
            </a:r>
            <a:r>
              <a:rPr lang="en-US" sz="1700" dirty="0">
                <a:latin typeface="Baskerville" panose="02020502070401020303" pitchFamily="18" charset="0"/>
                <a:ea typeface="Baskerville" panose="02020502070401020303" pitchFamily="18" charset="0"/>
              </a:rPr>
              <a:t>; and I will cause thee to ride upon the high places of the earth, and feed thee with </a:t>
            </a:r>
            <a:r>
              <a:rPr lang="en-US" sz="1800" dirty="0">
                <a:latin typeface="Baskerville" panose="02020502070401020303" pitchFamily="18" charset="0"/>
                <a:ea typeface="Baskerville" panose="02020502070401020303" pitchFamily="18" charset="0"/>
              </a:rPr>
              <a:t>👑 </a:t>
            </a:r>
            <a:r>
              <a:rPr lang="en-US" sz="1700" dirty="0">
                <a:latin typeface="Baskerville" panose="02020502070401020303" pitchFamily="18" charset="0"/>
                <a:ea typeface="Baskerville" panose="02020502070401020303" pitchFamily="18" charset="0"/>
              </a:rPr>
              <a:t>the heritage of Jacob</a:t>
            </a:r>
            <a:r>
              <a:rPr lang="en-US" sz="1800" dirty="0">
                <a:latin typeface="Baskerville" panose="02020502070401020303" pitchFamily="18" charset="0"/>
                <a:ea typeface="Baskerville" panose="02020502070401020303" pitchFamily="18" charset="0"/>
              </a:rPr>
              <a:t> 👑</a:t>
            </a:r>
            <a:r>
              <a:rPr lang="en-US" sz="1700" dirty="0">
                <a:latin typeface="Baskerville" panose="02020502070401020303" pitchFamily="18" charset="0"/>
                <a:ea typeface="Baskerville" panose="02020502070401020303" pitchFamily="18" charset="0"/>
              </a:rPr>
              <a:t> thy father: for the mouth of the </a:t>
            </a:r>
            <a:r>
              <a:rPr lang="en-US" sz="1700" cap="small" dirty="0">
                <a:latin typeface="Baskerville" panose="02020502070401020303" pitchFamily="18" charset="0"/>
                <a:ea typeface="Baskerville" panose="02020502070401020303" pitchFamily="18" charset="0"/>
              </a:rPr>
              <a:t>Lord</a:t>
            </a:r>
            <a:r>
              <a:rPr lang="en-US" sz="1700" dirty="0">
                <a:latin typeface="Baskerville" panose="02020502070401020303" pitchFamily="18" charset="0"/>
                <a:ea typeface="Baskerville" panose="02020502070401020303" pitchFamily="18" charset="0"/>
              </a:rPr>
              <a:t> hath spoken it.</a:t>
            </a:r>
          </a:p>
          <a:p>
            <a:r>
              <a:rPr lang="en-US" sz="1700" dirty="0">
                <a:latin typeface="Baskerville" panose="02020502070401020303" pitchFamily="18" charset="0"/>
                <a:ea typeface="Baskerville" panose="02020502070401020303" pitchFamily="18" charset="0"/>
              </a:rPr>
              <a:t>i.e., Video Games, Watching Sports, Playing Sports, etc.</a:t>
            </a:r>
            <a:endParaRPr lang="en-US" sz="1700" dirty="0"/>
          </a:p>
        </p:txBody>
      </p:sp>
      <p:pic>
        <p:nvPicPr>
          <p:cNvPr id="5" name="Picture 4" descr="A cartoon of a child crossing his arms&#10;&#10;AI-generated content may be incorrect.">
            <a:extLst>
              <a:ext uri="{FF2B5EF4-FFF2-40B4-BE49-F238E27FC236}">
                <a16:creationId xmlns:a16="http://schemas.microsoft.com/office/drawing/2014/main" id="{E0BEEB6A-BDCD-D09A-E1F5-A8A4FB813D62}"/>
              </a:ext>
            </a:extLst>
          </p:cNvPr>
          <p:cNvPicPr>
            <a:picLocks noChangeAspect="1"/>
          </p:cNvPicPr>
          <p:nvPr/>
        </p:nvPicPr>
        <p:blipFill>
          <a:blip r:embed="rId2"/>
          <a:srcRect l="1523"/>
          <a:stretch>
            <a:fillRect/>
          </a:stretch>
        </p:blipFill>
        <p:spPr>
          <a:xfrm>
            <a:off x="7684006" y="10"/>
            <a:ext cx="4507993" cy="6857990"/>
          </a:xfrm>
          <a:prstGeom prst="rect">
            <a:avLst/>
          </a:prstGeom>
        </p:spPr>
      </p:pic>
    </p:spTree>
    <p:extLst>
      <p:ext uri="{BB962C8B-B14F-4D97-AF65-F5344CB8AC3E}">
        <p14:creationId xmlns:p14="http://schemas.microsoft.com/office/powerpoint/2010/main" val="2805786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748EDA9-0E0F-D34B-A4BD-70E5C95C7629}"/>
              </a:ext>
            </a:extLst>
          </p:cNvPr>
          <p:cNvSpPr>
            <a:spLocks noGrp="1"/>
          </p:cNvSpPr>
          <p:nvPr>
            <p:ph type="title"/>
          </p:nvPr>
        </p:nvSpPr>
        <p:spPr>
          <a:xfrm>
            <a:off x="2558716" y="955309"/>
            <a:ext cx="7074568" cy="2898975"/>
          </a:xfrm>
        </p:spPr>
        <p:txBody>
          <a:bodyPr vert="horz" lIns="91440" tIns="45720" rIns="91440" bIns="45720" rtlCol="0" anchor="b">
            <a:normAutofit/>
          </a:bodyPr>
          <a:lstStyle/>
          <a:p>
            <a:pPr algn="ctr"/>
            <a:r>
              <a:rPr lang="en-US" sz="6600" kern="1200" dirty="0">
                <a:solidFill>
                  <a:srgbClr val="FFFFFF"/>
                </a:solidFill>
                <a:latin typeface="Baskerville" panose="02020502070401020303" pitchFamily="18" charset="0"/>
                <a:ea typeface="Baskerville" panose="02020502070401020303" pitchFamily="18" charset="0"/>
              </a:rPr>
              <a:t>Sabbath was made for man</a:t>
            </a:r>
          </a:p>
        </p:txBody>
      </p:sp>
      <p:sp>
        <p:nvSpPr>
          <p:cNvPr id="3" name="Content Placeholder 2">
            <a:extLst>
              <a:ext uri="{FF2B5EF4-FFF2-40B4-BE49-F238E27FC236}">
                <a16:creationId xmlns:a16="http://schemas.microsoft.com/office/drawing/2014/main" id="{3956D5C5-74E3-00A8-2281-5E8BD55A2608}"/>
              </a:ext>
            </a:extLst>
          </p:cNvPr>
          <p:cNvSpPr>
            <a:spLocks noGrp="1"/>
          </p:cNvSpPr>
          <p:nvPr>
            <p:ph idx="1"/>
          </p:nvPr>
        </p:nvSpPr>
        <p:spPr>
          <a:xfrm>
            <a:off x="2634916" y="4533813"/>
            <a:ext cx="6930189" cy="938463"/>
          </a:xfrm>
        </p:spPr>
        <p:txBody>
          <a:bodyPr vert="horz" lIns="91440" tIns="45720" rIns="91440" bIns="45720" rtlCol="0">
            <a:normAutofit/>
          </a:bodyPr>
          <a:lstStyle/>
          <a:p>
            <a:pPr marL="0" indent="0" algn="ctr">
              <a:buNone/>
            </a:pPr>
            <a:r>
              <a:rPr lang="en-US" sz="2400" kern="1200" dirty="0">
                <a:solidFill>
                  <a:srgbClr val="FFFFFF"/>
                </a:solidFill>
                <a:latin typeface="Baskerville" panose="02020502070401020303" pitchFamily="18" charset="0"/>
                <a:ea typeface="Baskerville" panose="02020502070401020303" pitchFamily="18" charset="0"/>
              </a:rPr>
              <a:t>Mark 2:27 And he said unto them, The sabbath was made for man, and </a:t>
            </a:r>
            <a:r>
              <a:rPr lang="en-US" sz="2400" dirty="0">
                <a:solidFill>
                  <a:srgbClr val="FFFFFF"/>
                </a:solidFill>
                <a:latin typeface="Baskerville" panose="02020502070401020303" pitchFamily="18" charset="0"/>
                <a:ea typeface="Baskerville" panose="02020502070401020303" pitchFamily="18" charset="0"/>
              </a:rPr>
              <a:t>NOT </a:t>
            </a:r>
            <a:r>
              <a:rPr lang="en-US" sz="2400" kern="1200" dirty="0">
                <a:solidFill>
                  <a:srgbClr val="FFFFFF"/>
                </a:solidFill>
                <a:latin typeface="Baskerville" panose="02020502070401020303" pitchFamily="18" charset="0"/>
                <a:ea typeface="Baskerville" panose="02020502070401020303" pitchFamily="18" charset="0"/>
              </a:rPr>
              <a:t>man for the sabbath:</a:t>
            </a:r>
          </a:p>
        </p:txBody>
      </p:sp>
      <p:sp>
        <p:nvSpPr>
          <p:cNvPr id="65"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2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rtoon sun with a face and a green hill&#10;&#10;AI-generated content may be incorrect.">
            <a:extLst>
              <a:ext uri="{FF2B5EF4-FFF2-40B4-BE49-F238E27FC236}">
                <a16:creationId xmlns:a16="http://schemas.microsoft.com/office/drawing/2014/main" id="{C8FD7D28-EF85-6BF8-F7FD-F98276E0F769}"/>
              </a:ext>
            </a:extLst>
          </p:cNvPr>
          <p:cNvPicPr>
            <a:picLocks noChangeAspect="1"/>
          </p:cNvPicPr>
          <p:nvPr/>
        </p:nvPicPr>
        <p:blipFill>
          <a:blip r:embed="rId2"/>
          <a:srcRect l="1351" r="4532" b="-1"/>
          <a:stretch>
            <a:fillRect/>
          </a:stretch>
        </p:blipFill>
        <p:spPr>
          <a:xfrm>
            <a:off x="1"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7D83C1-2115-D433-03B4-E48F3B29FBE2}"/>
              </a:ext>
            </a:extLst>
          </p:cNvPr>
          <p:cNvSpPr>
            <a:spLocks noGrp="1"/>
          </p:cNvSpPr>
          <p:nvPr>
            <p:ph type="title"/>
          </p:nvPr>
        </p:nvSpPr>
        <p:spPr>
          <a:xfrm>
            <a:off x="7531610" y="365125"/>
            <a:ext cx="3822189" cy="1899912"/>
          </a:xfrm>
        </p:spPr>
        <p:txBody>
          <a:bodyPr>
            <a:normAutofit fontScale="90000"/>
          </a:bodyPr>
          <a:lstStyle/>
          <a:p>
            <a:pPr algn="ctr"/>
            <a:br>
              <a:rPr lang="en-US" sz="4000">
                <a:latin typeface="Baskerville" panose="02020502070401020303" pitchFamily="18" charset="0"/>
                <a:ea typeface="Baskerville" panose="02020502070401020303" pitchFamily="18" charset="0"/>
              </a:rPr>
            </a:br>
            <a:br>
              <a:rPr lang="en-US" sz="4000">
                <a:latin typeface="Baskerville" panose="02020502070401020303" pitchFamily="18" charset="0"/>
                <a:ea typeface="Baskerville" panose="02020502070401020303" pitchFamily="18" charset="0"/>
              </a:rPr>
            </a:br>
            <a:r>
              <a:rPr lang="en-US" sz="4000">
                <a:latin typeface="Baskerville" panose="02020502070401020303" pitchFamily="18" charset="0"/>
                <a:ea typeface="Baskerville" panose="02020502070401020303" pitchFamily="18" charset="0"/>
              </a:rPr>
              <a:t>Sabbath is Saturday dawn to Sunday dawn</a:t>
            </a:r>
            <a:endParaRPr lang="en-US" sz="4000" dirty="0">
              <a:latin typeface="Baskerville" panose="02020502070401020303" pitchFamily="18" charset="0"/>
              <a:ea typeface="Baskerville" panose="02020502070401020303" pitchFamily="18" charset="0"/>
            </a:endParaRPr>
          </a:p>
        </p:txBody>
      </p:sp>
      <p:sp>
        <p:nvSpPr>
          <p:cNvPr id="3" name="Content Placeholder 2">
            <a:extLst>
              <a:ext uri="{FF2B5EF4-FFF2-40B4-BE49-F238E27FC236}">
                <a16:creationId xmlns:a16="http://schemas.microsoft.com/office/drawing/2014/main" id="{9725EA92-D43D-861B-FB95-94EDEEFBCA1C}"/>
              </a:ext>
            </a:extLst>
          </p:cNvPr>
          <p:cNvSpPr>
            <a:spLocks noGrp="1"/>
          </p:cNvSpPr>
          <p:nvPr>
            <p:ph idx="1"/>
          </p:nvPr>
        </p:nvSpPr>
        <p:spPr>
          <a:xfrm>
            <a:off x="7531610" y="2434201"/>
            <a:ext cx="3822189" cy="3742762"/>
          </a:xfrm>
        </p:spPr>
        <p:txBody>
          <a:bodyPr>
            <a:normAutofit fontScale="85000" lnSpcReduction="20000"/>
          </a:bodyPr>
          <a:lstStyle/>
          <a:p>
            <a:endParaRPr lang="en-US" sz="1400" dirty="0">
              <a:latin typeface="Baskerville" panose="02020502070401020303" pitchFamily="18" charset="0"/>
              <a:ea typeface="Baskerville" panose="02020502070401020303" pitchFamily="18" charset="0"/>
            </a:endParaRPr>
          </a:p>
          <a:p>
            <a:endParaRPr lang="en-US" sz="1400" dirty="0">
              <a:latin typeface="Baskerville" panose="02020502070401020303" pitchFamily="18" charset="0"/>
              <a:ea typeface="Baskerville" panose="02020502070401020303" pitchFamily="18" charset="0"/>
            </a:endParaRPr>
          </a:p>
          <a:p>
            <a:r>
              <a:rPr lang="en-US" sz="1600" dirty="0">
                <a:latin typeface="Baskerville" panose="02020502070401020303" pitchFamily="18" charset="0"/>
                <a:ea typeface="Baskerville" panose="02020502070401020303" pitchFamily="18" charset="0"/>
              </a:rPr>
              <a:t>A biblical day begins at dawn according to scripture.</a:t>
            </a:r>
          </a:p>
          <a:p>
            <a:r>
              <a:rPr lang="en-US" sz="1600" dirty="0">
                <a:latin typeface="Baskerville" panose="02020502070401020303" pitchFamily="18" charset="0"/>
                <a:ea typeface="Baskerville" panose="02020502070401020303" pitchFamily="18" charset="0"/>
              </a:rPr>
              <a:t>Matthew 28:1 </a:t>
            </a:r>
            <a:r>
              <a:rPr lang="en-US" sz="1600" b="1" dirty="0">
                <a:latin typeface="Baskerville" panose="02020502070401020303" pitchFamily="18" charset="0"/>
                <a:ea typeface="Baskerville" panose="02020502070401020303" pitchFamily="18" charset="0"/>
              </a:rPr>
              <a:t> </a:t>
            </a:r>
            <a:r>
              <a:rPr lang="en-US" sz="1600" dirty="0">
                <a:latin typeface="Baskerville" panose="02020502070401020303" pitchFamily="18" charset="0"/>
                <a:ea typeface="Baskerville" panose="02020502070401020303" pitchFamily="18" charset="0"/>
              </a:rPr>
              <a:t>In the end of the sabbath, as it began to dawn toward the first day of the week, came Mary Magdalene and the other Mary to see the </a:t>
            </a:r>
            <a:r>
              <a:rPr lang="en-US" sz="1600" dirty="0" err="1">
                <a:latin typeface="Baskerville" panose="02020502070401020303" pitchFamily="18" charset="0"/>
                <a:ea typeface="Baskerville" panose="02020502070401020303" pitchFamily="18" charset="0"/>
              </a:rPr>
              <a:t>sepulchre</a:t>
            </a:r>
            <a:r>
              <a:rPr lang="en-US" sz="1600" dirty="0">
                <a:latin typeface="Baskerville" panose="02020502070401020303" pitchFamily="18" charset="0"/>
                <a:ea typeface="Baskerville" panose="02020502070401020303" pitchFamily="18" charset="0"/>
              </a:rPr>
              <a:t>.</a:t>
            </a:r>
          </a:p>
          <a:p>
            <a:r>
              <a:rPr lang="en-US" sz="1600" dirty="0">
                <a:latin typeface="Baskerville" panose="02020502070401020303" pitchFamily="18" charset="0"/>
                <a:ea typeface="Baskerville" panose="02020502070401020303" pitchFamily="18" charset="0"/>
              </a:rPr>
              <a:t>Judges 16:2 </a:t>
            </a:r>
            <a:r>
              <a:rPr lang="en-US" sz="1600" b="1" baseline="30000" dirty="0">
                <a:latin typeface="Baskerville" panose="02020502070401020303" pitchFamily="18" charset="0"/>
                <a:ea typeface="Baskerville" panose="02020502070401020303" pitchFamily="18" charset="0"/>
              </a:rPr>
              <a:t> </a:t>
            </a:r>
            <a:r>
              <a:rPr lang="en-US" sz="1600" dirty="0">
                <a:latin typeface="Baskerville" panose="02020502070401020303" pitchFamily="18" charset="0"/>
                <a:ea typeface="Baskerville" panose="02020502070401020303" pitchFamily="18" charset="0"/>
              </a:rPr>
              <a:t>And it was told the </a:t>
            </a:r>
            <a:r>
              <a:rPr lang="en-US" sz="1600" dirty="0" err="1">
                <a:latin typeface="Baskerville" panose="02020502070401020303" pitchFamily="18" charset="0"/>
                <a:ea typeface="Baskerville" panose="02020502070401020303" pitchFamily="18" charset="0"/>
              </a:rPr>
              <a:t>Gazites</a:t>
            </a:r>
            <a:r>
              <a:rPr lang="en-US" sz="1600" dirty="0">
                <a:latin typeface="Baskerville" panose="02020502070401020303" pitchFamily="18" charset="0"/>
                <a:ea typeface="Baskerville" panose="02020502070401020303" pitchFamily="18" charset="0"/>
              </a:rPr>
              <a:t>, saying, Samson is come hither. And they compassed him in, and laid wait for him all night in the gate of the city, and were quiet all the night, saying, In the morning, when it is day, we shall kill him.</a:t>
            </a:r>
          </a:p>
          <a:p>
            <a:r>
              <a:rPr lang="en-US" sz="1600" dirty="0">
                <a:latin typeface="Baskerville" panose="02020502070401020303" pitchFamily="18" charset="0"/>
                <a:ea typeface="Baskerville" panose="02020502070401020303" pitchFamily="18" charset="0"/>
              </a:rPr>
              <a:t>Judges 19:25 But the men would not hearken to him: so the man took his concubine, and brought her forth unto them; and they knew her, and abused her all the night until the morning: and when the day began to spring, they let her go.</a:t>
            </a:r>
          </a:p>
        </p:txBody>
      </p:sp>
    </p:spTree>
    <p:extLst>
      <p:ext uri="{BB962C8B-B14F-4D97-AF65-F5344CB8AC3E}">
        <p14:creationId xmlns:p14="http://schemas.microsoft.com/office/powerpoint/2010/main" val="2056085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8" name="Rectangle 197">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D934E6-8704-53EE-7659-88D5282E029D}"/>
              </a:ext>
            </a:extLst>
          </p:cNvPr>
          <p:cNvSpPr>
            <a:spLocks noGrp="1"/>
          </p:cNvSpPr>
          <p:nvPr>
            <p:ph type="title"/>
          </p:nvPr>
        </p:nvSpPr>
        <p:spPr>
          <a:xfrm>
            <a:off x="7255564" y="834888"/>
            <a:ext cx="4314645" cy="1268958"/>
          </a:xfrm>
        </p:spPr>
        <p:txBody>
          <a:bodyPr anchor="b">
            <a:normAutofit/>
          </a:bodyPr>
          <a:lstStyle/>
          <a:p>
            <a:pPr algn="ctr"/>
            <a:r>
              <a:rPr lang="en-US" sz="3600" dirty="0">
                <a:latin typeface="Baskerville" panose="02020502070401020303" pitchFamily="18" charset="0"/>
                <a:ea typeface="Baskerville" panose="02020502070401020303" pitchFamily="18" charset="0"/>
              </a:rPr>
              <a:t>Day Dawning Scriptures</a:t>
            </a:r>
          </a:p>
        </p:txBody>
      </p:sp>
      <p:pic>
        <p:nvPicPr>
          <p:cNvPr id="5" name="Picture 4" descr="A cartoon of a worm on a book&#10;&#10;AI-generated content may be incorrect.">
            <a:extLst>
              <a:ext uri="{FF2B5EF4-FFF2-40B4-BE49-F238E27FC236}">
                <a16:creationId xmlns:a16="http://schemas.microsoft.com/office/drawing/2014/main" id="{AFC5903F-99B8-C8FA-9C62-2CE3768117B8}"/>
              </a:ext>
            </a:extLst>
          </p:cNvPr>
          <p:cNvPicPr>
            <a:picLocks noChangeAspect="1"/>
          </p:cNvPicPr>
          <p:nvPr/>
        </p:nvPicPr>
        <p:blipFill>
          <a:blip r:embed="rId2"/>
          <a:srcRect t="28931" b="2922"/>
          <a:stretch>
            <a:fillRect/>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200" name="Rectangle 199">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2" name="Rectangle 201">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C33B0CB-975B-9F1C-A42E-D548222FC564}"/>
              </a:ext>
            </a:extLst>
          </p:cNvPr>
          <p:cNvSpPr>
            <a:spLocks noGrp="1"/>
          </p:cNvSpPr>
          <p:nvPr>
            <p:ph idx="1"/>
          </p:nvPr>
        </p:nvSpPr>
        <p:spPr>
          <a:xfrm>
            <a:off x="7255563" y="2557587"/>
            <a:ext cx="4314645" cy="3717317"/>
          </a:xfrm>
        </p:spPr>
        <p:txBody>
          <a:bodyPr anchor="t">
            <a:normAutofit fontScale="92500" lnSpcReduction="20000"/>
          </a:bodyPr>
          <a:lstStyle/>
          <a:p>
            <a:r>
              <a:rPr lang="en-US" sz="1600" dirty="0">
                <a:latin typeface="Baskerville" panose="02020502070401020303" pitchFamily="18" charset="0"/>
                <a:ea typeface="Baskerville" panose="02020502070401020303" pitchFamily="18" charset="0"/>
              </a:rPr>
              <a:t>John 20:1 The first day of the week cometh Mary Magdalene early, when it was yet dark, unto the </a:t>
            </a:r>
            <a:r>
              <a:rPr lang="en-US" sz="1600" dirty="0" err="1">
                <a:latin typeface="Baskerville" panose="02020502070401020303" pitchFamily="18" charset="0"/>
                <a:ea typeface="Baskerville" panose="02020502070401020303" pitchFamily="18" charset="0"/>
              </a:rPr>
              <a:t>sepulchre</a:t>
            </a:r>
            <a:r>
              <a:rPr lang="en-US" sz="1600" dirty="0">
                <a:latin typeface="Baskerville" panose="02020502070401020303" pitchFamily="18" charset="0"/>
                <a:ea typeface="Baskerville" panose="02020502070401020303" pitchFamily="18" charset="0"/>
              </a:rPr>
              <a:t>, and </a:t>
            </a:r>
            <a:r>
              <a:rPr lang="en-US" sz="1600" dirty="0" err="1">
                <a:latin typeface="Baskerville" panose="02020502070401020303" pitchFamily="18" charset="0"/>
                <a:ea typeface="Baskerville" panose="02020502070401020303" pitchFamily="18" charset="0"/>
              </a:rPr>
              <a:t>seeth</a:t>
            </a:r>
            <a:r>
              <a:rPr lang="en-US" sz="1600" dirty="0">
                <a:latin typeface="Baskerville" panose="02020502070401020303" pitchFamily="18" charset="0"/>
                <a:ea typeface="Baskerville" panose="02020502070401020303" pitchFamily="18" charset="0"/>
              </a:rPr>
              <a:t> the stone taken away from the </a:t>
            </a:r>
            <a:r>
              <a:rPr lang="en-US" sz="1600" dirty="0" err="1">
                <a:latin typeface="Baskerville" panose="02020502070401020303" pitchFamily="18" charset="0"/>
                <a:ea typeface="Baskerville" panose="02020502070401020303" pitchFamily="18" charset="0"/>
              </a:rPr>
              <a:t>sepulchre</a:t>
            </a:r>
            <a:r>
              <a:rPr lang="en-US" sz="1600" dirty="0">
                <a:latin typeface="Baskerville" panose="02020502070401020303" pitchFamily="18" charset="0"/>
                <a:ea typeface="Baskerville" panose="02020502070401020303" pitchFamily="18" charset="0"/>
              </a:rPr>
              <a:t>.</a:t>
            </a:r>
          </a:p>
          <a:p>
            <a:r>
              <a:rPr lang="en-US" sz="1600" dirty="0">
                <a:latin typeface="Baskerville" panose="02020502070401020303" pitchFamily="18" charset="0"/>
                <a:ea typeface="Baskerville" panose="02020502070401020303" pitchFamily="18" charset="0"/>
              </a:rPr>
              <a:t>Luke 24:1 Now upon the first day of the week, very early in the morning, they came unto the </a:t>
            </a:r>
            <a:r>
              <a:rPr lang="en-US" sz="1600" dirty="0" err="1">
                <a:latin typeface="Baskerville" panose="02020502070401020303" pitchFamily="18" charset="0"/>
                <a:ea typeface="Baskerville" panose="02020502070401020303" pitchFamily="18" charset="0"/>
              </a:rPr>
              <a:t>sepulchre</a:t>
            </a:r>
            <a:r>
              <a:rPr lang="en-US" sz="1600" dirty="0">
                <a:latin typeface="Baskerville" panose="02020502070401020303" pitchFamily="18" charset="0"/>
                <a:ea typeface="Baskerville" panose="02020502070401020303" pitchFamily="18" charset="0"/>
              </a:rPr>
              <a:t>, bringing the spices which they had prepared, and certain others with them.</a:t>
            </a:r>
          </a:p>
          <a:p>
            <a:r>
              <a:rPr lang="en-US" sz="1600" dirty="0">
                <a:latin typeface="Baskerville" panose="02020502070401020303" pitchFamily="18" charset="0"/>
                <a:ea typeface="Baskerville" panose="02020502070401020303" pitchFamily="18" charset="0"/>
              </a:rPr>
              <a:t> Jonah 4:7 But God prepared a worm when the morning rose the next day, and it smote the gourd that it withered.</a:t>
            </a:r>
          </a:p>
          <a:p>
            <a:r>
              <a:rPr lang="en-US" sz="1600" dirty="0">
                <a:latin typeface="Baskerville" panose="02020502070401020303" pitchFamily="18" charset="0"/>
                <a:ea typeface="Baskerville" panose="02020502070401020303" pitchFamily="18" charset="0"/>
              </a:rPr>
              <a:t>Job 3:9 Let the stars of the twilight thereof be dark; let it look for light, but have none; neither let it see the dawning of the day:</a:t>
            </a:r>
          </a:p>
          <a:p>
            <a:r>
              <a:rPr lang="en-US" sz="1600" dirty="0">
                <a:latin typeface="Baskerville" panose="02020502070401020303" pitchFamily="18" charset="0"/>
                <a:ea typeface="Baskerville" panose="02020502070401020303" pitchFamily="18" charset="0"/>
              </a:rPr>
              <a:t>Job 7:4 When I lie down, I say, When shall I arise, and the night be gone? and I am full of </a:t>
            </a:r>
            <a:r>
              <a:rPr lang="en-US" sz="1600" dirty="0" err="1">
                <a:latin typeface="Baskerville" panose="02020502070401020303" pitchFamily="18" charset="0"/>
                <a:ea typeface="Baskerville" panose="02020502070401020303" pitchFamily="18" charset="0"/>
              </a:rPr>
              <a:t>tossings</a:t>
            </a:r>
            <a:r>
              <a:rPr lang="en-US" sz="1600" dirty="0">
                <a:latin typeface="Baskerville" panose="02020502070401020303" pitchFamily="18" charset="0"/>
                <a:ea typeface="Baskerville" panose="02020502070401020303" pitchFamily="18" charset="0"/>
              </a:rPr>
              <a:t> to and </a:t>
            </a:r>
            <a:r>
              <a:rPr lang="en-US" sz="1600" dirty="0" err="1">
                <a:latin typeface="Baskerville" panose="02020502070401020303" pitchFamily="18" charset="0"/>
                <a:ea typeface="Baskerville" panose="02020502070401020303" pitchFamily="18" charset="0"/>
              </a:rPr>
              <a:t>fro</a:t>
            </a:r>
            <a:r>
              <a:rPr lang="en-US" sz="1600" dirty="0">
                <a:latin typeface="Baskerville" panose="02020502070401020303" pitchFamily="18" charset="0"/>
                <a:ea typeface="Baskerville" panose="02020502070401020303" pitchFamily="18" charset="0"/>
              </a:rPr>
              <a:t> unto the dawning of the day.</a:t>
            </a:r>
            <a:br>
              <a:rPr lang="en-US" sz="1600" dirty="0">
                <a:hlinkClick r:id="rId3" tooltip="View Full Chapter"/>
              </a:rPr>
            </a:br>
            <a:endParaRPr lang="en-US" sz="1600" dirty="0"/>
          </a:p>
        </p:txBody>
      </p:sp>
    </p:spTree>
    <p:extLst>
      <p:ext uri="{BB962C8B-B14F-4D97-AF65-F5344CB8AC3E}">
        <p14:creationId xmlns:p14="http://schemas.microsoft.com/office/powerpoint/2010/main" val="408495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Madison</Template>
  <TotalTime>2637</TotalTime>
  <Words>1552</Words>
  <Application>Microsoft Macintosh PowerPoint</Application>
  <PresentationFormat>Widescreen</PresentationFormat>
  <Paragraphs>62</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Aptos Display</vt:lpstr>
      <vt:lpstr>Arial</vt:lpstr>
      <vt:lpstr>Baskerville</vt:lpstr>
      <vt:lpstr>Calibri</vt:lpstr>
      <vt:lpstr>Office Theme</vt:lpstr>
      <vt:lpstr>Sabbath</vt:lpstr>
      <vt:lpstr>Importance of the Sabbath</vt:lpstr>
      <vt:lpstr>The Sabbath is the 4th Commandment</vt:lpstr>
      <vt:lpstr>Mark of Yah</vt:lpstr>
      <vt:lpstr>There is a blessing for the gentiles who lay hold of the Sabbath they will have names better than sons or daughters!</vt:lpstr>
      <vt:lpstr>No Worldly Pleasures</vt:lpstr>
      <vt:lpstr>Sabbath was made for man</vt:lpstr>
      <vt:lpstr>  Sabbath is Saturday dawn to Sunday dawn</vt:lpstr>
      <vt:lpstr>Day Dawning Scriptures</vt:lpstr>
      <vt:lpstr>Day Dawning Scriptures </vt:lpstr>
      <vt:lpstr>Keep the Sabbath According to the Bible!</vt:lpstr>
      <vt:lpstr>Remember </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Arianna Palano</dc:creator>
  <cp:lastModifiedBy>Arianna Palano</cp:lastModifiedBy>
  <cp:revision>10</cp:revision>
  <dcterms:created xsi:type="dcterms:W3CDTF">2025-10-17T18:36:48Z</dcterms:created>
  <dcterms:modified xsi:type="dcterms:W3CDTF">2025-10-19T14:34:38Z</dcterms:modified>
</cp:coreProperties>
</file>