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3"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14"/>
  </p:normalViewPr>
  <p:slideViewPr>
    <p:cSldViewPr snapToGrid="0">
      <p:cViewPr varScale="1">
        <p:scale>
          <a:sx n="101" d="100"/>
          <a:sy n="101" d="100"/>
        </p:scale>
        <p:origin x="10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9E5A-2978-D747-1325-EEEE34425E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7A23D2-785C-2C9B-07FE-34E18E69B6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B3430E-A570-D68C-FA34-7CEC6E399BBC}"/>
              </a:ext>
            </a:extLst>
          </p:cNvPr>
          <p:cNvSpPr>
            <a:spLocks noGrp="1"/>
          </p:cNvSpPr>
          <p:nvPr>
            <p:ph type="dt" sz="half" idx="10"/>
          </p:nvPr>
        </p:nvSpPr>
        <p:spPr/>
        <p:txBody>
          <a:bodyPr/>
          <a:lstStyle/>
          <a:p>
            <a:fld id="{CE274CEB-E6A3-9847-9083-0A7B02E9076E}" type="datetimeFigureOut">
              <a:rPr lang="en-US" smtClean="0"/>
              <a:t>4/18/25</a:t>
            </a:fld>
            <a:endParaRPr lang="en-US"/>
          </a:p>
        </p:txBody>
      </p:sp>
      <p:sp>
        <p:nvSpPr>
          <p:cNvPr id="5" name="Footer Placeholder 4">
            <a:extLst>
              <a:ext uri="{FF2B5EF4-FFF2-40B4-BE49-F238E27FC236}">
                <a16:creationId xmlns:a16="http://schemas.microsoft.com/office/drawing/2014/main" id="{8F76DCE6-DB55-ECAB-E1A9-C5FF16C1D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988C0-97C8-B248-D4AA-33E6FB49F0F7}"/>
              </a:ext>
            </a:extLst>
          </p:cNvPr>
          <p:cNvSpPr>
            <a:spLocks noGrp="1"/>
          </p:cNvSpPr>
          <p:nvPr>
            <p:ph type="sldNum" sz="quarter" idx="12"/>
          </p:nvPr>
        </p:nvSpPr>
        <p:spPr/>
        <p:txBody>
          <a:bodyPr/>
          <a:lstStyle/>
          <a:p>
            <a:fld id="{1BC59A3F-2ACA-8D48-A503-EB964CC37B05}" type="slidenum">
              <a:rPr lang="en-US" smtClean="0"/>
              <a:t>‹#›</a:t>
            </a:fld>
            <a:endParaRPr lang="en-US"/>
          </a:p>
        </p:txBody>
      </p:sp>
    </p:spTree>
    <p:extLst>
      <p:ext uri="{BB962C8B-B14F-4D97-AF65-F5344CB8AC3E}">
        <p14:creationId xmlns:p14="http://schemas.microsoft.com/office/powerpoint/2010/main" val="295201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2EA5-4124-CDC9-6A76-18B2C7BCC6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53294D-4421-13E2-FA4A-50BCDCF838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69334-FD5C-2C90-900A-2ECEEC49079A}"/>
              </a:ext>
            </a:extLst>
          </p:cNvPr>
          <p:cNvSpPr>
            <a:spLocks noGrp="1"/>
          </p:cNvSpPr>
          <p:nvPr>
            <p:ph type="dt" sz="half" idx="10"/>
          </p:nvPr>
        </p:nvSpPr>
        <p:spPr/>
        <p:txBody>
          <a:bodyPr/>
          <a:lstStyle/>
          <a:p>
            <a:fld id="{CE274CEB-E6A3-9847-9083-0A7B02E9076E}" type="datetimeFigureOut">
              <a:rPr lang="en-US" smtClean="0"/>
              <a:t>4/18/25</a:t>
            </a:fld>
            <a:endParaRPr lang="en-US"/>
          </a:p>
        </p:txBody>
      </p:sp>
      <p:sp>
        <p:nvSpPr>
          <p:cNvPr id="5" name="Footer Placeholder 4">
            <a:extLst>
              <a:ext uri="{FF2B5EF4-FFF2-40B4-BE49-F238E27FC236}">
                <a16:creationId xmlns:a16="http://schemas.microsoft.com/office/drawing/2014/main" id="{AEB2DBE3-4AC6-279E-1C45-46FB180F2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BA097-7BAB-55DC-E838-589A64BE6EA1}"/>
              </a:ext>
            </a:extLst>
          </p:cNvPr>
          <p:cNvSpPr>
            <a:spLocks noGrp="1"/>
          </p:cNvSpPr>
          <p:nvPr>
            <p:ph type="sldNum" sz="quarter" idx="12"/>
          </p:nvPr>
        </p:nvSpPr>
        <p:spPr/>
        <p:txBody>
          <a:bodyPr/>
          <a:lstStyle/>
          <a:p>
            <a:fld id="{1BC59A3F-2ACA-8D48-A503-EB964CC37B05}" type="slidenum">
              <a:rPr lang="en-US" smtClean="0"/>
              <a:t>‹#›</a:t>
            </a:fld>
            <a:endParaRPr lang="en-US"/>
          </a:p>
        </p:txBody>
      </p:sp>
    </p:spTree>
    <p:extLst>
      <p:ext uri="{BB962C8B-B14F-4D97-AF65-F5344CB8AC3E}">
        <p14:creationId xmlns:p14="http://schemas.microsoft.com/office/powerpoint/2010/main" val="81396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C78E3E-D641-6D36-22AA-089D91B76A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2E2547-E424-F1F5-5ADF-BF7716947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BB77C-EF0E-EB2F-C954-A7B4792A7AF4}"/>
              </a:ext>
            </a:extLst>
          </p:cNvPr>
          <p:cNvSpPr>
            <a:spLocks noGrp="1"/>
          </p:cNvSpPr>
          <p:nvPr>
            <p:ph type="dt" sz="half" idx="10"/>
          </p:nvPr>
        </p:nvSpPr>
        <p:spPr/>
        <p:txBody>
          <a:bodyPr/>
          <a:lstStyle/>
          <a:p>
            <a:fld id="{CE274CEB-E6A3-9847-9083-0A7B02E9076E}" type="datetimeFigureOut">
              <a:rPr lang="en-US" smtClean="0"/>
              <a:t>4/18/25</a:t>
            </a:fld>
            <a:endParaRPr lang="en-US"/>
          </a:p>
        </p:txBody>
      </p:sp>
      <p:sp>
        <p:nvSpPr>
          <p:cNvPr id="5" name="Footer Placeholder 4">
            <a:extLst>
              <a:ext uri="{FF2B5EF4-FFF2-40B4-BE49-F238E27FC236}">
                <a16:creationId xmlns:a16="http://schemas.microsoft.com/office/drawing/2014/main" id="{D9030AFD-21E1-FCB3-FE17-6CC7CBF01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42A07-6336-F5E6-1034-904CEA38DAD7}"/>
              </a:ext>
            </a:extLst>
          </p:cNvPr>
          <p:cNvSpPr>
            <a:spLocks noGrp="1"/>
          </p:cNvSpPr>
          <p:nvPr>
            <p:ph type="sldNum" sz="quarter" idx="12"/>
          </p:nvPr>
        </p:nvSpPr>
        <p:spPr/>
        <p:txBody>
          <a:bodyPr/>
          <a:lstStyle/>
          <a:p>
            <a:fld id="{1BC59A3F-2ACA-8D48-A503-EB964CC37B05}" type="slidenum">
              <a:rPr lang="en-US" smtClean="0"/>
              <a:t>‹#›</a:t>
            </a:fld>
            <a:endParaRPr lang="en-US"/>
          </a:p>
        </p:txBody>
      </p:sp>
    </p:spTree>
    <p:extLst>
      <p:ext uri="{BB962C8B-B14F-4D97-AF65-F5344CB8AC3E}">
        <p14:creationId xmlns:p14="http://schemas.microsoft.com/office/powerpoint/2010/main" val="40682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3C0D-7B26-C4D7-B45E-99F4B4BED7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5B466-EA38-33F9-47FC-EBF224CAAC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0C774-48CE-2362-81C9-5E2031B53C5C}"/>
              </a:ext>
            </a:extLst>
          </p:cNvPr>
          <p:cNvSpPr>
            <a:spLocks noGrp="1"/>
          </p:cNvSpPr>
          <p:nvPr>
            <p:ph type="dt" sz="half" idx="10"/>
          </p:nvPr>
        </p:nvSpPr>
        <p:spPr/>
        <p:txBody>
          <a:bodyPr/>
          <a:lstStyle/>
          <a:p>
            <a:fld id="{CE274CEB-E6A3-9847-9083-0A7B02E9076E}" type="datetimeFigureOut">
              <a:rPr lang="en-US" smtClean="0"/>
              <a:t>4/18/25</a:t>
            </a:fld>
            <a:endParaRPr lang="en-US"/>
          </a:p>
        </p:txBody>
      </p:sp>
      <p:sp>
        <p:nvSpPr>
          <p:cNvPr id="5" name="Footer Placeholder 4">
            <a:extLst>
              <a:ext uri="{FF2B5EF4-FFF2-40B4-BE49-F238E27FC236}">
                <a16:creationId xmlns:a16="http://schemas.microsoft.com/office/drawing/2014/main" id="{2FDD2915-1E32-B946-21C0-C83A9CCA4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A8CEB-E82E-FFDB-D735-112262909517}"/>
              </a:ext>
            </a:extLst>
          </p:cNvPr>
          <p:cNvSpPr>
            <a:spLocks noGrp="1"/>
          </p:cNvSpPr>
          <p:nvPr>
            <p:ph type="sldNum" sz="quarter" idx="12"/>
          </p:nvPr>
        </p:nvSpPr>
        <p:spPr/>
        <p:txBody>
          <a:bodyPr/>
          <a:lstStyle/>
          <a:p>
            <a:fld id="{1BC59A3F-2ACA-8D48-A503-EB964CC37B05}" type="slidenum">
              <a:rPr lang="en-US" smtClean="0"/>
              <a:t>‹#›</a:t>
            </a:fld>
            <a:endParaRPr lang="en-US"/>
          </a:p>
        </p:txBody>
      </p:sp>
    </p:spTree>
    <p:extLst>
      <p:ext uri="{BB962C8B-B14F-4D97-AF65-F5344CB8AC3E}">
        <p14:creationId xmlns:p14="http://schemas.microsoft.com/office/powerpoint/2010/main" val="369766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B203-4831-121A-449B-37836AFA68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B0122B-AD7E-13D0-08F3-D6E00E1CF3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C325E8-3E7E-0B33-5F28-F27EE3FCD9FC}"/>
              </a:ext>
            </a:extLst>
          </p:cNvPr>
          <p:cNvSpPr>
            <a:spLocks noGrp="1"/>
          </p:cNvSpPr>
          <p:nvPr>
            <p:ph type="dt" sz="half" idx="10"/>
          </p:nvPr>
        </p:nvSpPr>
        <p:spPr/>
        <p:txBody>
          <a:bodyPr/>
          <a:lstStyle/>
          <a:p>
            <a:fld id="{CE274CEB-E6A3-9847-9083-0A7B02E9076E}" type="datetimeFigureOut">
              <a:rPr lang="en-US" smtClean="0"/>
              <a:t>4/18/25</a:t>
            </a:fld>
            <a:endParaRPr lang="en-US"/>
          </a:p>
        </p:txBody>
      </p:sp>
      <p:sp>
        <p:nvSpPr>
          <p:cNvPr id="5" name="Footer Placeholder 4">
            <a:extLst>
              <a:ext uri="{FF2B5EF4-FFF2-40B4-BE49-F238E27FC236}">
                <a16:creationId xmlns:a16="http://schemas.microsoft.com/office/drawing/2014/main" id="{E54D204C-30F4-86F3-7714-1DE63F46A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1DDCC-7A92-978F-4870-C9AC2A01FB3A}"/>
              </a:ext>
            </a:extLst>
          </p:cNvPr>
          <p:cNvSpPr>
            <a:spLocks noGrp="1"/>
          </p:cNvSpPr>
          <p:nvPr>
            <p:ph type="sldNum" sz="quarter" idx="12"/>
          </p:nvPr>
        </p:nvSpPr>
        <p:spPr/>
        <p:txBody>
          <a:bodyPr/>
          <a:lstStyle/>
          <a:p>
            <a:fld id="{1BC59A3F-2ACA-8D48-A503-EB964CC37B05}" type="slidenum">
              <a:rPr lang="en-US" smtClean="0"/>
              <a:t>‹#›</a:t>
            </a:fld>
            <a:endParaRPr lang="en-US"/>
          </a:p>
        </p:txBody>
      </p:sp>
    </p:spTree>
    <p:extLst>
      <p:ext uri="{BB962C8B-B14F-4D97-AF65-F5344CB8AC3E}">
        <p14:creationId xmlns:p14="http://schemas.microsoft.com/office/powerpoint/2010/main" val="3920214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F248A-8C99-5CED-8F29-71DC37CB0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073FD5-C5E8-C709-F106-E1C436355A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EC005B-3DCE-359A-6D72-0354BEA99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9B4A4A-8CD7-588D-ABB3-80CD2B686765}"/>
              </a:ext>
            </a:extLst>
          </p:cNvPr>
          <p:cNvSpPr>
            <a:spLocks noGrp="1"/>
          </p:cNvSpPr>
          <p:nvPr>
            <p:ph type="dt" sz="half" idx="10"/>
          </p:nvPr>
        </p:nvSpPr>
        <p:spPr/>
        <p:txBody>
          <a:bodyPr/>
          <a:lstStyle/>
          <a:p>
            <a:fld id="{CE274CEB-E6A3-9847-9083-0A7B02E9076E}" type="datetimeFigureOut">
              <a:rPr lang="en-US" smtClean="0"/>
              <a:t>4/18/25</a:t>
            </a:fld>
            <a:endParaRPr lang="en-US"/>
          </a:p>
        </p:txBody>
      </p:sp>
      <p:sp>
        <p:nvSpPr>
          <p:cNvPr id="6" name="Footer Placeholder 5">
            <a:extLst>
              <a:ext uri="{FF2B5EF4-FFF2-40B4-BE49-F238E27FC236}">
                <a16:creationId xmlns:a16="http://schemas.microsoft.com/office/drawing/2014/main" id="{8CB25A9B-44A3-FE8C-4DF3-635BFD8B7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BA2290-37F4-3B7F-3D11-0E61E92B1BBB}"/>
              </a:ext>
            </a:extLst>
          </p:cNvPr>
          <p:cNvSpPr>
            <a:spLocks noGrp="1"/>
          </p:cNvSpPr>
          <p:nvPr>
            <p:ph type="sldNum" sz="quarter" idx="12"/>
          </p:nvPr>
        </p:nvSpPr>
        <p:spPr/>
        <p:txBody>
          <a:bodyPr/>
          <a:lstStyle/>
          <a:p>
            <a:fld id="{1BC59A3F-2ACA-8D48-A503-EB964CC37B05}" type="slidenum">
              <a:rPr lang="en-US" smtClean="0"/>
              <a:t>‹#›</a:t>
            </a:fld>
            <a:endParaRPr lang="en-US"/>
          </a:p>
        </p:txBody>
      </p:sp>
    </p:spTree>
    <p:extLst>
      <p:ext uri="{BB962C8B-B14F-4D97-AF65-F5344CB8AC3E}">
        <p14:creationId xmlns:p14="http://schemas.microsoft.com/office/powerpoint/2010/main" val="263428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0E2C-53A7-D41C-AEEC-3037BEF039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643F88-0C40-47F4-2FB0-F3D0956D1F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6F599-D675-C10B-B63B-1ED65E8749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1687BD-E295-604A-8AC5-00DDD5973C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6B9AD1-E350-9CD2-BFDB-55CCC17750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DF0049-F163-6158-6B21-E8DBF9E6312D}"/>
              </a:ext>
            </a:extLst>
          </p:cNvPr>
          <p:cNvSpPr>
            <a:spLocks noGrp="1"/>
          </p:cNvSpPr>
          <p:nvPr>
            <p:ph type="dt" sz="half" idx="10"/>
          </p:nvPr>
        </p:nvSpPr>
        <p:spPr/>
        <p:txBody>
          <a:bodyPr/>
          <a:lstStyle/>
          <a:p>
            <a:fld id="{CE274CEB-E6A3-9847-9083-0A7B02E9076E}" type="datetimeFigureOut">
              <a:rPr lang="en-US" smtClean="0"/>
              <a:t>4/18/25</a:t>
            </a:fld>
            <a:endParaRPr lang="en-US"/>
          </a:p>
        </p:txBody>
      </p:sp>
      <p:sp>
        <p:nvSpPr>
          <p:cNvPr id="8" name="Footer Placeholder 7">
            <a:extLst>
              <a:ext uri="{FF2B5EF4-FFF2-40B4-BE49-F238E27FC236}">
                <a16:creationId xmlns:a16="http://schemas.microsoft.com/office/drawing/2014/main" id="{1D4B61F0-D104-C509-CB91-9B3CBAD8D0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502FB5-8B4A-7522-288E-399E283E9A49}"/>
              </a:ext>
            </a:extLst>
          </p:cNvPr>
          <p:cNvSpPr>
            <a:spLocks noGrp="1"/>
          </p:cNvSpPr>
          <p:nvPr>
            <p:ph type="sldNum" sz="quarter" idx="12"/>
          </p:nvPr>
        </p:nvSpPr>
        <p:spPr/>
        <p:txBody>
          <a:bodyPr/>
          <a:lstStyle/>
          <a:p>
            <a:fld id="{1BC59A3F-2ACA-8D48-A503-EB964CC37B05}" type="slidenum">
              <a:rPr lang="en-US" smtClean="0"/>
              <a:t>‹#›</a:t>
            </a:fld>
            <a:endParaRPr lang="en-US"/>
          </a:p>
        </p:txBody>
      </p:sp>
    </p:spTree>
    <p:extLst>
      <p:ext uri="{BB962C8B-B14F-4D97-AF65-F5344CB8AC3E}">
        <p14:creationId xmlns:p14="http://schemas.microsoft.com/office/powerpoint/2010/main" val="369361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36FF9-0732-3055-7657-D1E3F8927E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8A1D7A-2C04-99B5-EAA8-9EA41BA538C5}"/>
              </a:ext>
            </a:extLst>
          </p:cNvPr>
          <p:cNvSpPr>
            <a:spLocks noGrp="1"/>
          </p:cNvSpPr>
          <p:nvPr>
            <p:ph type="dt" sz="half" idx="10"/>
          </p:nvPr>
        </p:nvSpPr>
        <p:spPr/>
        <p:txBody>
          <a:bodyPr/>
          <a:lstStyle/>
          <a:p>
            <a:fld id="{CE274CEB-E6A3-9847-9083-0A7B02E9076E}" type="datetimeFigureOut">
              <a:rPr lang="en-US" smtClean="0"/>
              <a:t>4/18/25</a:t>
            </a:fld>
            <a:endParaRPr lang="en-US"/>
          </a:p>
        </p:txBody>
      </p:sp>
      <p:sp>
        <p:nvSpPr>
          <p:cNvPr id="4" name="Footer Placeholder 3">
            <a:extLst>
              <a:ext uri="{FF2B5EF4-FFF2-40B4-BE49-F238E27FC236}">
                <a16:creationId xmlns:a16="http://schemas.microsoft.com/office/drawing/2014/main" id="{B8F9DF38-52C7-90C6-43D6-D341C11A4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D1B1ED-7997-B273-BE20-2BCCD56983EB}"/>
              </a:ext>
            </a:extLst>
          </p:cNvPr>
          <p:cNvSpPr>
            <a:spLocks noGrp="1"/>
          </p:cNvSpPr>
          <p:nvPr>
            <p:ph type="sldNum" sz="quarter" idx="12"/>
          </p:nvPr>
        </p:nvSpPr>
        <p:spPr/>
        <p:txBody>
          <a:bodyPr/>
          <a:lstStyle/>
          <a:p>
            <a:fld id="{1BC59A3F-2ACA-8D48-A503-EB964CC37B05}" type="slidenum">
              <a:rPr lang="en-US" smtClean="0"/>
              <a:t>‹#›</a:t>
            </a:fld>
            <a:endParaRPr lang="en-US"/>
          </a:p>
        </p:txBody>
      </p:sp>
    </p:spTree>
    <p:extLst>
      <p:ext uri="{BB962C8B-B14F-4D97-AF65-F5344CB8AC3E}">
        <p14:creationId xmlns:p14="http://schemas.microsoft.com/office/powerpoint/2010/main" val="59482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45A007-B591-4F1B-8206-23BDFA52780A}"/>
              </a:ext>
            </a:extLst>
          </p:cNvPr>
          <p:cNvSpPr>
            <a:spLocks noGrp="1"/>
          </p:cNvSpPr>
          <p:nvPr>
            <p:ph type="dt" sz="half" idx="10"/>
          </p:nvPr>
        </p:nvSpPr>
        <p:spPr/>
        <p:txBody>
          <a:bodyPr/>
          <a:lstStyle/>
          <a:p>
            <a:fld id="{CE274CEB-E6A3-9847-9083-0A7B02E9076E}" type="datetimeFigureOut">
              <a:rPr lang="en-US" smtClean="0"/>
              <a:t>4/18/25</a:t>
            </a:fld>
            <a:endParaRPr lang="en-US"/>
          </a:p>
        </p:txBody>
      </p:sp>
      <p:sp>
        <p:nvSpPr>
          <p:cNvPr id="3" name="Footer Placeholder 2">
            <a:extLst>
              <a:ext uri="{FF2B5EF4-FFF2-40B4-BE49-F238E27FC236}">
                <a16:creationId xmlns:a16="http://schemas.microsoft.com/office/drawing/2014/main" id="{DDDF48CF-6BF7-D036-D0FD-EE5C3F803A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24901B-7BBC-4337-A88D-B481E4B8A4F4}"/>
              </a:ext>
            </a:extLst>
          </p:cNvPr>
          <p:cNvSpPr>
            <a:spLocks noGrp="1"/>
          </p:cNvSpPr>
          <p:nvPr>
            <p:ph type="sldNum" sz="quarter" idx="12"/>
          </p:nvPr>
        </p:nvSpPr>
        <p:spPr/>
        <p:txBody>
          <a:bodyPr/>
          <a:lstStyle/>
          <a:p>
            <a:fld id="{1BC59A3F-2ACA-8D48-A503-EB964CC37B05}" type="slidenum">
              <a:rPr lang="en-US" smtClean="0"/>
              <a:t>‹#›</a:t>
            </a:fld>
            <a:endParaRPr lang="en-US"/>
          </a:p>
        </p:txBody>
      </p:sp>
    </p:spTree>
    <p:extLst>
      <p:ext uri="{BB962C8B-B14F-4D97-AF65-F5344CB8AC3E}">
        <p14:creationId xmlns:p14="http://schemas.microsoft.com/office/powerpoint/2010/main" val="419370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7B19-81AF-B9AC-F528-4E8CBF1E9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F29198-9194-7ACF-BE95-DBA5F94DBE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54D681-6506-E1F0-CA47-41102AA4A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8C650-CA8A-5C20-0A2C-B357DE91D5AC}"/>
              </a:ext>
            </a:extLst>
          </p:cNvPr>
          <p:cNvSpPr>
            <a:spLocks noGrp="1"/>
          </p:cNvSpPr>
          <p:nvPr>
            <p:ph type="dt" sz="half" idx="10"/>
          </p:nvPr>
        </p:nvSpPr>
        <p:spPr/>
        <p:txBody>
          <a:bodyPr/>
          <a:lstStyle/>
          <a:p>
            <a:fld id="{CE274CEB-E6A3-9847-9083-0A7B02E9076E}" type="datetimeFigureOut">
              <a:rPr lang="en-US" smtClean="0"/>
              <a:t>4/18/25</a:t>
            </a:fld>
            <a:endParaRPr lang="en-US"/>
          </a:p>
        </p:txBody>
      </p:sp>
      <p:sp>
        <p:nvSpPr>
          <p:cNvPr id="6" name="Footer Placeholder 5">
            <a:extLst>
              <a:ext uri="{FF2B5EF4-FFF2-40B4-BE49-F238E27FC236}">
                <a16:creationId xmlns:a16="http://schemas.microsoft.com/office/drawing/2014/main" id="{10E69A00-E607-0312-8920-71192BCA80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CA5DA-2931-11AF-5C6A-FF8368300EEB}"/>
              </a:ext>
            </a:extLst>
          </p:cNvPr>
          <p:cNvSpPr>
            <a:spLocks noGrp="1"/>
          </p:cNvSpPr>
          <p:nvPr>
            <p:ph type="sldNum" sz="quarter" idx="12"/>
          </p:nvPr>
        </p:nvSpPr>
        <p:spPr/>
        <p:txBody>
          <a:bodyPr/>
          <a:lstStyle/>
          <a:p>
            <a:fld id="{1BC59A3F-2ACA-8D48-A503-EB964CC37B05}" type="slidenum">
              <a:rPr lang="en-US" smtClean="0"/>
              <a:t>‹#›</a:t>
            </a:fld>
            <a:endParaRPr lang="en-US"/>
          </a:p>
        </p:txBody>
      </p:sp>
    </p:spTree>
    <p:extLst>
      <p:ext uri="{BB962C8B-B14F-4D97-AF65-F5344CB8AC3E}">
        <p14:creationId xmlns:p14="http://schemas.microsoft.com/office/powerpoint/2010/main" val="8551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AE7B-8845-DE27-6E3E-1DD884FEE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D14102-781E-1A74-2B50-B35C461FF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7C63B1-F9D7-8969-6C53-C1946F157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E4D30-16DA-24CC-2743-0EDA9F079538}"/>
              </a:ext>
            </a:extLst>
          </p:cNvPr>
          <p:cNvSpPr>
            <a:spLocks noGrp="1"/>
          </p:cNvSpPr>
          <p:nvPr>
            <p:ph type="dt" sz="half" idx="10"/>
          </p:nvPr>
        </p:nvSpPr>
        <p:spPr/>
        <p:txBody>
          <a:bodyPr/>
          <a:lstStyle/>
          <a:p>
            <a:fld id="{CE274CEB-E6A3-9847-9083-0A7B02E9076E}" type="datetimeFigureOut">
              <a:rPr lang="en-US" smtClean="0"/>
              <a:t>4/18/25</a:t>
            </a:fld>
            <a:endParaRPr lang="en-US"/>
          </a:p>
        </p:txBody>
      </p:sp>
      <p:sp>
        <p:nvSpPr>
          <p:cNvPr id="6" name="Footer Placeholder 5">
            <a:extLst>
              <a:ext uri="{FF2B5EF4-FFF2-40B4-BE49-F238E27FC236}">
                <a16:creationId xmlns:a16="http://schemas.microsoft.com/office/drawing/2014/main" id="{3E5E23C2-14F5-08B6-E857-5A1180F22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6AF760-F562-848D-B1A5-AFA80D60FEDC}"/>
              </a:ext>
            </a:extLst>
          </p:cNvPr>
          <p:cNvSpPr>
            <a:spLocks noGrp="1"/>
          </p:cNvSpPr>
          <p:nvPr>
            <p:ph type="sldNum" sz="quarter" idx="12"/>
          </p:nvPr>
        </p:nvSpPr>
        <p:spPr/>
        <p:txBody>
          <a:bodyPr/>
          <a:lstStyle/>
          <a:p>
            <a:fld id="{1BC59A3F-2ACA-8D48-A503-EB964CC37B05}" type="slidenum">
              <a:rPr lang="en-US" smtClean="0"/>
              <a:t>‹#›</a:t>
            </a:fld>
            <a:endParaRPr lang="en-US"/>
          </a:p>
        </p:txBody>
      </p:sp>
    </p:spTree>
    <p:extLst>
      <p:ext uri="{BB962C8B-B14F-4D97-AF65-F5344CB8AC3E}">
        <p14:creationId xmlns:p14="http://schemas.microsoft.com/office/powerpoint/2010/main" val="271553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8FC39C-CA3A-F8D6-2ECE-58BB16DDB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075225-56D0-EEE6-FDF0-DAC3B2D9A6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CAEF1-1DED-DAB7-A186-52FBC4AF26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74CEB-E6A3-9847-9083-0A7B02E9076E}" type="datetimeFigureOut">
              <a:rPr lang="en-US" smtClean="0"/>
              <a:t>4/18/25</a:t>
            </a:fld>
            <a:endParaRPr lang="en-US"/>
          </a:p>
        </p:txBody>
      </p:sp>
      <p:sp>
        <p:nvSpPr>
          <p:cNvPr id="5" name="Footer Placeholder 4">
            <a:extLst>
              <a:ext uri="{FF2B5EF4-FFF2-40B4-BE49-F238E27FC236}">
                <a16:creationId xmlns:a16="http://schemas.microsoft.com/office/drawing/2014/main" id="{65BE88D3-67CA-2034-3445-4EB7CEC6A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118B15-929D-FEFD-58BB-DE0AACD2D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59A3F-2ACA-8D48-A503-EB964CC37B05}" type="slidenum">
              <a:rPr lang="en-US" smtClean="0"/>
              <a:t>‹#›</a:t>
            </a:fld>
            <a:endParaRPr lang="en-US"/>
          </a:p>
        </p:txBody>
      </p:sp>
    </p:spTree>
    <p:extLst>
      <p:ext uri="{BB962C8B-B14F-4D97-AF65-F5344CB8AC3E}">
        <p14:creationId xmlns:p14="http://schemas.microsoft.com/office/powerpoint/2010/main" val="1193116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edictionnews.com/z-slideshows/%E2%81%A0ditch-the-eggs-5-creative-easter-hunt-ideas-that-wont-break-the-bank/"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openclipart.org/detail/16155"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digitaldoorway.blogspot.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Ishtar"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lainbibleteaching.com/2012/01/11/facts-about-idols/"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bible-rosary-prayer-pray-holy-706643/"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svgsilh.com/e91e63/image/24018.html" TargetMode="Externa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wallpaperflare.com/search?wallpaper=scripture"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deck with eggs in the grass&#10;&#10;Description automatically generated">
            <a:extLst>
              <a:ext uri="{FF2B5EF4-FFF2-40B4-BE49-F238E27FC236}">
                <a16:creationId xmlns:a16="http://schemas.microsoft.com/office/drawing/2014/main" id="{7D9AC536-B72C-32D9-CA16-1CF005FC25FA}"/>
              </a:ext>
            </a:extLst>
          </p:cNvPr>
          <p:cNvPicPr>
            <a:picLocks noChangeAspect="1"/>
          </p:cNvPicPr>
          <p:nvPr/>
        </p:nvPicPr>
        <p:blipFill>
          <a:blip r:embed="rId2">
            <a:extLst>
              <a:ext uri="{837473B0-CC2E-450A-ABE3-18F120FF3D39}">
                <a1611:picAttrSrcUrl xmlns:a1611="http://schemas.microsoft.com/office/drawing/2016/11/main" r:id="rId3"/>
              </a:ext>
            </a:extLst>
          </a:blip>
          <a:srcRect l="8506" r="11477" b="-1"/>
          <a:stretch/>
        </p:blipFill>
        <p:spPr>
          <a:xfrm>
            <a:off x="2522358"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8181A0-3097-E20B-0E15-42F4BC92969E}"/>
              </a:ext>
            </a:extLst>
          </p:cNvPr>
          <p:cNvSpPr>
            <a:spLocks noGrp="1"/>
          </p:cNvSpPr>
          <p:nvPr>
            <p:ph type="ctrTitle"/>
          </p:nvPr>
        </p:nvSpPr>
        <p:spPr>
          <a:xfrm>
            <a:off x="952228" y="743447"/>
            <a:ext cx="3973385" cy="3692028"/>
          </a:xfrm>
          <a:noFill/>
        </p:spPr>
        <p:txBody>
          <a:bodyPr>
            <a:normAutofit/>
          </a:bodyPr>
          <a:lstStyle/>
          <a:p>
            <a:pPr algn="l"/>
            <a:r>
              <a:rPr lang="en-US" sz="4800" dirty="0">
                <a:latin typeface="Baskerville" panose="02020502070401020303" pitchFamily="18" charset="0"/>
                <a:ea typeface="Baskerville" panose="02020502070401020303" pitchFamily="18" charset="0"/>
              </a:rPr>
              <a:t>Why we can’t be partakers…</a:t>
            </a:r>
          </a:p>
        </p:txBody>
      </p:sp>
      <p:sp>
        <p:nvSpPr>
          <p:cNvPr id="3" name="Subtitle 2">
            <a:extLst>
              <a:ext uri="{FF2B5EF4-FFF2-40B4-BE49-F238E27FC236}">
                <a16:creationId xmlns:a16="http://schemas.microsoft.com/office/drawing/2014/main" id="{6801E01B-EFED-6AE5-2203-5879FF98DC2B}"/>
              </a:ext>
            </a:extLst>
          </p:cNvPr>
          <p:cNvSpPr>
            <a:spLocks noGrp="1"/>
          </p:cNvSpPr>
          <p:nvPr>
            <p:ph type="subTitle" idx="1"/>
          </p:nvPr>
        </p:nvSpPr>
        <p:spPr>
          <a:xfrm>
            <a:off x="952229" y="4629234"/>
            <a:ext cx="3973386" cy="1485319"/>
          </a:xfrm>
          <a:noFill/>
        </p:spPr>
        <p:txBody>
          <a:bodyPr>
            <a:normAutofit/>
          </a:bodyPr>
          <a:lstStyle/>
          <a:p>
            <a:pPr algn="l"/>
            <a:r>
              <a:rPr lang="en-US" dirty="0">
                <a:latin typeface="Baskerville" panose="02020502070401020303" pitchFamily="18" charset="0"/>
                <a:ea typeface="Baskerville" panose="02020502070401020303" pitchFamily="18" charset="0"/>
              </a:rPr>
              <a:t>Kids Bible Fellowship</a:t>
            </a:r>
          </a:p>
        </p:txBody>
      </p:sp>
      <p:pic>
        <p:nvPicPr>
          <p:cNvPr id="18" name="Picture 17" descr="A red x on a black background&#10;&#10;Description automatically generated">
            <a:extLst>
              <a:ext uri="{FF2B5EF4-FFF2-40B4-BE49-F238E27FC236}">
                <a16:creationId xmlns:a16="http://schemas.microsoft.com/office/drawing/2014/main" id="{213E07BC-CD23-448A-BAC9-C1757741990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143501" y="308660"/>
            <a:ext cx="6240680" cy="6240680"/>
          </a:xfrm>
          <a:prstGeom prst="rect">
            <a:avLst/>
          </a:prstGeom>
        </p:spPr>
      </p:pic>
    </p:spTree>
    <p:extLst>
      <p:ext uri="{BB962C8B-B14F-4D97-AF65-F5344CB8AC3E}">
        <p14:creationId xmlns:p14="http://schemas.microsoft.com/office/powerpoint/2010/main" val="398967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ee and the sun&#10;&#10;Description automatically generated">
            <a:extLst>
              <a:ext uri="{FF2B5EF4-FFF2-40B4-BE49-F238E27FC236}">
                <a16:creationId xmlns:a16="http://schemas.microsoft.com/office/drawing/2014/main" id="{C5AC7744-72FD-45C6-61BF-E4D8932A5A1B}"/>
              </a:ext>
            </a:extLst>
          </p:cNvPr>
          <p:cNvPicPr>
            <a:picLocks noChangeAspect="1"/>
          </p:cNvPicPr>
          <p:nvPr/>
        </p:nvPicPr>
        <p:blipFill>
          <a:blip r:embed="rId2">
            <a:extLst>
              <a:ext uri="{837473B0-CC2E-450A-ABE3-18F120FF3D39}">
                <a1611:picAttrSrcUrl xmlns:a1611="http://schemas.microsoft.com/office/drawing/2016/11/main" r:id="rId3"/>
              </a:ext>
            </a:extLst>
          </a:blip>
          <a:srcRect t="7554" b="8513"/>
          <a:stretch/>
        </p:blipFill>
        <p:spPr>
          <a:xfrm>
            <a:off x="-3047" y="0"/>
            <a:ext cx="9289570" cy="685800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B55471-4C40-A3FC-22B7-041DDEDEA0E7}"/>
              </a:ext>
            </a:extLst>
          </p:cNvPr>
          <p:cNvSpPr>
            <a:spLocks noGrp="1"/>
          </p:cNvSpPr>
          <p:nvPr>
            <p:ph type="title"/>
          </p:nvPr>
        </p:nvSpPr>
        <p:spPr>
          <a:xfrm>
            <a:off x="7484109" y="277554"/>
            <a:ext cx="3822189" cy="1899912"/>
          </a:xfrm>
        </p:spPr>
        <p:txBody>
          <a:bodyPr>
            <a:normAutofit/>
          </a:bodyPr>
          <a:lstStyle/>
          <a:p>
            <a:r>
              <a:rPr lang="en-US" sz="3100" dirty="0">
                <a:latin typeface="Baskerville" panose="02020502070401020303" pitchFamily="18" charset="0"/>
                <a:ea typeface="Baskerville" panose="02020502070401020303" pitchFamily="18" charset="0"/>
              </a:rPr>
              <a:t>Have no fellowship with the unfruitful works of darkness, but rebuke them…</a:t>
            </a:r>
          </a:p>
        </p:txBody>
      </p:sp>
      <p:sp>
        <p:nvSpPr>
          <p:cNvPr id="3" name="Content Placeholder 2">
            <a:extLst>
              <a:ext uri="{FF2B5EF4-FFF2-40B4-BE49-F238E27FC236}">
                <a16:creationId xmlns:a16="http://schemas.microsoft.com/office/drawing/2014/main" id="{AA113EF0-F7B3-4F5B-5301-7F49D1BF68E9}"/>
              </a:ext>
            </a:extLst>
          </p:cNvPr>
          <p:cNvSpPr>
            <a:spLocks noGrp="1"/>
          </p:cNvSpPr>
          <p:nvPr>
            <p:ph idx="1"/>
          </p:nvPr>
        </p:nvSpPr>
        <p:spPr>
          <a:xfrm>
            <a:off x="7282235" y="2261538"/>
            <a:ext cx="4443298" cy="4058674"/>
          </a:xfrm>
        </p:spPr>
        <p:txBody>
          <a:bodyPr>
            <a:noAutofit/>
          </a:bodyPr>
          <a:lstStyle/>
          <a:p>
            <a:r>
              <a:rPr lang="en-US" sz="1700" dirty="0">
                <a:latin typeface="Baskerville" panose="02020502070401020303" pitchFamily="18" charset="0"/>
                <a:ea typeface="Baskerville" panose="02020502070401020303" pitchFamily="18" charset="0"/>
              </a:rPr>
              <a:t>Before coming to Yah and His truth we used to be children of darkness, slaves to sin, headed for Gods wrath just like everyone else. But God being so rich in mercy, rose us up from the dead just like He did with </a:t>
            </a:r>
            <a:r>
              <a:rPr lang="en-US" sz="1700" dirty="0" err="1">
                <a:latin typeface="Baskerville" panose="02020502070401020303" pitchFamily="18" charset="0"/>
                <a:ea typeface="Baskerville" panose="02020502070401020303" pitchFamily="18" charset="0"/>
              </a:rPr>
              <a:t>Yeshua</a:t>
            </a:r>
            <a:r>
              <a:rPr lang="en-US" sz="1700" dirty="0">
                <a:latin typeface="Baskerville" panose="02020502070401020303" pitchFamily="18" charset="0"/>
                <a:ea typeface="Baskerville" panose="02020502070401020303" pitchFamily="18" charset="0"/>
              </a:rPr>
              <a:t> our Messiah so that we may lay hold of everlasting life, prepared for those who love Him which means obey Him.</a:t>
            </a:r>
          </a:p>
          <a:p>
            <a:r>
              <a:rPr lang="en-US" sz="1700" dirty="0">
                <a:latin typeface="Baskerville" panose="02020502070401020303" pitchFamily="18" charset="0"/>
                <a:ea typeface="Baskerville" panose="02020502070401020303" pitchFamily="18" charset="0"/>
              </a:rPr>
              <a:t>Since He removed the scales from our eyes, we’re now called to remove the scales from other people’s eyes Matt 7:1-5, James 2:1-9, Lev 19:15-18. Which means we can no longer partake in the ways of this world that is passing away, but live according to Gods righteousness and teach our neighbors to do the same so that they too can be saved.</a:t>
            </a:r>
          </a:p>
          <a:p>
            <a:r>
              <a:rPr lang="en-US" sz="1700" dirty="0">
                <a:latin typeface="Baskerville" panose="02020502070401020303" pitchFamily="18" charset="0"/>
                <a:ea typeface="Baskerville" panose="02020502070401020303" pitchFamily="18" charset="0"/>
              </a:rPr>
              <a:t>Ephesians 5:1-11 shows us this.</a:t>
            </a:r>
          </a:p>
        </p:txBody>
      </p:sp>
    </p:spTree>
    <p:extLst>
      <p:ext uri="{BB962C8B-B14F-4D97-AF65-F5344CB8AC3E}">
        <p14:creationId xmlns:p14="http://schemas.microsoft.com/office/powerpoint/2010/main" val="207114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9970E3-2FBF-A908-A411-D86B31B36052}"/>
              </a:ext>
            </a:extLst>
          </p:cNvPr>
          <p:cNvSpPr>
            <a:spLocks noGrp="1"/>
          </p:cNvSpPr>
          <p:nvPr>
            <p:ph type="title"/>
          </p:nvPr>
        </p:nvSpPr>
        <p:spPr>
          <a:xfrm>
            <a:off x="5232400" y="1641752"/>
            <a:ext cx="6140449" cy="1323439"/>
          </a:xfrm>
        </p:spPr>
        <p:txBody>
          <a:bodyPr anchor="t">
            <a:normAutofit/>
          </a:bodyPr>
          <a:lstStyle/>
          <a:p>
            <a:r>
              <a:rPr lang="en-US" sz="4000">
                <a:solidFill>
                  <a:schemeClr val="bg1"/>
                </a:solidFill>
                <a:latin typeface="Baskerville" panose="02020502070401020303" pitchFamily="18" charset="0"/>
                <a:ea typeface="Baskerville" panose="02020502070401020303" pitchFamily="18" charset="0"/>
              </a:rPr>
              <a:t>The unfruitful works of darkness surrounding Easter:</a:t>
            </a:r>
          </a:p>
        </p:txBody>
      </p:sp>
      <p:pic>
        <p:nvPicPr>
          <p:cNvPr id="5" name="Picture 4" descr="A stone carving of a person&#10;&#10;Description automatically generated">
            <a:extLst>
              <a:ext uri="{FF2B5EF4-FFF2-40B4-BE49-F238E27FC236}">
                <a16:creationId xmlns:a16="http://schemas.microsoft.com/office/drawing/2014/main" id="{E95773F6-036A-673A-5109-534A684428C7}"/>
              </a:ext>
            </a:extLst>
          </p:cNvPr>
          <p:cNvPicPr>
            <a:picLocks noChangeAspect="1"/>
          </p:cNvPicPr>
          <p:nvPr/>
        </p:nvPicPr>
        <p:blipFill>
          <a:blip r:embed="rId2">
            <a:extLst>
              <a:ext uri="{837473B0-CC2E-450A-ABE3-18F120FF3D39}">
                <a1611:picAttrSrcUrl xmlns:a1611="http://schemas.microsoft.com/office/drawing/2016/11/main" r:id="rId3"/>
              </a:ext>
            </a:extLst>
          </a:blip>
          <a:srcRect l="556"/>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20" name="Group 19">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1" name="Freeform: Shape 20">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28720896-9E8B-88A4-8964-3450303C3C5B}"/>
              </a:ext>
            </a:extLst>
          </p:cNvPr>
          <p:cNvSpPr>
            <a:spLocks noGrp="1"/>
          </p:cNvSpPr>
          <p:nvPr>
            <p:ph idx="1"/>
          </p:nvPr>
        </p:nvSpPr>
        <p:spPr>
          <a:xfrm>
            <a:off x="5232401" y="3146400"/>
            <a:ext cx="6140449" cy="3311550"/>
          </a:xfrm>
        </p:spPr>
        <p:txBody>
          <a:bodyPr>
            <a:normAutofit/>
          </a:bodyPr>
          <a:lstStyle/>
          <a:p>
            <a:r>
              <a:rPr lang="en-US" sz="1500" dirty="0">
                <a:solidFill>
                  <a:schemeClr val="bg1">
                    <a:alpha val="80000"/>
                  </a:schemeClr>
                </a:solidFill>
                <a:latin typeface="Baskerville" panose="02020502070401020303" pitchFamily="18" charset="0"/>
                <a:ea typeface="Baskerville" panose="02020502070401020303" pitchFamily="18" charset="0"/>
              </a:rPr>
              <a:t>As we know this day does not worship our Heavenly Father, but some fertility goddess named Ishtar (</a:t>
            </a:r>
            <a:r>
              <a:rPr lang="en-US" sz="1500" dirty="0" err="1">
                <a:solidFill>
                  <a:schemeClr val="bg1">
                    <a:alpha val="80000"/>
                  </a:schemeClr>
                </a:solidFill>
                <a:latin typeface="Baskerville" panose="02020502070401020303" pitchFamily="18" charset="0"/>
                <a:ea typeface="Baskerville" panose="02020502070401020303" pitchFamily="18" charset="0"/>
              </a:rPr>
              <a:t>Ashteroth</a:t>
            </a:r>
            <a:r>
              <a:rPr lang="en-US" sz="1500" dirty="0">
                <a:solidFill>
                  <a:schemeClr val="bg1">
                    <a:alpha val="80000"/>
                  </a:schemeClr>
                </a:solidFill>
                <a:latin typeface="Baskerville" panose="02020502070401020303" pitchFamily="18" charset="0"/>
                <a:ea typeface="Baskerville" panose="02020502070401020303" pitchFamily="18" charset="0"/>
              </a:rPr>
              <a:t>). Originates from a Babylonian celebration that we now in modern times call Easter formally was Ishtar. </a:t>
            </a:r>
          </a:p>
          <a:p>
            <a:r>
              <a:rPr lang="en-US" sz="1500" dirty="0">
                <a:solidFill>
                  <a:schemeClr val="bg1">
                    <a:alpha val="80000"/>
                  </a:schemeClr>
                </a:solidFill>
                <a:latin typeface="Baskerville" panose="02020502070401020303" pitchFamily="18" charset="0"/>
                <a:ea typeface="Baskerville" panose="02020502070401020303" pitchFamily="18" charset="0"/>
              </a:rPr>
              <a:t>The eggs and bunny seem innocent but also hold symbols surrounding fertility and fornication. It has been twisted to symbolize “rebirth/renewal of life”, even though that is simply not true. Especially concerning our Messiahs resurrection. </a:t>
            </a:r>
          </a:p>
          <a:p>
            <a:r>
              <a:rPr lang="en-US" sz="1500" dirty="0">
                <a:solidFill>
                  <a:schemeClr val="bg1">
                    <a:alpha val="80000"/>
                  </a:schemeClr>
                </a:solidFill>
                <a:latin typeface="Baskerville" panose="02020502070401020303" pitchFamily="18" charset="0"/>
                <a:ea typeface="Baskerville" panose="02020502070401020303" pitchFamily="18" charset="0"/>
              </a:rPr>
              <a:t>And how much more do the Catholics like to “venerate” Mary on this day regarding our Messiahs resurrection? Truly nothing new under the sun! Ecclesiastes 1:9-11</a:t>
            </a:r>
          </a:p>
          <a:p>
            <a:r>
              <a:rPr lang="en-US" sz="1500" dirty="0">
                <a:solidFill>
                  <a:schemeClr val="bg1">
                    <a:alpha val="80000"/>
                  </a:schemeClr>
                </a:solidFill>
                <a:latin typeface="Baskerville" panose="02020502070401020303" pitchFamily="18" charset="0"/>
                <a:ea typeface="Baskerville" panose="02020502070401020303" pitchFamily="18" charset="0"/>
              </a:rPr>
              <a:t>Part of why Israel was divorced and booted from the land of their inheritance in 2 Kings 17-25 and how much sooner will we be cut off if we do exactly what they did?! Romans 11</a:t>
            </a:r>
          </a:p>
        </p:txBody>
      </p:sp>
      <p:sp>
        <p:nvSpPr>
          <p:cNvPr id="6" name="TextBox 5">
            <a:extLst>
              <a:ext uri="{FF2B5EF4-FFF2-40B4-BE49-F238E27FC236}">
                <a16:creationId xmlns:a16="http://schemas.microsoft.com/office/drawing/2014/main" id="{3A67A578-104F-B2F8-CE7C-4919D291D9DF}"/>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Ishta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41663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343654-52BD-0AFC-4E09-F53E2F84886C}"/>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5499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902663-0D47-9763-3951-C320933A73B1}"/>
              </a:ext>
            </a:extLst>
          </p:cNvPr>
          <p:cNvSpPr>
            <a:spLocks noGrp="1"/>
          </p:cNvSpPr>
          <p:nvPr>
            <p:ph type="title"/>
          </p:nvPr>
        </p:nvSpPr>
        <p:spPr>
          <a:xfrm>
            <a:off x="640080" y="325369"/>
            <a:ext cx="4368602" cy="1956841"/>
          </a:xfrm>
        </p:spPr>
        <p:txBody>
          <a:bodyPr anchor="b">
            <a:normAutofit/>
          </a:bodyPr>
          <a:lstStyle/>
          <a:p>
            <a:r>
              <a:rPr lang="en-US" sz="4200">
                <a:latin typeface="Baskerville" panose="02020502070401020303" pitchFamily="18" charset="0"/>
                <a:ea typeface="Baskerville" panose="02020502070401020303" pitchFamily="18" charset="0"/>
              </a:rPr>
              <a:t>1 John 5 idolatry is the sin that leads to death:</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EB6396-8C19-3E91-B2CD-22316E66E85D}"/>
              </a:ext>
            </a:extLst>
          </p:cNvPr>
          <p:cNvSpPr>
            <a:spLocks noGrp="1"/>
          </p:cNvSpPr>
          <p:nvPr>
            <p:ph idx="1"/>
          </p:nvPr>
        </p:nvSpPr>
        <p:spPr>
          <a:xfrm>
            <a:off x="357188" y="2872899"/>
            <a:ext cx="4651494" cy="3785036"/>
          </a:xfrm>
        </p:spPr>
        <p:txBody>
          <a:bodyPr>
            <a:normAutofit/>
          </a:bodyPr>
          <a:lstStyle/>
          <a:p>
            <a:r>
              <a:rPr lang="en-US" sz="2200" dirty="0">
                <a:latin typeface="Baskerville" panose="02020502070401020303" pitchFamily="18" charset="0"/>
                <a:ea typeface="Baskerville" panose="02020502070401020303" pitchFamily="18" charset="0"/>
              </a:rPr>
              <a:t>1 John 5:13-21, Ezekiel 14:1-11 it’s the sin that leads to death because it causes people to become blind Psalm 115:1-8, Psalm 135:15-18. Blind to what His word says and who He is for His word is truth, and He is the One true God worthy of worship &amp; praise. It’s not just idolatry against God but adultery against Him. And if one does not repent from this, He will repay them to their face! Exodus 20:3-6, Deuteronomy 5:7-10</a:t>
            </a:r>
          </a:p>
        </p:txBody>
      </p:sp>
      <p:pic>
        <p:nvPicPr>
          <p:cNvPr id="5" name="Picture 4">
            <a:extLst>
              <a:ext uri="{FF2B5EF4-FFF2-40B4-BE49-F238E27FC236}">
                <a16:creationId xmlns:a16="http://schemas.microsoft.com/office/drawing/2014/main" id="{2AD9F2E9-BD7D-EE65-E183-85B8D56BEB1A}"/>
              </a:ext>
            </a:extLst>
          </p:cNvPr>
          <p:cNvPicPr>
            <a:picLocks noChangeAspect="1"/>
          </p:cNvPicPr>
          <p:nvPr/>
        </p:nvPicPr>
        <p:blipFill>
          <a:blip r:embed="rId2">
            <a:extLst>
              <a:ext uri="{837473B0-CC2E-450A-ABE3-18F120FF3D39}">
                <a1611:picAttrSrcUrl xmlns:a1611="http://schemas.microsoft.com/office/drawing/2016/11/main" r:id="rId3"/>
              </a:ext>
            </a:extLst>
          </a:blip>
          <a:srcRect l="12425" r="24886"/>
          <a:stretch/>
        </p:blipFill>
        <p:spPr>
          <a:xfrm>
            <a:off x="5313225"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047A743F-6639-74A7-64AD-5A55AA509108}"/>
              </a:ext>
            </a:extLst>
          </p:cNvPr>
          <p:cNvSpPr txBox="1"/>
          <p:nvPr/>
        </p:nvSpPr>
        <p:spPr>
          <a:xfrm>
            <a:off x="9753432" y="665793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lainbibleteaching.com/2012/01/11/facts-about-idol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35781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9B246C0-C14F-C6C0-AA85-770BB99DF5C5}"/>
              </a:ext>
            </a:extLst>
          </p:cNvPr>
          <p:cNvPicPr>
            <a:picLocks noChangeAspect="1"/>
          </p:cNvPicPr>
          <p:nvPr/>
        </p:nvPicPr>
        <p:blipFill>
          <a:blip r:embed="rId2">
            <a:extLst>
              <a:ext uri="{837473B0-CC2E-450A-ABE3-18F120FF3D39}">
                <a1611:picAttrSrcUrl xmlns:a1611="http://schemas.microsoft.com/office/drawing/2016/11/main" r:id="rId3"/>
              </a:ext>
            </a:extLst>
          </a:blip>
          <a:srcRect t="28228" b="2443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DBF08A-412C-8952-5282-B4C71866A4F5}"/>
              </a:ext>
            </a:extLst>
          </p:cNvPr>
          <p:cNvSpPr>
            <a:spLocks noGrp="1"/>
          </p:cNvSpPr>
          <p:nvPr>
            <p:ph type="title"/>
          </p:nvPr>
        </p:nvSpPr>
        <p:spPr>
          <a:xfrm>
            <a:off x="7531610" y="365125"/>
            <a:ext cx="3822189" cy="1899912"/>
          </a:xfrm>
        </p:spPr>
        <p:txBody>
          <a:bodyPr>
            <a:normAutofit/>
          </a:bodyPr>
          <a:lstStyle/>
          <a:p>
            <a:r>
              <a:rPr lang="en-US" sz="4000">
                <a:latin typeface="Baskerville" panose="02020502070401020303" pitchFamily="18" charset="0"/>
                <a:ea typeface="Baskerville" panose="02020502070401020303" pitchFamily="18" charset="0"/>
              </a:rPr>
              <a:t>How to handle idolaters:</a:t>
            </a:r>
          </a:p>
        </p:txBody>
      </p:sp>
      <p:sp>
        <p:nvSpPr>
          <p:cNvPr id="3" name="Content Placeholder 2">
            <a:extLst>
              <a:ext uri="{FF2B5EF4-FFF2-40B4-BE49-F238E27FC236}">
                <a16:creationId xmlns:a16="http://schemas.microsoft.com/office/drawing/2014/main" id="{ACA59D52-30A8-E635-BFAE-B0901896FC86}"/>
              </a:ext>
            </a:extLst>
          </p:cNvPr>
          <p:cNvSpPr>
            <a:spLocks noGrp="1"/>
          </p:cNvSpPr>
          <p:nvPr>
            <p:ph idx="1"/>
          </p:nvPr>
        </p:nvSpPr>
        <p:spPr>
          <a:xfrm>
            <a:off x="7315200" y="2434201"/>
            <a:ext cx="4614863" cy="4058674"/>
          </a:xfrm>
        </p:spPr>
        <p:txBody>
          <a:bodyPr>
            <a:normAutofit/>
          </a:bodyPr>
          <a:lstStyle/>
          <a:p>
            <a:r>
              <a:rPr lang="en-US" sz="2000" dirty="0">
                <a:latin typeface="Baskerville" panose="02020502070401020303" pitchFamily="18" charset="0"/>
                <a:ea typeface="Baskerville" panose="02020502070401020303" pitchFamily="18" charset="0"/>
              </a:rPr>
              <a:t>Rebuke and pray for them to experience Gods conviction on their hearts, but outright prayer we can not do Jeremiah 7:16-20, Jeremiah 11:11-17 since they’re full of idols, pride, covetousness, and vanity. They loved not God, they loved their own ways (unless if they repent) they will be damned as 2 Thessalonians 2.</a:t>
            </a:r>
          </a:p>
          <a:p>
            <a:r>
              <a:rPr lang="en-US" sz="2000" dirty="0">
                <a:latin typeface="Baskerville" panose="02020502070401020303" pitchFamily="18" charset="0"/>
                <a:ea typeface="Baskerville" panose="02020502070401020303" pitchFamily="18" charset="0"/>
              </a:rPr>
              <a:t>Whether or not they hear or forbear we’re called to warn them anyways, laying down our lives as </a:t>
            </a:r>
            <a:r>
              <a:rPr lang="en-US" sz="2000" dirty="0" err="1">
                <a:latin typeface="Baskerville" panose="02020502070401020303" pitchFamily="18" charset="0"/>
                <a:ea typeface="Baskerville" panose="02020502070401020303" pitchFamily="18" charset="0"/>
              </a:rPr>
              <a:t>Yeshua</a:t>
            </a:r>
            <a:r>
              <a:rPr lang="en-US" sz="2000" dirty="0">
                <a:latin typeface="Baskerville" panose="02020502070401020303" pitchFamily="18" charset="0"/>
                <a:ea typeface="Baskerville" panose="02020502070401020303" pitchFamily="18" charset="0"/>
              </a:rPr>
              <a:t> did Ezekiel 2-3, 33, John 15:12-17.</a:t>
            </a:r>
          </a:p>
        </p:txBody>
      </p:sp>
      <p:pic>
        <p:nvPicPr>
          <p:cNvPr id="15" name="Graphic 14">
            <a:extLst>
              <a:ext uri="{FF2B5EF4-FFF2-40B4-BE49-F238E27FC236}">
                <a16:creationId xmlns:a16="http://schemas.microsoft.com/office/drawing/2014/main" id="{B3F19E0C-EFF5-00CD-71AB-A60CBE05E6FA}"/>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166971" y="100007"/>
            <a:ext cx="6657985" cy="6657985"/>
          </a:xfrm>
          <a:prstGeom prst="rect">
            <a:avLst/>
          </a:prstGeom>
        </p:spPr>
      </p:pic>
    </p:spTree>
    <p:extLst>
      <p:ext uri="{BB962C8B-B14F-4D97-AF65-F5344CB8AC3E}">
        <p14:creationId xmlns:p14="http://schemas.microsoft.com/office/powerpoint/2010/main" val="335304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D19A57-5337-0A58-4945-DA0D8185A554}"/>
              </a:ext>
            </a:extLst>
          </p:cNvPr>
          <p:cNvPicPr>
            <a:picLocks noChangeAspect="1"/>
          </p:cNvPicPr>
          <p:nvPr/>
        </p:nvPicPr>
        <p:blipFill>
          <a:blip r:embed="rId2">
            <a:extLst>
              <a:ext uri="{837473B0-CC2E-450A-ABE3-18F120FF3D39}">
                <a1611:picAttrSrcUrl xmlns:a1611="http://schemas.microsoft.com/office/drawing/2016/11/main" r:id="rId3"/>
              </a:ext>
            </a:extLst>
          </a:blip>
          <a:srcRect t="20104" b="4895"/>
          <a:stretch/>
        </p:blipFill>
        <p:spPr>
          <a:xfrm>
            <a:off x="20" y="-22"/>
            <a:ext cx="12191977" cy="6858022"/>
          </a:xfrm>
          <a:prstGeom prst="rect">
            <a:avLst/>
          </a:prstGeom>
        </p:spPr>
      </p:pic>
      <p:sp>
        <p:nvSpPr>
          <p:cNvPr id="15" name="Rectangle 1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7575FB-B54E-7F55-41A8-4C77E190EDEC}"/>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dirty="0">
                <a:solidFill>
                  <a:srgbClr val="FFFFFF"/>
                </a:solidFill>
                <a:latin typeface="Baskerville" panose="02020502070401020303" pitchFamily="18" charset="0"/>
                <a:ea typeface="Baskerville" panose="02020502070401020303" pitchFamily="18" charset="0"/>
              </a:rPr>
              <a:t>More scriptures:</a:t>
            </a:r>
          </a:p>
        </p:txBody>
      </p:sp>
      <p:sp>
        <p:nvSpPr>
          <p:cNvPr id="3" name="Content Placeholder 2">
            <a:extLst>
              <a:ext uri="{FF2B5EF4-FFF2-40B4-BE49-F238E27FC236}">
                <a16:creationId xmlns:a16="http://schemas.microsoft.com/office/drawing/2014/main" id="{447D4A38-2D05-236F-9AA3-5DAFBEF8AF9D}"/>
              </a:ext>
            </a:extLst>
          </p:cNvPr>
          <p:cNvSpPr>
            <a:spLocks noGrp="1"/>
          </p:cNvSpPr>
          <p:nvPr>
            <p:ph idx="1"/>
          </p:nvPr>
        </p:nvSpPr>
        <p:spPr>
          <a:xfrm>
            <a:off x="643466" y="4551037"/>
            <a:ext cx="5449479" cy="1578054"/>
          </a:xfrm>
        </p:spPr>
        <p:txBody>
          <a:bodyPr vert="horz" lIns="91440" tIns="45720" rIns="91440" bIns="45720" rtlCol="0" anchor="b">
            <a:normAutofit/>
          </a:bodyPr>
          <a:lstStyle/>
          <a:p>
            <a:pPr marL="0" indent="0">
              <a:buNone/>
            </a:pPr>
            <a:r>
              <a:rPr lang="en-US" sz="2400" dirty="0">
                <a:solidFill>
                  <a:srgbClr val="FFFFFF"/>
                </a:solidFill>
                <a:latin typeface="Baskerville" panose="02020502070401020303" pitchFamily="18" charset="0"/>
                <a:ea typeface="Baskerville" panose="02020502070401020303" pitchFamily="18" charset="0"/>
              </a:rPr>
              <a:t>Matthew 15:7-9, 1 Corinthians 10, 1 Corinthians 8, 1 Corinthians 6:9-11, Acts 15:28-29</a:t>
            </a:r>
          </a:p>
        </p:txBody>
      </p:sp>
      <p:sp>
        <p:nvSpPr>
          <p:cNvPr id="1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68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F976-88DF-C711-33CA-A1311D3ABE85}"/>
              </a:ext>
            </a:extLst>
          </p:cNvPr>
          <p:cNvSpPr>
            <a:spLocks noGrp="1"/>
          </p:cNvSpPr>
          <p:nvPr>
            <p:ph type="title"/>
          </p:nvPr>
        </p:nvSpPr>
        <p:spPr/>
        <p:txBody>
          <a:bodyPr/>
          <a:lstStyle/>
          <a:p>
            <a:r>
              <a:rPr lang="en-US" dirty="0">
                <a:latin typeface="Baskerville" panose="02020502070401020303" pitchFamily="18" charset="0"/>
                <a:ea typeface="Baskerville" panose="02020502070401020303" pitchFamily="18" charset="0"/>
              </a:rPr>
              <a:t>Conclusion:</a:t>
            </a:r>
          </a:p>
        </p:txBody>
      </p:sp>
      <p:sp>
        <p:nvSpPr>
          <p:cNvPr id="3" name="Content Placeholder 2">
            <a:extLst>
              <a:ext uri="{FF2B5EF4-FFF2-40B4-BE49-F238E27FC236}">
                <a16:creationId xmlns:a16="http://schemas.microsoft.com/office/drawing/2014/main" id="{FBA1867B-11D9-9270-E4E5-F77F07AD1C6B}"/>
              </a:ext>
            </a:extLst>
          </p:cNvPr>
          <p:cNvSpPr>
            <a:spLocks noGrp="1"/>
          </p:cNvSpPr>
          <p:nvPr>
            <p:ph idx="1"/>
          </p:nvPr>
        </p:nvSpPr>
        <p:spPr/>
        <p:txBody>
          <a:bodyPr/>
          <a:lstStyle/>
          <a:p>
            <a:r>
              <a:rPr lang="en-US" dirty="0">
                <a:latin typeface="Baskerville" panose="02020502070401020303" pitchFamily="18" charset="0"/>
                <a:ea typeface="Baskerville" panose="02020502070401020303" pitchFamily="18" charset="0"/>
              </a:rPr>
              <a:t>This day neither honors the Father nor the Son (he arose during the Sabbath Luke 24:5-8) all the church has done is try to take an unclean, unholy day and whitewash it into something it’s not Job 14:4.</a:t>
            </a:r>
          </a:p>
          <a:p>
            <a:r>
              <a:rPr lang="en-US" dirty="0">
                <a:latin typeface="Baskerville" panose="02020502070401020303" pitchFamily="18" charset="0"/>
                <a:ea typeface="Baskerville" panose="02020502070401020303" pitchFamily="18" charset="0"/>
              </a:rPr>
              <a:t>If you love the Father just do what He asks of you, don’t add or take away. He doesn’t exact much of you besides this Micah 6:8 </a:t>
            </a:r>
            <a:r>
              <a:rPr lang="en-US" b="0" i="0" dirty="0">
                <a:solidFill>
                  <a:srgbClr val="000000"/>
                </a:solidFill>
                <a:effectLst/>
                <a:latin typeface="Baskerville" panose="02020502070401020303" pitchFamily="18" charset="0"/>
                <a:ea typeface="Baskerville" panose="02020502070401020303" pitchFamily="18" charset="0"/>
              </a:rPr>
              <a:t>He hath shewed thee, O man, what is good; and what doth the </a:t>
            </a:r>
            <a:r>
              <a:rPr lang="en-US" b="0" i="0" cap="small" dirty="0">
                <a:solidFill>
                  <a:srgbClr val="000000"/>
                </a:solidFill>
                <a:effectLst/>
                <a:latin typeface="Baskerville" panose="02020502070401020303" pitchFamily="18" charset="0"/>
                <a:ea typeface="Baskerville" panose="02020502070401020303" pitchFamily="18" charset="0"/>
              </a:rPr>
              <a:t>Lord</a:t>
            </a:r>
            <a:r>
              <a:rPr lang="en-US" b="0" i="0" dirty="0">
                <a:solidFill>
                  <a:srgbClr val="000000"/>
                </a:solidFill>
                <a:effectLst/>
                <a:latin typeface="Baskerville" panose="02020502070401020303" pitchFamily="18" charset="0"/>
                <a:ea typeface="Baskerville" panose="02020502070401020303" pitchFamily="18" charset="0"/>
              </a:rPr>
              <a:t> require of thee, but to do justly (royal law/righteous judgement/pleading the cause of the fatherless &amp; widow), and to love mercy (obey the Ten Commandments &amp; teach men so), and to walk humbly with thy God (a humble contrite heart He will not despise)?</a:t>
            </a:r>
            <a:endParaRPr lang="en-US"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204992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706</Words>
  <Application>Microsoft Macintosh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Baskerville</vt:lpstr>
      <vt:lpstr>Calibri</vt:lpstr>
      <vt:lpstr>Calibri Light</vt:lpstr>
      <vt:lpstr>Office Theme</vt:lpstr>
      <vt:lpstr>Why we can’t be partakers…</vt:lpstr>
      <vt:lpstr>Have no fellowship with the unfruitful works of darkness, but rebuke them…</vt:lpstr>
      <vt:lpstr>The unfruitful works of darkness surrounding Easter:</vt:lpstr>
      <vt:lpstr>PowerPoint Presentation</vt:lpstr>
      <vt:lpstr>1 John 5 idolatry is the sin that leads to death:</vt:lpstr>
      <vt:lpstr>How to handle idolaters:</vt:lpstr>
      <vt:lpstr>More scriptures: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can’t be partakers…</dc:title>
  <dc:creator>agoss</dc:creator>
  <cp:lastModifiedBy>agoss</cp:lastModifiedBy>
  <cp:revision>1</cp:revision>
  <dcterms:created xsi:type="dcterms:W3CDTF">2025-04-18T21:46:59Z</dcterms:created>
  <dcterms:modified xsi:type="dcterms:W3CDTF">2025-04-19T03:25:39Z</dcterms:modified>
</cp:coreProperties>
</file>