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9" r:id="rId4"/>
    <p:sldId id="258" r:id="rId5"/>
    <p:sldId id="260" r:id="rId6"/>
    <p:sldId id="267" r:id="rId7"/>
    <p:sldId id="261" r:id="rId8"/>
    <p:sldId id="270" r:id="rId9"/>
    <p:sldId id="268" r:id="rId10"/>
    <p:sldId id="262" r:id="rId11"/>
    <p:sldId id="263" r:id="rId12"/>
    <p:sldId id="271"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C73C6-D007-80DE-CB71-FEEA5AF65430}" v="984" dt="2025-06-27T20:12:18.758"/>
    <p1510:client id="{506B17FA-F825-5507-AB9C-7950AD770AC1}" v="8" dt="2025-06-28T17:07:24.572"/>
    <p1510:client id="{66C3E6F7-BC74-8487-9745-F841219713B4}" v="353" dt="2025-06-28T16:02:53.556"/>
    <p1510:client id="{DF4701A5-4953-AFAC-C62F-6622C29FEC3D}" v="43" dt="2025-06-29T15:12:3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ney Adams" userId="e579c03e560ac04b" providerId="Windows Live" clId="Web-{66C3E6F7-BC74-8487-9745-F841219713B4}"/>
    <pc:docChg chg="addSld modSld sldOrd">
      <pc:chgData name="Brittney Adams" userId="e579c03e560ac04b" providerId="Windows Live" clId="Web-{66C3E6F7-BC74-8487-9745-F841219713B4}" dt="2025-06-28T16:02:53.556" v="353" actId="20577"/>
      <pc:docMkLst>
        <pc:docMk/>
      </pc:docMkLst>
      <pc:sldChg chg="addSp delSp modSp mod setBg">
        <pc:chgData name="Brittney Adams" userId="e579c03e560ac04b" providerId="Windows Live" clId="Web-{66C3E6F7-BC74-8487-9745-F841219713B4}" dt="2025-06-28T15:52:06.681" v="329"/>
        <pc:sldMkLst>
          <pc:docMk/>
          <pc:sldMk cId="2002958483" sldId="259"/>
        </pc:sldMkLst>
        <pc:picChg chg="add mod ord">
          <ac:chgData name="Brittney Adams" userId="e579c03e560ac04b" providerId="Windows Live" clId="Web-{66C3E6F7-BC74-8487-9745-F841219713B4}" dt="2025-06-28T15:41:51.623" v="323" actId="1076"/>
          <ac:picMkLst>
            <pc:docMk/>
            <pc:sldMk cId="2002958483" sldId="259"/>
            <ac:picMk id="4" creationId="{6C2D89FD-2C78-38A8-493F-0031E11E1405}"/>
          </ac:picMkLst>
        </pc:picChg>
        <pc:picChg chg="add del mod ord">
          <ac:chgData name="Brittney Adams" userId="e579c03e560ac04b" providerId="Windows Live" clId="Web-{66C3E6F7-BC74-8487-9745-F841219713B4}" dt="2025-06-28T15:40:07.888" v="315"/>
          <ac:picMkLst>
            <pc:docMk/>
            <pc:sldMk cId="2002958483" sldId="259"/>
            <ac:picMk id="5" creationId="{51AAA2EF-4E69-A22F-56D1-232EEA534D84}"/>
          </ac:picMkLst>
        </pc:picChg>
        <pc:picChg chg="add mod ord">
          <ac:chgData name="Brittney Adams" userId="e579c03e560ac04b" providerId="Windows Live" clId="Web-{66C3E6F7-BC74-8487-9745-F841219713B4}" dt="2025-06-28T15:41:57.701" v="324" actId="1076"/>
          <ac:picMkLst>
            <pc:docMk/>
            <pc:sldMk cId="2002958483" sldId="259"/>
            <ac:picMk id="6" creationId="{2C89C279-D99E-10D7-4C8A-C320C6EB0033}"/>
          </ac:picMkLst>
        </pc:picChg>
      </pc:sldChg>
      <pc:sldChg chg="modSp">
        <pc:chgData name="Brittney Adams" userId="e579c03e560ac04b" providerId="Windows Live" clId="Web-{66C3E6F7-BC74-8487-9745-F841219713B4}" dt="2025-06-27T20:17:24.826" v="28" actId="14100"/>
        <pc:sldMkLst>
          <pc:docMk/>
          <pc:sldMk cId="2580164302" sldId="262"/>
        </pc:sldMkLst>
        <pc:spChg chg="mod">
          <ac:chgData name="Brittney Adams" userId="e579c03e560ac04b" providerId="Windows Live" clId="Web-{66C3E6F7-BC74-8487-9745-F841219713B4}" dt="2025-06-27T20:17:22.154" v="27" actId="1076"/>
          <ac:spMkLst>
            <pc:docMk/>
            <pc:sldMk cId="2580164302" sldId="262"/>
            <ac:spMk id="2" creationId="{F4513982-336E-351F-D036-3EEECA24675B}"/>
          </ac:spMkLst>
        </pc:spChg>
        <pc:spChg chg="mod">
          <ac:chgData name="Brittney Adams" userId="e579c03e560ac04b" providerId="Windows Live" clId="Web-{66C3E6F7-BC74-8487-9745-F841219713B4}" dt="2025-06-27T20:17:24.826" v="28" actId="14100"/>
          <ac:spMkLst>
            <pc:docMk/>
            <pc:sldMk cId="2580164302" sldId="262"/>
            <ac:spMk id="3" creationId="{88F5D3C1-2248-F001-15BD-9D57883E81B6}"/>
          </ac:spMkLst>
        </pc:spChg>
      </pc:sldChg>
      <pc:sldChg chg="modSp">
        <pc:chgData name="Brittney Adams" userId="e579c03e560ac04b" providerId="Windows Live" clId="Web-{66C3E6F7-BC74-8487-9745-F841219713B4}" dt="2025-06-28T16:02:53.556" v="353" actId="20577"/>
        <pc:sldMkLst>
          <pc:docMk/>
          <pc:sldMk cId="262313855" sldId="263"/>
        </pc:sldMkLst>
        <pc:spChg chg="mod">
          <ac:chgData name="Brittney Adams" userId="e579c03e560ac04b" providerId="Windows Live" clId="Web-{66C3E6F7-BC74-8487-9745-F841219713B4}" dt="2025-06-27T20:36:42.137" v="99" actId="1076"/>
          <ac:spMkLst>
            <pc:docMk/>
            <pc:sldMk cId="262313855" sldId="263"/>
            <ac:spMk id="2" creationId="{CCB6FCD2-1A4A-47F1-3B56-C280F22DDEB0}"/>
          </ac:spMkLst>
        </pc:spChg>
        <pc:spChg chg="mod">
          <ac:chgData name="Brittney Adams" userId="e579c03e560ac04b" providerId="Windows Live" clId="Web-{66C3E6F7-BC74-8487-9745-F841219713B4}" dt="2025-06-28T16:02:53.556" v="353" actId="20577"/>
          <ac:spMkLst>
            <pc:docMk/>
            <pc:sldMk cId="262313855" sldId="263"/>
            <ac:spMk id="3" creationId="{D49408FF-5757-57A4-BBE7-C0F5110D4F4D}"/>
          </ac:spMkLst>
        </pc:spChg>
        <pc:spChg chg="mod">
          <ac:chgData name="Brittney Adams" userId="e579c03e560ac04b" providerId="Windows Live" clId="Web-{66C3E6F7-BC74-8487-9745-F841219713B4}" dt="2025-06-28T16:01:42.275" v="338" actId="20577"/>
          <ac:spMkLst>
            <pc:docMk/>
            <pc:sldMk cId="262313855" sldId="263"/>
            <ac:spMk id="10" creationId="{5D13CC36-B950-4F02-9BAF-9A7EB267398C}"/>
          </ac:spMkLst>
        </pc:spChg>
      </pc:sldChg>
      <pc:sldChg chg="addSp delSp modSp mod ord setBg">
        <pc:chgData name="Brittney Adams" userId="e579c03e560ac04b" providerId="Windows Live" clId="Web-{66C3E6F7-BC74-8487-9745-F841219713B4}" dt="2025-06-28T15:32:36.541" v="299" actId="1076"/>
        <pc:sldMkLst>
          <pc:docMk/>
          <pc:sldMk cId="203051590" sldId="268"/>
        </pc:sldMkLst>
        <pc:spChg chg="mod">
          <ac:chgData name="Brittney Adams" userId="e579c03e560ac04b" providerId="Windows Live" clId="Web-{66C3E6F7-BC74-8487-9745-F841219713B4}" dt="2025-06-28T15:30:31.306" v="286" actId="14100"/>
          <ac:spMkLst>
            <pc:docMk/>
            <pc:sldMk cId="203051590" sldId="268"/>
            <ac:spMk id="2" creationId="{F97F2E83-1B8F-3116-B52F-94578ACD126C}"/>
          </ac:spMkLst>
        </pc:spChg>
        <pc:spChg chg="mod">
          <ac:chgData name="Brittney Adams" userId="e579c03e560ac04b" providerId="Windows Live" clId="Web-{66C3E6F7-BC74-8487-9745-F841219713B4}" dt="2025-06-28T15:30:37.587" v="287" actId="1076"/>
          <ac:spMkLst>
            <pc:docMk/>
            <pc:sldMk cId="203051590" sldId="268"/>
            <ac:spMk id="3" creationId="{70C5A3DF-F6C6-95CF-1C6F-2DA32095F91F}"/>
          </ac:spMkLst>
        </pc:spChg>
        <pc:spChg chg="add mod">
          <ac:chgData name="Brittney Adams" userId="e579c03e560ac04b" providerId="Windows Live" clId="Web-{66C3E6F7-BC74-8487-9745-F841219713B4}" dt="2025-06-28T15:29:50.665" v="278" actId="14100"/>
          <ac:spMkLst>
            <pc:docMk/>
            <pc:sldMk cId="203051590" sldId="268"/>
            <ac:spMk id="5" creationId="{74235266-AE91-835A-DCDE-4EF6435B5CF9}"/>
          </ac:spMkLst>
        </pc:spChg>
        <pc:spChg chg="add mod">
          <ac:chgData name="Brittney Adams" userId="e579c03e560ac04b" providerId="Windows Live" clId="Web-{66C3E6F7-BC74-8487-9745-F841219713B4}" dt="2025-06-28T15:30:01.571" v="280" actId="1076"/>
          <ac:spMkLst>
            <pc:docMk/>
            <pc:sldMk cId="203051590" sldId="268"/>
            <ac:spMk id="9" creationId="{1ACB6752-30B9-BBBE-BAFF-DC24D1FB9FBA}"/>
          </ac:spMkLst>
        </pc:spChg>
        <pc:picChg chg="add del mod">
          <ac:chgData name="Brittney Adams" userId="e579c03e560ac04b" providerId="Windows Live" clId="Web-{66C3E6F7-BC74-8487-9745-F841219713B4}" dt="2025-06-28T15:18:20.274" v="211"/>
          <ac:picMkLst>
            <pc:docMk/>
            <pc:sldMk cId="203051590" sldId="268"/>
            <ac:picMk id="4" creationId="{8C50CC10-6F47-3FD8-C2F7-D8A924BF82C0}"/>
          </ac:picMkLst>
        </pc:picChg>
        <pc:picChg chg="add del mod">
          <ac:chgData name="Brittney Adams" userId="e579c03e560ac04b" providerId="Windows Live" clId="Web-{66C3E6F7-BC74-8487-9745-F841219713B4}" dt="2025-06-28T15:18:34.555" v="213"/>
          <ac:picMkLst>
            <pc:docMk/>
            <pc:sldMk cId="203051590" sldId="268"/>
            <ac:picMk id="6" creationId="{37D08C17-98A7-05FA-C75B-5073C189461D}"/>
          </ac:picMkLst>
        </pc:picChg>
        <pc:picChg chg="add del mod ord">
          <ac:chgData name="Brittney Adams" userId="e579c03e560ac04b" providerId="Windows Live" clId="Web-{66C3E6F7-BC74-8487-9745-F841219713B4}" dt="2025-06-28T15:32:36.541" v="299" actId="1076"/>
          <ac:picMkLst>
            <pc:docMk/>
            <pc:sldMk cId="203051590" sldId="268"/>
            <ac:picMk id="7" creationId="{4581ACC2-23B1-C3A0-5D30-DA3F2DAB67F1}"/>
          </ac:picMkLst>
        </pc:picChg>
      </pc:sldChg>
      <pc:sldChg chg="modSp new mod setBg">
        <pc:chgData name="Brittney Adams" userId="e579c03e560ac04b" providerId="Windows Live" clId="Web-{66C3E6F7-BC74-8487-9745-F841219713B4}" dt="2025-06-28T15:51:28.243" v="326"/>
        <pc:sldMkLst>
          <pc:docMk/>
          <pc:sldMk cId="755533840" sldId="269"/>
        </pc:sldMkLst>
        <pc:spChg chg="mod">
          <ac:chgData name="Brittney Adams" userId="e579c03e560ac04b" providerId="Windows Live" clId="Web-{66C3E6F7-BC74-8487-9745-F841219713B4}" dt="2025-06-27T20:13:11.928" v="9" actId="20577"/>
          <ac:spMkLst>
            <pc:docMk/>
            <pc:sldMk cId="755533840" sldId="269"/>
            <ac:spMk id="2" creationId="{15C4AD24-70AC-4CE7-14DE-08DB3C637D9E}"/>
          </ac:spMkLst>
        </pc:spChg>
        <pc:spChg chg="mod">
          <ac:chgData name="Brittney Adams" userId="e579c03e560ac04b" providerId="Windows Live" clId="Web-{66C3E6F7-BC74-8487-9745-F841219713B4}" dt="2025-06-27T20:15:07.572" v="24" actId="20577"/>
          <ac:spMkLst>
            <pc:docMk/>
            <pc:sldMk cId="755533840" sldId="269"/>
            <ac:spMk id="3" creationId="{417B2079-B96C-A218-AFE8-55367631B880}"/>
          </ac:spMkLst>
        </pc:spChg>
      </pc:sldChg>
      <pc:sldChg chg="addSp modSp new mod setBg">
        <pc:chgData name="Brittney Adams" userId="e579c03e560ac04b" providerId="Windows Live" clId="Web-{66C3E6F7-BC74-8487-9745-F841219713B4}" dt="2025-06-28T15:22:51.696" v="253" actId="20577"/>
        <pc:sldMkLst>
          <pc:docMk/>
          <pc:sldMk cId="296835192" sldId="270"/>
        </pc:sldMkLst>
        <pc:spChg chg="mod">
          <ac:chgData name="Brittney Adams" userId="e579c03e560ac04b" providerId="Windows Live" clId="Web-{66C3E6F7-BC74-8487-9745-F841219713B4}" dt="2025-06-28T15:22:30.383" v="248" actId="1076"/>
          <ac:spMkLst>
            <pc:docMk/>
            <pc:sldMk cId="296835192" sldId="270"/>
            <ac:spMk id="2" creationId="{6B030901-A623-5644-AA79-FEDBC8C6CDEA}"/>
          </ac:spMkLst>
        </pc:spChg>
        <pc:spChg chg="mod">
          <ac:chgData name="Brittney Adams" userId="e579c03e560ac04b" providerId="Windows Live" clId="Web-{66C3E6F7-BC74-8487-9745-F841219713B4}" dt="2025-06-28T15:22:51.696" v="253" actId="20577"/>
          <ac:spMkLst>
            <pc:docMk/>
            <pc:sldMk cId="296835192" sldId="270"/>
            <ac:spMk id="3" creationId="{2C3FF01A-F0B7-3CBB-260E-7C2F017ED108}"/>
          </ac:spMkLst>
        </pc:spChg>
        <pc:spChg chg="add">
          <ac:chgData name="Brittney Adams" userId="e579c03e560ac04b" providerId="Windows Live" clId="Web-{66C3E6F7-BC74-8487-9745-F841219713B4}" dt="2025-06-28T15:21:33.227" v="235"/>
          <ac:spMkLst>
            <pc:docMk/>
            <pc:sldMk cId="296835192" sldId="270"/>
            <ac:spMk id="9" creationId="{D009D6D5-DAC2-4A8B-A17A-E206B9012D09}"/>
          </ac:spMkLst>
        </pc:spChg>
        <pc:picChg chg="add mod">
          <ac:chgData name="Brittney Adams" userId="e579c03e560ac04b" providerId="Windows Live" clId="Web-{66C3E6F7-BC74-8487-9745-F841219713B4}" dt="2025-06-28T15:21:43.555" v="236" actId="14100"/>
          <ac:picMkLst>
            <pc:docMk/>
            <pc:sldMk cId="296835192" sldId="270"/>
            <ac:picMk id="4" creationId="{815DB0E5-8048-477F-8C63-DCE9059A2847}"/>
          </ac:picMkLst>
        </pc:picChg>
      </pc:sldChg>
      <pc:sldChg chg="modSp new mod setBg">
        <pc:chgData name="Brittney Adams" userId="e579c03e560ac04b" providerId="Windows Live" clId="Web-{66C3E6F7-BC74-8487-9745-F841219713B4}" dt="2025-06-28T15:52:20.384" v="330"/>
        <pc:sldMkLst>
          <pc:docMk/>
          <pc:sldMk cId="2080890581" sldId="271"/>
        </pc:sldMkLst>
        <pc:spChg chg="mod">
          <ac:chgData name="Brittney Adams" userId="e579c03e560ac04b" providerId="Windows Live" clId="Web-{66C3E6F7-BC74-8487-9745-F841219713B4}" dt="2025-06-27T20:44:28.650" v="115" actId="20577"/>
          <ac:spMkLst>
            <pc:docMk/>
            <pc:sldMk cId="2080890581" sldId="271"/>
            <ac:spMk id="2" creationId="{C11C236D-A5C6-8020-F104-1B0D2D5E21D5}"/>
          </ac:spMkLst>
        </pc:spChg>
        <pc:spChg chg="mod">
          <ac:chgData name="Brittney Adams" userId="e579c03e560ac04b" providerId="Windows Live" clId="Web-{66C3E6F7-BC74-8487-9745-F841219713B4}" dt="2025-06-27T20:44:51.994" v="133" actId="20577"/>
          <ac:spMkLst>
            <pc:docMk/>
            <pc:sldMk cId="2080890581" sldId="271"/>
            <ac:spMk id="3" creationId="{839A56C4-A159-BB2D-42B2-3460D6C062D0}"/>
          </ac:spMkLst>
        </pc:spChg>
      </pc:sldChg>
    </pc:docChg>
  </pc:docChgLst>
  <pc:docChgLst>
    <pc:chgData name="Brittney Adams" userId="e579c03e560ac04b" providerId="Windows Live" clId="Web-{506B17FA-F825-5507-AB9C-7950AD770AC1}"/>
    <pc:docChg chg="modSld">
      <pc:chgData name="Brittney Adams" userId="e579c03e560ac04b" providerId="Windows Live" clId="Web-{506B17FA-F825-5507-AB9C-7950AD770AC1}" dt="2025-06-28T17:07:24.572" v="7" actId="20577"/>
      <pc:docMkLst>
        <pc:docMk/>
      </pc:docMkLst>
      <pc:sldChg chg="modSp">
        <pc:chgData name="Brittney Adams" userId="e579c03e560ac04b" providerId="Windows Live" clId="Web-{506B17FA-F825-5507-AB9C-7950AD770AC1}" dt="2025-06-28T17:07:24.572" v="7" actId="20577"/>
        <pc:sldMkLst>
          <pc:docMk/>
          <pc:sldMk cId="262313855" sldId="263"/>
        </pc:sldMkLst>
        <pc:spChg chg="mod">
          <ac:chgData name="Brittney Adams" userId="e579c03e560ac04b" providerId="Windows Live" clId="Web-{506B17FA-F825-5507-AB9C-7950AD770AC1}" dt="2025-06-28T17:07:24.572" v="7" actId="20577"/>
          <ac:spMkLst>
            <pc:docMk/>
            <pc:sldMk cId="262313855" sldId="263"/>
            <ac:spMk id="3" creationId="{D49408FF-5757-57A4-BBE7-C0F5110D4F4D}"/>
          </ac:spMkLst>
        </pc:spChg>
      </pc:sldChg>
      <pc:sldChg chg="modSp">
        <pc:chgData name="Brittney Adams" userId="e579c03e560ac04b" providerId="Windows Live" clId="Web-{506B17FA-F825-5507-AB9C-7950AD770AC1}" dt="2025-06-28T16:04:32.776" v="3" actId="20577"/>
        <pc:sldMkLst>
          <pc:docMk/>
          <pc:sldMk cId="186167979" sldId="267"/>
        </pc:sldMkLst>
        <pc:spChg chg="mod">
          <ac:chgData name="Brittney Adams" userId="e579c03e560ac04b" providerId="Windows Live" clId="Web-{506B17FA-F825-5507-AB9C-7950AD770AC1}" dt="2025-06-28T16:04:32.776" v="3" actId="20577"/>
          <ac:spMkLst>
            <pc:docMk/>
            <pc:sldMk cId="186167979" sldId="267"/>
            <ac:spMk id="3" creationId="{BB4A4EAD-D797-3508-F546-5419E1BEC06D}"/>
          </ac:spMkLst>
        </pc:spChg>
      </pc:sldChg>
    </pc:docChg>
  </pc:docChgLst>
  <pc:docChgLst>
    <pc:chgData name="Brittney Adams" userId="e579c03e560ac04b" providerId="Windows Live" clId="Web-{2A1C73C6-D007-80DE-CB71-FEEA5AF65430}"/>
    <pc:docChg chg="addSld delSld modSld sldOrd">
      <pc:chgData name="Brittney Adams" userId="e579c03e560ac04b" providerId="Windows Live" clId="Web-{2A1C73C6-D007-80DE-CB71-FEEA5AF65430}" dt="2025-06-27T20:12:18.758" v="985" actId="20577"/>
      <pc:docMkLst>
        <pc:docMk/>
      </pc:docMkLst>
      <pc:sldChg chg="addSp delSp modSp mod setBg setClrOvrMap">
        <pc:chgData name="Brittney Adams" userId="e579c03e560ac04b" providerId="Windows Live" clId="Web-{2A1C73C6-D007-80DE-CB71-FEEA5AF65430}" dt="2025-06-27T19:52:58.023" v="934" actId="1076"/>
        <pc:sldMkLst>
          <pc:docMk/>
          <pc:sldMk cId="109857222" sldId="256"/>
        </pc:sldMkLst>
        <pc:spChg chg="add del mod ord">
          <ac:chgData name="Brittney Adams" userId="e579c03e560ac04b" providerId="Windows Live" clId="Web-{2A1C73C6-D007-80DE-CB71-FEEA5AF65430}" dt="2025-06-27T19:52:58.023" v="934" actId="1076"/>
          <ac:spMkLst>
            <pc:docMk/>
            <pc:sldMk cId="109857222" sldId="256"/>
            <ac:spMk id="2" creationId="{00000000-0000-0000-0000-000000000000}"/>
          </ac:spMkLst>
        </pc:spChg>
        <pc:spChg chg="add">
          <ac:chgData name="Brittney Adams" userId="e579c03e560ac04b" providerId="Windows Live" clId="Web-{2A1C73C6-D007-80DE-CB71-FEEA5AF65430}" dt="2025-06-27T19:20:47.617" v="622"/>
          <ac:spMkLst>
            <pc:docMk/>
            <pc:sldMk cId="109857222" sldId="256"/>
            <ac:spMk id="6" creationId="{657F69E0-C4B0-4BEC-A689-4F8D877F05D4}"/>
          </ac:spMkLst>
        </pc:spChg>
        <pc:spChg chg="add">
          <ac:chgData name="Brittney Adams" userId="e579c03e560ac04b" providerId="Windows Live" clId="Web-{2A1C73C6-D007-80DE-CB71-FEEA5AF65430}" dt="2025-06-27T19:20:47.617" v="622"/>
          <ac:spMkLst>
            <pc:docMk/>
            <pc:sldMk cId="109857222" sldId="256"/>
            <ac:spMk id="11" creationId="{9F6380B4-6A1C-481E-8408-B4E6C75B9B81}"/>
          </ac:spMkLst>
        </pc:spChg>
        <pc:picChg chg="add mod">
          <ac:chgData name="Brittney Adams" userId="e579c03e560ac04b" providerId="Windows Live" clId="Web-{2A1C73C6-D007-80DE-CB71-FEEA5AF65430}" dt="2025-06-27T19:20:47.617" v="622"/>
          <ac:picMkLst>
            <pc:docMk/>
            <pc:sldMk cId="109857222" sldId="256"/>
            <ac:picMk id="4" creationId="{C8E43E37-CBE8-C153-2D1B-2873E482E3CD}"/>
          </ac:picMkLst>
        </pc:picChg>
      </pc:sldChg>
      <pc:sldChg chg="modSp del ord">
        <pc:chgData name="Brittney Adams" userId="e579c03e560ac04b" providerId="Windows Live" clId="Web-{2A1C73C6-D007-80DE-CB71-FEEA5AF65430}" dt="2025-06-27T18:47:01.662" v="401"/>
        <pc:sldMkLst>
          <pc:docMk/>
          <pc:sldMk cId="3987465135" sldId="257"/>
        </pc:sldMkLst>
      </pc:sldChg>
      <pc:sldChg chg="addSp delSp modSp new mod ord setBg">
        <pc:chgData name="Brittney Adams" userId="e579c03e560ac04b" providerId="Windows Live" clId="Web-{2A1C73C6-D007-80DE-CB71-FEEA5AF65430}" dt="2025-06-27T19:41:15.930" v="776"/>
        <pc:sldMkLst>
          <pc:docMk/>
          <pc:sldMk cId="2764130378" sldId="258"/>
        </pc:sldMkLst>
        <pc:spChg chg="mod">
          <ac:chgData name="Brittney Adams" userId="e579c03e560ac04b" providerId="Windows Live" clId="Web-{2A1C73C6-D007-80DE-CB71-FEEA5AF65430}" dt="2025-06-27T19:26:29.164" v="665" actId="14100"/>
          <ac:spMkLst>
            <pc:docMk/>
            <pc:sldMk cId="2764130378" sldId="258"/>
            <ac:spMk id="2" creationId="{D08204B3-78F4-99AF-8F73-EDF2C861753F}"/>
          </ac:spMkLst>
        </pc:spChg>
        <pc:spChg chg="mod">
          <ac:chgData name="Brittney Adams" userId="e579c03e560ac04b" providerId="Windows Live" clId="Web-{2A1C73C6-D007-80DE-CB71-FEEA5AF65430}" dt="2025-06-27T19:26:32.336" v="666" actId="14100"/>
          <ac:spMkLst>
            <pc:docMk/>
            <pc:sldMk cId="2764130378" sldId="258"/>
            <ac:spMk id="3" creationId="{123C2868-41CB-A344-8B79-7634688DC918}"/>
          </ac:spMkLst>
        </pc:spChg>
        <pc:spChg chg="add">
          <ac:chgData name="Brittney Adams" userId="e579c03e560ac04b" providerId="Windows Live" clId="Web-{2A1C73C6-D007-80DE-CB71-FEEA5AF65430}" dt="2025-06-27T19:25:36.836" v="650"/>
          <ac:spMkLst>
            <pc:docMk/>
            <pc:sldMk cId="2764130378" sldId="258"/>
            <ac:spMk id="16" creationId="{21AC6A30-4F22-4C0F-B278-19C5B8A80C55}"/>
          </ac:spMkLst>
        </pc:spChg>
        <pc:spChg chg="add">
          <ac:chgData name="Brittney Adams" userId="e579c03e560ac04b" providerId="Windows Live" clId="Web-{2A1C73C6-D007-80DE-CB71-FEEA5AF65430}" dt="2025-06-27T19:25:36.836" v="650"/>
          <ac:spMkLst>
            <pc:docMk/>
            <pc:sldMk cId="2764130378" sldId="258"/>
            <ac:spMk id="18" creationId="{BB4335AD-65B1-44E4-90AF-264024FE4BD2}"/>
          </ac:spMkLst>
        </pc:spChg>
        <pc:picChg chg="add mod ord">
          <ac:chgData name="Brittney Adams" userId="e579c03e560ac04b" providerId="Windows Live" clId="Web-{2A1C73C6-D007-80DE-CB71-FEEA5AF65430}" dt="2025-06-27T19:25:36.836" v="650"/>
          <ac:picMkLst>
            <pc:docMk/>
            <pc:sldMk cId="2764130378" sldId="258"/>
            <ac:picMk id="4" creationId="{BB0141A8-9A53-B3AC-B452-49A1EF533E01}"/>
          </ac:picMkLst>
        </pc:picChg>
        <pc:picChg chg="add mod">
          <ac:chgData name="Brittney Adams" userId="e579c03e560ac04b" providerId="Windows Live" clId="Web-{2A1C73C6-D007-80DE-CB71-FEEA5AF65430}" dt="2025-06-27T19:25:36.836" v="650"/>
          <ac:picMkLst>
            <pc:docMk/>
            <pc:sldMk cId="2764130378" sldId="258"/>
            <ac:picMk id="5" creationId="{FE10EDCD-7399-3E8E-B6EB-C89ED547042D}"/>
          </ac:picMkLst>
        </pc:picChg>
      </pc:sldChg>
      <pc:sldChg chg="modSp new ord">
        <pc:chgData name="Brittney Adams" userId="e579c03e560ac04b" providerId="Windows Live" clId="Web-{2A1C73C6-D007-80DE-CB71-FEEA5AF65430}" dt="2025-06-27T19:41:11.351" v="775"/>
        <pc:sldMkLst>
          <pc:docMk/>
          <pc:sldMk cId="2002958483" sldId="259"/>
        </pc:sldMkLst>
        <pc:spChg chg="mod">
          <ac:chgData name="Brittney Adams" userId="e579c03e560ac04b" providerId="Windows Live" clId="Web-{2A1C73C6-D007-80DE-CB71-FEEA5AF65430}" dt="2025-06-26T17:21:35.054" v="89" actId="1076"/>
          <ac:spMkLst>
            <pc:docMk/>
            <pc:sldMk cId="2002958483" sldId="259"/>
            <ac:spMk id="2" creationId="{38612120-CC53-2E1D-765C-DC9FED6A2079}"/>
          </ac:spMkLst>
        </pc:spChg>
        <pc:spChg chg="mod">
          <ac:chgData name="Brittney Adams" userId="e579c03e560ac04b" providerId="Windows Live" clId="Web-{2A1C73C6-D007-80DE-CB71-FEEA5AF65430}" dt="2025-06-26T17:45:55.708" v="168" actId="20577"/>
          <ac:spMkLst>
            <pc:docMk/>
            <pc:sldMk cId="2002958483" sldId="259"/>
            <ac:spMk id="3" creationId="{5C8C1C05-A1E4-9809-95A9-068A1D8837BD}"/>
          </ac:spMkLst>
        </pc:spChg>
      </pc:sldChg>
      <pc:sldChg chg="addSp modSp new mod ord setBg">
        <pc:chgData name="Brittney Adams" userId="e579c03e560ac04b" providerId="Windows Live" clId="Web-{2A1C73C6-D007-80DE-CB71-FEEA5AF65430}" dt="2025-06-27T19:58:35.680" v="982" actId="1076"/>
        <pc:sldMkLst>
          <pc:docMk/>
          <pc:sldMk cId="2817899314" sldId="260"/>
        </pc:sldMkLst>
        <pc:spChg chg="mod">
          <ac:chgData name="Brittney Adams" userId="e579c03e560ac04b" providerId="Windows Live" clId="Web-{2A1C73C6-D007-80DE-CB71-FEEA5AF65430}" dt="2025-06-27T19:58:35.680" v="982" actId="1076"/>
          <ac:spMkLst>
            <pc:docMk/>
            <pc:sldMk cId="2817899314" sldId="260"/>
            <ac:spMk id="2" creationId="{72D0EFF1-FE3D-2E82-3B13-764F1757D12C}"/>
          </ac:spMkLst>
        </pc:spChg>
        <pc:spChg chg="mod ord">
          <ac:chgData name="Brittney Adams" userId="e579c03e560ac04b" providerId="Windows Live" clId="Web-{2A1C73C6-D007-80DE-CB71-FEEA5AF65430}" dt="2025-06-27T19:44:06.320" v="798" actId="14100"/>
          <ac:spMkLst>
            <pc:docMk/>
            <pc:sldMk cId="2817899314" sldId="260"/>
            <ac:spMk id="3" creationId="{03D1BCE8-434C-64D3-0F81-B331447E9738}"/>
          </ac:spMkLst>
        </pc:spChg>
        <pc:spChg chg="add">
          <ac:chgData name="Brittney Adams" userId="e579c03e560ac04b" providerId="Windows Live" clId="Web-{2A1C73C6-D007-80DE-CB71-FEEA5AF65430}" dt="2025-06-27T19:43:00.289" v="783"/>
          <ac:spMkLst>
            <pc:docMk/>
            <pc:sldMk cId="2817899314" sldId="260"/>
            <ac:spMk id="9" creationId="{637B2035-1FCB-439A-B421-095E136C7E07}"/>
          </ac:spMkLst>
        </pc:spChg>
        <pc:spChg chg="add">
          <ac:chgData name="Brittney Adams" userId="e579c03e560ac04b" providerId="Windows Live" clId="Web-{2A1C73C6-D007-80DE-CB71-FEEA5AF65430}" dt="2025-06-27T19:43:00.289" v="783"/>
          <ac:spMkLst>
            <pc:docMk/>
            <pc:sldMk cId="2817899314" sldId="260"/>
            <ac:spMk id="11" creationId="{676D6CDF-C512-4739-B158-55EE955EFA39}"/>
          </ac:spMkLst>
        </pc:spChg>
        <pc:picChg chg="add mod">
          <ac:chgData name="Brittney Adams" userId="e579c03e560ac04b" providerId="Windows Live" clId="Web-{2A1C73C6-D007-80DE-CB71-FEEA5AF65430}" dt="2025-06-27T19:43:39.992" v="791" actId="14100"/>
          <ac:picMkLst>
            <pc:docMk/>
            <pc:sldMk cId="2817899314" sldId="260"/>
            <ac:picMk id="4" creationId="{89B2F4CA-8BFE-41F5-008D-34C1717D6747}"/>
          </ac:picMkLst>
        </pc:picChg>
      </pc:sldChg>
      <pc:sldChg chg="addSp delSp modSp new mod ord setBg">
        <pc:chgData name="Brittney Adams" userId="e579c03e560ac04b" providerId="Windows Live" clId="Web-{2A1C73C6-D007-80DE-CB71-FEEA5AF65430}" dt="2025-06-27T19:53:37.680" v="936"/>
        <pc:sldMkLst>
          <pc:docMk/>
          <pc:sldMk cId="2287561343" sldId="261"/>
        </pc:sldMkLst>
        <pc:spChg chg="mod">
          <ac:chgData name="Brittney Adams" userId="e579c03e560ac04b" providerId="Windows Live" clId="Web-{2A1C73C6-D007-80DE-CB71-FEEA5AF65430}" dt="2025-06-27T19:39:18.961" v="766" actId="1076"/>
          <ac:spMkLst>
            <pc:docMk/>
            <pc:sldMk cId="2287561343" sldId="261"/>
            <ac:spMk id="2" creationId="{E7DBDF1D-62CA-B5FF-E4BD-8EA5E0EB2270}"/>
          </ac:spMkLst>
        </pc:spChg>
        <pc:spChg chg="mod">
          <ac:chgData name="Brittney Adams" userId="e579c03e560ac04b" providerId="Windows Live" clId="Web-{2A1C73C6-D007-80DE-CB71-FEEA5AF65430}" dt="2025-06-27T19:39:44.023" v="772" actId="20577"/>
          <ac:spMkLst>
            <pc:docMk/>
            <pc:sldMk cId="2287561343" sldId="261"/>
            <ac:spMk id="3" creationId="{277D0B1D-00B9-9E4D-72F0-955CD94F6184}"/>
          </ac:spMkLst>
        </pc:spChg>
        <pc:spChg chg="add">
          <ac:chgData name="Brittney Adams" userId="e579c03e560ac04b" providerId="Windows Live" clId="Web-{2A1C73C6-D007-80DE-CB71-FEEA5AF65430}" dt="2025-06-27T19:38:52.883" v="759"/>
          <ac:spMkLst>
            <pc:docMk/>
            <pc:sldMk cId="2287561343" sldId="261"/>
            <ac:spMk id="25" creationId="{D009D6D5-DAC2-4A8B-A17A-E206B9012D09}"/>
          </ac:spMkLst>
        </pc:spChg>
        <pc:picChg chg="add mod ord">
          <ac:chgData name="Brittney Adams" userId="e579c03e560ac04b" providerId="Windows Live" clId="Web-{2A1C73C6-D007-80DE-CB71-FEEA5AF65430}" dt="2025-06-27T19:39:00.867" v="761" actId="1076"/>
          <ac:picMkLst>
            <pc:docMk/>
            <pc:sldMk cId="2287561343" sldId="261"/>
            <ac:picMk id="7" creationId="{58FCF4C0-4BD9-C6F6-C304-DEB92DC95D08}"/>
          </ac:picMkLst>
        </pc:picChg>
      </pc:sldChg>
      <pc:sldChg chg="addSp delSp modSp new del mod setBg">
        <pc:chgData name="Brittney Adams" userId="e579c03e560ac04b" providerId="Windows Live" clId="Web-{2A1C73C6-D007-80DE-CB71-FEEA5AF65430}" dt="2025-06-26T18:42:42.613" v="221"/>
        <pc:sldMkLst>
          <pc:docMk/>
          <pc:sldMk cId="3888227747" sldId="261"/>
        </pc:sldMkLst>
      </pc:sldChg>
      <pc:sldChg chg="addSp delSp modSp new del mod setBg">
        <pc:chgData name="Brittney Adams" userId="e579c03e560ac04b" providerId="Windows Live" clId="Web-{2A1C73C6-D007-80DE-CB71-FEEA5AF65430}" dt="2025-06-27T18:21:53.505" v="315"/>
        <pc:sldMkLst>
          <pc:docMk/>
          <pc:sldMk cId="342744214" sldId="262"/>
        </pc:sldMkLst>
      </pc:sldChg>
      <pc:sldChg chg="addSp delSp modSp new mod ord setBg">
        <pc:chgData name="Brittney Adams" userId="e579c03e560ac04b" providerId="Windows Live" clId="Web-{2A1C73C6-D007-80DE-CB71-FEEA5AF65430}" dt="2025-06-27T19:53:51.648" v="939"/>
        <pc:sldMkLst>
          <pc:docMk/>
          <pc:sldMk cId="2580164302" sldId="262"/>
        </pc:sldMkLst>
        <pc:spChg chg="mod">
          <ac:chgData name="Brittney Adams" userId="e579c03e560ac04b" providerId="Windows Live" clId="Web-{2A1C73C6-D007-80DE-CB71-FEEA5AF65430}" dt="2025-06-27T19:37:34.945" v="746" actId="14100"/>
          <ac:spMkLst>
            <pc:docMk/>
            <pc:sldMk cId="2580164302" sldId="262"/>
            <ac:spMk id="2" creationId="{F4513982-336E-351F-D036-3EEECA24675B}"/>
          </ac:spMkLst>
        </pc:spChg>
        <pc:spChg chg="mod">
          <ac:chgData name="Brittney Adams" userId="e579c03e560ac04b" providerId="Windows Live" clId="Web-{2A1C73C6-D007-80DE-CB71-FEEA5AF65430}" dt="2025-06-27T19:37:53.898" v="752" actId="20577"/>
          <ac:spMkLst>
            <pc:docMk/>
            <pc:sldMk cId="2580164302" sldId="262"/>
            <ac:spMk id="3" creationId="{88F5D3C1-2248-F001-15BD-9D57883E81B6}"/>
          </ac:spMkLst>
        </pc:spChg>
        <pc:spChg chg="add">
          <ac:chgData name="Brittney Adams" userId="e579c03e560ac04b" providerId="Windows Live" clId="Web-{2A1C73C6-D007-80DE-CB71-FEEA5AF65430}" dt="2025-06-27T19:37:10.680" v="740"/>
          <ac:spMkLst>
            <pc:docMk/>
            <pc:sldMk cId="2580164302" sldId="262"/>
            <ac:spMk id="10" creationId="{7FF47CB7-972F-479F-A36D-9E72D26EC8DA}"/>
          </ac:spMkLst>
        </pc:spChg>
        <pc:spChg chg="add">
          <ac:chgData name="Brittney Adams" userId="e579c03e560ac04b" providerId="Windows Live" clId="Web-{2A1C73C6-D007-80DE-CB71-FEEA5AF65430}" dt="2025-06-27T19:37:10.680" v="740"/>
          <ac:spMkLst>
            <pc:docMk/>
            <pc:sldMk cId="2580164302" sldId="262"/>
            <ac:spMk id="12" creationId="{0D153B68-5844-490D-8E67-F616D6D721CA}"/>
          </ac:spMkLst>
        </pc:spChg>
        <pc:spChg chg="add">
          <ac:chgData name="Brittney Adams" userId="e579c03e560ac04b" providerId="Windows Live" clId="Web-{2A1C73C6-D007-80DE-CB71-FEEA5AF65430}" dt="2025-06-27T19:37:10.680" v="740"/>
          <ac:spMkLst>
            <pc:docMk/>
            <pc:sldMk cId="2580164302" sldId="262"/>
            <ac:spMk id="14" creationId="{9A0D773F-7A7D-4DBB-9DEA-86BB8B8F4BC8}"/>
          </ac:spMkLst>
        </pc:spChg>
        <pc:picChg chg="add mod">
          <ac:chgData name="Brittney Adams" userId="e579c03e560ac04b" providerId="Windows Live" clId="Web-{2A1C73C6-D007-80DE-CB71-FEEA5AF65430}" dt="2025-06-27T19:37:19.680" v="742" actId="1076"/>
          <ac:picMkLst>
            <pc:docMk/>
            <pc:sldMk cId="2580164302" sldId="262"/>
            <ac:picMk id="5" creationId="{E2F886DC-6BCC-CCCB-C7AD-37904725C212}"/>
          </ac:picMkLst>
        </pc:picChg>
      </pc:sldChg>
      <pc:sldChg chg="addSp delSp modSp new mod ord setBg">
        <pc:chgData name="Brittney Adams" userId="e579c03e560ac04b" providerId="Windows Live" clId="Web-{2A1C73C6-D007-80DE-CB71-FEEA5AF65430}" dt="2025-06-27T19:53:43.773" v="937"/>
        <pc:sldMkLst>
          <pc:docMk/>
          <pc:sldMk cId="262313855" sldId="263"/>
        </pc:sldMkLst>
        <pc:spChg chg="mod">
          <ac:chgData name="Brittney Adams" userId="e579c03e560ac04b" providerId="Windows Live" clId="Web-{2A1C73C6-D007-80DE-CB71-FEEA5AF65430}" dt="2025-06-27T19:36:09.367" v="732" actId="1076"/>
          <ac:spMkLst>
            <pc:docMk/>
            <pc:sldMk cId="262313855" sldId="263"/>
            <ac:spMk id="2" creationId="{CCB6FCD2-1A4A-47F1-3B56-C280F22DDEB0}"/>
          </ac:spMkLst>
        </pc:spChg>
        <pc:spChg chg="mod">
          <ac:chgData name="Brittney Adams" userId="e579c03e560ac04b" providerId="Windows Live" clId="Web-{2A1C73C6-D007-80DE-CB71-FEEA5AF65430}" dt="2025-06-27T19:36:30.508" v="737" actId="14100"/>
          <ac:spMkLst>
            <pc:docMk/>
            <pc:sldMk cId="262313855" sldId="263"/>
            <ac:spMk id="3" creationId="{D49408FF-5757-57A4-BBE7-C0F5110D4F4D}"/>
          </ac:spMkLst>
        </pc:spChg>
        <pc:spChg chg="add">
          <ac:chgData name="Brittney Adams" userId="e579c03e560ac04b" providerId="Windows Live" clId="Web-{2A1C73C6-D007-80DE-CB71-FEEA5AF65430}" dt="2025-06-27T19:35:29.367" v="724"/>
          <ac:spMkLst>
            <pc:docMk/>
            <pc:sldMk cId="262313855" sldId="263"/>
            <ac:spMk id="10" creationId="{5D13CC36-B950-4F02-9BAF-9A7EB267398C}"/>
          </ac:spMkLst>
        </pc:spChg>
        <pc:spChg chg="add">
          <ac:chgData name="Brittney Adams" userId="e579c03e560ac04b" providerId="Windows Live" clId="Web-{2A1C73C6-D007-80DE-CB71-FEEA5AF65430}" dt="2025-06-27T19:35:29.367" v="724"/>
          <ac:spMkLst>
            <pc:docMk/>
            <pc:sldMk cId="262313855" sldId="263"/>
            <ac:spMk id="12" creationId="{D1BDED99-B35B-4FEE-A274-8E8DB6FEEECF}"/>
          </ac:spMkLst>
        </pc:spChg>
        <pc:picChg chg="add mod ord">
          <ac:chgData name="Brittney Adams" userId="e579c03e560ac04b" providerId="Windows Live" clId="Web-{2A1C73C6-D007-80DE-CB71-FEEA5AF65430}" dt="2025-06-27T19:35:29.367" v="724"/>
          <ac:picMkLst>
            <pc:docMk/>
            <pc:sldMk cId="262313855" sldId="263"/>
            <ac:picMk id="5" creationId="{5E562178-CD90-41F0-CD0A-13A9CE57BA53}"/>
          </ac:picMkLst>
        </pc:picChg>
      </pc:sldChg>
      <pc:sldChg chg="modSp new del">
        <pc:chgData name="Brittney Adams" userId="e579c03e560ac04b" providerId="Windows Live" clId="Web-{2A1C73C6-D007-80DE-CB71-FEEA5AF65430}" dt="2025-06-27T19:33:01.133" v="706"/>
        <pc:sldMkLst>
          <pc:docMk/>
          <pc:sldMk cId="1391816276" sldId="264"/>
        </pc:sldMkLst>
      </pc:sldChg>
      <pc:sldChg chg="addSp delSp modSp new mod ord setBg">
        <pc:chgData name="Brittney Adams" userId="e579c03e560ac04b" providerId="Windows Live" clId="Web-{2A1C73C6-D007-80DE-CB71-FEEA5AF65430}" dt="2025-06-27T19:54:03.383" v="942"/>
        <pc:sldMkLst>
          <pc:docMk/>
          <pc:sldMk cId="2678568721" sldId="265"/>
        </pc:sldMkLst>
        <pc:spChg chg="mod">
          <ac:chgData name="Brittney Adams" userId="e579c03e560ac04b" providerId="Windows Live" clId="Web-{2A1C73C6-D007-80DE-CB71-FEEA5AF65430}" dt="2025-06-27T19:46:37.992" v="851"/>
          <ac:spMkLst>
            <pc:docMk/>
            <pc:sldMk cId="2678568721" sldId="265"/>
            <ac:spMk id="2" creationId="{7FD5867A-0CCD-BE51-4F1F-F957C81E600C}"/>
          </ac:spMkLst>
        </pc:spChg>
        <pc:spChg chg="mod">
          <ac:chgData name="Brittney Adams" userId="e579c03e560ac04b" providerId="Windows Live" clId="Web-{2A1C73C6-D007-80DE-CB71-FEEA5AF65430}" dt="2025-06-27T19:47:02.539" v="856" actId="20577"/>
          <ac:spMkLst>
            <pc:docMk/>
            <pc:sldMk cId="2678568721" sldId="265"/>
            <ac:spMk id="3" creationId="{090690D4-28B1-6AD9-C183-6E769A890907}"/>
          </ac:spMkLst>
        </pc:spChg>
        <pc:spChg chg="add">
          <ac:chgData name="Brittney Adams" userId="e579c03e560ac04b" providerId="Windows Live" clId="Web-{2A1C73C6-D007-80DE-CB71-FEEA5AF65430}" dt="2025-06-27T19:46:37.992" v="851"/>
          <ac:spMkLst>
            <pc:docMk/>
            <pc:sldMk cId="2678568721" sldId="265"/>
            <ac:spMk id="6" creationId="{8F90786E-B72D-4C32-BDCE-A170B007822D}"/>
          </ac:spMkLst>
        </pc:spChg>
        <pc:spChg chg="add">
          <ac:chgData name="Brittney Adams" userId="e579c03e560ac04b" providerId="Windows Live" clId="Web-{2A1C73C6-D007-80DE-CB71-FEEA5AF65430}" dt="2025-06-27T19:46:37.992" v="851"/>
          <ac:spMkLst>
            <pc:docMk/>
            <pc:sldMk cId="2678568721" sldId="265"/>
            <ac:spMk id="7" creationId="{5E46F2E7-848F-4A6C-A098-4764FDEA771A}"/>
          </ac:spMkLst>
        </pc:spChg>
        <pc:picChg chg="add mod ord">
          <ac:chgData name="Brittney Adams" userId="e579c03e560ac04b" providerId="Windows Live" clId="Web-{2A1C73C6-D007-80DE-CB71-FEEA5AF65430}" dt="2025-06-27T19:46:37.992" v="851"/>
          <ac:picMkLst>
            <pc:docMk/>
            <pc:sldMk cId="2678568721" sldId="265"/>
            <ac:picMk id="4" creationId="{A160E88B-D6BD-5C67-2325-365E467320A3}"/>
          </ac:picMkLst>
        </pc:picChg>
      </pc:sldChg>
      <pc:sldChg chg="new del">
        <pc:chgData name="Brittney Adams" userId="e579c03e560ac04b" providerId="Windows Live" clId="Web-{2A1C73C6-D007-80DE-CB71-FEEA5AF65430}" dt="2025-06-27T19:32:57.570" v="705"/>
        <pc:sldMkLst>
          <pc:docMk/>
          <pc:sldMk cId="40490479" sldId="266"/>
        </pc:sldMkLst>
      </pc:sldChg>
      <pc:sldChg chg="add del replId">
        <pc:chgData name="Brittney Adams" userId="e579c03e560ac04b" providerId="Windows Live" clId="Web-{2A1C73C6-D007-80DE-CB71-FEEA5AF65430}" dt="2025-06-27T19:31:54.023" v="676"/>
        <pc:sldMkLst>
          <pc:docMk/>
          <pc:sldMk cId="727115924" sldId="266"/>
        </pc:sldMkLst>
      </pc:sldChg>
      <pc:sldChg chg="addSp delSp modSp add mod ord replId setBg">
        <pc:chgData name="Brittney Adams" userId="e579c03e560ac04b" providerId="Windows Live" clId="Web-{2A1C73C6-D007-80DE-CB71-FEEA5AF65430}" dt="2025-06-27T19:41:30.508" v="777"/>
        <pc:sldMkLst>
          <pc:docMk/>
          <pc:sldMk cId="186167979" sldId="267"/>
        </pc:sldMkLst>
        <pc:spChg chg="mod">
          <ac:chgData name="Brittney Adams" userId="e579c03e560ac04b" providerId="Windows Live" clId="Web-{2A1C73C6-D007-80DE-CB71-FEEA5AF65430}" dt="2025-06-27T19:34:54.586" v="721"/>
          <ac:spMkLst>
            <pc:docMk/>
            <pc:sldMk cId="186167979" sldId="267"/>
            <ac:spMk id="2" creationId="{12D7D1BD-AC31-91F7-FAF6-A20109FEAF2C}"/>
          </ac:spMkLst>
        </pc:spChg>
        <pc:spChg chg="mod">
          <ac:chgData name="Brittney Adams" userId="e579c03e560ac04b" providerId="Windows Live" clId="Web-{2A1C73C6-D007-80DE-CB71-FEEA5AF65430}" dt="2025-06-27T19:34:54.586" v="721"/>
          <ac:spMkLst>
            <pc:docMk/>
            <pc:sldMk cId="186167979" sldId="267"/>
            <ac:spMk id="3" creationId="{BB4A4EAD-D797-3508-F546-5419E1BEC06D}"/>
          </ac:spMkLst>
        </pc:spChg>
        <pc:spChg chg="add">
          <ac:chgData name="Brittney Adams" userId="e579c03e560ac04b" providerId="Windows Live" clId="Web-{2A1C73C6-D007-80DE-CB71-FEEA5AF65430}" dt="2025-06-27T19:34:54.586" v="721"/>
          <ac:spMkLst>
            <pc:docMk/>
            <pc:sldMk cId="186167979" sldId="267"/>
            <ac:spMk id="13" creationId="{5D13CC36-B950-4F02-9BAF-9A7EB267398C}"/>
          </ac:spMkLst>
        </pc:spChg>
        <pc:spChg chg="add">
          <ac:chgData name="Brittney Adams" userId="e579c03e560ac04b" providerId="Windows Live" clId="Web-{2A1C73C6-D007-80DE-CB71-FEEA5AF65430}" dt="2025-06-27T19:34:54.586" v="721"/>
          <ac:spMkLst>
            <pc:docMk/>
            <pc:sldMk cId="186167979" sldId="267"/>
            <ac:spMk id="14" creationId="{D1BDED99-B35B-4FEE-A274-8E8DB6FEEECF}"/>
          </ac:spMkLst>
        </pc:spChg>
        <pc:picChg chg="add mod ord">
          <ac:chgData name="Brittney Adams" userId="e579c03e560ac04b" providerId="Windows Live" clId="Web-{2A1C73C6-D007-80DE-CB71-FEEA5AF65430}" dt="2025-06-27T19:34:54.586" v="721"/>
          <ac:picMkLst>
            <pc:docMk/>
            <pc:sldMk cId="186167979" sldId="267"/>
            <ac:picMk id="4" creationId="{3AB8FF09-1B72-E691-550F-00CDDF337112}"/>
          </ac:picMkLst>
        </pc:picChg>
      </pc:sldChg>
      <pc:sldChg chg="modSp new ord">
        <pc:chgData name="Brittney Adams" userId="e579c03e560ac04b" providerId="Windows Live" clId="Web-{2A1C73C6-D007-80DE-CB71-FEEA5AF65430}" dt="2025-06-27T20:12:18.758" v="985" actId="20577"/>
        <pc:sldMkLst>
          <pc:docMk/>
          <pc:sldMk cId="203051590" sldId="268"/>
        </pc:sldMkLst>
        <pc:spChg chg="mod">
          <ac:chgData name="Brittney Adams" userId="e579c03e560ac04b" providerId="Windows Live" clId="Web-{2A1C73C6-D007-80DE-CB71-FEEA5AF65430}" dt="2025-06-27T19:50:45.820" v="917" actId="14100"/>
          <ac:spMkLst>
            <pc:docMk/>
            <pc:sldMk cId="203051590" sldId="268"/>
            <ac:spMk id="2" creationId="{F97F2E83-1B8F-3116-B52F-94578ACD126C}"/>
          </ac:spMkLst>
        </pc:spChg>
        <pc:spChg chg="mod">
          <ac:chgData name="Brittney Adams" userId="e579c03e560ac04b" providerId="Windows Live" clId="Web-{2A1C73C6-D007-80DE-CB71-FEEA5AF65430}" dt="2025-06-27T20:12:18.758" v="985" actId="20577"/>
          <ac:spMkLst>
            <pc:docMk/>
            <pc:sldMk cId="203051590" sldId="268"/>
            <ac:spMk id="3" creationId="{70C5A3DF-F6C6-95CF-1C6F-2DA32095F91F}"/>
          </ac:spMkLst>
        </pc:spChg>
      </pc:sldChg>
    </pc:docChg>
  </pc:docChgLst>
  <pc:docChgLst>
    <pc:chgData name="Brittney Adams" userId="e579c03e560ac04b" providerId="Windows Live" clId="Web-{CE880E75-64B9-6637-A214-0CEA67A74698}"/>
    <pc:docChg chg="addSld modSld">
      <pc:chgData name="Brittney Adams" userId="e579c03e560ac04b" providerId="Windows Live" clId="Web-{CE880E75-64B9-6637-A214-0CEA67A74698}" dt="2025-06-26T16:57:39.432" v="82" actId="20577"/>
      <pc:docMkLst>
        <pc:docMk/>
      </pc:docMkLst>
      <pc:sldChg chg="addSp modSp mod setBg setClrOvrMap">
        <pc:chgData name="Brittney Adams" userId="e579c03e560ac04b" providerId="Windows Live" clId="Web-{CE880E75-64B9-6637-A214-0CEA67A74698}" dt="2025-06-26T16:24:56.031" v="42" actId="20577"/>
        <pc:sldMkLst>
          <pc:docMk/>
          <pc:sldMk cId="109857222" sldId="256"/>
        </pc:sldMkLst>
        <pc:spChg chg="mod">
          <ac:chgData name="Brittney Adams" userId="e579c03e560ac04b" providerId="Windows Live" clId="Web-{CE880E75-64B9-6637-A214-0CEA67A74698}" dt="2025-06-26T16:24:56.031" v="42" actId="20577"/>
          <ac:spMkLst>
            <pc:docMk/>
            <pc:sldMk cId="109857222" sldId="256"/>
            <ac:spMk id="2" creationId="{00000000-0000-0000-0000-000000000000}"/>
          </ac:spMkLst>
        </pc:spChg>
      </pc:sldChg>
      <pc:sldChg chg="modSp new">
        <pc:chgData name="Brittney Adams" userId="e579c03e560ac04b" providerId="Windows Live" clId="Web-{CE880E75-64B9-6637-A214-0CEA67A74698}" dt="2025-06-26T16:57:39.432" v="82" actId="20577"/>
        <pc:sldMkLst>
          <pc:docMk/>
          <pc:sldMk cId="3987465135" sldId="257"/>
        </pc:sldMkLst>
      </pc:sldChg>
    </pc:docChg>
  </pc:docChgLst>
  <pc:docChgLst>
    <pc:chgData name="Brittney Adams" userId="e579c03e560ac04b" providerId="Windows Live" clId="Web-{DF4701A5-4953-AFAC-C62F-6622C29FEC3D}"/>
    <pc:docChg chg="modSld">
      <pc:chgData name="Brittney Adams" userId="e579c03e560ac04b" providerId="Windows Live" clId="Web-{DF4701A5-4953-AFAC-C62F-6622C29FEC3D}" dt="2025-06-29T15:12:35.973" v="40" actId="20577"/>
      <pc:docMkLst>
        <pc:docMk/>
      </pc:docMkLst>
      <pc:sldChg chg="modSp">
        <pc:chgData name="Brittney Adams" userId="e579c03e560ac04b" providerId="Windows Live" clId="Web-{DF4701A5-4953-AFAC-C62F-6622C29FEC3D}" dt="2025-06-29T15:12:16.411" v="36" actId="20577"/>
        <pc:sldMkLst>
          <pc:docMk/>
          <pc:sldMk cId="186167979" sldId="267"/>
        </pc:sldMkLst>
        <pc:spChg chg="mod">
          <ac:chgData name="Brittney Adams" userId="e579c03e560ac04b" providerId="Windows Live" clId="Web-{DF4701A5-4953-AFAC-C62F-6622C29FEC3D}" dt="2025-06-29T15:12:16.411" v="36" actId="20577"/>
          <ac:spMkLst>
            <pc:docMk/>
            <pc:sldMk cId="186167979" sldId="267"/>
            <ac:spMk id="3" creationId="{BB4A4EAD-D797-3508-F546-5419E1BEC06D}"/>
          </ac:spMkLst>
        </pc:spChg>
      </pc:sldChg>
      <pc:sldChg chg="modSp">
        <pc:chgData name="Brittney Adams" userId="e579c03e560ac04b" providerId="Windows Live" clId="Web-{DF4701A5-4953-AFAC-C62F-6622C29FEC3D}" dt="2025-06-29T15:12:35.973" v="40" actId="20577"/>
        <pc:sldMkLst>
          <pc:docMk/>
          <pc:sldMk cId="296835192" sldId="270"/>
        </pc:sldMkLst>
        <pc:spChg chg="mod">
          <ac:chgData name="Brittney Adams" userId="e579c03e560ac04b" providerId="Windows Live" clId="Web-{DF4701A5-4953-AFAC-C62F-6622C29FEC3D}" dt="2025-06-29T15:12:35.973" v="40" actId="20577"/>
          <ac:spMkLst>
            <pc:docMk/>
            <pc:sldMk cId="296835192" sldId="270"/>
            <ac:spMk id="3" creationId="{2C3FF01A-F0B7-3CBB-260E-7C2F017ED1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sca_esv=a6ef9aef1dff0d8e&amp;rlz=1C1GCEA_enUS1115US1115&amp;biw=1536&amp;bih=695&amp;sxsrf=AE3TifPSIYbYde_WAcfhM9arwmWISXzHIw%3A1751049623421&amp;q=First+Communion&amp;sa=X&amp;ved=2ahUKEwjR6aaWoJKOAxV2JNAFHXmLCHQQxccNegUImgEQAQ&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3" Type="http://schemas.openxmlformats.org/officeDocument/2006/relationships/hyperlink" Target="https://www.google.com/search?sca_esv=a6ef9aef1dff0d8e&amp;rlz=1C1GCEA_enUS1115US1115&amp;biw=1536&amp;bih=695&amp;sxsrf=AE3TifPSIYbYde_WAcfhM9arwmWISXzHIw%3A1751049623421&amp;q=Catholic+worship&amp;sa=X&amp;ved=2ahUKEwjR6aaWoJKOAxV2JNAFHXmLCHQQxccNegQIJxAB&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7" Type="http://schemas.openxmlformats.org/officeDocument/2006/relationships/hyperlink" Target="https://www.google.com/search?sca_esv=a6ef9aef1dff0d8e&amp;rlz=1C1GCEA_enUS1115US1115&amp;biw=1536&amp;bih=695&amp;sxsrf=AE3TifPSIYbYde_WAcfhM9arwmWISXzHIw%3A1751049623421&amp;q=Eucharistic+Fast&amp;sa=X&amp;ved=2ahUKEwjR6aaWoJKOAxV2JNAFHXmLCHQQxccNegUIiQEQAQ&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2" Type="http://schemas.openxmlformats.org/officeDocument/2006/relationships/hyperlink" Target="https://www.google.com/search?sca_esv=a6ef9aef1dff0d8e&amp;rlz=1C1GCEA_enUS1115US1115&amp;biw=1536&amp;bih=695&amp;sxsrf=AE3TifPSIYbYde_WAcfhM9arwmWISXzHIw%3A1751049623421&amp;q=Eucharist&amp;sa=X&amp;ved=2ahUKEwjR6aaWoJKOAxV2JNAFHXmLCHQQxccNegQIJhAB&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1" Type="http://schemas.openxmlformats.org/officeDocument/2006/relationships/slideLayout" Target="../slideLayouts/slideLayout2.xml"/><Relationship Id="rId6" Type="http://schemas.openxmlformats.org/officeDocument/2006/relationships/hyperlink" Target="https://www.google.com/search?sca_esv=a6ef9aef1dff0d8e&amp;rlz=1C1GCEA_enUS1115US1115&amp;biw=1536&amp;bih=695&amp;sxsrf=AE3TifPSIYbYde_WAcfhM9arwmWISXzHIw%3A1751049623421&amp;q=Mass&amp;sa=X&amp;ved=2ahUKEwjR6aaWoJKOAxV2JNAFHXmLCHQQxccNegQIIhAC&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5" Type="http://schemas.openxmlformats.org/officeDocument/2006/relationships/hyperlink" Target="https://www.google.com/search?sca_esv=a6ef9aef1dff0d8e&amp;rlz=1C1GCEA_enUS1115US1115&amp;biw=1536&amp;bih=695&amp;sxsrf=AE3TifPSIYbYde_WAcfhM9arwmWISXzHIw%3A1751049623421&amp;q=consecration&amp;sa=X&amp;ved=2ahUKEwjR6aaWoJKOAxV2JNAFHXmLCHQQxccNegQIIhAB&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4" Type="http://schemas.openxmlformats.org/officeDocument/2006/relationships/hyperlink" Target="https://www.google.com/search?sca_esv=a6ef9aef1dff0d8e&amp;rlz=1C1GCEA_enUS1115US1115&amp;biw=1536&amp;bih=695&amp;sxsrf=AE3TifPSIYbYde_WAcfhM9arwmWISXzHIw%3A1751049623421&amp;q=transubstantiation&amp;sa=X&amp;ved=2ahUKEwjR6aaWoJKOAxV2JNAFHXmLCHQQxccNegQILxAB&amp;mstk=AUtExfB1lwE47iRk2Rc4lSybSQ8qlk_KQsjdVhF5sfRMdYE7Jl2ifyPNCrINhuEce__U1vmFgZi8a03ptn8izIJ52NmlQACjB90Cl2x-KZR8Wfyj3ULG_bRjvg58aBRWAER8fTXKQHmBrheWcXAtaQsaXVvD1zMV84SkBK1rdrEJ7-m--9RBsYxRUJQggDtEBUXn0HvJsX6l5EzRO8qACz5nt1enRI55gk89Pj-pGq2B8R2C1ViM8-XZWrx2OWu91JRrudEeJu2OTyf2Z9v5a5WqrdeUjuy7nh3SCAsUJ9feMZWRYQ&amp;csui=3" TargetMode="Externa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sca_esv=a6ef9aef1dff0d8e&amp;rlz=1C1GCEA_enUS1115US1115&amp;biw=1536&amp;bih=695&amp;sxsrf=AE3TifMoFBnFPnewvxFBR8X82KAdKVabbg%3A1751049844481&amp;q=Mature+Christian+Commitment&amp;sa=X&amp;ved=2ahUKEwjqmtv_oJKOAxXoLdAFHdMYEmYQxccNegUIpgEQAw&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3" Type="http://schemas.openxmlformats.org/officeDocument/2006/relationships/hyperlink" Target="https://www.google.com/search?sca_esv=a6ef9aef1dff0d8e&amp;rlz=1C1GCEA_enUS1115US1115&amp;biw=1536&amp;bih=695&amp;sxsrf=AE3TifMoFBnFPnewvxFBR8X82KAdKVabbg%3A1751049844481&amp;q=Christian+initiation&amp;sa=X&amp;ved=2ahUKEwjqmtv_oJKOAxXoLdAFHdMYEmYQxccNegQIJBAB&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7" Type="http://schemas.openxmlformats.org/officeDocument/2006/relationships/hyperlink" Target="https://www.google.com/search?sca_esv=a6ef9aef1dff0d8e&amp;rlz=1C1GCEA_enUS1115US1115&amp;biw=1536&amp;bih=695&amp;sxsrf=AE3TifMoFBnFPnewvxFBR8X82KAdKVabbg%3A1751049844481&amp;q=Outpouring+of+the+Holy+Spirit&amp;sa=X&amp;ved=2ahUKEwjqmtv_oJKOAxXoLdAFHdMYEmYQxccNegUIqQEQAw&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12" Type="http://schemas.openxmlformats.org/officeDocument/2006/relationships/hyperlink" Target="https://www.google.com/search?sca_esv=a6ef9aef1dff0d8e&amp;rlz=1C1GCEA_enUS1115US1115&amp;biw=1536&amp;bih=695&amp;sxsrf=AE3TifMoFBnFPnewvxFBR8X82KAdKVabbg%3A1751049844481&amp;q=Responsibility+and+Service&amp;sa=X&amp;ved=2ahUKEwjqmtv_oJKOAxXoLdAFHdMYEmYQxccNegUIpQEQAw&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google.com/search?sca_esv=a6ef9aef1dff0d8e&amp;rlz=1C1GCEA_enUS1115US1115&amp;biw=1536&amp;bih=695&amp;sxsrf=AE3TifMoFBnFPnewvxFBR8X82KAdKVabbg%3A1751049844481&amp;q=Deepening+Baptismal+Gifts&amp;sa=X&amp;ved=2ahUKEwjqmtv_oJKOAxXoLdAFHdMYEmYQxccNegQINxAD&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11" Type="http://schemas.openxmlformats.org/officeDocument/2006/relationships/hyperlink" Target="https://www.google.com/search?sca_esv=a6ef9aef1dff0d8e&amp;rlz=1C1GCEA_enUS1115US1115&amp;biw=1536&amp;bih=695&amp;sxsrf=AE3TifMoFBnFPnewvxFBR8X82KAdKVabbg%3A1751049844481&amp;q=chrism&amp;sa=X&amp;ved=2ahUKEwjqmtv_oJKOAxXoLdAFHdMYEmYQxccNegUIlQEQAQ&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5" Type="http://schemas.openxmlformats.org/officeDocument/2006/relationships/hyperlink" Target="https://www.google.com/search?sca_esv=a6ef9aef1dff0d8e&amp;rlz=1C1GCEA_enUS1115US1115&amp;biw=1536&amp;bih=695&amp;sxsrf=AE3TifMoFBnFPnewvxFBR8X82KAdKVabbg%3A1751049844481&amp;q=Eucharist&amp;sa=X&amp;ved=2ahUKEwjqmtv_oJKOAxXoLdAFHdMYEmYQxccNegQIJBAD&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10" Type="http://schemas.openxmlformats.org/officeDocument/2006/relationships/hyperlink" Target="https://www.google.com/search?sca_esv=a6ef9aef1dff0d8e&amp;rlz=1C1GCEA_enUS1115US1115&amp;biw=1536&amp;bih=695&amp;sxsrf=AE3TifMoFBnFPnewvxFBR8X82KAdKVabbg%3A1751049844481&amp;q=Rite+of+Confirmation&amp;sa=X&amp;ved=2ahUKEwjqmtv_oJKOAxXoLdAFHdMYEmYQxccNegUIqAEQAw&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4" Type="http://schemas.openxmlformats.org/officeDocument/2006/relationships/hyperlink" Target="https://www.google.com/search?sca_esv=a6ef9aef1dff0d8e&amp;rlz=1C1GCEA_enUS1115US1115&amp;biw=1536&amp;bih=695&amp;sxsrf=AE3TifMoFBnFPnewvxFBR8X82KAdKVabbg%3A1751049844481&amp;q=Baptism&amp;sa=X&amp;ved=2ahUKEwjqmtv_oJKOAxXoLdAFHdMYEmYQxccNegQIJBAC&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 Id="rId9" Type="http://schemas.openxmlformats.org/officeDocument/2006/relationships/hyperlink" Target="https://www.google.com/search?sca_esv=a6ef9aef1dff0d8e&amp;rlz=1C1GCEA_enUS1115US1115&amp;biw=1536&amp;bih=695&amp;sxsrf=AE3TifMoFBnFPnewvxFBR8X82KAdKVabbg%3A1751049844481&amp;q=Seal+of+the+Holy+Spirit&amp;sa=X&amp;ved=2ahUKEwjqmtv_oJKOAxXoLdAFHdMYEmYQxccNegUIpwEQAw&amp;mstk=AUtExfC6BfL89gc2e5nDJDec0Ggj7cX-Y_cp-x10NgjEF3940dAbGBM-Udn1xm21kcVo3lIkgRqsL6DuVYcHzvwPauUwMZJi2TAZDaAE_0en6IOS9FErHnBx09Hrmjq_UHeEmNVBow-KVTDEdQZT60zdu-EuDxvPHK0aZHIK0KTHcSXOck4RkgY34BOFyuSna0DTCrXEIalZpIJ4W6xMKSRrvDD-G3vhPfGnRY0g0gN1nL6K1qf0cqMkc05B0RdZge_HOHpIYXUbUnqFWE0jvzUHnva4fuM1X0RWWUANQ0aMnwz73g&amp;csui=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imated Video: Jesus Was Baptized">
            <a:extLst>
              <a:ext uri="{FF2B5EF4-FFF2-40B4-BE49-F238E27FC236}">
                <a16:creationId xmlns:a16="http://schemas.microsoft.com/office/drawing/2014/main" id="{C8E43E37-CBE8-C153-2D1B-2873E482E3CD}"/>
              </a:ext>
            </a:extLst>
          </p:cNvPr>
          <p:cNvPicPr>
            <a:picLocks noChangeAspect="1"/>
          </p:cNvPicPr>
          <p:nvPr/>
        </p:nvPicPr>
        <p:blipFill>
          <a:blip r:embed="rId2">
            <a:alphaModFix amt="50000"/>
          </a:blip>
          <a:srcRect l="25"/>
          <a:stretch>
            <a:fillRect/>
          </a:stretch>
        </p:blipFill>
        <p:spPr>
          <a:xfrm>
            <a:off x="20" y="10"/>
            <a:ext cx="12188930" cy="6857990"/>
          </a:xfrm>
          <a:prstGeom prst="rect">
            <a:avLst/>
          </a:prstGeom>
        </p:spPr>
      </p:pic>
      <p:sp>
        <p:nvSpPr>
          <p:cNvPr id="2" name="Title 1"/>
          <p:cNvSpPr>
            <a:spLocks noGrp="1"/>
          </p:cNvSpPr>
          <p:nvPr>
            <p:ph type="ctrTitle"/>
          </p:nvPr>
        </p:nvSpPr>
        <p:spPr>
          <a:xfrm>
            <a:off x="1524000" y="248304"/>
            <a:ext cx="9144000" cy="4161416"/>
          </a:xfrm>
        </p:spPr>
        <p:txBody>
          <a:bodyPr>
            <a:normAutofit fontScale="90000"/>
          </a:bodyPr>
          <a:lstStyle/>
          <a:p>
            <a:r>
              <a:rPr lang="en-US" sz="5100" dirty="0">
                <a:solidFill>
                  <a:schemeClr val="bg1"/>
                </a:solidFill>
                <a:latin typeface="Pristina"/>
              </a:rPr>
              <a:t>Catholic Baptism, Communion, Confirmation </a:t>
            </a:r>
            <a:br>
              <a:rPr lang="en-US" sz="5100" dirty="0">
                <a:solidFill>
                  <a:schemeClr val="bg1"/>
                </a:solidFill>
                <a:latin typeface="Pristina"/>
              </a:rPr>
            </a:br>
            <a:br>
              <a:rPr lang="en-US" sz="5100" dirty="0">
                <a:latin typeface="Pristina"/>
              </a:rPr>
            </a:br>
            <a:r>
              <a:rPr lang="en-US" sz="5100" u="sng" dirty="0">
                <a:solidFill>
                  <a:schemeClr val="bg1"/>
                </a:solidFill>
                <a:latin typeface="Pristina"/>
              </a:rPr>
              <a:t>is NOT</a:t>
            </a:r>
            <a:br>
              <a:rPr lang="en-US" sz="5100" u="sng" dirty="0">
                <a:solidFill>
                  <a:schemeClr val="bg1"/>
                </a:solidFill>
                <a:latin typeface="Pristina"/>
              </a:rPr>
            </a:br>
            <a:br>
              <a:rPr lang="en-US" sz="5100" dirty="0">
                <a:latin typeface="Pristina"/>
              </a:rPr>
            </a:br>
            <a:r>
              <a:rPr lang="en-US" sz="5100" dirty="0">
                <a:solidFill>
                  <a:schemeClr val="bg1"/>
                </a:solidFill>
                <a:latin typeface="Pristina"/>
              </a:rPr>
              <a:t>Biblical Baptism</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513982-336E-351F-D036-3EEECA24675B}"/>
              </a:ext>
            </a:extLst>
          </p:cNvPr>
          <p:cNvSpPr>
            <a:spLocks noGrp="1"/>
          </p:cNvSpPr>
          <p:nvPr>
            <p:ph type="title"/>
          </p:nvPr>
        </p:nvSpPr>
        <p:spPr>
          <a:xfrm>
            <a:off x="1181858" y="194979"/>
            <a:ext cx="4527345" cy="662626"/>
          </a:xfrm>
        </p:spPr>
        <p:txBody>
          <a:bodyPr>
            <a:normAutofit/>
          </a:bodyPr>
          <a:lstStyle/>
          <a:p>
            <a:r>
              <a:rPr lang="en-US" sz="2400" b="1" dirty="0"/>
              <a:t>Catholic Communion/Eucharist</a:t>
            </a:r>
          </a:p>
        </p:txBody>
      </p:sp>
      <p:sp>
        <p:nvSpPr>
          <p:cNvPr id="3" name="Content Placeholder 2">
            <a:extLst>
              <a:ext uri="{FF2B5EF4-FFF2-40B4-BE49-F238E27FC236}">
                <a16:creationId xmlns:a16="http://schemas.microsoft.com/office/drawing/2014/main" id="{88F5D3C1-2248-F001-15BD-9D57883E81B6}"/>
              </a:ext>
            </a:extLst>
          </p:cNvPr>
          <p:cNvSpPr>
            <a:spLocks noGrp="1"/>
          </p:cNvSpPr>
          <p:nvPr>
            <p:ph idx="1"/>
          </p:nvPr>
        </p:nvSpPr>
        <p:spPr>
          <a:xfrm>
            <a:off x="175742" y="868828"/>
            <a:ext cx="8206258" cy="5810014"/>
          </a:xfrm>
        </p:spPr>
        <p:txBody>
          <a:bodyPr vert="horz" lIns="91440" tIns="45720" rIns="91440" bIns="45720" rtlCol="0" anchor="t">
            <a:noAutofit/>
          </a:bodyPr>
          <a:lstStyle/>
          <a:p>
            <a:r>
              <a:rPr lang="en-US" sz="1000" b="1" dirty="0">
                <a:ea typeface="+mn-lt"/>
                <a:cs typeface="+mn-lt"/>
              </a:rPr>
              <a:t>In Catholic tradition, Communion, also known as the </a:t>
            </a:r>
            <a:r>
              <a:rPr lang="en-US" sz="1000" b="1" u="sng" dirty="0">
                <a:ea typeface="+mn-lt"/>
                <a:cs typeface="+mn-lt"/>
                <a:hlinkClick r:id="rId2">
                  <a:extLst>
                    <a:ext uri="{A12FA001-AC4F-418D-AE19-62706E023703}">
                      <ahyp:hlinkClr xmlns:ahyp="http://schemas.microsoft.com/office/drawing/2018/hyperlinkcolor" val="tx"/>
                    </a:ext>
                  </a:extLst>
                </a:hlinkClick>
              </a:rPr>
              <a:t>Eucharist</a:t>
            </a:r>
            <a:r>
              <a:rPr lang="en-US" sz="1000" b="1" dirty="0">
                <a:ea typeface="+mn-lt"/>
                <a:cs typeface="+mn-lt"/>
              </a:rPr>
              <a:t>, is a sacrament where Catholics receive the body and blood of Christ in the form of consecrated bread and wine. This ritual, central to </a:t>
            </a:r>
            <a:r>
              <a:rPr lang="en-US" sz="1000" b="1" u="sng" dirty="0">
                <a:ea typeface="+mn-lt"/>
                <a:cs typeface="+mn-lt"/>
                <a:hlinkClick r:id="rId3">
                  <a:extLst>
                    <a:ext uri="{A12FA001-AC4F-418D-AE19-62706E023703}">
                      <ahyp:hlinkClr xmlns:ahyp="http://schemas.microsoft.com/office/drawing/2018/hyperlinkcolor" val="tx"/>
                    </a:ext>
                  </a:extLst>
                </a:hlinkClick>
              </a:rPr>
              <a:t>Catholic worship</a:t>
            </a:r>
            <a:r>
              <a:rPr lang="en-US" sz="1000" b="1" dirty="0">
                <a:ea typeface="+mn-lt"/>
                <a:cs typeface="+mn-lt"/>
              </a:rPr>
              <a:t>, is believed to be more than a symbol; it's a real encounter with Christ. Catholics believe that the bread and wine are transformed into the actual body and blood of Jesus through </a:t>
            </a:r>
            <a:r>
              <a:rPr lang="en-US" sz="1000" b="1" u="sng" dirty="0">
                <a:ea typeface="+mn-lt"/>
                <a:cs typeface="+mn-lt"/>
                <a:hlinkClick r:id="rId4">
                  <a:extLst>
                    <a:ext uri="{A12FA001-AC4F-418D-AE19-62706E023703}">
                      <ahyp:hlinkClr xmlns:ahyp="http://schemas.microsoft.com/office/drawing/2018/hyperlinkcolor" val="tx"/>
                    </a:ext>
                  </a:extLst>
                </a:hlinkClick>
              </a:rPr>
              <a:t>transubstantiation</a:t>
            </a:r>
            <a:r>
              <a:rPr lang="en-US" sz="1000" b="1" dirty="0">
                <a:ea typeface="+mn-lt"/>
                <a:cs typeface="+mn-lt"/>
              </a:rPr>
              <a:t>. Receiving Communion is seen as a way to be incorporated into Christ and united with other believers. </a:t>
            </a:r>
            <a:endParaRPr lang="en-US" sz="1000" b="1" dirty="0"/>
          </a:p>
          <a:p>
            <a:r>
              <a:rPr lang="en-US" sz="1000" b="1" dirty="0">
                <a:ea typeface="+mn-lt"/>
                <a:cs typeface="+mn-lt"/>
              </a:rPr>
              <a:t>Key aspects of Catholic Communion:</a:t>
            </a:r>
            <a:endParaRPr lang="en-US" sz="1000" b="1" dirty="0"/>
          </a:p>
          <a:p>
            <a:r>
              <a:rPr lang="en-US" sz="1000" b="1" dirty="0">
                <a:ea typeface="+mn-lt"/>
                <a:cs typeface="+mn-lt"/>
              </a:rPr>
              <a:t>Transubstantiation:</a:t>
            </a:r>
            <a:endParaRPr lang="en-US" sz="1000" b="1" dirty="0"/>
          </a:p>
          <a:p>
            <a:r>
              <a:rPr lang="en-US" sz="1000" b="1" dirty="0">
                <a:ea typeface="+mn-lt"/>
                <a:cs typeface="+mn-lt"/>
              </a:rPr>
              <a:t>The belief that the bread and wine become the actual body and blood of Christ during the </a:t>
            </a:r>
            <a:r>
              <a:rPr lang="en-US" sz="1000" b="1" u="sng" dirty="0">
                <a:ea typeface="+mn-lt"/>
                <a:cs typeface="+mn-lt"/>
                <a:hlinkClick r:id="rId5">
                  <a:extLst>
                    <a:ext uri="{A12FA001-AC4F-418D-AE19-62706E023703}">
                      <ahyp:hlinkClr xmlns:ahyp="http://schemas.microsoft.com/office/drawing/2018/hyperlinkcolor" val="tx"/>
                    </a:ext>
                  </a:extLst>
                </a:hlinkClick>
              </a:rPr>
              <a:t>consecration</a:t>
            </a:r>
            <a:r>
              <a:rPr lang="en-US" sz="1000" b="1" dirty="0">
                <a:ea typeface="+mn-lt"/>
                <a:cs typeface="+mn-lt"/>
              </a:rPr>
              <a:t> at </a:t>
            </a:r>
            <a:r>
              <a:rPr lang="en-US" sz="1000" b="1" u="sng" dirty="0">
                <a:ea typeface="+mn-lt"/>
                <a:cs typeface="+mn-lt"/>
                <a:hlinkClick r:id="rId6">
                  <a:extLst>
                    <a:ext uri="{A12FA001-AC4F-418D-AE19-62706E023703}">
                      <ahyp:hlinkClr xmlns:ahyp="http://schemas.microsoft.com/office/drawing/2018/hyperlinkcolor" val="tx"/>
                    </a:ext>
                  </a:extLst>
                </a:hlinkClick>
              </a:rPr>
              <a:t>Mass</a:t>
            </a:r>
            <a:r>
              <a:rPr lang="en-US" sz="1000" b="1" dirty="0">
                <a:ea typeface="+mn-lt"/>
                <a:cs typeface="+mn-lt"/>
              </a:rPr>
              <a:t>. </a:t>
            </a:r>
            <a:endParaRPr lang="en-US" sz="1000" b="1" dirty="0"/>
          </a:p>
          <a:p>
            <a:r>
              <a:rPr lang="en-US" sz="1000" b="1" dirty="0">
                <a:ea typeface="+mn-lt"/>
                <a:cs typeface="+mn-lt"/>
              </a:rPr>
              <a:t>Real Presence:</a:t>
            </a:r>
            <a:endParaRPr lang="en-US" sz="1000" b="1"/>
          </a:p>
          <a:p>
            <a:r>
              <a:rPr lang="en-US" sz="1000" b="1" dirty="0">
                <a:ea typeface="+mn-lt"/>
                <a:cs typeface="+mn-lt"/>
              </a:rPr>
              <a:t>Catholics believe that Christ is truly and substantially present in the Eucharist, not just symbolically. </a:t>
            </a:r>
            <a:endParaRPr lang="en-US" sz="1000" b="1"/>
          </a:p>
          <a:p>
            <a:r>
              <a:rPr lang="en-US" sz="1000" b="1" dirty="0">
                <a:ea typeface="+mn-lt"/>
                <a:cs typeface="+mn-lt"/>
              </a:rPr>
              <a:t>Preparation:</a:t>
            </a:r>
            <a:endParaRPr lang="en-US" sz="1000" b="1"/>
          </a:p>
          <a:p>
            <a:r>
              <a:rPr lang="en-US" sz="1000" b="1" dirty="0">
                <a:ea typeface="+mn-lt"/>
                <a:cs typeface="+mn-lt"/>
              </a:rPr>
              <a:t>Catholics are encouraged to prepare spiritually for Communion, often through prayer and, for those with serious sins, Reconciliation (Confession). </a:t>
            </a:r>
            <a:endParaRPr lang="en-US" sz="1000" b="1"/>
          </a:p>
          <a:p>
            <a:r>
              <a:rPr lang="en-US" sz="1000" b="1" u="sng" dirty="0">
                <a:ea typeface="+mn-lt"/>
                <a:cs typeface="+mn-lt"/>
                <a:hlinkClick r:id="rId7">
                  <a:extLst>
                    <a:ext uri="{A12FA001-AC4F-418D-AE19-62706E023703}">
                      <ahyp:hlinkClr xmlns:ahyp="http://schemas.microsoft.com/office/drawing/2018/hyperlinkcolor" val="tx"/>
                    </a:ext>
                  </a:extLst>
                </a:hlinkClick>
              </a:rPr>
              <a:t>Eucharistic Fast</a:t>
            </a:r>
            <a:r>
              <a:rPr lang="en-US" sz="1000" b="1" dirty="0">
                <a:ea typeface="+mn-lt"/>
                <a:cs typeface="+mn-lt"/>
              </a:rPr>
              <a:t>:</a:t>
            </a:r>
            <a:endParaRPr lang="en-US" sz="1000" b="1"/>
          </a:p>
          <a:p>
            <a:r>
              <a:rPr lang="en-US" sz="1000" b="1" dirty="0">
                <a:ea typeface="+mn-lt"/>
                <a:cs typeface="+mn-lt"/>
              </a:rPr>
              <a:t>A one-hour fast from food and drink (excluding water and medicine) is required before receiving Communion. </a:t>
            </a:r>
            <a:endParaRPr lang="en-US" sz="1000" b="1"/>
          </a:p>
          <a:p>
            <a:r>
              <a:rPr lang="en-US" sz="1000" b="1" dirty="0">
                <a:ea typeface="+mn-lt"/>
                <a:cs typeface="+mn-lt"/>
              </a:rPr>
              <a:t>Who can receive:</a:t>
            </a:r>
            <a:endParaRPr lang="en-US" sz="1000" b="1"/>
          </a:p>
          <a:p>
            <a:r>
              <a:rPr lang="en-US" sz="1000" b="1" dirty="0">
                <a:ea typeface="+mn-lt"/>
                <a:cs typeface="+mn-lt"/>
              </a:rPr>
              <a:t>Only baptized Catholics who are in a state of grace (free from serious sin) and have prepared properly can receive Communion. </a:t>
            </a:r>
            <a:endParaRPr lang="en-US" sz="1000" b="1"/>
          </a:p>
          <a:p>
            <a:r>
              <a:rPr lang="en-US" sz="1000" b="1" dirty="0">
                <a:ea typeface="+mn-lt"/>
                <a:cs typeface="+mn-lt"/>
              </a:rPr>
              <a:t>Importance:</a:t>
            </a:r>
            <a:endParaRPr lang="en-US" sz="1000" b="1"/>
          </a:p>
          <a:p>
            <a:r>
              <a:rPr lang="en-US" sz="1000" b="1" dirty="0">
                <a:ea typeface="+mn-lt"/>
                <a:cs typeface="+mn-lt"/>
              </a:rPr>
              <a:t>The Eucharist is considered the "source and summit of the Christian life" and is a central part of Catholic worship. </a:t>
            </a:r>
            <a:endParaRPr lang="en-US" sz="1000" b="1"/>
          </a:p>
          <a:p>
            <a:r>
              <a:rPr lang="en-US" sz="1000" b="1" dirty="0">
                <a:ea typeface="+mn-lt"/>
                <a:cs typeface="+mn-lt"/>
              </a:rPr>
              <a:t>Receiving:</a:t>
            </a:r>
            <a:endParaRPr lang="en-US" sz="1000" b="1"/>
          </a:p>
          <a:p>
            <a:r>
              <a:rPr lang="en-US" sz="1000" b="1" dirty="0">
                <a:ea typeface="+mn-lt"/>
                <a:cs typeface="+mn-lt"/>
              </a:rPr>
              <a:t>During Mass, the consecrated bread (host) is received on the tongue or in the hand, and the consecrated wine (the Precious Blood) is received by drinking from the chalice. </a:t>
            </a:r>
            <a:endParaRPr lang="en-US" sz="1000" b="1"/>
          </a:p>
          <a:p>
            <a:r>
              <a:rPr lang="en-US" sz="1000" b="1" dirty="0">
                <a:ea typeface="+mn-lt"/>
                <a:cs typeface="+mn-lt"/>
              </a:rPr>
              <a:t>First Communion:</a:t>
            </a:r>
            <a:endParaRPr lang="en-US" sz="1000" b="1"/>
          </a:p>
          <a:p>
            <a:r>
              <a:rPr lang="en-US" sz="1000" b="1" dirty="0">
                <a:ea typeface="+mn-lt"/>
                <a:cs typeface="+mn-lt"/>
              </a:rPr>
              <a:t>For Catholics, receiving Communion for the first time (</a:t>
            </a:r>
            <a:r>
              <a:rPr lang="en-US" sz="1000" b="1" u="sng" dirty="0">
                <a:ea typeface="+mn-lt"/>
                <a:cs typeface="+mn-lt"/>
                <a:hlinkClick r:id="rId8">
                  <a:extLst>
                    <a:ext uri="{A12FA001-AC4F-418D-AE19-62706E023703}">
                      <ahyp:hlinkClr xmlns:ahyp="http://schemas.microsoft.com/office/drawing/2018/hyperlinkcolor" val="tx"/>
                    </a:ext>
                  </a:extLst>
                </a:hlinkClick>
              </a:rPr>
              <a:t>First Communion</a:t>
            </a:r>
            <a:r>
              <a:rPr lang="en-US" sz="1000" b="1" dirty="0">
                <a:ea typeface="+mn-lt"/>
                <a:cs typeface="+mn-lt"/>
              </a:rPr>
              <a:t>) is a significant event, typically celebrated around the age of seven or eight</a:t>
            </a:r>
            <a:endParaRPr lang="en-US" sz="1000" b="1" dirty="0"/>
          </a:p>
        </p:txBody>
      </p:sp>
      <p:pic>
        <p:nvPicPr>
          <p:cNvPr id="5" name="Picture 4" descr="Priest Communion Stock Illustrations – 950 Priest Communion Stock  Illustrations, Vectors &amp; Clipart - Dreamstime">
            <a:extLst>
              <a:ext uri="{FF2B5EF4-FFF2-40B4-BE49-F238E27FC236}">
                <a16:creationId xmlns:a16="http://schemas.microsoft.com/office/drawing/2014/main" id="{E2F886DC-6BCC-CCCB-C7AD-37904725C212}"/>
              </a:ext>
            </a:extLst>
          </p:cNvPr>
          <p:cNvPicPr>
            <a:picLocks noChangeAspect="1"/>
          </p:cNvPicPr>
          <p:nvPr/>
        </p:nvPicPr>
        <p:blipFill>
          <a:blip r:embed="rId9"/>
          <a:stretch>
            <a:fillRect/>
          </a:stretch>
        </p:blipFill>
        <p:spPr>
          <a:xfrm>
            <a:off x="8535958" y="3427560"/>
            <a:ext cx="3464767" cy="290013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8016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11</a:t>
            </a:r>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crament of Confirmation Cartoons Stock Vector - Illustration of divine,  sacraments: 217505659">
            <a:extLst>
              <a:ext uri="{FF2B5EF4-FFF2-40B4-BE49-F238E27FC236}">
                <a16:creationId xmlns:a16="http://schemas.microsoft.com/office/drawing/2014/main" id="{5E562178-CD90-41F0-CD0A-13A9CE57BA53}"/>
              </a:ext>
            </a:extLst>
          </p:cNvPr>
          <p:cNvPicPr>
            <a:picLocks noChangeAspect="1"/>
          </p:cNvPicPr>
          <p:nvPr/>
        </p:nvPicPr>
        <p:blipFill>
          <a:blip r:embed="rId2"/>
          <a:srcRect l="18762" r="19648"/>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CCB6FCD2-1A4A-47F1-3B56-C280F22DDEB0}"/>
              </a:ext>
            </a:extLst>
          </p:cNvPr>
          <p:cNvSpPr>
            <a:spLocks noGrp="1"/>
          </p:cNvSpPr>
          <p:nvPr>
            <p:ph type="title"/>
          </p:nvPr>
        </p:nvSpPr>
        <p:spPr>
          <a:xfrm>
            <a:off x="2156769" y="49306"/>
            <a:ext cx="2942747" cy="661740"/>
          </a:xfrm>
        </p:spPr>
        <p:txBody>
          <a:bodyPr>
            <a:normAutofit/>
          </a:bodyPr>
          <a:lstStyle/>
          <a:p>
            <a:r>
              <a:rPr lang="en-US" sz="2400" dirty="0"/>
              <a:t>Catholic Confirmation</a:t>
            </a:r>
          </a:p>
        </p:txBody>
      </p:sp>
      <p:sp>
        <p:nvSpPr>
          <p:cNvPr id="3" name="Content Placeholder 2">
            <a:extLst>
              <a:ext uri="{FF2B5EF4-FFF2-40B4-BE49-F238E27FC236}">
                <a16:creationId xmlns:a16="http://schemas.microsoft.com/office/drawing/2014/main" id="{D49408FF-5757-57A4-BBE7-C0F5110D4F4D}"/>
              </a:ext>
            </a:extLst>
          </p:cNvPr>
          <p:cNvSpPr>
            <a:spLocks noGrp="1"/>
          </p:cNvSpPr>
          <p:nvPr>
            <p:ph idx="1"/>
          </p:nvPr>
        </p:nvSpPr>
        <p:spPr>
          <a:xfrm>
            <a:off x="229359" y="602867"/>
            <a:ext cx="7737656" cy="6071320"/>
          </a:xfrm>
        </p:spPr>
        <p:txBody>
          <a:bodyPr vert="horz" lIns="91440" tIns="45720" rIns="91440" bIns="45720" rtlCol="0" anchor="t">
            <a:noAutofit/>
          </a:bodyPr>
          <a:lstStyle/>
          <a:p>
            <a:r>
              <a:rPr lang="en-US" sz="1200" b="1" dirty="0">
                <a:ea typeface="+mn-lt"/>
                <a:cs typeface="+mn-lt"/>
              </a:rPr>
              <a:t>In the Catholic Church, Confirmation is a sacrament where a baptized person receives a special outpouring of the Holy Spirit, deepening their commitment to Christian life and strengthening their faith. It is one of the three sacraments of </a:t>
            </a:r>
            <a:r>
              <a:rPr lang="en-US" sz="1200" b="1" u="sng" dirty="0">
                <a:ea typeface="+mn-lt"/>
                <a:cs typeface="+mn-lt"/>
                <a:hlinkClick r:id="rId3">
                  <a:extLst>
                    <a:ext uri="{A12FA001-AC4F-418D-AE19-62706E023703}">
                      <ahyp:hlinkClr xmlns:ahyp="http://schemas.microsoft.com/office/drawing/2018/hyperlinkcolor" val="tx"/>
                    </a:ext>
                  </a:extLst>
                </a:hlinkClick>
              </a:rPr>
              <a:t>Christian initiation</a:t>
            </a:r>
            <a:r>
              <a:rPr lang="en-US" sz="1200" b="1" dirty="0">
                <a:ea typeface="+mn-lt"/>
                <a:cs typeface="+mn-lt"/>
              </a:rPr>
              <a:t>, alongside </a:t>
            </a:r>
            <a:r>
              <a:rPr lang="en-US" sz="1200" b="1" u="sng" dirty="0">
                <a:ea typeface="+mn-lt"/>
                <a:cs typeface="+mn-lt"/>
                <a:hlinkClick r:id="rId4">
                  <a:extLst>
                    <a:ext uri="{A12FA001-AC4F-418D-AE19-62706E023703}">
                      <ahyp:hlinkClr xmlns:ahyp="http://schemas.microsoft.com/office/drawing/2018/hyperlinkcolor" val="tx"/>
                    </a:ext>
                  </a:extLst>
                </a:hlinkClick>
              </a:rPr>
              <a:t>Baptism</a:t>
            </a:r>
            <a:r>
              <a:rPr lang="en-US" sz="1200" b="1" dirty="0">
                <a:ea typeface="+mn-lt"/>
                <a:cs typeface="+mn-lt"/>
              </a:rPr>
              <a:t> and </a:t>
            </a:r>
            <a:r>
              <a:rPr lang="en-US" sz="1200" b="1" u="sng" dirty="0">
                <a:ea typeface="+mn-lt"/>
                <a:cs typeface="+mn-lt"/>
                <a:hlinkClick r:id="rId5">
                  <a:extLst>
                    <a:ext uri="{A12FA001-AC4F-418D-AE19-62706E023703}">
                      <ahyp:hlinkClr xmlns:ahyp="http://schemas.microsoft.com/office/drawing/2018/hyperlinkcolor" val="tx"/>
                    </a:ext>
                  </a:extLst>
                </a:hlinkClick>
              </a:rPr>
              <a:t>Eucharist</a:t>
            </a:r>
            <a:r>
              <a:rPr lang="en-US" sz="1200" b="1" dirty="0">
                <a:ea typeface="+mn-lt"/>
                <a:cs typeface="+mn-lt"/>
              </a:rPr>
              <a:t>. Through Confirmation, individuals are empowered to live a life of faith, service, and witness, becoming "soldiers of Christ". </a:t>
            </a:r>
            <a:endParaRPr lang="en-US" sz="1200" b="1"/>
          </a:p>
          <a:p>
            <a:r>
              <a:rPr lang="en-US" sz="1200" b="1" dirty="0">
                <a:ea typeface="+mn-lt"/>
                <a:cs typeface="+mn-lt"/>
              </a:rPr>
              <a:t>Here's a more detailed explanation:</a:t>
            </a:r>
            <a:endParaRPr lang="en-US" sz="1200" b="1"/>
          </a:p>
          <a:p>
            <a:r>
              <a:rPr lang="en-US" sz="1200" b="1" u="sng" dirty="0">
                <a:ea typeface="+mn-lt"/>
                <a:cs typeface="+mn-lt"/>
                <a:hlinkClick r:id="rId6">
                  <a:extLst>
                    <a:ext uri="{A12FA001-AC4F-418D-AE19-62706E023703}">
                      <ahyp:hlinkClr xmlns:ahyp="http://schemas.microsoft.com/office/drawing/2018/hyperlinkcolor" val="tx"/>
                    </a:ext>
                  </a:extLst>
                </a:hlinkClick>
              </a:rPr>
              <a:t>Deepening Baptismal Gifts:</a:t>
            </a:r>
            <a:endParaRPr lang="en-US" sz="1200" b="1"/>
          </a:p>
          <a:p>
            <a:r>
              <a:rPr lang="en-US" sz="1200" b="1" dirty="0">
                <a:ea typeface="+mn-lt"/>
                <a:cs typeface="+mn-lt"/>
              </a:rPr>
              <a:t>Confirmation is seen as completing the grace received in Baptism, strengthening the person's relationship with God. </a:t>
            </a:r>
            <a:endParaRPr lang="en-US" sz="1200" b="1"/>
          </a:p>
          <a:p>
            <a:r>
              <a:rPr lang="en-US" sz="1200" b="1" u="sng" dirty="0">
                <a:ea typeface="+mn-lt"/>
                <a:cs typeface="+mn-lt"/>
                <a:hlinkClick r:id="rId7">
                  <a:extLst>
                    <a:ext uri="{A12FA001-AC4F-418D-AE19-62706E023703}">
                      <ahyp:hlinkClr xmlns:ahyp="http://schemas.microsoft.com/office/drawing/2018/hyperlinkcolor" val="tx"/>
                    </a:ext>
                  </a:extLst>
                </a:hlinkClick>
              </a:rPr>
              <a:t>Outpouring of the Holy Spirit:</a:t>
            </a:r>
            <a:endParaRPr lang="en-US" sz="1200" b="1"/>
          </a:p>
          <a:p>
            <a:r>
              <a:rPr lang="en-US" sz="1200" b="1" dirty="0">
                <a:ea typeface="+mn-lt"/>
                <a:cs typeface="+mn-lt"/>
              </a:rPr>
              <a:t>It's a sacrament where the Holy Spirit is bestowed upon the individual, providing them with spiritual gifts and enabling them to live a more committed Christian life. </a:t>
            </a:r>
            <a:endParaRPr lang="en-US" sz="1200" b="1"/>
          </a:p>
          <a:p>
            <a:r>
              <a:rPr lang="en-US" sz="1200" b="1" u="sng" dirty="0">
                <a:ea typeface="+mn-lt"/>
                <a:cs typeface="+mn-lt"/>
                <a:hlinkClick r:id="rId8">
                  <a:extLst>
                    <a:ext uri="{A12FA001-AC4F-418D-AE19-62706E023703}">
                      <ahyp:hlinkClr xmlns:ahyp="http://schemas.microsoft.com/office/drawing/2018/hyperlinkcolor" val="tx"/>
                    </a:ext>
                  </a:extLst>
                </a:hlinkClick>
              </a:rPr>
              <a:t>Mature Christian Commitment:</a:t>
            </a:r>
            <a:endParaRPr lang="en-US" sz="1200" b="1"/>
          </a:p>
          <a:p>
            <a:r>
              <a:rPr lang="en-US" sz="1200" b="1" dirty="0">
                <a:ea typeface="+mn-lt"/>
                <a:cs typeface="+mn-lt"/>
              </a:rPr>
              <a:t>Confirmation signifies a conscious and mature commitment to the Catholic faith, affirming the promises made during Baptism. </a:t>
            </a:r>
            <a:endParaRPr lang="en-US" sz="1200" b="1"/>
          </a:p>
          <a:p>
            <a:r>
              <a:rPr lang="en-US" sz="1200" b="1" u="sng" dirty="0">
                <a:ea typeface="+mn-lt"/>
                <a:cs typeface="+mn-lt"/>
                <a:hlinkClick r:id="rId9">
                  <a:extLst>
                    <a:ext uri="{A12FA001-AC4F-418D-AE19-62706E023703}">
                      <ahyp:hlinkClr xmlns:ahyp="http://schemas.microsoft.com/office/drawing/2018/hyperlinkcolor" val="tx"/>
                    </a:ext>
                  </a:extLst>
                </a:hlinkClick>
              </a:rPr>
              <a:t>Seal of the Holy Spirit:</a:t>
            </a:r>
            <a:endParaRPr lang="en-US" sz="1200" b="1"/>
          </a:p>
          <a:p>
            <a:r>
              <a:rPr lang="en-US" sz="1200" b="1" dirty="0">
                <a:ea typeface="+mn-lt"/>
                <a:cs typeface="+mn-lt"/>
              </a:rPr>
              <a:t>The sacrament is often described as the "sealing" of the Holy Spirit, marking the individual as belonging to God. </a:t>
            </a:r>
            <a:endParaRPr lang="en-US" sz="1200" b="1"/>
          </a:p>
          <a:p>
            <a:r>
              <a:rPr lang="en-US" sz="1200" b="1" u="sng" dirty="0">
                <a:ea typeface="+mn-lt"/>
                <a:cs typeface="+mn-lt"/>
                <a:hlinkClick r:id="rId10">
                  <a:extLst>
                    <a:ext uri="{A12FA001-AC4F-418D-AE19-62706E023703}">
                      <ahyp:hlinkClr xmlns:ahyp="http://schemas.microsoft.com/office/drawing/2018/hyperlinkcolor" val="tx"/>
                    </a:ext>
                  </a:extLst>
                </a:hlinkClick>
              </a:rPr>
              <a:t>Rite of Confirmation:</a:t>
            </a:r>
            <a:endParaRPr lang="en-US" sz="1200" b="1"/>
          </a:p>
          <a:p>
            <a:r>
              <a:rPr lang="en-US" sz="1200" b="1" dirty="0">
                <a:ea typeface="+mn-lt"/>
                <a:cs typeface="+mn-lt"/>
              </a:rPr>
              <a:t>The ceremony typically involves the bishop (or a priest delegated by the bishop) laying hands on the candidate, anointing them with </a:t>
            </a:r>
            <a:r>
              <a:rPr lang="en-US" sz="1200" b="1" u="sng" dirty="0">
                <a:ea typeface="+mn-lt"/>
                <a:cs typeface="+mn-lt"/>
                <a:hlinkClick r:id="rId11">
                  <a:extLst>
                    <a:ext uri="{A12FA001-AC4F-418D-AE19-62706E023703}">
                      <ahyp:hlinkClr xmlns:ahyp="http://schemas.microsoft.com/office/drawing/2018/hyperlinkcolor" val="tx"/>
                    </a:ext>
                  </a:extLst>
                </a:hlinkClick>
              </a:rPr>
              <a:t>chrism</a:t>
            </a:r>
            <a:r>
              <a:rPr lang="en-US" sz="1200" b="1" dirty="0">
                <a:ea typeface="+mn-lt"/>
                <a:cs typeface="+mn-lt"/>
              </a:rPr>
              <a:t> (holy oil), and praying for the Holy Spirit to fill them. The bishop or priest says, "Be sealed with the Holy Spirit" while anointing. </a:t>
            </a:r>
            <a:endParaRPr lang="en-US" sz="1200" b="1"/>
          </a:p>
          <a:p>
            <a:r>
              <a:rPr lang="en-US" sz="1200" b="1" u="sng" dirty="0">
                <a:ea typeface="+mn-lt"/>
                <a:cs typeface="+mn-lt"/>
                <a:hlinkClick r:id="rId12">
                  <a:extLst>
                    <a:ext uri="{A12FA001-AC4F-418D-AE19-62706E023703}">
                      <ahyp:hlinkClr xmlns:ahyp="http://schemas.microsoft.com/office/drawing/2018/hyperlinkcolor" val="tx"/>
                    </a:ext>
                  </a:extLst>
                </a:hlinkClick>
              </a:rPr>
              <a:t>Responsibility and Service:</a:t>
            </a:r>
            <a:endParaRPr lang="en-US" sz="1200" b="1"/>
          </a:p>
          <a:p>
            <a:r>
              <a:rPr lang="en-US" sz="1200" b="1" dirty="0">
                <a:ea typeface="+mn-lt"/>
                <a:cs typeface="+mn-lt"/>
              </a:rPr>
              <a:t>Confirmation empowers individuals to witness their faith and serve the Church as active members</a:t>
            </a:r>
          </a:p>
          <a:p>
            <a:r>
              <a:rPr lang="en-US" sz="1200" b="1" dirty="0">
                <a:solidFill>
                  <a:srgbClr val="FF0000"/>
                </a:solidFill>
              </a:rPr>
              <a:t>Read: 1 Corinthians 11:23-34; John 1:14</a:t>
            </a:r>
          </a:p>
        </p:txBody>
      </p:sp>
    </p:spTree>
    <p:extLst>
      <p:ext uri="{BB962C8B-B14F-4D97-AF65-F5344CB8AC3E}">
        <p14:creationId xmlns:p14="http://schemas.microsoft.com/office/powerpoint/2010/main" val="26231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236D-A5C6-8020-F104-1B0D2D5E21D5}"/>
              </a:ext>
            </a:extLst>
          </p:cNvPr>
          <p:cNvSpPr>
            <a:spLocks noGrp="1"/>
          </p:cNvSpPr>
          <p:nvPr>
            <p:ph type="title"/>
          </p:nvPr>
        </p:nvSpPr>
        <p:spPr/>
        <p:txBody>
          <a:bodyPr/>
          <a:lstStyle/>
          <a:p>
            <a:r>
              <a:rPr lang="en-US" dirty="0"/>
              <a:t>Laying on of Hands</a:t>
            </a:r>
          </a:p>
        </p:txBody>
      </p:sp>
      <p:sp>
        <p:nvSpPr>
          <p:cNvPr id="3" name="Content Placeholder 2">
            <a:extLst>
              <a:ext uri="{FF2B5EF4-FFF2-40B4-BE49-F238E27FC236}">
                <a16:creationId xmlns:a16="http://schemas.microsoft.com/office/drawing/2014/main" id="{839A56C4-A159-BB2D-42B2-3460D6C062D0}"/>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rPr>
              <a:t>1 Timothy 4:6-16  If thou put the brethren in remembrance of these things, thou shalt be a good minister of Yeshua Messiah, nourished up in the words of faith and of good doctrine, whereunto thou hast attained.  (7)  But refuse profane and old wives' fables, and exercise thyself rather unto godliness.  (8)  For bodily exercise </a:t>
            </a:r>
            <a:r>
              <a:rPr lang="en-US" dirty="0" err="1">
                <a:ea typeface="+mn-lt"/>
                <a:cs typeface="+mn-lt"/>
              </a:rPr>
              <a:t>profiteth</a:t>
            </a:r>
            <a:r>
              <a:rPr lang="en-US" dirty="0">
                <a:ea typeface="+mn-lt"/>
                <a:cs typeface="+mn-lt"/>
              </a:rPr>
              <a:t> little: but godliness is profitable unto all things, having promise of the life that now is, and of that which is to come.  (9)  This is a faithful saying and worthy of all acceptation.  (10)  For therefore we both </a:t>
            </a:r>
            <a:r>
              <a:rPr lang="en-US" dirty="0" err="1">
                <a:ea typeface="+mn-lt"/>
                <a:cs typeface="+mn-lt"/>
              </a:rPr>
              <a:t>labour</a:t>
            </a:r>
            <a:r>
              <a:rPr lang="en-US" dirty="0">
                <a:ea typeface="+mn-lt"/>
                <a:cs typeface="+mn-lt"/>
              </a:rPr>
              <a:t> and suffer reproach, because we trust in the living God, who is the Saviour of all men, specially of those that believe.  (11)  These things command and teach.  (12)  Let no man despise thy youth; but be thou an example of the believers, in word, in conversation, in charity, in spirit, in faith, in purity.  (13)  Till I come, give attendance to reading, to exhortation, to doctrine.  (14)  Neglect not the gift that is in thee, which was given thee by prophecy, with the laying on of the hands of the presbytery.  (15)  Meditate upon these things; give thyself wholly to them; that thy profiting may appear to all.  (16)  Take heed unto thyself, and unto the doctrine; continue in them: for in doing this thou shalt both save thyself, and them that hear thee.</a:t>
            </a:r>
            <a:endParaRPr lang="en-US" dirty="0"/>
          </a:p>
        </p:txBody>
      </p:sp>
    </p:spTree>
    <p:extLst>
      <p:ext uri="{BB962C8B-B14F-4D97-AF65-F5344CB8AC3E}">
        <p14:creationId xmlns:p14="http://schemas.microsoft.com/office/powerpoint/2010/main" val="20808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The Rock of Obedience : Build on It">
            <a:extLst>
              <a:ext uri="{FF2B5EF4-FFF2-40B4-BE49-F238E27FC236}">
                <a16:creationId xmlns:a16="http://schemas.microsoft.com/office/drawing/2014/main" id="{A160E88B-D6BD-5C67-2325-365E467320A3}"/>
              </a:ext>
            </a:extLst>
          </p:cNvPr>
          <p:cNvPicPr>
            <a:picLocks noChangeAspect="1"/>
          </p:cNvPicPr>
          <p:nvPr/>
        </p:nvPicPr>
        <p:blipFill>
          <a:blip r:embed="rId2">
            <a:alphaModFix amt="6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7FD5867A-0CCD-BE51-4F1F-F957C81E600C}"/>
              </a:ext>
            </a:extLst>
          </p:cNvPr>
          <p:cNvSpPr>
            <a:spLocks noGrp="1"/>
          </p:cNvSpPr>
          <p:nvPr>
            <p:ph type="title"/>
          </p:nvPr>
        </p:nvSpPr>
        <p:spPr>
          <a:xfrm>
            <a:off x="838199" y="1671570"/>
            <a:ext cx="5155261" cy="4072044"/>
          </a:xfrm>
        </p:spPr>
        <p:txBody>
          <a:bodyPr anchor="t">
            <a:normAutofit/>
          </a:bodyPr>
          <a:lstStyle/>
          <a:p>
            <a:r>
              <a:rPr lang="en-US">
                <a:solidFill>
                  <a:srgbClr val="FFFFFF"/>
                </a:solidFill>
              </a:rPr>
              <a:t>What happens if we do not build our house on the Rock?</a:t>
            </a:r>
          </a:p>
        </p:txBody>
      </p:sp>
      <p:sp>
        <p:nvSpPr>
          <p:cNvPr id="3" name="Content Placeholder 2">
            <a:extLst>
              <a:ext uri="{FF2B5EF4-FFF2-40B4-BE49-F238E27FC236}">
                <a16:creationId xmlns:a16="http://schemas.microsoft.com/office/drawing/2014/main" id="{090690D4-28B1-6AD9-C183-6E769A890907}"/>
              </a:ext>
            </a:extLst>
          </p:cNvPr>
          <p:cNvSpPr>
            <a:spLocks noGrp="1"/>
          </p:cNvSpPr>
          <p:nvPr>
            <p:ph idx="1"/>
          </p:nvPr>
        </p:nvSpPr>
        <p:spPr>
          <a:xfrm>
            <a:off x="6096340" y="584596"/>
            <a:ext cx="5932859" cy="5719307"/>
          </a:xfrm>
        </p:spPr>
        <p:txBody>
          <a:bodyPr vert="horz" lIns="91440" tIns="45720" rIns="91440" bIns="45720" rtlCol="0" anchor="t">
            <a:normAutofit/>
          </a:bodyPr>
          <a:lstStyle/>
          <a:p>
            <a:r>
              <a:rPr lang="en-US" sz="1600" dirty="0">
                <a:solidFill>
                  <a:srgbClr val="FFFFFF"/>
                </a:solidFill>
                <a:ea typeface="+mn-lt"/>
                <a:cs typeface="+mn-lt"/>
              </a:rPr>
              <a:t>Matthew 7:21-27  Not </a:t>
            </a:r>
            <a:r>
              <a:rPr lang="en-US" sz="1600" err="1">
                <a:solidFill>
                  <a:srgbClr val="FFFFFF"/>
                </a:solidFill>
                <a:ea typeface="+mn-lt"/>
                <a:cs typeface="+mn-lt"/>
              </a:rPr>
              <a:t>every one</a:t>
            </a:r>
            <a:r>
              <a:rPr lang="en-US" sz="1600" dirty="0">
                <a:solidFill>
                  <a:srgbClr val="FFFFFF"/>
                </a:solidFill>
                <a:ea typeface="+mn-lt"/>
                <a:cs typeface="+mn-lt"/>
              </a:rPr>
              <a:t>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  (24)  Therefore whosoever heareth these sayings of mine, and doeth them, I will liken him unto a wise man, which built his house upon a rock:  (25)  And the rain descended, and the floods came, and the winds blew, and beat upon that house; and it fell not: for it was founded upon a rock.  (26)  And every one that heareth these sayings of mine, and doeth them not, shall be likened unto a foolish man, which built his house upon the sand:  (27)  And the rain descended, and the floods came, and the winds blew, and beat upon that house; and it fell: and great was the fall of it.</a:t>
            </a:r>
          </a:p>
        </p:txBody>
      </p:sp>
    </p:spTree>
    <p:extLst>
      <p:ext uri="{BB962C8B-B14F-4D97-AF65-F5344CB8AC3E}">
        <p14:creationId xmlns:p14="http://schemas.microsoft.com/office/powerpoint/2010/main" val="267856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250+ Pitcher Pouring Water Stock Illustrations, Royalty-Free Vector  Graphics &amp; Clip Art - iStock | Pouring water overhead">
            <a:extLst>
              <a:ext uri="{FF2B5EF4-FFF2-40B4-BE49-F238E27FC236}">
                <a16:creationId xmlns:a16="http://schemas.microsoft.com/office/drawing/2014/main" id="{2C89C279-D99E-10D7-4C8A-C320C6EB0033}"/>
              </a:ext>
            </a:extLst>
          </p:cNvPr>
          <p:cNvPicPr>
            <a:picLocks noChangeAspect="1"/>
          </p:cNvPicPr>
          <p:nvPr/>
        </p:nvPicPr>
        <p:blipFill>
          <a:blip r:embed="rId2">
            <a:alphaModFix amt="79000"/>
          </a:blip>
          <a:stretch>
            <a:fillRect/>
          </a:stretch>
        </p:blipFill>
        <p:spPr>
          <a:xfrm>
            <a:off x="841131" y="4341568"/>
            <a:ext cx="2608384" cy="25124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descr="Do we have to keep the Ten Commandments given in the Old Testament? |  NeverThirsty">
            <a:extLst>
              <a:ext uri="{FF2B5EF4-FFF2-40B4-BE49-F238E27FC236}">
                <a16:creationId xmlns:a16="http://schemas.microsoft.com/office/drawing/2014/main" id="{6C2D89FD-2C78-38A8-493F-0031E11E1405}"/>
              </a:ext>
            </a:extLst>
          </p:cNvPr>
          <p:cNvPicPr>
            <a:picLocks noChangeAspect="1"/>
          </p:cNvPicPr>
          <p:nvPr/>
        </p:nvPicPr>
        <p:blipFill>
          <a:blip r:embed="rId3">
            <a:alphaModFix amt="49000"/>
          </a:blip>
          <a:stretch>
            <a:fillRect/>
          </a:stretch>
        </p:blipFill>
        <p:spPr>
          <a:xfrm>
            <a:off x="4067908" y="691662"/>
            <a:ext cx="6729045" cy="54746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38612120-CC53-2E1D-765C-DC9FED6A2079}"/>
              </a:ext>
            </a:extLst>
          </p:cNvPr>
          <p:cNvSpPr>
            <a:spLocks noGrp="1"/>
          </p:cNvSpPr>
          <p:nvPr>
            <p:ph type="title"/>
          </p:nvPr>
        </p:nvSpPr>
        <p:spPr>
          <a:xfrm>
            <a:off x="4065494" y="275478"/>
            <a:ext cx="4531660" cy="832505"/>
          </a:xfrm>
        </p:spPr>
        <p:txBody>
          <a:bodyPr>
            <a:normAutofit/>
          </a:bodyPr>
          <a:lstStyle/>
          <a:p>
            <a:r>
              <a:rPr lang="en-US" sz="2400" b="1"/>
              <a:t>What does Baptize Mean?</a:t>
            </a:r>
          </a:p>
        </p:txBody>
      </p:sp>
      <p:sp>
        <p:nvSpPr>
          <p:cNvPr id="3" name="Content Placeholder 2">
            <a:extLst>
              <a:ext uri="{FF2B5EF4-FFF2-40B4-BE49-F238E27FC236}">
                <a16:creationId xmlns:a16="http://schemas.microsoft.com/office/drawing/2014/main" id="{5C8C1C05-A1E4-9809-95A9-068A1D8837BD}"/>
              </a:ext>
            </a:extLst>
          </p:cNvPr>
          <p:cNvSpPr>
            <a:spLocks noGrp="1"/>
          </p:cNvSpPr>
          <p:nvPr>
            <p:ph idx="1"/>
          </p:nvPr>
        </p:nvSpPr>
        <p:spPr>
          <a:xfrm>
            <a:off x="838200" y="917949"/>
            <a:ext cx="10515600" cy="5662424"/>
          </a:xfrm>
        </p:spPr>
        <p:txBody>
          <a:bodyPr vert="horz" lIns="91440" tIns="45720" rIns="91440" bIns="45720" rtlCol="0" anchor="t">
            <a:normAutofit fontScale="55000" lnSpcReduction="20000"/>
          </a:bodyPr>
          <a:lstStyle/>
          <a:p>
            <a:r>
              <a:rPr lang="en-US" b="1" dirty="0">
                <a:ea typeface="+mn-lt"/>
                <a:cs typeface="+mn-lt"/>
              </a:rPr>
              <a:t>G907</a:t>
            </a:r>
            <a:endParaRPr lang="en-US" b="1" dirty="0"/>
          </a:p>
          <a:p>
            <a:pPr marL="0" indent="0">
              <a:buNone/>
            </a:pPr>
            <a:r>
              <a:rPr lang="en-US" dirty="0">
                <a:ea typeface="+mn-lt"/>
                <a:cs typeface="+mn-lt"/>
              </a:rPr>
              <a:t>βαπ</a:t>
            </a:r>
            <a:r>
              <a:rPr lang="en-US" dirty="0" err="1">
                <a:ea typeface="+mn-lt"/>
                <a:cs typeface="+mn-lt"/>
              </a:rPr>
              <a:t>τίζω</a:t>
            </a:r>
            <a:endParaRPr lang="en-US" dirty="0" err="1"/>
          </a:p>
          <a:p>
            <a:pPr marL="0" indent="0">
              <a:buNone/>
            </a:pPr>
            <a:r>
              <a:rPr lang="en-US" dirty="0" err="1">
                <a:ea typeface="+mn-lt"/>
                <a:cs typeface="+mn-lt"/>
              </a:rPr>
              <a:t>baptizo</a:t>
            </a:r>
            <a:r>
              <a:rPr lang="en-US" dirty="0">
                <a:ea typeface="+mn-lt"/>
                <a:cs typeface="+mn-lt"/>
              </a:rPr>
              <a:t>̄</a:t>
            </a:r>
            <a:endParaRPr lang="en-US" dirty="0"/>
          </a:p>
          <a:p>
            <a:pPr marL="0" indent="0">
              <a:buNone/>
            </a:pPr>
            <a:r>
              <a:rPr lang="en-US" dirty="0">
                <a:ea typeface="+mn-lt"/>
                <a:cs typeface="+mn-lt"/>
              </a:rPr>
              <a:t>bap-</a:t>
            </a:r>
            <a:r>
              <a:rPr lang="en-US" dirty="0" err="1">
                <a:ea typeface="+mn-lt"/>
                <a:cs typeface="+mn-lt"/>
              </a:rPr>
              <a:t>tid</a:t>
            </a:r>
            <a:r>
              <a:rPr lang="en-US" dirty="0">
                <a:ea typeface="+mn-lt"/>
                <a:cs typeface="+mn-lt"/>
              </a:rPr>
              <a:t>'-zo</a:t>
            </a:r>
            <a:endParaRPr lang="en-US" dirty="0"/>
          </a:p>
          <a:p>
            <a:pPr marL="0" indent="0">
              <a:buNone/>
            </a:pPr>
            <a:r>
              <a:rPr lang="en-US" dirty="0">
                <a:ea typeface="+mn-lt"/>
                <a:cs typeface="+mn-lt"/>
              </a:rPr>
              <a:t>From a derivative of G911; to make whelmed (that is, fully wet); used only (in the New Testament) of ceremonial ablution, especially (technically) of the ordinance of Christian baptism: - </a:t>
            </a:r>
            <a:r>
              <a:rPr lang="en-US" dirty="0" err="1">
                <a:ea typeface="+mn-lt"/>
                <a:cs typeface="+mn-lt"/>
              </a:rPr>
              <a:t>baptist</a:t>
            </a:r>
            <a:r>
              <a:rPr lang="en-US" dirty="0">
                <a:ea typeface="+mn-lt"/>
                <a:cs typeface="+mn-lt"/>
              </a:rPr>
              <a:t>, baptize, wash.</a:t>
            </a:r>
          </a:p>
          <a:p>
            <a:r>
              <a:rPr lang="en-US" b="1" dirty="0">
                <a:ea typeface="+mn-lt"/>
                <a:cs typeface="+mn-lt"/>
              </a:rPr>
              <a:t>G911</a:t>
            </a:r>
            <a:endParaRPr lang="en-US" b="1" dirty="0"/>
          </a:p>
          <a:p>
            <a:pPr marL="0" indent="0">
              <a:buNone/>
            </a:pPr>
            <a:r>
              <a:rPr lang="en-US" dirty="0">
                <a:ea typeface="+mn-lt"/>
                <a:cs typeface="+mn-lt"/>
              </a:rPr>
              <a:t>βάπ</a:t>
            </a:r>
            <a:r>
              <a:rPr lang="en-US" dirty="0" err="1">
                <a:ea typeface="+mn-lt"/>
                <a:cs typeface="+mn-lt"/>
              </a:rPr>
              <a:t>τω</a:t>
            </a:r>
            <a:endParaRPr lang="en-US" dirty="0" err="1"/>
          </a:p>
          <a:p>
            <a:pPr marL="0" indent="0">
              <a:buNone/>
            </a:pPr>
            <a:r>
              <a:rPr lang="en-US" dirty="0" err="1">
                <a:ea typeface="+mn-lt"/>
                <a:cs typeface="+mn-lt"/>
              </a:rPr>
              <a:t>bapto</a:t>
            </a:r>
            <a:r>
              <a:rPr lang="en-US" dirty="0">
                <a:ea typeface="+mn-lt"/>
                <a:cs typeface="+mn-lt"/>
              </a:rPr>
              <a:t>̄</a:t>
            </a:r>
            <a:endParaRPr lang="en-US" dirty="0"/>
          </a:p>
          <a:p>
            <a:pPr marL="0" indent="0">
              <a:buNone/>
            </a:pPr>
            <a:r>
              <a:rPr lang="en-US" dirty="0">
                <a:ea typeface="+mn-lt"/>
                <a:cs typeface="+mn-lt"/>
              </a:rPr>
              <a:t>bap'-to</a:t>
            </a:r>
            <a:endParaRPr lang="en-US" dirty="0"/>
          </a:p>
          <a:p>
            <a:pPr marL="0" indent="0">
              <a:buNone/>
            </a:pPr>
            <a:r>
              <a:rPr lang="en-US" dirty="0">
                <a:ea typeface="+mn-lt"/>
                <a:cs typeface="+mn-lt"/>
              </a:rPr>
              <a:t>A primary verb; to whelm, that is, cover wholly with a fluid; in the New Testament only in a qualified or specific sense, that is, (literally) to moisten (a part of one’s person), or (by implication) to stain (as with dye): - dip.</a:t>
            </a:r>
          </a:p>
          <a:p>
            <a:r>
              <a:rPr lang="en-US" b="1" dirty="0">
                <a:ea typeface="+mn-lt"/>
                <a:cs typeface="+mn-lt"/>
              </a:rPr>
              <a:t>Where can we see an example of Baptism in the Old Testament?</a:t>
            </a:r>
          </a:p>
          <a:p>
            <a:pPr marL="0" indent="0">
              <a:buNone/>
            </a:pPr>
            <a:r>
              <a:rPr lang="en-US" dirty="0">
                <a:ea typeface="+mn-lt"/>
                <a:cs typeface="+mn-lt"/>
              </a:rPr>
              <a:t>2 Kings 5:9-14  So Naaman came with his horses and with his chariot, and stood at the door of the house of Elisha.  (10)  And Elisha sent a messenger unto him, saying, Go and </a:t>
            </a:r>
            <a:r>
              <a:rPr lang="en-US" b="1" dirty="0">
                <a:ea typeface="+mn-lt"/>
                <a:cs typeface="+mn-lt"/>
              </a:rPr>
              <a:t>wash</a:t>
            </a:r>
            <a:r>
              <a:rPr lang="en-US" dirty="0">
                <a:ea typeface="+mn-lt"/>
                <a:cs typeface="+mn-lt"/>
              </a:rPr>
              <a:t> in Jordan seven times, and thy flesh shall come again to thee, and thou shalt be clean.  (11)  But Naaman was </a:t>
            </a:r>
            <a:r>
              <a:rPr lang="en-US" err="1">
                <a:ea typeface="+mn-lt"/>
                <a:cs typeface="+mn-lt"/>
              </a:rPr>
              <a:t>wroth</a:t>
            </a:r>
            <a:r>
              <a:rPr lang="en-US" dirty="0">
                <a:ea typeface="+mn-lt"/>
                <a:cs typeface="+mn-lt"/>
              </a:rPr>
              <a:t>, and went away, and said, Behold, I thought, He will surely come out to me, and stand, and call on the name of the LORD his God, and strike his hand over the place, and recover the leper.  (12)  Are not Abana and Pharpar, rivers of Damascus, better than all the waters of Israel? may I not wash in them, and be clean? So he turned and went away in a rage.  (13)  And his servants came near, and </a:t>
            </a:r>
            <a:r>
              <a:rPr lang="en-US" err="1">
                <a:ea typeface="+mn-lt"/>
                <a:cs typeface="+mn-lt"/>
              </a:rPr>
              <a:t>spake</a:t>
            </a:r>
            <a:r>
              <a:rPr lang="en-US" dirty="0">
                <a:ea typeface="+mn-lt"/>
                <a:cs typeface="+mn-lt"/>
              </a:rPr>
              <a:t> unto him, and said, My father, if the prophet had bid thee do some great thing, </a:t>
            </a:r>
            <a:r>
              <a:rPr lang="en-US" err="1">
                <a:ea typeface="+mn-lt"/>
                <a:cs typeface="+mn-lt"/>
              </a:rPr>
              <a:t>wouldest</a:t>
            </a:r>
            <a:r>
              <a:rPr lang="en-US" dirty="0">
                <a:ea typeface="+mn-lt"/>
                <a:cs typeface="+mn-lt"/>
              </a:rPr>
              <a:t> thou not have done it? how much rather then, when he saith to thee, Wash, and be clean?  (14)  Then went he down, and </a:t>
            </a:r>
            <a:r>
              <a:rPr lang="en-US" b="1" dirty="0">
                <a:ea typeface="+mn-lt"/>
                <a:cs typeface="+mn-lt"/>
              </a:rPr>
              <a:t>dipped </a:t>
            </a:r>
            <a:r>
              <a:rPr lang="en-US" dirty="0">
                <a:ea typeface="+mn-lt"/>
                <a:cs typeface="+mn-lt"/>
              </a:rPr>
              <a:t>himself seven times in Jordan, according to the saying of the man of God: and his flesh came again like unto the flesh of a little child, and he was clean.</a:t>
            </a:r>
          </a:p>
          <a:p>
            <a:pPr marL="0" indent="0">
              <a:buNone/>
            </a:pPr>
            <a:endParaRPr lang="en-US">
              <a:ea typeface="+mn-lt"/>
              <a:cs typeface="+mn-lt"/>
            </a:endParaRPr>
          </a:p>
        </p:txBody>
      </p:sp>
    </p:spTree>
    <p:extLst>
      <p:ext uri="{BB962C8B-B14F-4D97-AF65-F5344CB8AC3E}">
        <p14:creationId xmlns:p14="http://schemas.microsoft.com/office/powerpoint/2010/main" val="200295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AD24-70AC-4CE7-14DE-08DB3C637D9E}"/>
              </a:ext>
            </a:extLst>
          </p:cNvPr>
          <p:cNvSpPr>
            <a:spLocks noGrp="1"/>
          </p:cNvSpPr>
          <p:nvPr>
            <p:ph type="title"/>
          </p:nvPr>
        </p:nvSpPr>
        <p:spPr/>
        <p:txBody>
          <a:bodyPr>
            <a:normAutofit/>
          </a:bodyPr>
          <a:lstStyle/>
          <a:p>
            <a:r>
              <a:rPr lang="en-US" sz="2400" dirty="0">
                <a:latin typeface="Aptos"/>
              </a:rPr>
              <a:t>What would cause us to repent from our sins? How are we able to do that?</a:t>
            </a:r>
            <a:endParaRPr lang="en-US" sz="2400" dirty="0"/>
          </a:p>
        </p:txBody>
      </p:sp>
      <p:sp>
        <p:nvSpPr>
          <p:cNvPr id="3" name="Content Placeholder 2">
            <a:extLst>
              <a:ext uri="{FF2B5EF4-FFF2-40B4-BE49-F238E27FC236}">
                <a16:creationId xmlns:a16="http://schemas.microsoft.com/office/drawing/2014/main" id="{417B2079-B96C-A218-AFE8-55367631B880}"/>
              </a:ext>
            </a:extLst>
          </p:cNvPr>
          <p:cNvSpPr>
            <a:spLocks noGrp="1"/>
          </p:cNvSpPr>
          <p:nvPr>
            <p:ph idx="1"/>
          </p:nvPr>
        </p:nvSpPr>
        <p:spPr/>
        <p:txBody>
          <a:bodyPr vert="horz" lIns="91440" tIns="45720" rIns="91440" bIns="45720" rtlCol="0" anchor="t">
            <a:normAutofit/>
          </a:bodyPr>
          <a:lstStyle/>
          <a:p>
            <a:r>
              <a:rPr lang="en-US" sz="1600" dirty="0"/>
              <a:t>Titus 2:11-14  For the </a:t>
            </a:r>
            <a:r>
              <a:rPr lang="en-US" sz="1600" b="1" dirty="0"/>
              <a:t>grace</a:t>
            </a:r>
            <a:r>
              <a:rPr lang="en-US" sz="1600" dirty="0"/>
              <a:t>[G5485] of God that bringeth salvation hath appeared to all men,  (12)  Teaching us that, denying ungodliness and worldly lusts, we should live soberly, righteously, and godly, in this present world;  (13)  Looking for that blessed hope, and the glorious appearing of the great God and our Saviour Yeshua Messiah;  (14)  Who gave himself for us, that he might redeem us from all iniquity, and purify unto himself a peculiar people, zealous of good works.</a:t>
            </a:r>
          </a:p>
          <a:p>
            <a:pPr marL="0" indent="0">
              <a:buNone/>
            </a:pPr>
            <a:r>
              <a:rPr lang="en-US" sz="1600" dirty="0"/>
              <a:t>G5485</a:t>
            </a:r>
          </a:p>
          <a:p>
            <a:pPr marL="0" indent="0">
              <a:buNone/>
            </a:pPr>
            <a:r>
              <a:rPr lang="en-US" sz="1600" dirty="0"/>
              <a:t>χά</a:t>
            </a:r>
            <a:r>
              <a:rPr lang="en-US" sz="1600" err="1"/>
              <a:t>ρις</a:t>
            </a:r>
            <a:endParaRPr lang="en-US" sz="1600"/>
          </a:p>
          <a:p>
            <a:pPr marL="0" indent="0">
              <a:buNone/>
            </a:pPr>
            <a:r>
              <a:rPr lang="en-US" sz="1600" err="1"/>
              <a:t>charis</a:t>
            </a:r>
            <a:endParaRPr lang="en-US" sz="1600"/>
          </a:p>
          <a:p>
            <a:pPr marL="0" indent="0">
              <a:buNone/>
            </a:pPr>
            <a:r>
              <a:rPr lang="en-US" sz="1600" err="1"/>
              <a:t>khar</a:t>
            </a:r>
            <a:r>
              <a:rPr lang="en-US" sz="1600" dirty="0"/>
              <a:t>'-</a:t>
            </a:r>
            <a:r>
              <a:rPr lang="en-US" sz="1600" err="1"/>
              <a:t>ece</a:t>
            </a:r>
            <a:endParaRPr lang="en-US" sz="1600"/>
          </a:p>
          <a:p>
            <a:pPr marL="0" indent="0">
              <a:buNone/>
            </a:pPr>
            <a:r>
              <a:rPr lang="en-US" sz="1600" dirty="0"/>
              <a:t>From G5463; graciousness (as gratifying), of manner or act (abstract or concrete; literal, figurative or spiritual; </a:t>
            </a:r>
            <a:r>
              <a:rPr lang="en-US" sz="1600" u="sng" dirty="0"/>
              <a:t>especially the divine influence upon the heart, and its reflection in the life; including gratitude</a:t>
            </a:r>
            <a:r>
              <a:rPr lang="en-US" sz="1600" dirty="0"/>
              <a:t>): - acceptable, benefit, </a:t>
            </a:r>
            <a:r>
              <a:rPr lang="en-US" sz="1600" err="1"/>
              <a:t>favour</a:t>
            </a:r>
            <a:r>
              <a:rPr lang="en-US" sz="1600" dirty="0"/>
              <a:t>, gift, grace (-</a:t>
            </a:r>
            <a:r>
              <a:rPr lang="en-US" sz="1600" err="1"/>
              <a:t>ious</a:t>
            </a:r>
            <a:r>
              <a:rPr lang="en-US" sz="1600" dirty="0"/>
              <a:t>), joy liberality, pleasure, thank (-s, -worthy).</a:t>
            </a:r>
          </a:p>
          <a:p>
            <a:r>
              <a:rPr lang="en-US" sz="1600" dirty="0"/>
              <a:t>Because of Yehovah’s grace/conviction on our conscience, we turn from </a:t>
            </a:r>
            <a:r>
              <a:rPr lang="en-US" sz="1600" err="1"/>
              <a:t>out</a:t>
            </a:r>
            <a:r>
              <a:rPr lang="en-US" sz="1600" dirty="0"/>
              <a:t> sins, and repent from them, and obey the 10 commandments and are baptized by the Holy Spirit of Truth (another comforter), the 10 commandments are the life giving water.</a:t>
            </a:r>
          </a:p>
        </p:txBody>
      </p:sp>
    </p:spTree>
    <p:extLst>
      <p:ext uri="{BB962C8B-B14F-4D97-AF65-F5344CB8AC3E}">
        <p14:creationId xmlns:p14="http://schemas.microsoft.com/office/powerpoint/2010/main" val="75553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204B3-78F4-99AF-8F73-EDF2C861753F}"/>
              </a:ext>
            </a:extLst>
          </p:cNvPr>
          <p:cNvSpPr>
            <a:spLocks noGrp="1"/>
          </p:cNvSpPr>
          <p:nvPr>
            <p:ph type="title"/>
          </p:nvPr>
        </p:nvSpPr>
        <p:spPr>
          <a:xfrm>
            <a:off x="3442827" y="0"/>
            <a:ext cx="4958861" cy="730150"/>
          </a:xfrm>
        </p:spPr>
        <p:txBody>
          <a:bodyPr>
            <a:normAutofit/>
          </a:bodyPr>
          <a:lstStyle/>
          <a:p>
            <a:pPr algn="ctr"/>
            <a:r>
              <a:rPr lang="en-US" sz="2800" dirty="0">
                <a:solidFill>
                  <a:schemeClr val="tx1">
                    <a:lumMod val="85000"/>
                    <a:lumOff val="15000"/>
                  </a:schemeClr>
                </a:solidFill>
              </a:rPr>
              <a:t>Build our foundation on the Rock</a:t>
            </a:r>
          </a:p>
        </p:txBody>
      </p:sp>
      <p:pic>
        <p:nvPicPr>
          <p:cNvPr id="4" name="Picture 3" descr="SMITE THE ROCK">
            <a:extLst>
              <a:ext uri="{FF2B5EF4-FFF2-40B4-BE49-F238E27FC236}">
                <a16:creationId xmlns:a16="http://schemas.microsoft.com/office/drawing/2014/main" id="{BB0141A8-9A53-B3AC-B452-49A1EF533E01}"/>
              </a:ext>
            </a:extLst>
          </p:cNvPr>
          <p:cNvPicPr>
            <a:picLocks noChangeAspect="1"/>
          </p:cNvPicPr>
          <p:nvPr/>
        </p:nvPicPr>
        <p:blipFill>
          <a:blip r:embed="rId2"/>
          <a:srcRect l="5979" r="12747" b="1"/>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23C2868-41CB-A344-8B79-7634688DC918}"/>
              </a:ext>
            </a:extLst>
          </p:cNvPr>
          <p:cNvSpPr>
            <a:spLocks noGrp="1"/>
          </p:cNvSpPr>
          <p:nvPr>
            <p:ph idx="1"/>
          </p:nvPr>
        </p:nvSpPr>
        <p:spPr>
          <a:xfrm>
            <a:off x="3823829" y="529573"/>
            <a:ext cx="4419598" cy="6164302"/>
          </a:xfrm>
        </p:spPr>
        <p:txBody>
          <a:bodyPr vert="horz" lIns="91440" tIns="45720" rIns="91440" bIns="45720" rtlCol="0" anchor="t">
            <a:noAutofit/>
          </a:bodyPr>
          <a:lstStyle/>
          <a:p>
            <a:r>
              <a:rPr lang="en-US" sz="1200" dirty="0">
                <a:solidFill>
                  <a:schemeClr val="tx1">
                    <a:lumMod val="85000"/>
                    <a:lumOff val="15000"/>
                  </a:schemeClr>
                </a:solidFill>
              </a:rPr>
              <a:t>1 Corinthians 10:1-4 Moreover, brethren, I would not that ye should be ignorant, how that all our fathers were under the cloud, and all passed through the sea; (2) And were all baptized[G907] unto Moses in the cloud and in the sea; (3) And did all eat the same spiritual meat; (4) And did all drink the same spiritual drink: for they drank of that spiritual Rock that followed them: and that Rock was Christ. </a:t>
            </a:r>
          </a:p>
          <a:p>
            <a:r>
              <a:rPr lang="en-US" sz="1200" dirty="0">
                <a:solidFill>
                  <a:schemeClr val="tx1">
                    <a:lumMod val="85000"/>
                    <a:lumOff val="15000"/>
                  </a:schemeClr>
                </a:solidFill>
                <a:ea typeface="+mn-lt"/>
                <a:cs typeface="+mn-lt"/>
              </a:rPr>
              <a:t>Exodus 17:6  Behold, I will stand before thee there upon the rock in Horeb; and thou shalt smite the rock, and there shall come water out of it, that the people may drink. And Moses did so in the sight of the elders of Israel.</a:t>
            </a:r>
          </a:p>
          <a:p>
            <a:r>
              <a:rPr lang="en-US" sz="1200" dirty="0">
                <a:solidFill>
                  <a:schemeClr val="tx1">
                    <a:lumMod val="85000"/>
                    <a:lumOff val="15000"/>
                  </a:schemeClr>
                </a:solidFill>
                <a:ea typeface="+mn-lt"/>
                <a:cs typeface="+mn-lt"/>
              </a:rPr>
              <a:t>Exodus 19:5-11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  (7)  And Moses came and called for the elders of the people, and laid before their faces all these words which the LORD commanded him.  (8)  And all the people answered together, and said, All that the LORD hath spoken we will do. And Moses returned the words of the people unto the LORD.  (9)  And the LORD said unto Moses, Lo, I come unto thee in a thick cloud, that the people may hear when I speak with thee, and believe thee </a:t>
            </a:r>
            <a:r>
              <a:rPr lang="en-US" sz="1200" err="1">
                <a:solidFill>
                  <a:schemeClr val="tx1">
                    <a:lumMod val="85000"/>
                    <a:lumOff val="15000"/>
                  </a:schemeClr>
                </a:solidFill>
                <a:ea typeface="+mn-lt"/>
                <a:cs typeface="+mn-lt"/>
              </a:rPr>
              <a:t>for ever</a:t>
            </a:r>
            <a:r>
              <a:rPr lang="en-US" sz="1200" dirty="0">
                <a:solidFill>
                  <a:schemeClr val="tx1">
                    <a:lumMod val="85000"/>
                    <a:lumOff val="15000"/>
                  </a:schemeClr>
                </a:solidFill>
                <a:ea typeface="+mn-lt"/>
                <a:cs typeface="+mn-lt"/>
              </a:rPr>
              <a:t>. And Moses told the words of the people unto the LORD.  (10)  And the LORD said unto Moses, Go unto the people, and sanctify them to day and </a:t>
            </a:r>
            <a:r>
              <a:rPr lang="en-US" sz="1200" err="1">
                <a:solidFill>
                  <a:schemeClr val="tx1">
                    <a:lumMod val="85000"/>
                    <a:lumOff val="15000"/>
                  </a:schemeClr>
                </a:solidFill>
                <a:ea typeface="+mn-lt"/>
                <a:cs typeface="+mn-lt"/>
              </a:rPr>
              <a:t>to morrow</a:t>
            </a:r>
            <a:r>
              <a:rPr lang="en-US" sz="1200" dirty="0">
                <a:solidFill>
                  <a:schemeClr val="tx1">
                    <a:lumMod val="85000"/>
                    <a:lumOff val="15000"/>
                  </a:schemeClr>
                </a:solidFill>
                <a:ea typeface="+mn-lt"/>
                <a:cs typeface="+mn-lt"/>
              </a:rPr>
              <a:t>, and let them wash their clothes,  (11)  And be ready against the third day: for the third day the LORD will come down in the sight of all the people upon mount Sinai.</a:t>
            </a:r>
          </a:p>
          <a:p>
            <a:r>
              <a:rPr lang="en-US" sz="1200" dirty="0">
                <a:solidFill>
                  <a:schemeClr val="tx1">
                    <a:lumMod val="85000"/>
                    <a:lumOff val="15000"/>
                  </a:schemeClr>
                </a:solidFill>
                <a:ea typeface="+mn-lt"/>
                <a:cs typeface="+mn-lt"/>
              </a:rPr>
              <a:t>Deuteronomy 5:1-2  And Moses called all Israel, and said unto them, Hear, O Israel, the statutes and judgments which I speak in your ears this day, that ye may learn them, and keep, and do them.  (2)  The LORD our God made a covenant with us in Horeb.</a:t>
            </a:r>
          </a:p>
        </p:txBody>
      </p:sp>
      <p:pic>
        <p:nvPicPr>
          <p:cNvPr id="5" name="Picture 4" descr="Why the Broken Tablets Matter? – The Israel Bible">
            <a:extLst>
              <a:ext uri="{FF2B5EF4-FFF2-40B4-BE49-F238E27FC236}">
                <a16:creationId xmlns:a16="http://schemas.microsoft.com/office/drawing/2014/main" id="{FE10EDCD-7399-3E8E-B6EB-C89ED547042D}"/>
              </a:ext>
            </a:extLst>
          </p:cNvPr>
          <p:cNvPicPr>
            <a:picLocks noChangeAspect="1"/>
          </p:cNvPicPr>
          <p:nvPr/>
        </p:nvPicPr>
        <p:blipFill>
          <a:blip r:embed="rId3"/>
          <a:srcRect l="7700" r="35977"/>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76413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0EFF1-FE3D-2E82-3B13-764F1757D12C}"/>
              </a:ext>
            </a:extLst>
          </p:cNvPr>
          <p:cNvSpPr>
            <a:spLocks noGrp="1"/>
          </p:cNvSpPr>
          <p:nvPr>
            <p:ph type="title"/>
          </p:nvPr>
        </p:nvSpPr>
        <p:spPr>
          <a:xfrm>
            <a:off x="296592" y="995530"/>
            <a:ext cx="5523762" cy="1498900"/>
          </a:xfrm>
        </p:spPr>
        <p:txBody>
          <a:bodyPr anchor="t">
            <a:normAutofit/>
          </a:bodyPr>
          <a:lstStyle/>
          <a:p>
            <a:r>
              <a:rPr lang="en-US" sz="4000" dirty="0"/>
              <a:t>The Great Commissio</a:t>
            </a:r>
            <a:r>
              <a:rPr lang="en-US" dirty="0"/>
              <a:t>n</a:t>
            </a:r>
            <a:br>
              <a:rPr lang="en-US" dirty="0"/>
            </a:br>
            <a:r>
              <a:rPr lang="en-US" sz="2000" dirty="0"/>
              <a:t>(look this up in the </a:t>
            </a:r>
            <a:r>
              <a:rPr lang="en-US" sz="2000" dirty="0" err="1"/>
              <a:t>strongs</a:t>
            </a:r>
            <a:r>
              <a:rPr lang="en-US" sz="2000" dirty="0"/>
              <a:t> G2011 -&gt; G2010)</a:t>
            </a:r>
          </a:p>
        </p:txBody>
      </p:sp>
      <p:pic>
        <p:nvPicPr>
          <p:cNvPr id="4" name="Picture 3" descr="Weekly Leader Training for Preschool &amp; Kids: Unit 28, Session 4—God Wants  Us to Know Him - The Gospel Project">
            <a:extLst>
              <a:ext uri="{FF2B5EF4-FFF2-40B4-BE49-F238E27FC236}">
                <a16:creationId xmlns:a16="http://schemas.microsoft.com/office/drawing/2014/main" id="{89B2F4CA-8BFE-41F5-008D-34C1717D6747}"/>
              </a:ext>
            </a:extLst>
          </p:cNvPr>
          <p:cNvPicPr>
            <a:picLocks noChangeAspect="1"/>
          </p:cNvPicPr>
          <p:nvPr/>
        </p:nvPicPr>
        <p:blipFill>
          <a:blip r:embed="rId2"/>
          <a:srcRect b="10807"/>
          <a:stretch>
            <a:fillRect/>
          </a:stretch>
        </p:blipFill>
        <p:spPr>
          <a:xfrm>
            <a:off x="1" y="3418915"/>
            <a:ext cx="5966572" cy="3439085"/>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03D1BCE8-434C-64D3-0F81-B331447E9738}"/>
              </a:ext>
            </a:extLst>
          </p:cNvPr>
          <p:cNvSpPr>
            <a:spLocks noGrp="1"/>
          </p:cNvSpPr>
          <p:nvPr>
            <p:ph idx="1"/>
          </p:nvPr>
        </p:nvSpPr>
        <p:spPr>
          <a:xfrm>
            <a:off x="5822092" y="177501"/>
            <a:ext cx="6247870" cy="6554457"/>
          </a:xfrm>
        </p:spPr>
        <p:txBody>
          <a:bodyPr vert="horz" lIns="91440" tIns="45720" rIns="91440" bIns="45720" rtlCol="0" anchor="t">
            <a:noAutofit/>
          </a:bodyPr>
          <a:lstStyle/>
          <a:p>
            <a:r>
              <a:rPr lang="en-US" sz="1150" b="1" dirty="0">
                <a:ea typeface="+mn-lt"/>
                <a:cs typeface="+mn-lt"/>
              </a:rPr>
              <a:t>Matthew 28:16-20  Then the eleven disciples went away into Galilee, into a mountain where Yeshua had appointed them.  (17)  And when they saw him, they worshipped him: but some doubted.  (18)  And Yeshua came and </a:t>
            </a:r>
            <a:r>
              <a:rPr lang="en-US" sz="1150" b="1" dirty="0" err="1">
                <a:ea typeface="+mn-lt"/>
                <a:cs typeface="+mn-lt"/>
              </a:rPr>
              <a:t>spake</a:t>
            </a:r>
            <a:r>
              <a:rPr lang="en-US" sz="1150" b="1" dirty="0">
                <a:ea typeface="+mn-lt"/>
                <a:cs typeface="+mn-lt"/>
              </a:rPr>
              <a:t>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t>
            </a:r>
            <a:r>
              <a:rPr lang="en-US" sz="1150" b="1" dirty="0" err="1">
                <a:ea typeface="+mn-lt"/>
                <a:cs typeface="+mn-lt"/>
              </a:rPr>
              <a:t>alway</a:t>
            </a:r>
            <a:r>
              <a:rPr lang="en-US" sz="1150" b="1" dirty="0">
                <a:ea typeface="+mn-lt"/>
                <a:cs typeface="+mn-lt"/>
              </a:rPr>
              <a:t>, even unto the end of the world. Amen.</a:t>
            </a:r>
          </a:p>
          <a:p>
            <a:r>
              <a:rPr lang="en-US" sz="1150" b="1" dirty="0">
                <a:ea typeface="+mn-lt"/>
                <a:cs typeface="+mn-lt"/>
              </a:rPr>
              <a:t>1 John 5:1-21  Whosoever believeth that Yeshua is the Christ is born of God: and every one that loveth him that begat loveth him also that is begotten of him.  (2)  By this we know that we love the children of God, when we love God, and keep his commandments.  (3)  For this is the love of God, that we keep his commandments: and his commandments are not grievous.  (4)  For whatsoever is born of God </a:t>
            </a:r>
            <a:r>
              <a:rPr lang="en-US" sz="1150" b="1" dirty="0" err="1">
                <a:ea typeface="+mn-lt"/>
                <a:cs typeface="+mn-lt"/>
              </a:rPr>
              <a:t>overcometh</a:t>
            </a:r>
            <a:r>
              <a:rPr lang="en-US" sz="1150" b="1" dirty="0">
                <a:ea typeface="+mn-lt"/>
                <a:cs typeface="+mn-lt"/>
              </a:rPr>
              <a:t> the world: and this is the victory that </a:t>
            </a:r>
            <a:r>
              <a:rPr lang="en-US" sz="1150" b="1" dirty="0" err="1">
                <a:ea typeface="+mn-lt"/>
                <a:cs typeface="+mn-lt"/>
              </a:rPr>
              <a:t>overcometh</a:t>
            </a:r>
            <a:r>
              <a:rPr lang="en-US" sz="1150" b="1" dirty="0">
                <a:ea typeface="+mn-lt"/>
                <a:cs typeface="+mn-lt"/>
              </a:rPr>
              <a:t> the world, even our faith.  (5)  Who is he that </a:t>
            </a:r>
            <a:r>
              <a:rPr lang="en-US" sz="1150" b="1" dirty="0" err="1">
                <a:ea typeface="+mn-lt"/>
                <a:cs typeface="+mn-lt"/>
              </a:rPr>
              <a:t>overcometh</a:t>
            </a:r>
            <a:r>
              <a:rPr lang="en-US" sz="1150" b="1" dirty="0">
                <a:ea typeface="+mn-lt"/>
                <a:cs typeface="+mn-lt"/>
              </a:rPr>
              <a:t> the world, but he that believeth that Yeshua is the Son of God?  (6)  This is he that came by water and blood, even Yeshua Christ; not by water only, but by water and blood. And it is the Spirit that </a:t>
            </a:r>
            <a:r>
              <a:rPr lang="en-US" sz="1150" b="1" dirty="0" err="1">
                <a:ea typeface="+mn-lt"/>
                <a:cs typeface="+mn-lt"/>
              </a:rPr>
              <a:t>beareth</a:t>
            </a:r>
            <a:r>
              <a:rPr lang="en-US" sz="1150" b="1" dirty="0">
                <a:ea typeface="+mn-lt"/>
                <a:cs typeface="+mn-lt"/>
              </a:rPr>
              <a:t> witness, because the Spirit is truth.  (7)  For there are three that bear record in heaven, the Father, the Word, and the Holy Ghost: and these three are one.  (8)  And there are three that bear witness in earth, the Spirit, and the water, and the blood: and these three agree in one.  (9)  If we receive the witness of men, the witness of God is greater: for this is the witness of God which he hath testified of his Son.  (10)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  (14)  And this is the confidence that we have in him, that, if we ask any thing according to his will, he heareth us:  (15)  And if we know that he hear us, whatsoever we ask, we know that we have the petitions that we desired of him.  (16)  If any man see his brother sin a sin which is not unto death, he shall ask, and he shall give him life for them that sin not unto death. There is a sin unto death: I do not say that he shall pray for it.  (17)  All unrighteousness is sin: and there is a sin not unto death.  (18)  We know that whosoever is born of God </a:t>
            </a:r>
            <a:r>
              <a:rPr lang="en-US" sz="1150" b="1" dirty="0" err="1">
                <a:ea typeface="+mn-lt"/>
                <a:cs typeface="+mn-lt"/>
              </a:rPr>
              <a:t>sinneth</a:t>
            </a:r>
            <a:r>
              <a:rPr lang="en-US" sz="1150" b="1" dirty="0">
                <a:ea typeface="+mn-lt"/>
                <a:cs typeface="+mn-lt"/>
              </a:rPr>
              <a:t> not; but he that is begotten of God </a:t>
            </a:r>
            <a:r>
              <a:rPr lang="en-US" sz="1150" b="1" dirty="0" err="1">
                <a:ea typeface="+mn-lt"/>
                <a:cs typeface="+mn-lt"/>
              </a:rPr>
              <a:t>keepeth</a:t>
            </a:r>
            <a:r>
              <a:rPr lang="en-US" sz="1150" b="1" dirty="0">
                <a:ea typeface="+mn-lt"/>
                <a:cs typeface="+mn-lt"/>
              </a:rPr>
              <a:t> himself, and that wicked one </a:t>
            </a:r>
            <a:r>
              <a:rPr lang="en-US" sz="1150" b="1" dirty="0" err="1">
                <a:ea typeface="+mn-lt"/>
                <a:cs typeface="+mn-lt"/>
              </a:rPr>
              <a:t>toucheth</a:t>
            </a:r>
            <a:r>
              <a:rPr lang="en-US" sz="1150" b="1" dirty="0">
                <a:ea typeface="+mn-lt"/>
                <a:cs typeface="+mn-lt"/>
              </a:rPr>
              <a:t> him not.  (19)  And we know that we are of God, and the whole world lieth in wickedness.  (20)  And we know that the Son of God is come, and hath given us an understanding, that we may know him that is true, and we are in him that is true, even in his Son Yeshua Christ. This is the true God, and eternal life.  (21)  Little children, keep yourselves from idols. Amen.</a:t>
            </a:r>
          </a:p>
        </p:txBody>
      </p:sp>
    </p:spTree>
    <p:extLst>
      <p:ext uri="{BB962C8B-B14F-4D97-AF65-F5344CB8AC3E}">
        <p14:creationId xmlns:p14="http://schemas.microsoft.com/office/powerpoint/2010/main" val="281789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5DF26-637E-728B-A215-57EB8872D74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acrament of Confirmation Cartoons Stock Vector - Illustration of divine,  sacraments: 217505659">
            <a:extLst>
              <a:ext uri="{FF2B5EF4-FFF2-40B4-BE49-F238E27FC236}">
                <a16:creationId xmlns:a16="http://schemas.microsoft.com/office/drawing/2014/main" id="{3AB8FF09-1B72-E691-550F-00CDDF337112}"/>
              </a:ext>
            </a:extLst>
          </p:cNvPr>
          <p:cNvPicPr>
            <a:picLocks noChangeAspect="1"/>
          </p:cNvPicPr>
          <p:nvPr/>
        </p:nvPicPr>
        <p:blipFill>
          <a:blip r:embed="rId2"/>
          <a:srcRect l="18762" r="19648"/>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12D7D1BD-AC31-91F7-FAF6-A20109FEAF2C}"/>
              </a:ext>
            </a:extLst>
          </p:cNvPr>
          <p:cNvSpPr>
            <a:spLocks noGrp="1"/>
          </p:cNvSpPr>
          <p:nvPr>
            <p:ph type="title"/>
          </p:nvPr>
        </p:nvSpPr>
        <p:spPr>
          <a:xfrm>
            <a:off x="1137034" y="609600"/>
            <a:ext cx="6831188" cy="1322887"/>
          </a:xfrm>
        </p:spPr>
        <p:txBody>
          <a:bodyPr>
            <a:normAutofit/>
          </a:bodyPr>
          <a:lstStyle/>
          <a:p>
            <a:r>
              <a:rPr lang="en-US" dirty="0"/>
              <a:t>How are we baptized by the Holy Ghost/Spirit?</a:t>
            </a:r>
          </a:p>
          <a:p>
            <a:endParaRPr lang="en-US"/>
          </a:p>
        </p:txBody>
      </p:sp>
      <p:sp>
        <p:nvSpPr>
          <p:cNvPr id="3" name="Content Placeholder 2">
            <a:extLst>
              <a:ext uri="{FF2B5EF4-FFF2-40B4-BE49-F238E27FC236}">
                <a16:creationId xmlns:a16="http://schemas.microsoft.com/office/drawing/2014/main" id="{BB4A4EAD-D797-3508-F546-5419E1BEC06D}"/>
              </a:ext>
            </a:extLst>
          </p:cNvPr>
          <p:cNvSpPr>
            <a:spLocks noGrp="1"/>
          </p:cNvSpPr>
          <p:nvPr>
            <p:ph idx="1"/>
          </p:nvPr>
        </p:nvSpPr>
        <p:spPr>
          <a:xfrm>
            <a:off x="199189" y="1736902"/>
            <a:ext cx="7454062" cy="4787815"/>
          </a:xfrm>
        </p:spPr>
        <p:txBody>
          <a:bodyPr vert="horz" lIns="91440" tIns="45720" rIns="91440" bIns="45720" rtlCol="0" anchor="t">
            <a:normAutofit/>
          </a:bodyPr>
          <a:lstStyle/>
          <a:p>
            <a:r>
              <a:rPr lang="en-US" sz="1200" b="1" dirty="0"/>
              <a:t>John 14:15-17  If ye love me, keep my commandments.  (16)  And I will pray the Father, and he shall give you</a:t>
            </a:r>
            <a:r>
              <a:rPr lang="en-US" sz="1200" b="1" u="sng" dirty="0"/>
              <a:t> another Comforter</a:t>
            </a:r>
            <a:r>
              <a:rPr lang="en-US" sz="1200" b="1" dirty="0"/>
              <a:t>, that he may abide with you for ever;  (17)  </a:t>
            </a:r>
            <a:r>
              <a:rPr lang="en-US" sz="1200" b="1" u="sng" dirty="0"/>
              <a:t>Even the Spirit of truth</a:t>
            </a:r>
            <a:r>
              <a:rPr lang="en-US" sz="1200" b="1" dirty="0"/>
              <a:t>; whom the world cannot receive, because it </a:t>
            </a:r>
            <a:r>
              <a:rPr lang="en-US" sz="1200" b="1" dirty="0" err="1"/>
              <a:t>seeth</a:t>
            </a:r>
            <a:r>
              <a:rPr lang="en-US" sz="1200" b="1" dirty="0"/>
              <a:t> him not, neither </a:t>
            </a:r>
            <a:r>
              <a:rPr lang="en-US" sz="1200" b="1" dirty="0" err="1"/>
              <a:t>knoweth</a:t>
            </a:r>
            <a:r>
              <a:rPr lang="en-US" sz="1200" b="1" dirty="0"/>
              <a:t> him: but ye know him; for he dwelleth with you, and shall be in you.</a:t>
            </a:r>
          </a:p>
          <a:p>
            <a:r>
              <a:rPr lang="en-US" sz="1200" b="1" dirty="0"/>
              <a:t>John 15:10  If ye keep my commandments, ye shall abide in my love; even as I have kept my Father's commandments, and abide in his love.</a:t>
            </a:r>
          </a:p>
          <a:p>
            <a:r>
              <a:rPr lang="en-US" sz="1200" b="1" dirty="0"/>
              <a:t>John 16:7-15  Nevertheless I tell you the truth; It is expedient for you that I go away: for if I go not away, the Comforter will not come unto you; but if I depart, I will send him unto you.  (8)  And when he is come, he will reprove the world of sin, and of righteousness, and of judgment:  (9)  Of sin, because they believe not on me;  (10)  Of righteousness, because I go to my Father, and ye see me no more;  (11)  Of judgment, because the prince of this world is judged.  (12)  I have yet many things to say unto you, but ye cannot bear them now.  (13)  Howbeit when he, the Spirit of truth, is come, he will guide you into all truth: for he shall not speak of himself; but whatsoever he shall hear, that shall he speak: and he will shew you things to come.  (14)  He shall glorify me: for he shall receive of mine, and shall shew it unto you.  (15)  All things that the Father hath are mine: therefore said I, that he shall take of mine, and shall shew it unto you.</a:t>
            </a:r>
          </a:p>
          <a:p>
            <a:r>
              <a:rPr lang="en-US" sz="1200" b="1" dirty="0"/>
              <a:t>John 12:44-50  Yeshua cried and said, He that believeth on me, believeth not on me, but on him that sent me.  (45)  And he that </a:t>
            </a:r>
            <a:r>
              <a:rPr lang="en-US" sz="1200" b="1" dirty="0" err="1"/>
              <a:t>seeth</a:t>
            </a:r>
            <a:r>
              <a:rPr lang="en-US" sz="1200" b="1" dirty="0"/>
              <a:t> me </a:t>
            </a:r>
            <a:r>
              <a:rPr lang="en-US" sz="1200" b="1" dirty="0" err="1"/>
              <a:t>seeth</a:t>
            </a:r>
            <a:r>
              <a:rPr lang="en-US" sz="1200" b="1" dirty="0"/>
              <a:t> him that sent me.  (46)  I am come a light into the world, that whosoever believeth on me should not abide in darkness.  (47)  And if any man hear my words, and believe not, I judge him not: for I came not to judge the world, but to save the world.  (48)  He that </a:t>
            </a:r>
            <a:r>
              <a:rPr lang="en-US" sz="1200" b="1" dirty="0" err="1"/>
              <a:t>rejecteth</a:t>
            </a:r>
            <a:r>
              <a:rPr lang="en-US" sz="1200" b="1" dirty="0"/>
              <a:t> me, and </a:t>
            </a:r>
            <a:r>
              <a:rPr lang="en-US" sz="1200" b="1" dirty="0" err="1"/>
              <a:t>receiveth</a:t>
            </a:r>
            <a:r>
              <a:rPr lang="en-US" sz="1200" b="1" dirty="0"/>
              <a:t> not my words, hath one that judgeth him: the word that I have spoken, the same shall judge him in the last day.  (49)  For I have not spoken of myself; but the Father which sent me, he gave me a commandment, what I should say, and what I should speak.  (50)  And I know that his commandment is life everlasting: whatsoever I speak therefore, even as the Father said unto me, so I speak.</a:t>
            </a:r>
          </a:p>
        </p:txBody>
      </p:sp>
    </p:spTree>
    <p:extLst>
      <p:ext uri="{BB962C8B-B14F-4D97-AF65-F5344CB8AC3E}">
        <p14:creationId xmlns:p14="http://schemas.microsoft.com/office/powerpoint/2010/main" val="18616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BDF1D-62CA-B5FF-E4BD-8EA5E0EB2270}"/>
              </a:ext>
            </a:extLst>
          </p:cNvPr>
          <p:cNvSpPr>
            <a:spLocks noGrp="1"/>
          </p:cNvSpPr>
          <p:nvPr>
            <p:ph type="title"/>
          </p:nvPr>
        </p:nvSpPr>
        <p:spPr>
          <a:xfrm>
            <a:off x="1611924" y="118940"/>
            <a:ext cx="2519839" cy="740505"/>
          </a:xfrm>
        </p:spPr>
        <p:txBody>
          <a:bodyPr>
            <a:normAutofit/>
          </a:bodyPr>
          <a:lstStyle/>
          <a:p>
            <a:r>
              <a:rPr lang="en-US" sz="2400" b="1" dirty="0"/>
              <a:t>Catholic Baptism</a:t>
            </a:r>
          </a:p>
        </p:txBody>
      </p:sp>
      <p:sp>
        <p:nvSpPr>
          <p:cNvPr id="3" name="Content Placeholder 2">
            <a:extLst>
              <a:ext uri="{FF2B5EF4-FFF2-40B4-BE49-F238E27FC236}">
                <a16:creationId xmlns:a16="http://schemas.microsoft.com/office/drawing/2014/main" id="{277D0B1D-00B9-9E4D-72F0-955CD94F6184}"/>
              </a:ext>
            </a:extLst>
          </p:cNvPr>
          <p:cNvSpPr>
            <a:spLocks noGrp="1"/>
          </p:cNvSpPr>
          <p:nvPr>
            <p:ph idx="1"/>
          </p:nvPr>
        </p:nvSpPr>
        <p:spPr>
          <a:xfrm>
            <a:off x="427893" y="856190"/>
            <a:ext cx="7280758" cy="5684188"/>
          </a:xfrm>
        </p:spPr>
        <p:txBody>
          <a:bodyPr vert="horz" lIns="91440" tIns="45720" rIns="91440" bIns="45720" rtlCol="0" anchor="t">
            <a:normAutofit/>
          </a:bodyPr>
          <a:lstStyle/>
          <a:p>
            <a:r>
              <a:rPr lang="en-US" sz="1050" b="1" dirty="0">
                <a:ea typeface="+mn-lt"/>
                <a:cs typeface="+mn-lt"/>
              </a:rPr>
              <a:t>Catholic baptism is the first sacrament of Christian initiation, washing away original sin and incorporating the individual into the Church. It's typically performed by a priest or deacon, either through immersion in water or by pouring water over the head, while reciting the Trinitarian formula. A valid baptism requires the proper matter (water) and form (Trinitarian invocation). </a:t>
            </a:r>
            <a:endParaRPr lang="en-US" sz="1050" b="1"/>
          </a:p>
          <a:p>
            <a:r>
              <a:rPr lang="en-US" sz="1050" b="1" dirty="0">
                <a:ea typeface="+mn-lt"/>
                <a:cs typeface="+mn-lt"/>
              </a:rPr>
              <a:t>Key Aspects of Catholic Baptism:</a:t>
            </a:r>
            <a:endParaRPr lang="en-US" sz="1050" b="1"/>
          </a:p>
          <a:p>
            <a:r>
              <a:rPr lang="en-US" sz="1050" b="1" dirty="0">
                <a:ea typeface="+mn-lt"/>
                <a:cs typeface="+mn-lt"/>
              </a:rPr>
              <a:t>Significance:</a:t>
            </a:r>
            <a:endParaRPr lang="en-US" sz="1050" b="1"/>
          </a:p>
          <a:p>
            <a:r>
              <a:rPr lang="en-US" sz="1050" b="1" dirty="0">
                <a:ea typeface="+mn-lt"/>
                <a:cs typeface="+mn-lt"/>
              </a:rPr>
              <a:t>Baptism is a foundational sacrament, marking the beginning of a Christian life and entry into the Body of Christ. </a:t>
            </a:r>
            <a:endParaRPr lang="en-US" sz="1050" b="1"/>
          </a:p>
          <a:p>
            <a:r>
              <a:rPr lang="en-US" sz="1050" b="1" dirty="0">
                <a:ea typeface="+mn-lt"/>
                <a:cs typeface="+mn-lt"/>
              </a:rPr>
              <a:t>Requirements:</a:t>
            </a:r>
            <a:endParaRPr lang="en-US" sz="1050" b="1"/>
          </a:p>
          <a:p>
            <a:r>
              <a:rPr lang="en-US" sz="1050" b="1" dirty="0">
                <a:ea typeface="+mn-lt"/>
                <a:cs typeface="+mn-lt"/>
              </a:rPr>
              <a:t>Generally, at least one parent must be Catholic, and there should be a reasonable expectation the child will be raised in the Catholic faith. Preparation for parents, and godparents (who must be confirmed, practicing Catholics) is often required. </a:t>
            </a:r>
            <a:endParaRPr lang="en-US" sz="1050" b="1"/>
          </a:p>
          <a:p>
            <a:r>
              <a:rPr lang="en-US" sz="1050" b="1" dirty="0">
                <a:ea typeface="+mn-lt"/>
                <a:cs typeface="+mn-lt"/>
              </a:rPr>
              <a:t>Rite:</a:t>
            </a:r>
            <a:endParaRPr lang="en-US" sz="1050" b="1"/>
          </a:p>
          <a:p>
            <a:r>
              <a:rPr lang="en-US" sz="1050" b="1" dirty="0">
                <a:ea typeface="+mn-lt"/>
                <a:cs typeface="+mn-lt"/>
              </a:rPr>
              <a:t>The ritual includes the sign of the cross, scripture readings, anointing with oil, the baptismal water, and anointing with chrism oil, often followed by a white garment and a lit candle. </a:t>
            </a:r>
            <a:endParaRPr lang="en-US" sz="1050" b="1"/>
          </a:p>
          <a:p>
            <a:r>
              <a:rPr lang="en-US" sz="1050" b="1" dirty="0">
                <a:ea typeface="+mn-lt"/>
                <a:cs typeface="+mn-lt"/>
              </a:rPr>
              <a:t>Effects:</a:t>
            </a:r>
            <a:endParaRPr lang="en-US" sz="1050" b="1"/>
          </a:p>
          <a:p>
            <a:r>
              <a:rPr lang="en-US" sz="1050" b="1" dirty="0">
                <a:ea typeface="+mn-lt"/>
                <a:cs typeface="+mn-lt"/>
              </a:rPr>
              <a:t>Baptism forgives original and personal sin, infuses sanctifying grace, and permanently marks the individual as a Christian. </a:t>
            </a:r>
            <a:endParaRPr lang="en-US" sz="1050" b="1"/>
          </a:p>
          <a:p>
            <a:r>
              <a:rPr lang="en-US" sz="1050" b="1" dirty="0">
                <a:ea typeface="+mn-lt"/>
                <a:cs typeface="+mn-lt"/>
              </a:rPr>
              <a:t>Necessity:</a:t>
            </a:r>
            <a:endParaRPr lang="en-US" sz="1050" b="1"/>
          </a:p>
          <a:p>
            <a:r>
              <a:rPr lang="en-US" sz="1050" b="1" dirty="0">
                <a:ea typeface="+mn-lt"/>
                <a:cs typeface="+mn-lt"/>
              </a:rPr>
              <a:t>Baptism is generally considered necessary for salvation, though the Church acknowledges God's mercy extends beyond the sacraments. </a:t>
            </a:r>
            <a:endParaRPr lang="en-US" sz="1050" b="1"/>
          </a:p>
          <a:p>
            <a:r>
              <a:rPr lang="en-US" sz="1050" b="1" dirty="0">
                <a:ea typeface="+mn-lt"/>
                <a:cs typeface="+mn-lt"/>
              </a:rPr>
              <a:t>Validity:</a:t>
            </a:r>
            <a:endParaRPr lang="en-US" sz="1050" b="1"/>
          </a:p>
          <a:p>
            <a:r>
              <a:rPr lang="en-US" sz="1050" b="1" dirty="0">
                <a:ea typeface="+mn-lt"/>
                <a:cs typeface="+mn-lt"/>
              </a:rPr>
              <a:t>A valid baptism, once received, is never repeated. </a:t>
            </a:r>
            <a:endParaRPr lang="en-US" sz="1050" b="1"/>
          </a:p>
          <a:p>
            <a:r>
              <a:rPr lang="en-US" sz="1050" b="1" dirty="0">
                <a:ea typeface="+mn-lt"/>
                <a:cs typeface="+mn-lt"/>
              </a:rPr>
              <a:t>Ministers:</a:t>
            </a:r>
            <a:endParaRPr lang="en-US" sz="1050" b="1"/>
          </a:p>
          <a:p>
            <a:r>
              <a:rPr lang="en-US" sz="1050" b="1" dirty="0">
                <a:ea typeface="+mn-lt"/>
                <a:cs typeface="+mn-lt"/>
              </a:rPr>
              <a:t>While typically performed by a priest or deacon, in cases of necessity, anyone who intends to do what the Church does can baptize. </a:t>
            </a:r>
            <a:endParaRPr lang="en-US" sz="1050" b="1" dirty="0"/>
          </a:p>
        </p:txBody>
      </p:sp>
      <p:pic>
        <p:nvPicPr>
          <p:cNvPr id="7" name="Picture 6" descr="420+ Cartoon Of Catholic Baptism Stock Illustrations, Royalty-Free Vector  Graphics &amp; Clip Art - iStock">
            <a:extLst>
              <a:ext uri="{FF2B5EF4-FFF2-40B4-BE49-F238E27FC236}">
                <a16:creationId xmlns:a16="http://schemas.microsoft.com/office/drawing/2014/main" id="{58FCF4C0-4BD9-C6F6-C304-DEB92DC95D08}"/>
              </a:ext>
            </a:extLst>
          </p:cNvPr>
          <p:cNvPicPr>
            <a:picLocks noChangeAspect="1"/>
          </p:cNvPicPr>
          <p:nvPr/>
        </p:nvPicPr>
        <p:blipFill>
          <a:blip r:embed="rId2"/>
          <a:srcRect l="8901" r="19151"/>
          <a:stretch>
            <a:fillRect/>
          </a:stretch>
        </p:blipFill>
        <p:spPr>
          <a:xfrm>
            <a:off x="7706322" y="855794"/>
            <a:ext cx="4485678" cy="514642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8756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30901-A623-5644-AA79-FEDBC8C6CDEA}"/>
              </a:ext>
            </a:extLst>
          </p:cNvPr>
          <p:cNvSpPr>
            <a:spLocks noGrp="1"/>
          </p:cNvSpPr>
          <p:nvPr>
            <p:ph type="title"/>
          </p:nvPr>
        </p:nvSpPr>
        <p:spPr>
          <a:xfrm>
            <a:off x="1225063" y="118940"/>
            <a:ext cx="4653440" cy="752229"/>
          </a:xfrm>
        </p:spPr>
        <p:txBody>
          <a:bodyPr>
            <a:normAutofit/>
          </a:bodyPr>
          <a:lstStyle/>
          <a:p>
            <a:r>
              <a:rPr lang="en-US" sz="2800" b="1" dirty="0"/>
              <a:t>Washing of water by the word</a:t>
            </a:r>
          </a:p>
        </p:txBody>
      </p:sp>
      <p:sp>
        <p:nvSpPr>
          <p:cNvPr id="3" name="Content Placeholder 2">
            <a:extLst>
              <a:ext uri="{FF2B5EF4-FFF2-40B4-BE49-F238E27FC236}">
                <a16:creationId xmlns:a16="http://schemas.microsoft.com/office/drawing/2014/main" id="{2C3FF01A-F0B7-3CBB-260E-7C2F017ED108}"/>
              </a:ext>
            </a:extLst>
          </p:cNvPr>
          <p:cNvSpPr>
            <a:spLocks noGrp="1"/>
          </p:cNvSpPr>
          <p:nvPr>
            <p:ph idx="1"/>
          </p:nvPr>
        </p:nvSpPr>
        <p:spPr>
          <a:xfrm>
            <a:off x="123093" y="665172"/>
            <a:ext cx="6858727" cy="6194142"/>
          </a:xfrm>
        </p:spPr>
        <p:txBody>
          <a:bodyPr vert="horz" lIns="91440" tIns="45720" rIns="91440" bIns="45720" rtlCol="0" anchor="t">
            <a:noAutofit/>
          </a:bodyPr>
          <a:lstStyle/>
          <a:p>
            <a:r>
              <a:rPr lang="en-US" sz="1100" b="1" dirty="0"/>
              <a:t>Ephesians 5:26-27  That he might sanctify and cleanse it with the washing[G3067] of water by the word,  (27)  That he might present </a:t>
            </a:r>
            <a:r>
              <a:rPr lang="en-US" sz="1100" b="1" err="1"/>
              <a:t>itto</a:t>
            </a:r>
            <a:r>
              <a:rPr lang="en-US" sz="1100" b="1" dirty="0"/>
              <a:t> himself a glorious church, not having spot, or wrinkle, or any such thing; but that it should be holy and without blemish.</a:t>
            </a:r>
          </a:p>
          <a:p>
            <a:pPr lvl="1">
              <a:buFont typeface="Courier New" panose="020B0604020202020204" pitchFamily="34" charset="0"/>
              <a:buChar char="o"/>
            </a:pPr>
            <a:r>
              <a:rPr lang="en-US" sz="1000" b="1" dirty="0">
                <a:ea typeface="+mn-lt"/>
                <a:cs typeface="+mn-lt"/>
              </a:rPr>
              <a:t>G3067</a:t>
            </a:r>
            <a:endParaRPr lang="en-US" sz="1000" b="1" dirty="0"/>
          </a:p>
          <a:p>
            <a:pPr marL="457200" lvl="1" indent="0">
              <a:buNone/>
            </a:pPr>
            <a:r>
              <a:rPr lang="en-US" sz="1000" b="1" dirty="0" err="1">
                <a:ea typeface="+mn-lt"/>
                <a:cs typeface="+mn-lt"/>
              </a:rPr>
              <a:t>Λουτρόν</a:t>
            </a:r>
            <a:r>
              <a:rPr lang="en-US" sz="1000" b="1" dirty="0">
                <a:ea typeface="+mn-lt"/>
                <a:cs typeface="+mn-lt"/>
              </a:rPr>
              <a:t> </a:t>
            </a:r>
            <a:r>
              <a:rPr lang="en-US" sz="1000" b="1" dirty="0" err="1">
                <a:ea typeface="+mn-lt"/>
                <a:cs typeface="+mn-lt"/>
              </a:rPr>
              <a:t>loutron</a:t>
            </a:r>
            <a:r>
              <a:rPr lang="en-US" sz="1000" b="1" dirty="0">
                <a:ea typeface="+mn-lt"/>
                <a:cs typeface="+mn-lt"/>
              </a:rPr>
              <a:t> loo-</a:t>
            </a:r>
            <a:r>
              <a:rPr lang="en-US" sz="1000" b="1" dirty="0" err="1">
                <a:ea typeface="+mn-lt"/>
                <a:cs typeface="+mn-lt"/>
              </a:rPr>
              <a:t>tron</a:t>
            </a:r>
            <a:r>
              <a:rPr lang="en-US" sz="1000" b="1" dirty="0">
                <a:ea typeface="+mn-lt"/>
                <a:cs typeface="+mn-lt"/>
              </a:rPr>
              <a:t>'</a:t>
            </a:r>
            <a:endParaRPr lang="en-US" sz="1000" b="1" dirty="0"/>
          </a:p>
          <a:p>
            <a:pPr marL="457200" lvl="1" indent="0">
              <a:buNone/>
            </a:pPr>
            <a:r>
              <a:rPr lang="en-US" sz="1000" b="1" dirty="0">
                <a:ea typeface="+mn-lt"/>
                <a:cs typeface="+mn-lt"/>
              </a:rPr>
              <a:t>From G3068; a bath, that is, (figuratively) </a:t>
            </a:r>
            <a:r>
              <a:rPr lang="en-US" sz="1000" b="1" u="sng" dirty="0">
                <a:ea typeface="+mn-lt"/>
                <a:cs typeface="+mn-lt"/>
              </a:rPr>
              <a:t>baptism</a:t>
            </a:r>
            <a:r>
              <a:rPr lang="en-US" sz="1000" b="1" dirty="0">
                <a:ea typeface="+mn-lt"/>
                <a:cs typeface="+mn-lt"/>
              </a:rPr>
              <a:t>: - washing.</a:t>
            </a:r>
            <a:endParaRPr lang="en-US" sz="1000" b="1" dirty="0"/>
          </a:p>
          <a:p>
            <a:r>
              <a:rPr lang="en-US" sz="1100" b="1" dirty="0"/>
              <a:t>1 John 2:1-2  My little children, these things write I unto you, that ye sin not. And if any man sin, we have an advocate with the </a:t>
            </a:r>
            <a:r>
              <a:rPr lang="en-US" sz="1100" b="1"/>
              <a:t>Father, Yeshua</a:t>
            </a:r>
            <a:r>
              <a:rPr lang="en-US" sz="1100" b="1" dirty="0"/>
              <a:t> Messiah the righteous:  (2)  And he is the propitiation for our sins: and not for ours only, but also for the sins of the whole world.</a:t>
            </a:r>
          </a:p>
          <a:p>
            <a:r>
              <a:rPr lang="en-US" sz="1100" b="1" dirty="0"/>
              <a:t>Now, we may have an occasion of stumbling, but by the grace/conviction of Yehovah, we can repent, but we do not continue in that same sin.</a:t>
            </a:r>
          </a:p>
          <a:p>
            <a:r>
              <a:rPr lang="en-US" sz="1100" b="1" dirty="0"/>
              <a:t>John 17:16-17  They are not of the world, even as I am not of the world.  (17)  Sanctify them through thy truth: thy word is truth.</a:t>
            </a:r>
          </a:p>
          <a:p>
            <a:r>
              <a:rPr lang="en-US" sz="1100" b="1" dirty="0"/>
              <a:t>G37</a:t>
            </a:r>
          </a:p>
          <a:p>
            <a:r>
              <a:rPr lang="en-US" sz="1100" b="1" dirty="0"/>
              <a:t>ἁ</a:t>
            </a:r>
            <a:r>
              <a:rPr lang="en-US" sz="1100" b="1" err="1"/>
              <a:t>γι</a:t>
            </a:r>
            <a:r>
              <a:rPr lang="en-US" sz="1100" b="1" dirty="0"/>
              <a:t>ά</a:t>
            </a:r>
            <a:r>
              <a:rPr lang="en-US" sz="1100" b="1" err="1"/>
              <a:t>ζω</a:t>
            </a:r>
            <a:endParaRPr lang="en-US" sz="1100" b="1"/>
          </a:p>
          <a:p>
            <a:r>
              <a:rPr lang="en-US" sz="1100" b="1" err="1"/>
              <a:t>hagiazo</a:t>
            </a:r>
            <a:r>
              <a:rPr lang="en-US" sz="1100" b="1" dirty="0"/>
              <a:t>̄</a:t>
            </a:r>
          </a:p>
          <a:p>
            <a:r>
              <a:rPr lang="en-US" sz="1100" b="1" dirty="0"/>
              <a:t>hag-ee-ad'-zo</a:t>
            </a:r>
          </a:p>
          <a:p>
            <a:r>
              <a:rPr lang="en-US" sz="1100" b="1" dirty="0"/>
              <a:t>From G40; to make holy, that is, (ceremonially) purify or consecrate; (mentally) to venerate: - hallow, be holy, sanctify.</a:t>
            </a:r>
          </a:p>
          <a:p>
            <a:r>
              <a:rPr lang="en-US" sz="1100" b="1" dirty="0"/>
              <a:t>G40</a:t>
            </a:r>
          </a:p>
          <a:p>
            <a:r>
              <a:rPr lang="en-US" sz="1100" b="1" dirty="0"/>
              <a:t>ἅ</a:t>
            </a:r>
            <a:r>
              <a:rPr lang="en-US" sz="1100" b="1" err="1"/>
              <a:t>γιος</a:t>
            </a:r>
            <a:endParaRPr lang="en-US" sz="1100" b="1"/>
          </a:p>
          <a:p>
            <a:r>
              <a:rPr lang="en-US" sz="1100" b="1" err="1"/>
              <a:t>hagios</a:t>
            </a:r>
            <a:endParaRPr lang="en-US" sz="1100" b="1"/>
          </a:p>
          <a:p>
            <a:r>
              <a:rPr lang="en-US" sz="1100" b="1" dirty="0"/>
              <a:t>hag'-ee-</a:t>
            </a:r>
            <a:r>
              <a:rPr lang="en-US" sz="1100" b="1" dirty="0" err="1"/>
              <a:t>os</a:t>
            </a:r>
            <a:endParaRPr lang="en-US" sz="1100" b="1" dirty="0"/>
          </a:p>
          <a:p>
            <a:r>
              <a:rPr lang="en-US" sz="1100" b="1" dirty="0"/>
              <a:t>From ἅ</a:t>
            </a:r>
            <a:r>
              <a:rPr lang="en-US" sz="1100" b="1" err="1"/>
              <a:t>γος</a:t>
            </a:r>
            <a:r>
              <a:rPr lang="en-US" sz="1100" b="1" dirty="0"/>
              <a:t> </a:t>
            </a:r>
            <a:r>
              <a:rPr lang="en-US" sz="1100" b="1" err="1"/>
              <a:t>hagos</a:t>
            </a:r>
            <a:r>
              <a:rPr lang="en-US" sz="1100" b="1" dirty="0"/>
              <a:t> (an awful thing) compare G53, [H2282]; sacred (physically pure, morally blameless or religious, ceremonially consecrated): - (most) holy (one, thing), saint.</a:t>
            </a:r>
          </a:p>
          <a:p>
            <a:r>
              <a:rPr lang="en-US" sz="1100" b="1" dirty="0"/>
              <a:t>Revelation 14:12  Here is the patience of the saints[G40]: here are they that keep the commandments of God, and the faith of Yeshua.</a:t>
            </a:r>
          </a:p>
        </p:txBody>
      </p:sp>
      <p:pic>
        <p:nvPicPr>
          <p:cNvPr id="4" name="Picture 3" descr="Photoshop of the day - Wash me with Your Word Husbands, love your wives,  just as Christ loved the church and gave himself up for her to make her  holy, cleansing her">
            <a:extLst>
              <a:ext uri="{FF2B5EF4-FFF2-40B4-BE49-F238E27FC236}">
                <a16:creationId xmlns:a16="http://schemas.microsoft.com/office/drawing/2014/main" id="{815DB0E5-8048-477F-8C63-DCE9059A2847}"/>
              </a:ext>
            </a:extLst>
          </p:cNvPr>
          <p:cNvPicPr>
            <a:picLocks noChangeAspect="1"/>
          </p:cNvPicPr>
          <p:nvPr/>
        </p:nvPicPr>
        <p:blipFill>
          <a:blip r:embed="rId2"/>
          <a:srcRect l="6884" r="6170"/>
          <a:stretch>
            <a:fillRect/>
          </a:stretch>
        </p:blipFill>
        <p:spPr>
          <a:xfrm>
            <a:off x="6979491" y="10"/>
            <a:ext cx="521250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683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n't google, search in the Bible Why not look in here for your answers? Rb">
            <a:extLst>
              <a:ext uri="{FF2B5EF4-FFF2-40B4-BE49-F238E27FC236}">
                <a16:creationId xmlns:a16="http://schemas.microsoft.com/office/drawing/2014/main" id="{4581ACC2-23B1-C3A0-5D30-DA3F2DAB67F1}"/>
              </a:ext>
            </a:extLst>
          </p:cNvPr>
          <p:cNvPicPr>
            <a:picLocks noChangeAspect="1"/>
          </p:cNvPicPr>
          <p:nvPr/>
        </p:nvPicPr>
        <p:blipFill>
          <a:blip r:embed="rId2">
            <a:alphaModFix amt="56000"/>
          </a:blip>
          <a:stretch>
            <a:fillRect/>
          </a:stretch>
        </p:blipFill>
        <p:spPr>
          <a:xfrm>
            <a:off x="2930769" y="275492"/>
            <a:ext cx="6693876" cy="58967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F97F2E83-1B8F-3116-B52F-94578ACD126C}"/>
              </a:ext>
            </a:extLst>
          </p:cNvPr>
          <p:cNvSpPr>
            <a:spLocks noGrp="1"/>
          </p:cNvSpPr>
          <p:nvPr>
            <p:ph type="title"/>
          </p:nvPr>
        </p:nvSpPr>
        <p:spPr>
          <a:xfrm>
            <a:off x="143435" y="9985"/>
            <a:ext cx="6247882" cy="703206"/>
          </a:xfrm>
        </p:spPr>
        <p:txBody>
          <a:bodyPr>
            <a:normAutofit fontScale="90000"/>
          </a:bodyPr>
          <a:lstStyle/>
          <a:p>
            <a:r>
              <a:rPr lang="en-US" sz="3200" b="1" dirty="0"/>
              <a:t>You can lose the Holy Spirit NOT OSAS</a:t>
            </a:r>
          </a:p>
        </p:txBody>
      </p:sp>
      <p:sp>
        <p:nvSpPr>
          <p:cNvPr id="3" name="Content Placeholder 2">
            <a:extLst>
              <a:ext uri="{FF2B5EF4-FFF2-40B4-BE49-F238E27FC236}">
                <a16:creationId xmlns:a16="http://schemas.microsoft.com/office/drawing/2014/main" id="{70C5A3DF-F6C6-95CF-1C6F-2DA32095F91F}"/>
              </a:ext>
            </a:extLst>
          </p:cNvPr>
          <p:cNvSpPr>
            <a:spLocks noGrp="1"/>
          </p:cNvSpPr>
          <p:nvPr>
            <p:ph idx="1"/>
          </p:nvPr>
        </p:nvSpPr>
        <p:spPr>
          <a:xfrm>
            <a:off x="149296" y="661938"/>
            <a:ext cx="5573806" cy="5326249"/>
          </a:xfrm>
        </p:spPr>
        <p:txBody>
          <a:bodyPr vert="horz" lIns="91440" tIns="45720" rIns="91440" bIns="45720" rtlCol="0" anchor="t">
            <a:noAutofit/>
          </a:bodyPr>
          <a:lstStyle/>
          <a:p>
            <a:r>
              <a:rPr lang="en-US" sz="1400" b="1" dirty="0"/>
              <a:t>John 5:14  Afterward Yeshua </a:t>
            </a:r>
            <a:r>
              <a:rPr lang="en-US" sz="1400" b="1" dirty="0" err="1"/>
              <a:t>findeth</a:t>
            </a:r>
            <a:r>
              <a:rPr lang="en-US" sz="1400" b="1" dirty="0"/>
              <a:t> him in the temple, and said unto him, Behold, thou art made whole: sin no more, lest a worse thing come unto thee.</a:t>
            </a:r>
          </a:p>
          <a:p>
            <a:r>
              <a:rPr lang="en-US" sz="1400" b="1" dirty="0"/>
              <a:t>Matthew 12:43-45  When the unclean spirit is gone out of a man, he walketh through dry places, seeking rest, and </a:t>
            </a:r>
            <a:r>
              <a:rPr lang="en-US" sz="1400" b="1" err="1"/>
              <a:t>findeth</a:t>
            </a:r>
            <a:r>
              <a:rPr lang="en-US" sz="1400" b="1" dirty="0"/>
              <a:t> none.  (44)  Then he saith, I will return into my house from whence I came out; and when he is come, he </a:t>
            </a:r>
            <a:r>
              <a:rPr lang="en-US" sz="1400" b="1" err="1"/>
              <a:t>findeth</a:t>
            </a:r>
            <a:r>
              <a:rPr lang="en-US" sz="1400" b="1" dirty="0"/>
              <a:t> it empty, swept, and garnished.  (45)  Then </a:t>
            </a:r>
            <a:r>
              <a:rPr lang="en-US" sz="1400" b="1" err="1"/>
              <a:t>goeth</a:t>
            </a:r>
            <a:r>
              <a:rPr lang="en-US" sz="1400" b="1" dirty="0"/>
              <a:t> he, and taketh with himself seven other spirits more wicked than himself, and they enter in and dwell there: and the last state of that man is worse than the first. Even so shall it be also unto this wicked generation.</a:t>
            </a:r>
          </a:p>
          <a:p>
            <a:r>
              <a:rPr lang="en-US" sz="1400" b="1" dirty="0"/>
              <a:t>Hebrews 10:26-29  For if we sin </a:t>
            </a:r>
            <a:r>
              <a:rPr lang="en-US" sz="1400" b="1" err="1"/>
              <a:t>wilfully</a:t>
            </a:r>
            <a:r>
              <a:rPr lang="en-US" sz="1400" b="1" dirty="0"/>
              <a:t> after that we have received the knowledge of the truth,</a:t>
            </a:r>
            <a:r>
              <a:rPr lang="en-US" sz="1400" b="1" u="sng" dirty="0"/>
              <a:t> there </a:t>
            </a:r>
            <a:r>
              <a:rPr lang="en-US" sz="1400" b="1" u="sng" err="1"/>
              <a:t>remaineth</a:t>
            </a:r>
            <a:r>
              <a:rPr lang="en-US" sz="1400" b="1" u="sng" dirty="0"/>
              <a:t> no more sacrifice for sins</a:t>
            </a:r>
            <a:r>
              <a:rPr lang="en-US" sz="1400" b="1" dirty="0"/>
              <a:t>,  (27)  But a certain fearful looking for of judgment and fiery indignation, which shall devour the adversaries.  (28)  He that despised Moses' law died without mercy under two or three witnesses:  (29)  Of how much sorer punishment, suppose ye, shall he be thought worthy, who hath trodden </a:t>
            </a:r>
            <a:r>
              <a:rPr lang="en-US" sz="1400" b="1" err="1"/>
              <a:t>under foot</a:t>
            </a:r>
            <a:r>
              <a:rPr lang="en-US" sz="1400" b="1" dirty="0"/>
              <a:t> the Son of God, and hath counted the blood of the covenant, wherewith he was sanctified, an unholy thing, and hath done despite unto the Spirit of grace?</a:t>
            </a:r>
          </a:p>
          <a:p>
            <a:r>
              <a:rPr lang="en-US" sz="1400" b="1" dirty="0"/>
              <a:t>Remember what grace is?</a:t>
            </a:r>
          </a:p>
          <a:p>
            <a:r>
              <a:rPr lang="en-US" sz="1400" b="1" dirty="0"/>
              <a:t>(</a:t>
            </a:r>
            <a:r>
              <a:rPr lang="en-US" sz="1400" b="1" i="1" dirty="0"/>
              <a:t>read all</a:t>
            </a:r>
            <a:r>
              <a:rPr lang="en-US" sz="1400" b="1" dirty="0"/>
              <a:t>) Psalms 51:11  Cast me not away from thy presence; and</a:t>
            </a:r>
            <a:r>
              <a:rPr lang="en-US" sz="1400" dirty="0"/>
              <a:t> </a:t>
            </a:r>
            <a:r>
              <a:rPr lang="en-US" sz="1400" b="1" dirty="0"/>
              <a:t>take not thy holy spirit from me. </a:t>
            </a:r>
          </a:p>
        </p:txBody>
      </p:sp>
      <p:sp>
        <p:nvSpPr>
          <p:cNvPr id="5" name="Title 1">
            <a:extLst>
              <a:ext uri="{FF2B5EF4-FFF2-40B4-BE49-F238E27FC236}">
                <a16:creationId xmlns:a16="http://schemas.microsoft.com/office/drawing/2014/main" id="{74235266-AE91-835A-DCDE-4EF6435B5CF9}"/>
              </a:ext>
            </a:extLst>
          </p:cNvPr>
          <p:cNvSpPr txBox="1">
            <a:spLocks/>
          </p:cNvSpPr>
          <p:nvPr/>
        </p:nvSpPr>
        <p:spPr>
          <a:xfrm>
            <a:off x="7338301" y="4985"/>
            <a:ext cx="3266947" cy="680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Traditions of Man</a:t>
            </a:r>
            <a:endParaRPr lang="en-US" b="1"/>
          </a:p>
        </p:txBody>
      </p:sp>
      <p:sp>
        <p:nvSpPr>
          <p:cNvPr id="9" name="Content Placeholder 2">
            <a:extLst>
              <a:ext uri="{FF2B5EF4-FFF2-40B4-BE49-F238E27FC236}">
                <a16:creationId xmlns:a16="http://schemas.microsoft.com/office/drawing/2014/main" id="{1ACB6752-30B9-BBBE-BAFF-DC24D1FB9FBA}"/>
              </a:ext>
            </a:extLst>
          </p:cNvPr>
          <p:cNvSpPr txBox="1">
            <a:spLocks/>
          </p:cNvSpPr>
          <p:nvPr/>
        </p:nvSpPr>
        <p:spPr>
          <a:xfrm>
            <a:off x="6387870" y="663145"/>
            <a:ext cx="5573806" cy="51269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ea typeface="+mn-lt"/>
                <a:cs typeface="+mn-lt"/>
              </a:rPr>
              <a:t>Mark 7:6-13  He answered and said unto them, Well hath Esaias prophesied of you hypocrites, as it is written, This people </a:t>
            </a:r>
            <a:r>
              <a:rPr lang="en-US" sz="1400" b="1" err="1">
                <a:ea typeface="+mn-lt"/>
                <a:cs typeface="+mn-lt"/>
              </a:rPr>
              <a:t>honoureth</a:t>
            </a:r>
            <a:r>
              <a:rPr lang="en-US" sz="1400" b="1" dirty="0">
                <a:ea typeface="+mn-lt"/>
                <a:cs typeface="+mn-lt"/>
              </a:rPr>
              <a:t> me with their lips, but their heart is far from me.  (7)  Howbeit in vain do they worship me, teaching for doctrines the commandments of men.  (8)  For laying aside the commandment of God, ye hold the tradition of men, as the washing of pots and cups: and many other such like things ye do.  (9)  And he said unto them, Full well ye reject the commandment of God, that ye may keep your own tradition.  (10)  For Moses said, Honour thy father and thy mother; and, Whoso </a:t>
            </a:r>
            <a:r>
              <a:rPr lang="en-US" sz="1400" b="1" err="1">
                <a:ea typeface="+mn-lt"/>
                <a:cs typeface="+mn-lt"/>
              </a:rPr>
              <a:t>curseth</a:t>
            </a:r>
            <a:r>
              <a:rPr lang="en-US" sz="1400" b="1" dirty="0">
                <a:ea typeface="+mn-lt"/>
                <a:cs typeface="+mn-lt"/>
              </a:rPr>
              <a:t> father or mother, let him die the death:  (11)  But ye say, If a man shall say to his father or mother, It is Corban, that is to say, a gift, by whatsoever thou </a:t>
            </a:r>
            <a:r>
              <a:rPr lang="en-US" sz="1400" b="1" err="1">
                <a:ea typeface="+mn-lt"/>
                <a:cs typeface="+mn-lt"/>
              </a:rPr>
              <a:t>mightest</a:t>
            </a:r>
            <a:r>
              <a:rPr lang="en-US" sz="1400" b="1" dirty="0">
                <a:ea typeface="+mn-lt"/>
                <a:cs typeface="+mn-lt"/>
              </a:rPr>
              <a:t> be profited by me; he shall be free.  (12)  And ye suffer him no more to do ought for his father or his mother;  (13)  Making the word of God of none effect through your tradition, which ye have delivered: and many such like things do ye.</a:t>
            </a:r>
          </a:p>
          <a:p>
            <a:r>
              <a:rPr lang="en-US" sz="1400" b="1" dirty="0">
                <a:ea typeface="+mn-lt"/>
                <a:cs typeface="+mn-lt"/>
              </a:rPr>
              <a:t>Isaiah 29:13-14  Wherefore the Lord said, Forasmuch as this people draw near me with their mouth, and with their lips do </a:t>
            </a:r>
            <a:r>
              <a:rPr lang="en-US" sz="1400" b="1" err="1">
                <a:ea typeface="+mn-lt"/>
                <a:cs typeface="+mn-lt"/>
              </a:rPr>
              <a:t>honour</a:t>
            </a:r>
            <a:r>
              <a:rPr lang="en-US" sz="1400" b="1" dirty="0">
                <a:ea typeface="+mn-lt"/>
                <a:cs typeface="+mn-lt"/>
              </a:rPr>
              <a:t> me, but have removed their heart far from me, and their fear toward me is taught by the precept of men:  (14)  Therefore, behold, I will proceed to do a </a:t>
            </a:r>
            <a:r>
              <a:rPr lang="en-US" sz="1400" b="1" err="1">
                <a:ea typeface="+mn-lt"/>
                <a:cs typeface="+mn-lt"/>
              </a:rPr>
              <a:t>marvellous</a:t>
            </a:r>
            <a:r>
              <a:rPr lang="en-US" sz="1400" b="1" dirty="0">
                <a:ea typeface="+mn-lt"/>
                <a:cs typeface="+mn-lt"/>
              </a:rPr>
              <a:t> work among this people, even a </a:t>
            </a:r>
            <a:r>
              <a:rPr lang="en-US" sz="1400" b="1" err="1">
                <a:ea typeface="+mn-lt"/>
                <a:cs typeface="+mn-lt"/>
              </a:rPr>
              <a:t>marvellous</a:t>
            </a:r>
            <a:r>
              <a:rPr lang="en-US" sz="1400" b="1" dirty="0">
                <a:ea typeface="+mn-lt"/>
                <a:cs typeface="+mn-lt"/>
              </a:rPr>
              <a:t> work and a wonder: for the wisdom of their wise men shall perish, and the understanding of their prudent men shall be hid.</a:t>
            </a:r>
          </a:p>
        </p:txBody>
      </p:sp>
    </p:spTree>
    <p:extLst>
      <p:ext uri="{BB962C8B-B14F-4D97-AF65-F5344CB8AC3E}">
        <p14:creationId xmlns:p14="http://schemas.microsoft.com/office/powerpoint/2010/main" val="20305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Catholic Baptism, Communion, Confirmation   is NOT  Biblical Baptism</vt:lpstr>
      <vt:lpstr>What does Baptize Mean?</vt:lpstr>
      <vt:lpstr>What would cause us to repent from our sins? How are we able to do that?</vt:lpstr>
      <vt:lpstr>Build our foundation on the Rock</vt:lpstr>
      <vt:lpstr>The Great Commission (look this up in the strongs G2011 -&gt; G2010)</vt:lpstr>
      <vt:lpstr>How are we baptized by the Holy Ghost/Spirit? </vt:lpstr>
      <vt:lpstr>Catholic Baptism</vt:lpstr>
      <vt:lpstr>Washing of water by the word</vt:lpstr>
      <vt:lpstr>You can lose the Holy Spirit NOT OSAS</vt:lpstr>
      <vt:lpstr>Catholic Communion/Eucharist</vt:lpstr>
      <vt:lpstr>Catholic Confirmation</vt:lpstr>
      <vt:lpstr>Laying on of Hands</vt:lpstr>
      <vt:lpstr>What happens if we do not build our house on the Rock?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591</cp:revision>
  <dcterms:created xsi:type="dcterms:W3CDTF">2025-06-26T15:07:19Z</dcterms:created>
  <dcterms:modified xsi:type="dcterms:W3CDTF">2025-06-29T15:12:38Z</dcterms:modified>
</cp:coreProperties>
</file>