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9" r:id="rId4"/>
    <p:sldId id="267" r:id="rId5"/>
    <p:sldId id="264" r:id="rId6"/>
    <p:sldId id="265" r:id="rId7"/>
    <p:sldId id="260" r:id="rId8"/>
    <p:sldId id="261" r:id="rId9"/>
    <p:sldId id="263" r:id="rId10"/>
    <p:sldId id="266" r:id="rId11"/>
    <p:sldId id="262"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22E920F-3A5B-3B58-A0E1-F1B1AFC5F572}" v="12" dt="2025-01-18T19:52:49.561"/>
    <p1510:client id="{284F9ACE-A56D-5CAF-929B-20BA482875E5}" v="19" dt="2025-01-17T19:09:11.274"/>
    <p1510:client id="{E3F904BD-DDC4-6497-0B4F-D937F4EBB0D3}" v="3" dt="2025-01-18T16:09:04.71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86" d="100"/>
          <a:sy n="86" d="100"/>
        </p:scale>
        <p:origin x="96" y="8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1/19/2025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1/19/2025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1/19/2025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1/19/2025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1/19/2025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46CE7D5-CF57-46EF-B807-FDD0502418D4}" type="datetimeFigureOut">
              <a:rPr lang="en-US" smtClean="0"/>
              <a:t>1/19/2025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 name="Rectangle 40">
            <a:extLst>
              <a:ext uri="{FF2B5EF4-FFF2-40B4-BE49-F238E27FC236}">
                <a16:creationId xmlns:a16="http://schemas.microsoft.com/office/drawing/2014/main" id="{ECC07320-C2CA-4E29-8481-9D9E143C77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The 7 Biblical Feasts and What They Mean for Followers of Yeshua – Part 1">
            <a:extLst>
              <a:ext uri="{FF2B5EF4-FFF2-40B4-BE49-F238E27FC236}">
                <a16:creationId xmlns:a16="http://schemas.microsoft.com/office/drawing/2014/main" id="{17213C62-DA52-D469-3D95-FF1CFBBEAAFE}"/>
              </a:ext>
            </a:extLst>
          </p:cNvPr>
          <p:cNvPicPr>
            <a:picLocks noChangeAspect="1"/>
          </p:cNvPicPr>
          <p:nvPr/>
        </p:nvPicPr>
        <p:blipFill>
          <a:blip r:embed="rId2"/>
          <a:srcRect l="14033" r="6656"/>
          <a:stretch/>
        </p:blipFill>
        <p:spPr>
          <a:xfrm>
            <a:off x="1" y="10"/>
            <a:ext cx="9669642" cy="6857990"/>
          </a:xfrm>
          <a:prstGeom prst="rect">
            <a:avLst/>
          </a:prstGeom>
        </p:spPr>
      </p:pic>
      <p:sp>
        <p:nvSpPr>
          <p:cNvPr id="42" name="Rectangle 41">
            <a:extLst>
              <a:ext uri="{FF2B5EF4-FFF2-40B4-BE49-F238E27FC236}">
                <a16:creationId xmlns:a16="http://schemas.microsoft.com/office/drawing/2014/main" id="{178FB36B-5BFE-42CA-BC60-1115E0D95E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7935402" y="743447"/>
            <a:ext cx="3445765" cy="3692028"/>
          </a:xfrm>
          <a:noFill/>
        </p:spPr>
        <p:txBody>
          <a:bodyPr vert="horz" lIns="91440" tIns="45720" rIns="91440" bIns="45720" rtlCol="0" anchor="b">
            <a:normAutofit/>
          </a:bodyPr>
          <a:lstStyle/>
          <a:p>
            <a:pPr algn="l"/>
            <a:r>
              <a:rPr lang="en-US" sz="4000" b="1"/>
              <a:t>Yah's Feasts Days are Holy, but Mystery Bablyon is NOT Holy</a:t>
            </a:r>
          </a:p>
        </p:txBody>
      </p:sp>
      <p:sp>
        <p:nvSpPr>
          <p:cNvPr id="5" name="Title 1">
            <a:extLst>
              <a:ext uri="{FF2B5EF4-FFF2-40B4-BE49-F238E27FC236}">
                <a16:creationId xmlns:a16="http://schemas.microsoft.com/office/drawing/2014/main" id="{854257C4-5091-B33F-9A5E-9D8FC12AB8B5}"/>
              </a:ext>
            </a:extLst>
          </p:cNvPr>
          <p:cNvSpPr txBox="1">
            <a:spLocks/>
          </p:cNvSpPr>
          <p:nvPr/>
        </p:nvSpPr>
        <p:spPr>
          <a:xfrm>
            <a:off x="7935403" y="4629234"/>
            <a:ext cx="3445766" cy="1485319"/>
          </a:xfrm>
          <a:prstGeom prst="rect">
            <a:avLst/>
          </a:prstGeom>
          <a:noFill/>
        </p:spPr>
        <p:txBody>
          <a:bodyPr vert="horz" lIns="91440" tIns="45720" rIns="91440" bIns="45720" rtlCol="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spcBef>
                <a:spcPts val="1000"/>
              </a:spcBef>
            </a:pPr>
            <a:r>
              <a:rPr lang="en-US" sz="2400" b="1">
                <a:latin typeface="+mn-lt"/>
                <a:ea typeface="+mn-ea"/>
                <a:cs typeface="+mn-cs"/>
              </a:rPr>
              <a:t>This is a Time For Lamentations, Mourning &amp; Woe</a:t>
            </a:r>
          </a:p>
        </p:txBody>
      </p:sp>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1089CE6-473B-C1E1-1D47-9CD5772C9567}"/>
              </a:ext>
            </a:extLst>
          </p:cNvPr>
          <p:cNvSpPr>
            <a:spLocks noGrp="1"/>
          </p:cNvSpPr>
          <p:nvPr>
            <p:ph type="title"/>
          </p:nvPr>
        </p:nvSpPr>
        <p:spPr>
          <a:xfrm>
            <a:off x="572493" y="238539"/>
            <a:ext cx="11018520" cy="1434415"/>
          </a:xfrm>
        </p:spPr>
        <p:txBody>
          <a:bodyPr anchor="b">
            <a:normAutofit/>
          </a:bodyPr>
          <a:lstStyle/>
          <a:p>
            <a:r>
              <a:rPr lang="en-US" sz="5400"/>
              <a:t>Lamenting &amp; Mourning NOT Feasting</a:t>
            </a:r>
          </a:p>
        </p:txBody>
      </p:sp>
      <p:sp>
        <p:nvSpPr>
          <p:cNvPr id="11"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9C8BC44-32E1-1444-281A-DB1FB458DA72}"/>
              </a:ext>
            </a:extLst>
          </p:cNvPr>
          <p:cNvSpPr>
            <a:spLocks noGrp="1"/>
          </p:cNvSpPr>
          <p:nvPr>
            <p:ph idx="1"/>
          </p:nvPr>
        </p:nvSpPr>
        <p:spPr>
          <a:xfrm>
            <a:off x="572493" y="1731506"/>
            <a:ext cx="7207822" cy="4901765"/>
          </a:xfrm>
        </p:spPr>
        <p:txBody>
          <a:bodyPr vert="horz" lIns="91440" tIns="45720" rIns="91440" bIns="45720" rtlCol="0" anchor="t">
            <a:noAutofit/>
          </a:bodyPr>
          <a:lstStyle/>
          <a:p>
            <a:pPr>
              <a:buNone/>
            </a:pPr>
            <a:r>
              <a:rPr lang="en-US" sz="1200" b="1" dirty="0">
                <a:ea typeface="+mn-lt"/>
                <a:cs typeface="+mn-lt"/>
              </a:rPr>
              <a:t>Isaiah 5:11-13</a:t>
            </a:r>
            <a:endParaRPr lang="en-US" sz="1200" b="1"/>
          </a:p>
          <a:p>
            <a:pPr>
              <a:buNone/>
            </a:pPr>
            <a:r>
              <a:rPr lang="en-US" sz="1200" dirty="0">
                <a:ea typeface="+mn-lt"/>
                <a:cs typeface="+mn-lt"/>
              </a:rPr>
              <a:t>(11)  Woe unto them that rise up early in the morning, that they may follow strong drink; that continue until night, till wine inflame them!</a:t>
            </a:r>
            <a:endParaRPr lang="en-US" sz="1200"/>
          </a:p>
          <a:p>
            <a:pPr>
              <a:buNone/>
            </a:pPr>
            <a:r>
              <a:rPr lang="en-US" sz="1200" dirty="0">
                <a:ea typeface="+mn-lt"/>
                <a:cs typeface="+mn-lt"/>
              </a:rPr>
              <a:t>(12)  And the harp, and the viol, the tabret, and pipe, and wine, are in their feasts: but they regard not the work of the LORD, neither consider the operation of his hands.</a:t>
            </a:r>
            <a:endParaRPr lang="en-US" sz="1200"/>
          </a:p>
          <a:p>
            <a:pPr>
              <a:buNone/>
            </a:pPr>
            <a:r>
              <a:rPr lang="en-US" sz="1200" dirty="0">
                <a:ea typeface="+mn-lt"/>
                <a:cs typeface="+mn-lt"/>
              </a:rPr>
              <a:t>(13)  Therefore my people are gone into captivity, because they have no knowledge: and their </a:t>
            </a:r>
            <a:r>
              <a:rPr lang="en-US" sz="1200" err="1">
                <a:ea typeface="+mn-lt"/>
                <a:cs typeface="+mn-lt"/>
              </a:rPr>
              <a:t>honourable</a:t>
            </a:r>
            <a:r>
              <a:rPr lang="en-US" sz="1200" dirty="0">
                <a:ea typeface="+mn-lt"/>
                <a:cs typeface="+mn-lt"/>
              </a:rPr>
              <a:t> men are famished, and their multitude dried up with thirst.</a:t>
            </a:r>
            <a:endParaRPr lang="en-US" sz="1200"/>
          </a:p>
          <a:p>
            <a:pPr>
              <a:buNone/>
            </a:pPr>
            <a:r>
              <a:rPr lang="en-US" sz="1200" b="1" dirty="0">
                <a:ea typeface="+mn-lt"/>
                <a:cs typeface="+mn-lt"/>
              </a:rPr>
              <a:t>Amos 6:4-6</a:t>
            </a:r>
            <a:endParaRPr lang="en-US" sz="1200" b="1"/>
          </a:p>
          <a:p>
            <a:pPr>
              <a:buNone/>
            </a:pPr>
            <a:r>
              <a:rPr lang="en-US" sz="1200" dirty="0">
                <a:ea typeface="+mn-lt"/>
                <a:cs typeface="+mn-lt"/>
              </a:rPr>
              <a:t>(4)  That lie upon beds of ivory, and stretch themselves upon their couches, and eat the lambs out of the flock, and the calves out of the midst of the stall;</a:t>
            </a:r>
            <a:endParaRPr lang="en-US" sz="1200"/>
          </a:p>
          <a:p>
            <a:pPr>
              <a:buNone/>
            </a:pPr>
            <a:r>
              <a:rPr lang="en-US" sz="1200" dirty="0">
                <a:ea typeface="+mn-lt"/>
                <a:cs typeface="+mn-lt"/>
              </a:rPr>
              <a:t>(5)  That chant to the sound of the viol, and invent to themselves instruments of </a:t>
            </a:r>
            <a:r>
              <a:rPr lang="en-US" sz="1200" dirty="0" err="1">
                <a:ea typeface="+mn-lt"/>
                <a:cs typeface="+mn-lt"/>
              </a:rPr>
              <a:t>musick</a:t>
            </a:r>
            <a:r>
              <a:rPr lang="en-US" sz="1200" dirty="0">
                <a:ea typeface="+mn-lt"/>
                <a:cs typeface="+mn-lt"/>
              </a:rPr>
              <a:t>, like David;</a:t>
            </a:r>
            <a:endParaRPr lang="en-US" sz="1200"/>
          </a:p>
          <a:p>
            <a:pPr>
              <a:buNone/>
            </a:pPr>
            <a:r>
              <a:rPr lang="en-US" sz="1200" dirty="0">
                <a:ea typeface="+mn-lt"/>
                <a:cs typeface="+mn-lt"/>
              </a:rPr>
              <a:t>(6)  That drink wine in bowls, and anoint themselves with the chief ointments: but they are not grieved for the affliction of Joseph.</a:t>
            </a:r>
            <a:endParaRPr lang="en-US" sz="1200"/>
          </a:p>
          <a:p>
            <a:pPr>
              <a:buNone/>
            </a:pPr>
            <a:r>
              <a:rPr lang="en-US" sz="1200" b="1" dirty="0">
                <a:solidFill>
                  <a:srgbClr val="FF0000"/>
                </a:solidFill>
                <a:ea typeface="+mn-lt"/>
                <a:cs typeface="+mn-lt"/>
              </a:rPr>
              <a:t>Luke 6:25</a:t>
            </a:r>
          </a:p>
          <a:p>
            <a:pPr>
              <a:buNone/>
            </a:pPr>
            <a:r>
              <a:rPr lang="en-US" sz="1200" dirty="0">
                <a:solidFill>
                  <a:srgbClr val="FF0000"/>
                </a:solidFill>
                <a:ea typeface="+mn-lt"/>
                <a:cs typeface="+mn-lt"/>
              </a:rPr>
              <a:t>(25)  Woe unto you that are full! for ye shall hunger. Woe unto you that laugh now! for ye shall mourn and weep.</a:t>
            </a:r>
          </a:p>
          <a:p>
            <a:pPr>
              <a:buNone/>
            </a:pPr>
            <a:r>
              <a:rPr lang="en-US" sz="1200" b="1" dirty="0">
                <a:ea typeface="+mn-lt"/>
                <a:cs typeface="+mn-lt"/>
              </a:rPr>
              <a:t>Jude 1:12</a:t>
            </a:r>
            <a:endParaRPr lang="en-US" sz="1200" b="1"/>
          </a:p>
          <a:p>
            <a:pPr>
              <a:buNone/>
            </a:pPr>
            <a:r>
              <a:rPr lang="en-US" sz="1200" dirty="0">
                <a:ea typeface="+mn-lt"/>
                <a:cs typeface="+mn-lt"/>
              </a:rPr>
              <a:t>(12)  These are spots in your feasts of charity, when they feast with you, feeding themselves without fear: clouds they are without water, carried about of winds; trees whose fruit </a:t>
            </a:r>
            <a:r>
              <a:rPr lang="en-US" sz="1200" err="1">
                <a:ea typeface="+mn-lt"/>
                <a:cs typeface="+mn-lt"/>
              </a:rPr>
              <a:t>withereth</a:t>
            </a:r>
            <a:r>
              <a:rPr lang="en-US" sz="1200" dirty="0">
                <a:ea typeface="+mn-lt"/>
                <a:cs typeface="+mn-lt"/>
              </a:rPr>
              <a:t>, without fruit, twice dead, plucked up by the roots;</a:t>
            </a:r>
            <a:endParaRPr lang="en-US" sz="1200" dirty="0"/>
          </a:p>
        </p:txBody>
      </p:sp>
      <p:pic>
        <p:nvPicPr>
          <p:cNvPr id="4" name="Picture 3" descr="5 Topic Tips: Do This, Not That ...">
            <a:extLst>
              <a:ext uri="{FF2B5EF4-FFF2-40B4-BE49-F238E27FC236}">
                <a16:creationId xmlns:a16="http://schemas.microsoft.com/office/drawing/2014/main" id="{DCE890E6-29F9-3D6E-D464-272B82CF23ED}"/>
              </a:ext>
            </a:extLst>
          </p:cNvPr>
          <p:cNvPicPr>
            <a:picLocks noChangeAspect="1"/>
          </p:cNvPicPr>
          <p:nvPr/>
        </p:nvPicPr>
        <p:blipFill>
          <a:blip r:embed="rId2"/>
          <a:srcRect l="1396" r="2878" b="-2"/>
          <a:stretch/>
        </p:blipFill>
        <p:spPr>
          <a:xfrm>
            <a:off x="7675658" y="2093976"/>
            <a:ext cx="3941064" cy="4096512"/>
          </a:xfrm>
          <a:prstGeom prst="rect">
            <a:avLst/>
          </a:prstGeom>
        </p:spPr>
      </p:pic>
    </p:spTree>
    <p:extLst>
      <p:ext uri="{BB962C8B-B14F-4D97-AF65-F5344CB8AC3E}">
        <p14:creationId xmlns:p14="http://schemas.microsoft.com/office/powerpoint/2010/main" val="8574332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57B442-9011-0199-2024-12DC4201E088}"/>
              </a:ext>
            </a:extLst>
          </p:cNvPr>
          <p:cNvSpPr>
            <a:spLocks noGrp="1"/>
          </p:cNvSpPr>
          <p:nvPr>
            <p:ph type="title"/>
          </p:nvPr>
        </p:nvSpPr>
        <p:spPr/>
        <p:txBody>
          <a:bodyPr/>
          <a:lstStyle/>
          <a:p>
            <a:pPr algn="ctr"/>
            <a:r>
              <a:rPr lang="en-US" dirty="0"/>
              <a:t>For This is Not Your Rest</a:t>
            </a:r>
            <a:endParaRPr lang="en-US"/>
          </a:p>
        </p:txBody>
      </p:sp>
      <p:sp>
        <p:nvSpPr>
          <p:cNvPr id="3" name="Content Placeholder 2">
            <a:extLst>
              <a:ext uri="{FF2B5EF4-FFF2-40B4-BE49-F238E27FC236}">
                <a16:creationId xmlns:a16="http://schemas.microsoft.com/office/drawing/2014/main" id="{39862B53-E362-ADF6-602E-B25C7BD51226}"/>
              </a:ext>
            </a:extLst>
          </p:cNvPr>
          <p:cNvSpPr>
            <a:spLocks noGrp="1"/>
          </p:cNvSpPr>
          <p:nvPr>
            <p:ph idx="1"/>
          </p:nvPr>
        </p:nvSpPr>
        <p:spPr>
          <a:xfrm>
            <a:off x="838200" y="1825625"/>
            <a:ext cx="6923315" cy="4546986"/>
          </a:xfrm>
        </p:spPr>
        <p:txBody>
          <a:bodyPr vert="horz" lIns="91440" tIns="45720" rIns="91440" bIns="45720" rtlCol="0" anchor="t">
            <a:noAutofit/>
          </a:bodyPr>
          <a:lstStyle/>
          <a:p>
            <a:pPr>
              <a:buNone/>
            </a:pPr>
            <a:r>
              <a:rPr lang="en-US" sz="2000" b="1" dirty="0">
                <a:ea typeface="+mn-lt"/>
                <a:cs typeface="+mn-lt"/>
              </a:rPr>
              <a:t>Ecclesiastes 7:1-4</a:t>
            </a:r>
            <a:endParaRPr lang="en-US" sz="2000" b="1" dirty="0"/>
          </a:p>
          <a:p>
            <a:pPr>
              <a:buNone/>
            </a:pPr>
            <a:r>
              <a:rPr lang="en-US" sz="2000" dirty="0">
                <a:ea typeface="+mn-lt"/>
                <a:cs typeface="+mn-lt"/>
              </a:rPr>
              <a:t>(1)  A good name is better than precious ointment; and the day of death than the day of one's birth.</a:t>
            </a:r>
            <a:endParaRPr lang="en-US" sz="2000" dirty="0"/>
          </a:p>
          <a:p>
            <a:pPr>
              <a:buNone/>
            </a:pPr>
            <a:r>
              <a:rPr lang="en-US" sz="2000" dirty="0">
                <a:ea typeface="+mn-lt"/>
                <a:cs typeface="+mn-lt"/>
              </a:rPr>
              <a:t>(2)  It is better to go to the house of mourning, than to go to the house of feasting: for that is the end of all men; and the living will lay it to his heart.</a:t>
            </a:r>
            <a:endParaRPr lang="en-US" sz="2000" dirty="0"/>
          </a:p>
          <a:p>
            <a:pPr>
              <a:buNone/>
            </a:pPr>
            <a:r>
              <a:rPr lang="en-US" sz="2000" dirty="0">
                <a:ea typeface="+mn-lt"/>
                <a:cs typeface="+mn-lt"/>
              </a:rPr>
              <a:t>(3)  Sorrow is better than laughter: for by the sadness of the countenance the heart is made better.</a:t>
            </a:r>
            <a:endParaRPr lang="en-US" sz="2000" dirty="0"/>
          </a:p>
          <a:p>
            <a:pPr>
              <a:buNone/>
            </a:pPr>
            <a:r>
              <a:rPr lang="en-US" sz="2000" dirty="0">
                <a:ea typeface="+mn-lt"/>
                <a:cs typeface="+mn-lt"/>
              </a:rPr>
              <a:t>(4)  The heart of the wise is in the house of mourning; but the heart of fools is in the house of mirth.</a:t>
            </a:r>
            <a:endParaRPr lang="en-US" sz="2000" dirty="0"/>
          </a:p>
          <a:p>
            <a:pPr>
              <a:buNone/>
            </a:pPr>
            <a:r>
              <a:rPr lang="en-US" sz="2000" b="1" dirty="0"/>
              <a:t>Micah 2:10</a:t>
            </a:r>
            <a:endParaRPr lang="en-US" sz="2000" dirty="0"/>
          </a:p>
          <a:p>
            <a:pPr>
              <a:buNone/>
            </a:pPr>
            <a:r>
              <a:rPr lang="en-US" sz="2000" dirty="0"/>
              <a:t>(10)  Arise ye, and depart; for this is not your rest: because it is polluted, it shall destroy you, even with a sore destruction.</a:t>
            </a:r>
          </a:p>
          <a:p>
            <a:pPr marL="0" indent="0">
              <a:buNone/>
            </a:pPr>
            <a:endParaRPr lang="en-US" dirty="0"/>
          </a:p>
        </p:txBody>
      </p:sp>
      <p:pic>
        <p:nvPicPr>
          <p:cNvPr id="4" name="Picture 3" descr="This may contain: a sign that is not allowed to sleep on the bed or lying down in front of it">
            <a:extLst>
              <a:ext uri="{FF2B5EF4-FFF2-40B4-BE49-F238E27FC236}">
                <a16:creationId xmlns:a16="http://schemas.microsoft.com/office/drawing/2014/main" id="{7F112507-A270-406A-6A9D-50A6A2B9E90A}"/>
              </a:ext>
            </a:extLst>
          </p:cNvPr>
          <p:cNvPicPr>
            <a:picLocks noChangeAspect="1"/>
          </p:cNvPicPr>
          <p:nvPr/>
        </p:nvPicPr>
        <p:blipFill>
          <a:blip r:embed="rId2"/>
          <a:stretch>
            <a:fillRect/>
          </a:stretch>
        </p:blipFill>
        <p:spPr>
          <a:xfrm>
            <a:off x="8610600" y="2155371"/>
            <a:ext cx="2743200" cy="2743200"/>
          </a:xfrm>
          <a:prstGeom prst="rect">
            <a:avLst/>
          </a:prstGeom>
        </p:spPr>
      </p:pic>
    </p:spTree>
    <p:extLst>
      <p:ext uri="{BB962C8B-B14F-4D97-AF65-F5344CB8AC3E}">
        <p14:creationId xmlns:p14="http://schemas.microsoft.com/office/powerpoint/2010/main" val="34102723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8F80A7A-06C0-F7B9-CDE2-905595AEEFC7}"/>
              </a:ext>
            </a:extLst>
          </p:cNvPr>
          <p:cNvSpPr>
            <a:spLocks noGrp="1"/>
          </p:cNvSpPr>
          <p:nvPr>
            <p:ph type="title"/>
          </p:nvPr>
        </p:nvSpPr>
        <p:spPr>
          <a:xfrm>
            <a:off x="572493" y="238539"/>
            <a:ext cx="11018520" cy="1434415"/>
          </a:xfrm>
        </p:spPr>
        <p:txBody>
          <a:bodyPr anchor="b">
            <a:normAutofit/>
          </a:bodyPr>
          <a:lstStyle/>
          <a:p>
            <a:r>
              <a:rPr lang="en-US" sz="4600"/>
              <a:t>Specific Instructions from Yah: When we are in our rest &amp; our land of inheritance</a:t>
            </a:r>
          </a:p>
        </p:txBody>
      </p:sp>
      <p:sp>
        <p:nvSpPr>
          <p:cNvPr id="11"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D366EA1B-2645-8FE3-C88A-C1BE444B7E7E}"/>
              </a:ext>
            </a:extLst>
          </p:cNvPr>
          <p:cNvSpPr>
            <a:spLocks noGrp="1"/>
          </p:cNvSpPr>
          <p:nvPr>
            <p:ph idx="1"/>
          </p:nvPr>
        </p:nvSpPr>
        <p:spPr>
          <a:xfrm>
            <a:off x="572493" y="1811377"/>
            <a:ext cx="6713552" cy="4806291"/>
          </a:xfrm>
        </p:spPr>
        <p:txBody>
          <a:bodyPr vert="horz" lIns="91440" tIns="45720" rIns="91440" bIns="45720" rtlCol="0" anchor="t">
            <a:noAutofit/>
          </a:bodyPr>
          <a:lstStyle/>
          <a:p>
            <a:pPr marL="0" indent="0">
              <a:buNone/>
            </a:pPr>
            <a:r>
              <a:rPr lang="en-US" sz="1400" b="1" dirty="0">
                <a:ea typeface="+mn-lt"/>
                <a:cs typeface="+mn-lt"/>
              </a:rPr>
              <a:t>Deuteronomy 12:8-14</a:t>
            </a:r>
            <a:endParaRPr lang="en-US" sz="1400" b="1" dirty="0"/>
          </a:p>
          <a:p>
            <a:pPr marL="0" indent="0">
              <a:buNone/>
            </a:pPr>
            <a:r>
              <a:rPr lang="en-US" sz="1400" dirty="0">
                <a:ea typeface="+mn-lt"/>
                <a:cs typeface="+mn-lt"/>
              </a:rPr>
              <a:t>(8)  Ye shall not do after all the things that we do here this day, every man whatsoever is right in his own eyes.</a:t>
            </a:r>
            <a:endParaRPr lang="en-US" sz="1400" dirty="0"/>
          </a:p>
          <a:p>
            <a:pPr marL="0" indent="0">
              <a:buNone/>
            </a:pPr>
            <a:r>
              <a:rPr lang="en-US" sz="1400" dirty="0">
                <a:ea typeface="+mn-lt"/>
                <a:cs typeface="+mn-lt"/>
              </a:rPr>
              <a:t>(9)  For ye are not as yet come to the rest and to the inheritance, which the LORD your God giveth you.</a:t>
            </a:r>
            <a:endParaRPr lang="en-US" sz="1400" dirty="0"/>
          </a:p>
          <a:p>
            <a:pPr marL="0" indent="0">
              <a:buNone/>
            </a:pPr>
            <a:r>
              <a:rPr lang="en-US" sz="1400" dirty="0">
                <a:ea typeface="+mn-lt"/>
                <a:cs typeface="+mn-lt"/>
              </a:rPr>
              <a:t>(10)  But when ye go over Jordan, and dwell in the land which the LORD your God giveth you to inherit, and when he giveth you rest from all your enemies round about, so that ye dwell in safety;</a:t>
            </a:r>
            <a:endParaRPr lang="en-US" sz="1400" dirty="0"/>
          </a:p>
          <a:p>
            <a:pPr marL="0" indent="0">
              <a:buNone/>
            </a:pPr>
            <a:r>
              <a:rPr lang="en-US" sz="1400" dirty="0">
                <a:ea typeface="+mn-lt"/>
                <a:cs typeface="+mn-lt"/>
              </a:rPr>
              <a:t>(11)  Then there shall be a place which the LORD your God shall choose to cause his name to dwell there; thither shall ye bring all that I command you; your burnt offerings, and your sacrifices, your tithes, and the heave offering of your hand, and all your choice vows which ye vow unto the LORD:</a:t>
            </a:r>
            <a:endParaRPr lang="en-US" sz="1400" dirty="0"/>
          </a:p>
          <a:p>
            <a:pPr marL="0" indent="0">
              <a:buNone/>
            </a:pPr>
            <a:r>
              <a:rPr lang="en-US" sz="1400" dirty="0">
                <a:ea typeface="+mn-lt"/>
                <a:cs typeface="+mn-lt"/>
              </a:rPr>
              <a:t>(12)  And ye shall rejoice before the LORD your God, ye, and your sons, and your daughters, and your menservants, and your maidservants, and the Levite that is within your gates; forasmuch as he hath no part nor inheritance with you.</a:t>
            </a:r>
            <a:endParaRPr lang="en-US" sz="1400" dirty="0"/>
          </a:p>
          <a:p>
            <a:pPr marL="0" indent="0">
              <a:buNone/>
            </a:pPr>
            <a:r>
              <a:rPr lang="en-US" sz="1400" dirty="0">
                <a:ea typeface="+mn-lt"/>
                <a:cs typeface="+mn-lt"/>
              </a:rPr>
              <a:t>(13)  Take heed to thyself that thou offer not thy burnt offerings in every place that thou </a:t>
            </a:r>
            <a:r>
              <a:rPr lang="en-US" sz="1400" err="1">
                <a:ea typeface="+mn-lt"/>
                <a:cs typeface="+mn-lt"/>
              </a:rPr>
              <a:t>seest</a:t>
            </a:r>
            <a:r>
              <a:rPr lang="en-US" sz="1400" dirty="0">
                <a:ea typeface="+mn-lt"/>
                <a:cs typeface="+mn-lt"/>
              </a:rPr>
              <a:t>:</a:t>
            </a:r>
            <a:endParaRPr lang="en-US" sz="1400" dirty="0"/>
          </a:p>
          <a:p>
            <a:pPr marL="0" indent="0">
              <a:buNone/>
            </a:pPr>
            <a:r>
              <a:rPr lang="en-US" sz="1400" dirty="0">
                <a:ea typeface="+mn-lt"/>
                <a:cs typeface="+mn-lt"/>
              </a:rPr>
              <a:t>(14)  But in the place which the LORD shall choose in one of thy tribes, there thou shalt offer thy burnt offerings, and there thou shalt do all that I command thee.</a:t>
            </a:r>
            <a:endParaRPr lang="en-US" sz="1400" dirty="0"/>
          </a:p>
          <a:p>
            <a:pPr marL="0" indent="0">
              <a:buNone/>
            </a:pPr>
            <a:endParaRPr lang="en-US" sz="1200"/>
          </a:p>
        </p:txBody>
      </p:sp>
      <p:pic>
        <p:nvPicPr>
          <p:cNvPr id="4" name="Picture 3" descr="Difficulty Following Instructions? 15 ...">
            <a:extLst>
              <a:ext uri="{FF2B5EF4-FFF2-40B4-BE49-F238E27FC236}">
                <a16:creationId xmlns:a16="http://schemas.microsoft.com/office/drawing/2014/main" id="{BE2E4892-77EF-B9F6-04EE-D5359A3BD660}"/>
              </a:ext>
            </a:extLst>
          </p:cNvPr>
          <p:cNvPicPr>
            <a:picLocks noChangeAspect="1"/>
          </p:cNvPicPr>
          <p:nvPr/>
        </p:nvPicPr>
        <p:blipFill>
          <a:blip r:embed="rId2"/>
          <a:srcRect l="2824" r="972" b="2"/>
          <a:stretch/>
        </p:blipFill>
        <p:spPr>
          <a:xfrm>
            <a:off x="7675658" y="2093976"/>
            <a:ext cx="3941064" cy="4096512"/>
          </a:xfrm>
          <a:prstGeom prst="rect">
            <a:avLst/>
          </a:prstGeom>
        </p:spPr>
      </p:pic>
    </p:spTree>
    <p:extLst>
      <p:ext uri="{BB962C8B-B14F-4D97-AF65-F5344CB8AC3E}">
        <p14:creationId xmlns:p14="http://schemas.microsoft.com/office/powerpoint/2010/main" val="30406949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E9437A3-AA79-96CD-2909-081C1E4B09B5}"/>
              </a:ext>
            </a:extLst>
          </p:cNvPr>
          <p:cNvSpPr>
            <a:spLocks noGrp="1"/>
          </p:cNvSpPr>
          <p:nvPr>
            <p:ph type="title"/>
          </p:nvPr>
        </p:nvSpPr>
        <p:spPr>
          <a:xfrm>
            <a:off x="572493" y="238539"/>
            <a:ext cx="11018520" cy="1434415"/>
          </a:xfrm>
        </p:spPr>
        <p:txBody>
          <a:bodyPr anchor="b">
            <a:normAutofit/>
          </a:bodyPr>
          <a:lstStyle/>
          <a:p>
            <a:r>
              <a:rPr lang="en-US" sz="4600" dirty="0"/>
              <a:t>Yah is Holy &amp; His Feasts Days are Holy. Cannot mix the Holy with the profane.</a:t>
            </a:r>
          </a:p>
        </p:txBody>
      </p:sp>
      <p:sp>
        <p:nvSpPr>
          <p:cNvPr id="11"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1F91F21-77C9-4718-7915-E821B1CC8CD2}"/>
              </a:ext>
            </a:extLst>
          </p:cNvPr>
          <p:cNvSpPr>
            <a:spLocks noGrp="1"/>
          </p:cNvSpPr>
          <p:nvPr>
            <p:ph idx="1"/>
          </p:nvPr>
        </p:nvSpPr>
        <p:spPr>
          <a:xfrm>
            <a:off x="572493" y="2071316"/>
            <a:ext cx="6713552" cy="4119172"/>
          </a:xfrm>
        </p:spPr>
        <p:txBody>
          <a:bodyPr vert="horz" lIns="91440" tIns="45720" rIns="91440" bIns="45720" rtlCol="0" anchor="t">
            <a:normAutofit/>
          </a:bodyPr>
          <a:lstStyle/>
          <a:p>
            <a:pPr>
              <a:buNone/>
            </a:pPr>
            <a:r>
              <a:rPr lang="en-US" sz="1500" b="1">
                <a:ea typeface="+mn-lt"/>
                <a:cs typeface="+mn-lt"/>
              </a:rPr>
              <a:t>Leviticus 20:22-26</a:t>
            </a:r>
            <a:endParaRPr lang="en-US" sz="1500" b="1"/>
          </a:p>
          <a:p>
            <a:pPr>
              <a:buNone/>
            </a:pPr>
            <a:r>
              <a:rPr lang="en-US" sz="1500">
                <a:ea typeface="+mn-lt"/>
                <a:cs typeface="+mn-lt"/>
              </a:rPr>
              <a:t>(22)  Ye shall therefore keep all my statutes, and all my judgments, and do them: that the land, whither I bring you to dwell therein, spue you not out.</a:t>
            </a:r>
            <a:endParaRPr lang="en-US" sz="1500"/>
          </a:p>
          <a:p>
            <a:pPr>
              <a:buNone/>
            </a:pPr>
            <a:r>
              <a:rPr lang="en-US" sz="1500">
                <a:ea typeface="+mn-lt"/>
                <a:cs typeface="+mn-lt"/>
              </a:rPr>
              <a:t>(23)  And ye shall not walk in the manners of the nation, which I cast out before you: for they committed all these things, and therefore I abhorred them.</a:t>
            </a:r>
            <a:endParaRPr lang="en-US" sz="1500"/>
          </a:p>
          <a:p>
            <a:pPr>
              <a:buNone/>
            </a:pPr>
            <a:r>
              <a:rPr lang="en-US" sz="1500">
                <a:ea typeface="+mn-lt"/>
                <a:cs typeface="+mn-lt"/>
              </a:rPr>
              <a:t>(24)  But I have said unto you, Ye shall inherit their land, and I will give it unto you to possess it, a land that floweth with milk and honey: I am the LORD your God, which have separated you from other people.</a:t>
            </a:r>
            <a:endParaRPr lang="en-US" sz="1500"/>
          </a:p>
          <a:p>
            <a:pPr>
              <a:buNone/>
            </a:pPr>
            <a:r>
              <a:rPr lang="en-US" sz="1500">
                <a:ea typeface="+mn-lt"/>
                <a:cs typeface="+mn-lt"/>
              </a:rPr>
              <a:t>(25)  Ye shall therefore put difference between clean beasts and unclean, and between unclean fowls and clean: and ye shall not make your souls abominable by beast, or by fowl, or by any manner of living thing that creepeth on the ground, which I have separated from you as unclean.</a:t>
            </a:r>
            <a:endParaRPr lang="en-US" sz="1500"/>
          </a:p>
          <a:p>
            <a:pPr>
              <a:buNone/>
            </a:pPr>
            <a:r>
              <a:rPr lang="en-US" sz="1500">
                <a:ea typeface="+mn-lt"/>
                <a:cs typeface="+mn-lt"/>
              </a:rPr>
              <a:t>(26)  And ye shall be holy unto me: for I the LORD am holy, and have severed you from other people, that ye should be mine.</a:t>
            </a:r>
            <a:endParaRPr lang="en-US" sz="1500"/>
          </a:p>
          <a:p>
            <a:pPr marL="0" indent="0">
              <a:buNone/>
            </a:pPr>
            <a:endParaRPr lang="en-US" sz="1500"/>
          </a:p>
        </p:txBody>
      </p:sp>
      <p:pic>
        <p:nvPicPr>
          <p:cNvPr id="4" name="Picture 3" descr="This may contain: an image of a man sitting at a table surrounded by other men and women in robes">
            <a:extLst>
              <a:ext uri="{FF2B5EF4-FFF2-40B4-BE49-F238E27FC236}">
                <a16:creationId xmlns:a16="http://schemas.microsoft.com/office/drawing/2014/main" id="{1309F5DF-823E-BD57-737F-4DC5FE4A11D1}"/>
              </a:ext>
            </a:extLst>
          </p:cNvPr>
          <p:cNvPicPr>
            <a:picLocks noChangeAspect="1"/>
          </p:cNvPicPr>
          <p:nvPr/>
        </p:nvPicPr>
        <p:blipFill>
          <a:blip r:embed="rId2"/>
          <a:srcRect l="3795" r="-3" b="-3"/>
          <a:stretch/>
        </p:blipFill>
        <p:spPr>
          <a:xfrm>
            <a:off x="7675658" y="2093976"/>
            <a:ext cx="3941064" cy="4096512"/>
          </a:xfrm>
          <a:prstGeom prst="rect">
            <a:avLst/>
          </a:prstGeom>
        </p:spPr>
      </p:pic>
    </p:spTree>
    <p:extLst>
      <p:ext uri="{BB962C8B-B14F-4D97-AF65-F5344CB8AC3E}">
        <p14:creationId xmlns:p14="http://schemas.microsoft.com/office/powerpoint/2010/main" val="14464121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EF9836-627B-A73E-6552-C88BAFF44C59}"/>
              </a:ext>
            </a:extLst>
          </p:cNvPr>
          <p:cNvSpPr>
            <a:spLocks noGrp="1"/>
          </p:cNvSpPr>
          <p:nvPr>
            <p:ph type="title"/>
          </p:nvPr>
        </p:nvSpPr>
        <p:spPr/>
        <p:txBody>
          <a:bodyPr/>
          <a:lstStyle/>
          <a:p>
            <a:r>
              <a:rPr lang="en-US" dirty="0"/>
              <a:t>Second Passover</a:t>
            </a:r>
          </a:p>
        </p:txBody>
      </p:sp>
      <p:sp>
        <p:nvSpPr>
          <p:cNvPr id="3" name="Content Placeholder 2">
            <a:extLst>
              <a:ext uri="{FF2B5EF4-FFF2-40B4-BE49-F238E27FC236}">
                <a16:creationId xmlns:a16="http://schemas.microsoft.com/office/drawing/2014/main" id="{B43D717E-38D5-5A75-97F5-7A4900D46CE9}"/>
              </a:ext>
            </a:extLst>
          </p:cNvPr>
          <p:cNvSpPr>
            <a:spLocks noGrp="1"/>
          </p:cNvSpPr>
          <p:nvPr>
            <p:ph idx="1"/>
          </p:nvPr>
        </p:nvSpPr>
        <p:spPr/>
        <p:txBody>
          <a:bodyPr vert="horz" lIns="91440" tIns="45720" rIns="91440" bIns="45720" rtlCol="0" anchor="t">
            <a:normAutofit fontScale="85000" lnSpcReduction="20000"/>
          </a:bodyPr>
          <a:lstStyle/>
          <a:p>
            <a:pPr>
              <a:buNone/>
            </a:pPr>
            <a:r>
              <a:rPr lang="en-US">
                <a:ea typeface="+mn-lt"/>
                <a:cs typeface="+mn-lt"/>
              </a:rPr>
              <a:t>2 Chronicles 30:1-5</a:t>
            </a:r>
            <a:endParaRPr lang="en-US"/>
          </a:p>
          <a:p>
            <a:pPr>
              <a:buNone/>
            </a:pPr>
            <a:r>
              <a:rPr lang="en-US">
                <a:ea typeface="+mn-lt"/>
                <a:cs typeface="+mn-lt"/>
              </a:rPr>
              <a:t>(1)  And Hezekiah sent to all Israel and Judah, and wrote letters also to Ephraim and Manasseh, that they should come to the house of the LORD at Jerusalem, to keep the passover unto the LORD God of Israel.</a:t>
            </a:r>
            <a:endParaRPr lang="en-US"/>
          </a:p>
          <a:p>
            <a:pPr>
              <a:buNone/>
            </a:pPr>
            <a:r>
              <a:rPr lang="en-US" dirty="0">
                <a:ea typeface="+mn-lt"/>
                <a:cs typeface="+mn-lt"/>
              </a:rPr>
              <a:t>(2)  For the king had taken counsel, and his princes, and all the congregation in Jerusalem, to keep the </a:t>
            </a:r>
            <a:r>
              <a:rPr lang="en-US" dirty="0" err="1">
                <a:ea typeface="+mn-lt"/>
                <a:cs typeface="+mn-lt"/>
              </a:rPr>
              <a:t>passover</a:t>
            </a:r>
            <a:r>
              <a:rPr lang="en-US" dirty="0">
                <a:ea typeface="+mn-lt"/>
                <a:cs typeface="+mn-lt"/>
              </a:rPr>
              <a:t> in the second month.</a:t>
            </a:r>
            <a:endParaRPr lang="en-US" dirty="0"/>
          </a:p>
          <a:p>
            <a:pPr>
              <a:buNone/>
            </a:pPr>
            <a:r>
              <a:rPr lang="en-US" dirty="0">
                <a:ea typeface="+mn-lt"/>
                <a:cs typeface="+mn-lt"/>
              </a:rPr>
              <a:t>(3)  For they could not keep it at that time, because the priests had not sanctified themselves sufficiently, </a:t>
            </a:r>
            <a:r>
              <a:rPr lang="en-US" b="1" u="sng" dirty="0">
                <a:ea typeface="+mn-lt"/>
                <a:cs typeface="+mn-lt"/>
              </a:rPr>
              <a:t>neither had the people gathered themselves together to Jerusalem</a:t>
            </a:r>
            <a:r>
              <a:rPr lang="en-US" dirty="0">
                <a:ea typeface="+mn-lt"/>
                <a:cs typeface="+mn-lt"/>
              </a:rPr>
              <a:t>.</a:t>
            </a:r>
            <a:endParaRPr lang="en-US" dirty="0"/>
          </a:p>
          <a:p>
            <a:pPr>
              <a:buNone/>
            </a:pPr>
            <a:r>
              <a:rPr lang="en-US" dirty="0">
                <a:ea typeface="+mn-lt"/>
                <a:cs typeface="+mn-lt"/>
              </a:rPr>
              <a:t>(4)  And the thing pleased the king and all the congregation.</a:t>
            </a:r>
            <a:endParaRPr lang="en-US" dirty="0"/>
          </a:p>
          <a:p>
            <a:pPr>
              <a:buNone/>
            </a:pPr>
            <a:r>
              <a:rPr lang="en-US" dirty="0">
                <a:ea typeface="+mn-lt"/>
                <a:cs typeface="+mn-lt"/>
              </a:rPr>
              <a:t>(5)  So they established a decree to make proclamation throughout all Israel, from Beersheba even to Dan, that they should come to keep the </a:t>
            </a:r>
            <a:r>
              <a:rPr lang="en-US" dirty="0" err="1">
                <a:ea typeface="+mn-lt"/>
                <a:cs typeface="+mn-lt"/>
              </a:rPr>
              <a:t>passover</a:t>
            </a:r>
            <a:r>
              <a:rPr lang="en-US" dirty="0">
                <a:ea typeface="+mn-lt"/>
                <a:cs typeface="+mn-lt"/>
              </a:rPr>
              <a:t> unto the LORD God of Israel at Jerusalem: for they had not done it of a long time in such sort as it was written.</a:t>
            </a:r>
            <a:endParaRPr lang="en-US" dirty="0"/>
          </a:p>
          <a:p>
            <a:pPr marL="0" indent="0">
              <a:buNone/>
            </a:pPr>
            <a:endParaRPr lang="en-US" dirty="0"/>
          </a:p>
        </p:txBody>
      </p:sp>
    </p:spTree>
    <p:extLst>
      <p:ext uri="{BB962C8B-B14F-4D97-AF65-F5344CB8AC3E}">
        <p14:creationId xmlns:p14="http://schemas.microsoft.com/office/powerpoint/2010/main" val="24380620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BCE6CE7-90C3-CEB7-5290-CC21088986C9}"/>
              </a:ext>
            </a:extLst>
          </p:cNvPr>
          <p:cNvSpPr>
            <a:spLocks noGrp="1"/>
          </p:cNvSpPr>
          <p:nvPr>
            <p:ph type="title"/>
          </p:nvPr>
        </p:nvSpPr>
        <p:spPr>
          <a:xfrm>
            <a:off x="572493" y="238539"/>
            <a:ext cx="11018520" cy="1434415"/>
          </a:xfrm>
        </p:spPr>
        <p:txBody>
          <a:bodyPr anchor="b">
            <a:normAutofit/>
          </a:bodyPr>
          <a:lstStyle/>
          <a:p>
            <a:r>
              <a:rPr lang="en-US" sz="5400"/>
              <a:t>Where Yah puts his name FOREVER</a:t>
            </a:r>
          </a:p>
        </p:txBody>
      </p:sp>
      <p:sp>
        <p:nvSpPr>
          <p:cNvPr id="11"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0121D1B-5A1C-B73B-6B2B-5464C61E9C1D}"/>
              </a:ext>
            </a:extLst>
          </p:cNvPr>
          <p:cNvSpPr>
            <a:spLocks noGrp="1"/>
          </p:cNvSpPr>
          <p:nvPr>
            <p:ph idx="1"/>
          </p:nvPr>
        </p:nvSpPr>
        <p:spPr>
          <a:xfrm>
            <a:off x="572493" y="2071316"/>
            <a:ext cx="6713552" cy="4119172"/>
          </a:xfrm>
        </p:spPr>
        <p:txBody>
          <a:bodyPr vert="horz" lIns="91440" tIns="45720" rIns="91440" bIns="45720" rtlCol="0" anchor="t">
            <a:normAutofit/>
          </a:bodyPr>
          <a:lstStyle/>
          <a:p>
            <a:pPr>
              <a:buNone/>
            </a:pPr>
            <a:r>
              <a:rPr lang="en-US" sz="1500" b="1">
                <a:ea typeface="+mn-lt"/>
                <a:cs typeface="+mn-lt"/>
              </a:rPr>
              <a:t>2 Chronicles 6:6</a:t>
            </a:r>
            <a:endParaRPr lang="en-US" sz="1500" b="1"/>
          </a:p>
          <a:p>
            <a:pPr>
              <a:buNone/>
            </a:pPr>
            <a:r>
              <a:rPr lang="en-US" sz="1500">
                <a:ea typeface="+mn-lt"/>
                <a:cs typeface="+mn-lt"/>
              </a:rPr>
              <a:t>(6)  But I have chosen Jerusalem, that my name might be there; and have chosen David to be over my people Israel.</a:t>
            </a:r>
            <a:endParaRPr lang="en-US" sz="1500"/>
          </a:p>
          <a:p>
            <a:pPr>
              <a:buNone/>
            </a:pPr>
            <a:r>
              <a:rPr lang="en-US" sz="1500" b="1">
                <a:ea typeface="+mn-lt"/>
                <a:cs typeface="+mn-lt"/>
              </a:rPr>
              <a:t>2 Chronicles 33:4</a:t>
            </a:r>
            <a:endParaRPr lang="en-US" sz="1500" b="1"/>
          </a:p>
          <a:p>
            <a:pPr>
              <a:buNone/>
            </a:pPr>
            <a:r>
              <a:rPr lang="en-US" sz="1500">
                <a:ea typeface="+mn-lt"/>
                <a:cs typeface="+mn-lt"/>
              </a:rPr>
              <a:t>(4)  Also he built altars in the house of the LORD, whereof the LORD had said, In Jerusalem shall my name be for ever.</a:t>
            </a:r>
            <a:endParaRPr lang="en-US" sz="1500"/>
          </a:p>
          <a:p>
            <a:pPr>
              <a:buNone/>
            </a:pPr>
            <a:r>
              <a:rPr lang="en-US" sz="1500" b="1">
                <a:ea typeface="+mn-lt"/>
                <a:cs typeface="+mn-lt"/>
              </a:rPr>
              <a:t>2 Kings 21:7-8</a:t>
            </a:r>
            <a:endParaRPr lang="en-US" sz="1500" b="1"/>
          </a:p>
          <a:p>
            <a:pPr>
              <a:buNone/>
            </a:pPr>
            <a:r>
              <a:rPr lang="en-US" sz="1500">
                <a:ea typeface="+mn-lt"/>
                <a:cs typeface="+mn-lt"/>
              </a:rPr>
              <a:t>(7)  And he set a graven image of the grove that he had made in the house, of which the LORD said to David, and to Solomon his son, In this house, and in Jerusalem, which I have chosen out of all tribes of Israel, will I put my name for ever:</a:t>
            </a:r>
            <a:endParaRPr lang="en-US" sz="1500"/>
          </a:p>
          <a:p>
            <a:pPr>
              <a:buNone/>
            </a:pPr>
            <a:r>
              <a:rPr lang="en-US" sz="1500">
                <a:ea typeface="+mn-lt"/>
                <a:cs typeface="+mn-lt"/>
              </a:rPr>
              <a:t>(8)  Neither will I make the feet of Israel move any more out of the land which I gave their fathers; only if they will observe to do according to all that I have commanded them, and according to all the law that my servant Moses commanded them.</a:t>
            </a:r>
            <a:endParaRPr lang="en-US" sz="1500"/>
          </a:p>
        </p:txBody>
      </p:sp>
      <p:pic>
        <p:nvPicPr>
          <p:cNvPr id="4" name="Picture 3" descr="What does 2 Chronicles 33:4 mean? | Bible Art">
            <a:extLst>
              <a:ext uri="{FF2B5EF4-FFF2-40B4-BE49-F238E27FC236}">
                <a16:creationId xmlns:a16="http://schemas.microsoft.com/office/drawing/2014/main" id="{0B425426-B8FB-C629-2105-00EDBA32D737}"/>
              </a:ext>
            </a:extLst>
          </p:cNvPr>
          <p:cNvPicPr>
            <a:picLocks noChangeAspect="1"/>
          </p:cNvPicPr>
          <p:nvPr/>
        </p:nvPicPr>
        <p:blipFill>
          <a:blip r:embed="rId2"/>
          <a:srcRect l="3795" r="-3" b="-3"/>
          <a:stretch/>
        </p:blipFill>
        <p:spPr>
          <a:xfrm>
            <a:off x="7675658" y="2093976"/>
            <a:ext cx="3941064" cy="4096512"/>
          </a:xfrm>
          <a:prstGeom prst="rect">
            <a:avLst/>
          </a:prstGeom>
        </p:spPr>
      </p:pic>
    </p:spTree>
    <p:extLst>
      <p:ext uri="{BB962C8B-B14F-4D97-AF65-F5344CB8AC3E}">
        <p14:creationId xmlns:p14="http://schemas.microsoft.com/office/powerpoint/2010/main" val="4696544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Slide Background">
            <a:extLst>
              <a:ext uri="{FF2B5EF4-FFF2-40B4-BE49-F238E27FC236}">
                <a16:creationId xmlns:a16="http://schemas.microsoft.com/office/drawing/2014/main" id="{C0763A76-9F1C-4FC5-82B7-DD475DA46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7" name="Rectangle 16">
            <a:extLst>
              <a:ext uri="{FF2B5EF4-FFF2-40B4-BE49-F238E27FC236}">
                <a16:creationId xmlns:a16="http://schemas.microsoft.com/office/drawing/2014/main" id="{E81BF4F6-F2CF-4984-9D14-D6966D92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8522446" cy="2285999"/>
          </a:xfrm>
          <a:prstGeom prst="rect">
            <a:avLst/>
          </a:prstGeom>
          <a:ln>
            <a:noFill/>
          </a:ln>
          <a:effectLst>
            <a:outerShdw blurRad="596900" dist="304800" dir="7140000" sx="90000" sy="9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69DAF62-750E-4066-9260-4458D546E58A}"/>
              </a:ext>
            </a:extLst>
          </p:cNvPr>
          <p:cNvSpPr>
            <a:spLocks noGrp="1"/>
          </p:cNvSpPr>
          <p:nvPr>
            <p:ph type="title"/>
          </p:nvPr>
        </p:nvSpPr>
        <p:spPr>
          <a:xfrm>
            <a:off x="761803" y="350196"/>
            <a:ext cx="4646904" cy="1624520"/>
          </a:xfrm>
        </p:spPr>
        <p:txBody>
          <a:bodyPr anchor="ctr">
            <a:normAutofit/>
          </a:bodyPr>
          <a:lstStyle/>
          <a:p>
            <a:r>
              <a:rPr lang="en-US" sz="2500"/>
              <a:t>The time they celebrated Passover in the wilderness &amp; NOT in the land of their inheritance</a:t>
            </a:r>
          </a:p>
        </p:txBody>
      </p:sp>
      <p:sp>
        <p:nvSpPr>
          <p:cNvPr id="3" name="Content Placeholder 2">
            <a:extLst>
              <a:ext uri="{FF2B5EF4-FFF2-40B4-BE49-F238E27FC236}">
                <a16:creationId xmlns:a16="http://schemas.microsoft.com/office/drawing/2014/main" id="{68EA75FB-0E25-AF10-B152-6D2B27B1F739}"/>
              </a:ext>
            </a:extLst>
          </p:cNvPr>
          <p:cNvSpPr>
            <a:spLocks noGrp="1"/>
          </p:cNvSpPr>
          <p:nvPr>
            <p:ph idx="1"/>
          </p:nvPr>
        </p:nvSpPr>
        <p:spPr>
          <a:xfrm>
            <a:off x="276893" y="2662382"/>
            <a:ext cx="5131814" cy="3867148"/>
          </a:xfrm>
        </p:spPr>
        <p:txBody>
          <a:bodyPr vert="horz" lIns="91440" tIns="45720" rIns="91440" bIns="45720" rtlCol="0" anchor="ctr">
            <a:normAutofit/>
          </a:bodyPr>
          <a:lstStyle/>
          <a:p>
            <a:pPr>
              <a:buNone/>
            </a:pPr>
            <a:r>
              <a:rPr lang="en-US" sz="1600" b="1" dirty="0">
                <a:ea typeface="+mn-lt"/>
                <a:cs typeface="+mn-lt"/>
              </a:rPr>
              <a:t>Numbers 9:4-5</a:t>
            </a:r>
            <a:endParaRPr lang="en-US" sz="1600" b="1" dirty="0"/>
          </a:p>
          <a:p>
            <a:pPr>
              <a:buNone/>
            </a:pPr>
            <a:r>
              <a:rPr lang="en-US" sz="1600" dirty="0">
                <a:ea typeface="+mn-lt"/>
                <a:cs typeface="+mn-lt"/>
              </a:rPr>
              <a:t>(4)  And Moses </a:t>
            </a:r>
            <a:r>
              <a:rPr lang="en-US" sz="1600" err="1">
                <a:ea typeface="+mn-lt"/>
                <a:cs typeface="+mn-lt"/>
              </a:rPr>
              <a:t>spake</a:t>
            </a:r>
            <a:r>
              <a:rPr lang="en-US" sz="1600" dirty="0">
                <a:ea typeface="+mn-lt"/>
                <a:cs typeface="+mn-lt"/>
              </a:rPr>
              <a:t> unto the children of Israel, that they should keep the </a:t>
            </a:r>
            <a:r>
              <a:rPr lang="en-US" sz="1600" err="1">
                <a:ea typeface="+mn-lt"/>
                <a:cs typeface="+mn-lt"/>
              </a:rPr>
              <a:t>passover</a:t>
            </a:r>
            <a:r>
              <a:rPr lang="en-US" sz="1600" dirty="0">
                <a:ea typeface="+mn-lt"/>
                <a:cs typeface="+mn-lt"/>
              </a:rPr>
              <a:t>.</a:t>
            </a:r>
            <a:endParaRPr lang="en-US" sz="1600" dirty="0"/>
          </a:p>
          <a:p>
            <a:pPr>
              <a:buNone/>
            </a:pPr>
            <a:r>
              <a:rPr lang="en-US" sz="1600" dirty="0">
                <a:ea typeface="+mn-lt"/>
                <a:cs typeface="+mn-lt"/>
              </a:rPr>
              <a:t>(5)  And they kept the </a:t>
            </a:r>
            <a:r>
              <a:rPr lang="en-US" sz="1600" err="1">
                <a:ea typeface="+mn-lt"/>
                <a:cs typeface="+mn-lt"/>
              </a:rPr>
              <a:t>passover</a:t>
            </a:r>
            <a:r>
              <a:rPr lang="en-US" sz="1600" dirty="0">
                <a:ea typeface="+mn-lt"/>
                <a:cs typeface="+mn-lt"/>
              </a:rPr>
              <a:t> on the fourteenth day of the first month at even in the wilderness of Sinai: according to all that the LORD commanded Moses, so did the children of Israel.</a:t>
            </a:r>
            <a:endParaRPr lang="en-US" sz="1600" dirty="0"/>
          </a:p>
          <a:p>
            <a:r>
              <a:rPr lang="en-US" sz="1600" dirty="0"/>
              <a:t>They celebrated the Passover in the wilderness, because they had:</a:t>
            </a:r>
          </a:p>
          <a:p>
            <a:pPr lvl="1">
              <a:buFont typeface="Courier New" panose="020B0604020202020204" pitchFamily="34" charset="0"/>
              <a:buChar char="o"/>
            </a:pPr>
            <a:r>
              <a:rPr lang="en-US" sz="1600" dirty="0"/>
              <a:t>The Tabernacle</a:t>
            </a:r>
          </a:p>
          <a:p>
            <a:pPr lvl="1">
              <a:buFont typeface="Courier New" panose="020B0604020202020204" pitchFamily="34" charset="0"/>
              <a:buChar char="o"/>
            </a:pPr>
            <a:r>
              <a:rPr lang="en-US" sz="1600" dirty="0"/>
              <a:t>The Priests</a:t>
            </a:r>
          </a:p>
          <a:p>
            <a:pPr lvl="1">
              <a:buFont typeface="Courier New" panose="020B0604020202020204" pitchFamily="34" charset="0"/>
              <a:buChar char="o"/>
            </a:pPr>
            <a:r>
              <a:rPr lang="en-US" sz="1600" dirty="0"/>
              <a:t>The Ark of the Covenant</a:t>
            </a:r>
          </a:p>
          <a:p>
            <a:pPr lvl="1">
              <a:buFont typeface="Courier New" panose="020B0604020202020204" pitchFamily="34" charset="0"/>
              <a:buChar char="o"/>
            </a:pPr>
            <a:r>
              <a:rPr lang="en-US" sz="1600" dirty="0"/>
              <a:t>AND they had Yehovah himself there at that time dwelling with them in the cloud</a:t>
            </a:r>
          </a:p>
        </p:txBody>
      </p:sp>
      <p:pic>
        <p:nvPicPr>
          <p:cNvPr id="18" name="Picture 17" descr="Colorful mountains">
            <a:extLst>
              <a:ext uri="{FF2B5EF4-FFF2-40B4-BE49-F238E27FC236}">
                <a16:creationId xmlns:a16="http://schemas.microsoft.com/office/drawing/2014/main" id="{55501D09-A1D2-5B0F-03A4-A2D36DCC4591}"/>
              </a:ext>
            </a:extLst>
          </p:cNvPr>
          <p:cNvPicPr>
            <a:picLocks noChangeAspect="1"/>
          </p:cNvPicPr>
          <p:nvPr/>
        </p:nvPicPr>
        <p:blipFill>
          <a:blip r:embed="rId2"/>
          <a:srcRect l="20755" r="19979" b="76"/>
          <a:stretch/>
        </p:blipFill>
        <p:spPr>
          <a:xfrm>
            <a:off x="6096000" y="1"/>
            <a:ext cx="6102825" cy="6858000"/>
          </a:xfrm>
          <a:prstGeom prst="rect">
            <a:avLst/>
          </a:prstGeom>
        </p:spPr>
      </p:pic>
    </p:spTree>
    <p:extLst>
      <p:ext uri="{BB962C8B-B14F-4D97-AF65-F5344CB8AC3E}">
        <p14:creationId xmlns:p14="http://schemas.microsoft.com/office/powerpoint/2010/main" val="32810786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7DEF02C-5647-D44A-3FF7-95FFC608B0DD}"/>
              </a:ext>
            </a:extLst>
          </p:cNvPr>
          <p:cNvSpPr>
            <a:spLocks noGrp="1"/>
          </p:cNvSpPr>
          <p:nvPr>
            <p:ph type="title"/>
          </p:nvPr>
        </p:nvSpPr>
        <p:spPr>
          <a:xfrm>
            <a:off x="5297762" y="329184"/>
            <a:ext cx="6251110" cy="1783080"/>
          </a:xfrm>
        </p:spPr>
        <p:txBody>
          <a:bodyPr anchor="b">
            <a:normAutofit/>
          </a:bodyPr>
          <a:lstStyle/>
          <a:p>
            <a:r>
              <a:rPr lang="en-US" sz="4600"/>
              <a:t>Change of Preisthood Levitical to </a:t>
            </a:r>
            <a:r>
              <a:rPr lang="en-US" sz="4600">
                <a:ea typeface="+mj-lt"/>
                <a:cs typeface="+mj-lt"/>
              </a:rPr>
              <a:t>Melchizedek</a:t>
            </a:r>
            <a:endParaRPr lang="en-US" sz="4600"/>
          </a:p>
        </p:txBody>
      </p:sp>
      <p:pic>
        <p:nvPicPr>
          <p:cNvPr id="6" name="Picture 5" descr="This may contain: the silhouette of a cheetah on top of a hill with the sun in the background">
            <a:extLst>
              <a:ext uri="{FF2B5EF4-FFF2-40B4-BE49-F238E27FC236}">
                <a16:creationId xmlns:a16="http://schemas.microsoft.com/office/drawing/2014/main" id="{321E97FA-0513-6FB6-9367-D66094D27814}"/>
              </a:ext>
            </a:extLst>
          </p:cNvPr>
          <p:cNvPicPr>
            <a:picLocks noChangeAspect="1"/>
          </p:cNvPicPr>
          <p:nvPr/>
        </p:nvPicPr>
        <p:blipFill>
          <a:blip r:embed="rId2"/>
          <a:srcRect l="2988" r="783" b="2"/>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6"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C32FFAA-2CBC-48E9-2298-FE4B43D976AB}"/>
              </a:ext>
            </a:extLst>
          </p:cNvPr>
          <p:cNvSpPr>
            <a:spLocks noGrp="1"/>
          </p:cNvSpPr>
          <p:nvPr>
            <p:ph idx="1"/>
          </p:nvPr>
        </p:nvSpPr>
        <p:spPr>
          <a:xfrm>
            <a:off x="5297762" y="2706624"/>
            <a:ext cx="6251110" cy="3833972"/>
          </a:xfrm>
        </p:spPr>
        <p:txBody>
          <a:bodyPr vert="horz" lIns="91440" tIns="45720" rIns="91440" bIns="45720" rtlCol="0" anchor="t">
            <a:noAutofit/>
          </a:bodyPr>
          <a:lstStyle/>
          <a:p>
            <a:pPr>
              <a:buNone/>
            </a:pPr>
            <a:r>
              <a:rPr lang="en-US" sz="1050" b="1" dirty="0">
                <a:ea typeface="+mn-lt"/>
                <a:cs typeface="+mn-lt"/>
              </a:rPr>
              <a:t>1 Chronicles 23:25-32</a:t>
            </a:r>
            <a:endParaRPr lang="en-US" sz="1050" b="1" dirty="0"/>
          </a:p>
          <a:p>
            <a:pPr>
              <a:buNone/>
            </a:pPr>
            <a:r>
              <a:rPr lang="en-US" sz="1050" dirty="0">
                <a:ea typeface="+mn-lt"/>
                <a:cs typeface="+mn-lt"/>
              </a:rPr>
              <a:t>(25)  For David said, The LORD God of Israel hath given rest unto his people, that they may dwell in Jerusalem </a:t>
            </a:r>
            <a:r>
              <a:rPr lang="en-US" sz="1050" err="1">
                <a:ea typeface="+mn-lt"/>
                <a:cs typeface="+mn-lt"/>
              </a:rPr>
              <a:t>for ever</a:t>
            </a:r>
            <a:r>
              <a:rPr lang="en-US" sz="1050" dirty="0">
                <a:ea typeface="+mn-lt"/>
                <a:cs typeface="+mn-lt"/>
              </a:rPr>
              <a:t>:</a:t>
            </a:r>
            <a:endParaRPr lang="en-US" sz="1050" dirty="0"/>
          </a:p>
          <a:p>
            <a:pPr>
              <a:buNone/>
            </a:pPr>
            <a:r>
              <a:rPr lang="en-US" sz="1050" dirty="0">
                <a:ea typeface="+mn-lt"/>
                <a:cs typeface="+mn-lt"/>
              </a:rPr>
              <a:t>(26)  And also unto the Levites; they shall no more carry the tabernacle, nor any vessels of it for the service thereof.</a:t>
            </a:r>
            <a:endParaRPr lang="en-US" sz="1050" dirty="0"/>
          </a:p>
          <a:p>
            <a:pPr>
              <a:buNone/>
            </a:pPr>
            <a:r>
              <a:rPr lang="en-US" sz="1050" dirty="0">
                <a:ea typeface="+mn-lt"/>
                <a:cs typeface="+mn-lt"/>
              </a:rPr>
              <a:t>(27)  For by the last words of David the Levites were numbered from twenty years old and above:</a:t>
            </a:r>
            <a:endParaRPr lang="en-US" sz="1050" dirty="0"/>
          </a:p>
          <a:p>
            <a:pPr>
              <a:buNone/>
            </a:pPr>
            <a:r>
              <a:rPr lang="en-US" sz="1050" dirty="0">
                <a:ea typeface="+mn-lt"/>
                <a:cs typeface="+mn-lt"/>
              </a:rPr>
              <a:t>(28)  Because their office was to wait on the sons of Aaron for the service of the house of the LORD, in the courts, and in the chambers, and in the purifying of all holy things, and the work of the service of the house of God;</a:t>
            </a:r>
            <a:endParaRPr lang="en-US" sz="1050" dirty="0"/>
          </a:p>
          <a:p>
            <a:pPr>
              <a:buNone/>
            </a:pPr>
            <a:r>
              <a:rPr lang="en-US" sz="1050" dirty="0">
                <a:ea typeface="+mn-lt"/>
                <a:cs typeface="+mn-lt"/>
              </a:rPr>
              <a:t>(29)  Both for the shewbread, and for the fine flour for meat offering, and for the unleavened cakes, and for that which is baked in the pan, and for that which is fried, and for all manner of measure and size;</a:t>
            </a:r>
            <a:endParaRPr lang="en-US" sz="1050" dirty="0"/>
          </a:p>
          <a:p>
            <a:pPr>
              <a:buNone/>
            </a:pPr>
            <a:r>
              <a:rPr lang="en-US" sz="1050" dirty="0">
                <a:ea typeface="+mn-lt"/>
                <a:cs typeface="+mn-lt"/>
              </a:rPr>
              <a:t>(30)  And to stand every morning to thank and praise the LORD, and likewise at even;</a:t>
            </a:r>
            <a:endParaRPr lang="en-US" sz="1050" dirty="0"/>
          </a:p>
          <a:p>
            <a:pPr>
              <a:buNone/>
            </a:pPr>
            <a:r>
              <a:rPr lang="en-US" sz="1050" dirty="0">
                <a:ea typeface="+mn-lt"/>
                <a:cs typeface="+mn-lt"/>
              </a:rPr>
              <a:t>(31)  And to offer all burnt sacrifices unto the LORD in the sabbaths, in the new moons, and on the set feasts, by number, according to the order commanded unto them, continually before the LORD:</a:t>
            </a:r>
            <a:endParaRPr lang="en-US" sz="1050" dirty="0"/>
          </a:p>
          <a:p>
            <a:pPr>
              <a:buNone/>
            </a:pPr>
            <a:r>
              <a:rPr lang="en-US" sz="1050" dirty="0">
                <a:ea typeface="+mn-lt"/>
                <a:cs typeface="+mn-lt"/>
              </a:rPr>
              <a:t>(32)  And that they should keep the charge of the tabernacle of the congregation, and the charge of the holy place, and the charge of the sons of Aaron their brethren, in the service of the house of the LORD.</a:t>
            </a:r>
            <a:endParaRPr lang="en-US" sz="1050" dirty="0"/>
          </a:p>
          <a:p>
            <a:pPr>
              <a:buNone/>
            </a:pPr>
            <a:r>
              <a:rPr lang="en-US" sz="1050" b="1" dirty="0"/>
              <a:t>Hebrews 7:11-28 (READ) Yeshua is our High Priest Now and FOREVER</a:t>
            </a:r>
          </a:p>
        </p:txBody>
      </p:sp>
    </p:spTree>
    <p:extLst>
      <p:ext uri="{BB962C8B-B14F-4D97-AF65-F5344CB8AC3E}">
        <p14:creationId xmlns:p14="http://schemas.microsoft.com/office/powerpoint/2010/main" val="9495331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5D13CC36-B950-4F02-9BAF-9A7EB26739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4F2E2428-58BA-458D-AA54-05502E63F3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748215" cy="6857999"/>
          </a:xfrm>
          <a:custGeom>
            <a:avLst/>
            <a:gdLst>
              <a:gd name="connsiteX0" fmla="*/ 0 w 9024730"/>
              <a:gd name="connsiteY0" fmla="*/ 0 h 6857999"/>
              <a:gd name="connsiteX1" fmla="*/ 9024730 w 9024730"/>
              <a:gd name="connsiteY1" fmla="*/ 0 h 6857999"/>
              <a:gd name="connsiteX2" fmla="*/ 9024730 w 9024730"/>
              <a:gd name="connsiteY2" fmla="*/ 2 h 6857999"/>
              <a:gd name="connsiteX3" fmla="*/ 8447016 w 9024730"/>
              <a:gd name="connsiteY3" fmla="*/ 2 h 6857999"/>
              <a:gd name="connsiteX4" fmla="*/ 8441214 w 9024730"/>
              <a:gd name="connsiteY4" fmla="*/ 14562 h 6857999"/>
              <a:gd name="connsiteX5" fmla="*/ 8445389 w 9024730"/>
              <a:gd name="connsiteY5" fmla="*/ 59077 h 6857999"/>
              <a:gd name="connsiteX6" fmla="*/ 8437086 w 9024730"/>
              <a:gd name="connsiteY6" fmla="*/ 107668 h 6857999"/>
              <a:gd name="connsiteX7" fmla="*/ 8458599 w 9024730"/>
              <a:gd name="connsiteY7" fmla="*/ 246136 h 6857999"/>
              <a:gd name="connsiteX8" fmla="*/ 8433237 w 9024730"/>
              <a:gd name="connsiteY8" fmla="*/ 372908 h 6857999"/>
              <a:gd name="connsiteX9" fmla="*/ 8430194 w 9024730"/>
              <a:gd name="connsiteY9" fmla="*/ 450607 h 6857999"/>
              <a:gd name="connsiteX10" fmla="*/ 8443315 w 9024730"/>
              <a:gd name="connsiteY10" fmla="*/ 812800 h 6857999"/>
              <a:gd name="connsiteX11" fmla="*/ 8453042 w 9024730"/>
              <a:gd name="connsiteY11" fmla="*/ 912727 h 6857999"/>
              <a:gd name="connsiteX12" fmla="*/ 8451649 w 9024730"/>
              <a:gd name="connsiteY12" fmla="*/ 989950 h 6857999"/>
              <a:gd name="connsiteX13" fmla="*/ 8455592 w 9024730"/>
              <a:gd name="connsiteY13" fmla="*/ 1141745 h 6857999"/>
              <a:gd name="connsiteX14" fmla="*/ 8470203 w 9024730"/>
              <a:gd name="connsiteY14" fmla="*/ 1265454 h 6857999"/>
              <a:gd name="connsiteX15" fmla="*/ 8499638 w 9024730"/>
              <a:gd name="connsiteY15" fmla="*/ 1385480 h 6857999"/>
              <a:gd name="connsiteX16" fmla="*/ 8518660 w 9024730"/>
              <a:gd name="connsiteY16" fmla="*/ 1458060 h 6857999"/>
              <a:gd name="connsiteX17" fmla="*/ 8539125 w 9024730"/>
              <a:gd name="connsiteY17" fmla="*/ 1513175 h 6857999"/>
              <a:gd name="connsiteX18" fmla="*/ 8570281 w 9024730"/>
              <a:gd name="connsiteY18" fmla="*/ 1570809 h 6857999"/>
              <a:gd name="connsiteX19" fmla="*/ 8605212 w 9024730"/>
              <a:gd name="connsiteY19" fmla="*/ 1638391 h 6857999"/>
              <a:gd name="connsiteX20" fmla="*/ 8626457 w 9024730"/>
              <a:gd name="connsiteY20" fmla="*/ 1742490 h 6857999"/>
              <a:gd name="connsiteX21" fmla="*/ 8654861 w 9024730"/>
              <a:gd name="connsiteY21" fmla="*/ 1818229 h 6857999"/>
              <a:gd name="connsiteX22" fmla="*/ 8648005 w 9024730"/>
              <a:gd name="connsiteY22" fmla="*/ 1862723 h 6857999"/>
              <a:gd name="connsiteX23" fmla="*/ 8654469 w 9024730"/>
              <a:gd name="connsiteY23" fmla="*/ 1917476 h 6857999"/>
              <a:gd name="connsiteX24" fmla="*/ 8649702 w 9024730"/>
              <a:gd name="connsiteY24" fmla="*/ 1972204 h 6857999"/>
              <a:gd name="connsiteX25" fmla="*/ 8656357 w 9024730"/>
              <a:gd name="connsiteY25" fmla="*/ 2054291 h 6857999"/>
              <a:gd name="connsiteX26" fmla="*/ 8648660 w 9024730"/>
              <a:gd name="connsiteY26" fmla="*/ 2227417 h 6857999"/>
              <a:gd name="connsiteX27" fmla="*/ 8607609 w 9024730"/>
              <a:gd name="connsiteY27" fmla="*/ 2510933 h 6857999"/>
              <a:gd name="connsiteX28" fmla="*/ 8608432 w 9024730"/>
              <a:gd name="connsiteY28" fmla="*/ 2741866 h 6857999"/>
              <a:gd name="connsiteX29" fmla="*/ 8619112 w 9024730"/>
              <a:gd name="connsiteY29" fmla="*/ 2864935 h 6857999"/>
              <a:gd name="connsiteX30" fmla="*/ 8627742 w 9024730"/>
              <a:gd name="connsiteY30" fmla="*/ 2950807 h 6857999"/>
              <a:gd name="connsiteX31" fmla="*/ 8611822 w 9024730"/>
              <a:gd name="connsiteY31" fmla="*/ 2978246 h 6857999"/>
              <a:gd name="connsiteX32" fmla="*/ 8608239 w 9024730"/>
              <a:gd name="connsiteY32" fmla="*/ 2995916 h 6857999"/>
              <a:gd name="connsiteX33" fmla="*/ 8598647 w 9024730"/>
              <a:gd name="connsiteY33" fmla="*/ 2998648 h 6857999"/>
              <a:gd name="connsiteX34" fmla="*/ 8587108 w 9024730"/>
              <a:gd name="connsiteY34" fmla="*/ 3023630 h 6857999"/>
              <a:gd name="connsiteX35" fmla="*/ 8577885 w 9024730"/>
              <a:gd name="connsiteY35" fmla="*/ 3096975 h 6857999"/>
              <a:gd name="connsiteX36" fmla="*/ 8557492 w 9024730"/>
              <a:gd name="connsiteY36" fmla="*/ 3216657 h 6857999"/>
              <a:gd name="connsiteX37" fmla="*/ 8560894 w 9024730"/>
              <a:gd name="connsiteY37" fmla="*/ 3310980 h 6857999"/>
              <a:gd name="connsiteX38" fmla="*/ 8547852 w 9024730"/>
              <a:gd name="connsiteY38" fmla="*/ 3344725 h 6857999"/>
              <a:gd name="connsiteX39" fmla="*/ 8535427 w 9024730"/>
              <a:gd name="connsiteY39" fmla="*/ 3393250 h 6857999"/>
              <a:gd name="connsiteX40" fmla="*/ 8520092 w 9024730"/>
              <a:gd name="connsiteY40" fmla="*/ 3514536 h 6857999"/>
              <a:gd name="connsiteX41" fmla="*/ 8497231 w 9024730"/>
              <a:gd name="connsiteY41" fmla="*/ 3686149 h 6857999"/>
              <a:gd name="connsiteX42" fmla="*/ 8489799 w 9024730"/>
              <a:gd name="connsiteY42" fmla="*/ 3692208 h 6857999"/>
              <a:gd name="connsiteX43" fmla="*/ 8475804 w 9024730"/>
              <a:gd name="connsiteY43" fmla="*/ 3776022 h 6857999"/>
              <a:gd name="connsiteX44" fmla="*/ 8471279 w 9024730"/>
              <a:gd name="connsiteY44" fmla="*/ 3977138 h 6857999"/>
              <a:gd name="connsiteX45" fmla="*/ 8408913 w 9024730"/>
              <a:gd name="connsiteY45" fmla="*/ 4222149 h 6857999"/>
              <a:gd name="connsiteX46" fmla="*/ 8402112 w 9024730"/>
              <a:gd name="connsiteY46" fmla="*/ 4364683 h 6857999"/>
              <a:gd name="connsiteX47" fmla="*/ 8393355 w 9024730"/>
              <a:gd name="connsiteY47" fmla="*/ 4462471 h 6857999"/>
              <a:gd name="connsiteX48" fmla="*/ 8376166 w 9024730"/>
              <a:gd name="connsiteY48" fmla="*/ 4574052 h 6857999"/>
              <a:gd name="connsiteX49" fmla="*/ 8341678 w 9024730"/>
              <a:gd name="connsiteY49" fmla="*/ 4667756 h 6857999"/>
              <a:gd name="connsiteX50" fmla="*/ 8273661 w 9024730"/>
              <a:gd name="connsiteY50" fmla="*/ 4799019 h 6857999"/>
              <a:gd name="connsiteX51" fmla="*/ 8256132 w 9024730"/>
              <a:gd name="connsiteY51" fmla="*/ 4849614 h 6857999"/>
              <a:gd name="connsiteX52" fmla="*/ 8226804 w 9024730"/>
              <a:gd name="connsiteY52" fmla="*/ 4919971 h 6857999"/>
              <a:gd name="connsiteX53" fmla="*/ 8171825 w 9024730"/>
              <a:gd name="connsiteY53" fmla="*/ 5010766 h 6857999"/>
              <a:gd name="connsiteX54" fmla="*/ 8143172 w 9024730"/>
              <a:gd name="connsiteY54" fmla="*/ 5088190 h 6857999"/>
              <a:gd name="connsiteX55" fmla="*/ 8126363 w 9024730"/>
              <a:gd name="connsiteY55" fmla="*/ 5143922 h 6857999"/>
              <a:gd name="connsiteX56" fmla="*/ 8103782 w 9024730"/>
              <a:gd name="connsiteY56" fmla="*/ 5284346 h 6857999"/>
              <a:gd name="connsiteX57" fmla="*/ 8084361 w 9024730"/>
              <a:gd name="connsiteY57" fmla="*/ 5390948 h 6857999"/>
              <a:gd name="connsiteX58" fmla="*/ 8062552 w 9024730"/>
              <a:gd name="connsiteY58" fmla="*/ 5470854 h 6857999"/>
              <a:gd name="connsiteX59" fmla="*/ 8057342 w 9024730"/>
              <a:gd name="connsiteY59" fmla="*/ 5529643 h 6857999"/>
              <a:gd name="connsiteX60" fmla="*/ 8044923 w 9024730"/>
              <a:gd name="connsiteY60" fmla="*/ 5597292 h 6857999"/>
              <a:gd name="connsiteX61" fmla="*/ 8035233 w 9024730"/>
              <a:gd name="connsiteY61" fmla="*/ 5608899 h 6857999"/>
              <a:gd name="connsiteX62" fmla="*/ 8018178 w 9024730"/>
              <a:gd name="connsiteY62" fmla="*/ 5684911 h 6857999"/>
              <a:gd name="connsiteX63" fmla="*/ 8018018 w 9024730"/>
              <a:gd name="connsiteY63" fmla="*/ 5755776 h 6857999"/>
              <a:gd name="connsiteX64" fmla="*/ 8008640 w 9024730"/>
              <a:gd name="connsiteY64" fmla="*/ 5889599 h 6857999"/>
              <a:gd name="connsiteX65" fmla="*/ 8013542 w 9024730"/>
              <a:gd name="connsiteY65" fmla="*/ 5989744 h 6857999"/>
              <a:gd name="connsiteX66" fmla="*/ 7980757 w 9024730"/>
              <a:gd name="connsiteY66" fmla="*/ 6084926 h 6857999"/>
              <a:gd name="connsiteX67" fmla="*/ 7975907 w 9024730"/>
              <a:gd name="connsiteY67" fmla="*/ 6346549 h 6857999"/>
              <a:gd name="connsiteX68" fmla="*/ 7974221 w 9024730"/>
              <a:gd name="connsiteY68" fmla="*/ 6527527 h 6857999"/>
              <a:gd name="connsiteX69" fmla="*/ 7979135 w 9024730"/>
              <a:gd name="connsiteY69" fmla="*/ 6627129 h 6857999"/>
              <a:gd name="connsiteX70" fmla="*/ 7979404 w 9024730"/>
              <a:gd name="connsiteY70" fmla="*/ 6694819 h 6857999"/>
              <a:gd name="connsiteX71" fmla="*/ 8009526 w 9024730"/>
              <a:gd name="connsiteY71" fmla="*/ 6765445 h 6857999"/>
              <a:gd name="connsiteX72" fmla="*/ 8018211 w 9024730"/>
              <a:gd name="connsiteY72" fmla="*/ 6844697 h 6857999"/>
              <a:gd name="connsiteX73" fmla="*/ 8019608 w 9024730"/>
              <a:gd name="connsiteY73" fmla="*/ 6857999 h 6857999"/>
              <a:gd name="connsiteX74" fmla="*/ 0 w 9024730"/>
              <a:gd name="connsiteY74"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9024730" h="6857999">
                <a:moveTo>
                  <a:pt x="0" y="0"/>
                </a:moveTo>
                <a:lnTo>
                  <a:pt x="9024730" y="0"/>
                </a:lnTo>
                <a:lnTo>
                  <a:pt x="9024730" y="2"/>
                </a:lnTo>
                <a:lnTo>
                  <a:pt x="8447016" y="2"/>
                </a:lnTo>
                <a:lnTo>
                  <a:pt x="8441214" y="14562"/>
                </a:lnTo>
                <a:lnTo>
                  <a:pt x="8445389" y="59077"/>
                </a:lnTo>
                <a:cubicBezTo>
                  <a:pt x="8445971" y="76949"/>
                  <a:pt x="8436504" y="89796"/>
                  <a:pt x="8437086" y="107668"/>
                </a:cubicBezTo>
                <a:cubicBezTo>
                  <a:pt x="8417947" y="138162"/>
                  <a:pt x="8459241" y="201929"/>
                  <a:pt x="8458599" y="246136"/>
                </a:cubicBezTo>
                <a:cubicBezTo>
                  <a:pt x="8457958" y="290343"/>
                  <a:pt x="8471649" y="364179"/>
                  <a:pt x="8433237" y="372908"/>
                </a:cubicBezTo>
                <a:cubicBezTo>
                  <a:pt x="8426916" y="431308"/>
                  <a:pt x="8438389" y="357606"/>
                  <a:pt x="8430194" y="450607"/>
                </a:cubicBezTo>
                <a:cubicBezTo>
                  <a:pt x="8466727" y="551950"/>
                  <a:pt x="8430182" y="787036"/>
                  <a:pt x="8443315" y="812800"/>
                </a:cubicBezTo>
                <a:cubicBezTo>
                  <a:pt x="8478999" y="860799"/>
                  <a:pt x="8435788" y="854953"/>
                  <a:pt x="8453042" y="912727"/>
                </a:cubicBezTo>
                <a:cubicBezTo>
                  <a:pt x="8462900" y="945986"/>
                  <a:pt x="8451223" y="951781"/>
                  <a:pt x="8451649" y="989950"/>
                </a:cubicBezTo>
                <a:cubicBezTo>
                  <a:pt x="8452074" y="1028120"/>
                  <a:pt x="8452500" y="1095828"/>
                  <a:pt x="8455592" y="1141745"/>
                </a:cubicBezTo>
                <a:cubicBezTo>
                  <a:pt x="8458684" y="1187662"/>
                  <a:pt x="8470047" y="1234783"/>
                  <a:pt x="8470203" y="1265454"/>
                </a:cubicBezTo>
                <a:cubicBezTo>
                  <a:pt x="8458947" y="1304052"/>
                  <a:pt x="8496012" y="1370755"/>
                  <a:pt x="8499638" y="1385480"/>
                </a:cubicBezTo>
                <a:cubicBezTo>
                  <a:pt x="8514485" y="1422714"/>
                  <a:pt x="8525070" y="1428103"/>
                  <a:pt x="8518660" y="1458060"/>
                </a:cubicBezTo>
                <a:cubicBezTo>
                  <a:pt x="8518783" y="1468057"/>
                  <a:pt x="8539003" y="1503177"/>
                  <a:pt x="8539125" y="1513175"/>
                </a:cubicBezTo>
                <a:lnTo>
                  <a:pt x="8570281" y="1570809"/>
                </a:lnTo>
                <a:cubicBezTo>
                  <a:pt x="8597636" y="1617136"/>
                  <a:pt x="8594573" y="1601443"/>
                  <a:pt x="8605212" y="1638391"/>
                </a:cubicBezTo>
                <a:cubicBezTo>
                  <a:pt x="8629645" y="1719640"/>
                  <a:pt x="8613884" y="1715203"/>
                  <a:pt x="8626457" y="1742490"/>
                </a:cubicBezTo>
                <a:lnTo>
                  <a:pt x="8654861" y="1818229"/>
                </a:lnTo>
                <a:cubicBezTo>
                  <a:pt x="8657202" y="1824059"/>
                  <a:pt x="8651899" y="1851211"/>
                  <a:pt x="8648005" y="1862723"/>
                </a:cubicBezTo>
                <a:lnTo>
                  <a:pt x="8654469" y="1917476"/>
                </a:lnTo>
                <a:lnTo>
                  <a:pt x="8649702" y="1972204"/>
                </a:lnTo>
                <a:cubicBezTo>
                  <a:pt x="8652251" y="1979569"/>
                  <a:pt x="8651461" y="2048203"/>
                  <a:pt x="8656357" y="2054291"/>
                </a:cubicBezTo>
                <a:cubicBezTo>
                  <a:pt x="8672645" y="2141657"/>
                  <a:pt x="8632397" y="2189849"/>
                  <a:pt x="8648660" y="2227417"/>
                </a:cubicBezTo>
                <a:cubicBezTo>
                  <a:pt x="8639941" y="2317591"/>
                  <a:pt x="8613796" y="2407644"/>
                  <a:pt x="8607609" y="2510933"/>
                </a:cubicBezTo>
                <a:cubicBezTo>
                  <a:pt x="8633490" y="2597916"/>
                  <a:pt x="8602674" y="2649734"/>
                  <a:pt x="8608432" y="2741866"/>
                </a:cubicBezTo>
                <a:cubicBezTo>
                  <a:pt x="8630300" y="2779815"/>
                  <a:pt x="8631929" y="2817058"/>
                  <a:pt x="8619112" y="2864935"/>
                </a:cubicBezTo>
                <a:cubicBezTo>
                  <a:pt x="8655820" y="2860552"/>
                  <a:pt x="8588374" y="2937673"/>
                  <a:pt x="8627742" y="2950807"/>
                </a:cubicBezTo>
                <a:lnTo>
                  <a:pt x="8611822" y="2978246"/>
                </a:lnTo>
                <a:lnTo>
                  <a:pt x="8608239" y="2995916"/>
                </a:lnTo>
                <a:lnTo>
                  <a:pt x="8598647" y="2998648"/>
                </a:lnTo>
                <a:lnTo>
                  <a:pt x="8587108" y="3023630"/>
                </a:lnTo>
                <a:cubicBezTo>
                  <a:pt x="8584111" y="3033333"/>
                  <a:pt x="8577413" y="3084375"/>
                  <a:pt x="8577885" y="3096975"/>
                </a:cubicBezTo>
                <a:cubicBezTo>
                  <a:pt x="8594321" y="3142205"/>
                  <a:pt x="8535131" y="3160433"/>
                  <a:pt x="8557492" y="3216657"/>
                </a:cubicBezTo>
                <a:cubicBezTo>
                  <a:pt x="8562518" y="3237178"/>
                  <a:pt x="8573573" y="3299737"/>
                  <a:pt x="8560894" y="3310980"/>
                </a:cubicBezTo>
                <a:cubicBezTo>
                  <a:pt x="8557601" y="3323902"/>
                  <a:pt x="8561083" y="3339340"/>
                  <a:pt x="8547852" y="3344725"/>
                </a:cubicBezTo>
                <a:cubicBezTo>
                  <a:pt x="8531788" y="3353908"/>
                  <a:pt x="8553430" y="3400659"/>
                  <a:pt x="8535427" y="3393250"/>
                </a:cubicBezTo>
                <a:cubicBezTo>
                  <a:pt x="8550195" y="3426421"/>
                  <a:pt x="8529553" y="3487753"/>
                  <a:pt x="8520092" y="3514536"/>
                </a:cubicBezTo>
                <a:cubicBezTo>
                  <a:pt x="8513726" y="3563353"/>
                  <a:pt x="8500070" y="3650327"/>
                  <a:pt x="8497231" y="3686149"/>
                </a:cubicBezTo>
                <a:cubicBezTo>
                  <a:pt x="8494574" y="3687657"/>
                  <a:pt x="8493370" y="3677229"/>
                  <a:pt x="8489799" y="3692208"/>
                </a:cubicBezTo>
                <a:cubicBezTo>
                  <a:pt x="8486228" y="3707187"/>
                  <a:pt x="8465938" y="3757479"/>
                  <a:pt x="8475804" y="3776022"/>
                </a:cubicBezTo>
                <a:cubicBezTo>
                  <a:pt x="8441061" y="3875691"/>
                  <a:pt x="8487451" y="3939839"/>
                  <a:pt x="8471279" y="3977138"/>
                </a:cubicBezTo>
                <a:cubicBezTo>
                  <a:pt x="8465599" y="4067300"/>
                  <a:pt x="8419685" y="4164564"/>
                  <a:pt x="8408913" y="4222149"/>
                </a:cubicBezTo>
                <a:cubicBezTo>
                  <a:pt x="8403583" y="4287917"/>
                  <a:pt x="8398240" y="4339232"/>
                  <a:pt x="8402112" y="4364683"/>
                </a:cubicBezTo>
                <a:lnTo>
                  <a:pt x="8393355" y="4462471"/>
                </a:lnTo>
                <a:cubicBezTo>
                  <a:pt x="8396004" y="4503329"/>
                  <a:pt x="8376320" y="4548111"/>
                  <a:pt x="8376166" y="4574052"/>
                </a:cubicBezTo>
                <a:cubicBezTo>
                  <a:pt x="8369380" y="4670665"/>
                  <a:pt x="8352302" y="4649921"/>
                  <a:pt x="8341678" y="4667756"/>
                </a:cubicBezTo>
                <a:cubicBezTo>
                  <a:pt x="8320864" y="4705850"/>
                  <a:pt x="8290794" y="4758928"/>
                  <a:pt x="8273661" y="4799019"/>
                </a:cubicBezTo>
                <a:cubicBezTo>
                  <a:pt x="8254323" y="4834076"/>
                  <a:pt x="8262378" y="4811645"/>
                  <a:pt x="8256132" y="4849614"/>
                </a:cubicBezTo>
                <a:cubicBezTo>
                  <a:pt x="8239320" y="4853334"/>
                  <a:pt x="8207060" y="4883089"/>
                  <a:pt x="8226804" y="4919971"/>
                </a:cubicBezTo>
                <a:lnTo>
                  <a:pt x="8171825" y="5010766"/>
                </a:lnTo>
                <a:cubicBezTo>
                  <a:pt x="8150097" y="4983259"/>
                  <a:pt x="8165842" y="5107656"/>
                  <a:pt x="8143172" y="5088190"/>
                </a:cubicBezTo>
                <a:cubicBezTo>
                  <a:pt x="8128060" y="5102008"/>
                  <a:pt x="8138350" y="5118851"/>
                  <a:pt x="8126363" y="5143922"/>
                </a:cubicBezTo>
                <a:cubicBezTo>
                  <a:pt x="8116335" y="5192745"/>
                  <a:pt x="8111851" y="5226225"/>
                  <a:pt x="8103782" y="5284346"/>
                </a:cubicBezTo>
                <a:cubicBezTo>
                  <a:pt x="8101016" y="5338386"/>
                  <a:pt x="8095811" y="5337325"/>
                  <a:pt x="8084361" y="5390948"/>
                </a:cubicBezTo>
                <a:cubicBezTo>
                  <a:pt x="8082912" y="5429655"/>
                  <a:pt x="8063705" y="5449508"/>
                  <a:pt x="8062552" y="5470854"/>
                </a:cubicBezTo>
                <a:cubicBezTo>
                  <a:pt x="8086776" y="5526328"/>
                  <a:pt x="8037513" y="5496377"/>
                  <a:pt x="8057342" y="5529643"/>
                </a:cubicBezTo>
                <a:cubicBezTo>
                  <a:pt x="8050653" y="5550879"/>
                  <a:pt x="8055939" y="5587444"/>
                  <a:pt x="8044923" y="5597292"/>
                </a:cubicBezTo>
                <a:lnTo>
                  <a:pt x="8035233" y="5608899"/>
                </a:lnTo>
                <a:cubicBezTo>
                  <a:pt x="8030775" y="5623501"/>
                  <a:pt x="8021047" y="5660431"/>
                  <a:pt x="8018178" y="5684911"/>
                </a:cubicBezTo>
                <a:cubicBezTo>
                  <a:pt x="8005590" y="5692608"/>
                  <a:pt x="8011744" y="5734344"/>
                  <a:pt x="8018018" y="5755776"/>
                </a:cubicBezTo>
                <a:cubicBezTo>
                  <a:pt x="8019409" y="5792777"/>
                  <a:pt x="7989082" y="5848613"/>
                  <a:pt x="8008640" y="5889599"/>
                </a:cubicBezTo>
                <a:cubicBezTo>
                  <a:pt x="8011480" y="5932097"/>
                  <a:pt x="8009486" y="5940901"/>
                  <a:pt x="8013542" y="5989744"/>
                </a:cubicBezTo>
                <a:cubicBezTo>
                  <a:pt x="8022089" y="6020787"/>
                  <a:pt x="7982918" y="6024963"/>
                  <a:pt x="7980757" y="6084926"/>
                </a:cubicBezTo>
                <a:cubicBezTo>
                  <a:pt x="7974117" y="6134231"/>
                  <a:pt x="7999371" y="6240432"/>
                  <a:pt x="7975907" y="6346549"/>
                </a:cubicBezTo>
                <a:cubicBezTo>
                  <a:pt x="7987225" y="6409741"/>
                  <a:pt x="7980509" y="6468689"/>
                  <a:pt x="7974221" y="6527527"/>
                </a:cubicBezTo>
                <a:cubicBezTo>
                  <a:pt x="7955361" y="6585667"/>
                  <a:pt x="7987786" y="6579284"/>
                  <a:pt x="7979135" y="6627129"/>
                </a:cubicBezTo>
                <a:cubicBezTo>
                  <a:pt x="7983057" y="6635153"/>
                  <a:pt x="7984986" y="6697665"/>
                  <a:pt x="7979404" y="6694819"/>
                </a:cubicBezTo>
                <a:cubicBezTo>
                  <a:pt x="7981755" y="6716947"/>
                  <a:pt x="8003903" y="6732844"/>
                  <a:pt x="8009526" y="6765445"/>
                </a:cubicBezTo>
                <a:cubicBezTo>
                  <a:pt x="8011113" y="6776325"/>
                  <a:pt x="8014662" y="6810511"/>
                  <a:pt x="8018211" y="6844697"/>
                </a:cubicBezTo>
                <a:lnTo>
                  <a:pt x="8019608" y="6857999"/>
                </a:lnTo>
                <a:lnTo>
                  <a:pt x="0" y="6857999"/>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E51DF2F8-9E94-DE5F-DB9A-96C6123BB53A}"/>
              </a:ext>
            </a:extLst>
          </p:cNvPr>
          <p:cNvSpPr>
            <a:spLocks noGrp="1"/>
          </p:cNvSpPr>
          <p:nvPr>
            <p:ph type="title"/>
          </p:nvPr>
        </p:nvSpPr>
        <p:spPr>
          <a:xfrm>
            <a:off x="1137034" y="609600"/>
            <a:ext cx="6881026" cy="1322887"/>
          </a:xfrm>
        </p:spPr>
        <p:txBody>
          <a:bodyPr>
            <a:normAutofit/>
          </a:bodyPr>
          <a:lstStyle/>
          <a:p>
            <a:r>
              <a:rPr lang="en-US" dirty="0"/>
              <a:t>Yehovah has taken away his tabernacle</a:t>
            </a:r>
            <a:endParaRPr lang="en-US"/>
          </a:p>
        </p:txBody>
      </p:sp>
      <p:sp>
        <p:nvSpPr>
          <p:cNvPr id="3" name="Content Placeholder 2">
            <a:extLst>
              <a:ext uri="{FF2B5EF4-FFF2-40B4-BE49-F238E27FC236}">
                <a16:creationId xmlns:a16="http://schemas.microsoft.com/office/drawing/2014/main" id="{A841900F-364D-B912-346F-DA66BCE2117E}"/>
              </a:ext>
            </a:extLst>
          </p:cNvPr>
          <p:cNvSpPr>
            <a:spLocks noGrp="1"/>
          </p:cNvSpPr>
          <p:nvPr>
            <p:ph idx="1"/>
          </p:nvPr>
        </p:nvSpPr>
        <p:spPr>
          <a:xfrm>
            <a:off x="222634" y="2194102"/>
            <a:ext cx="7488351" cy="4311356"/>
          </a:xfrm>
        </p:spPr>
        <p:txBody>
          <a:bodyPr vert="horz" lIns="91440" tIns="45720" rIns="91440" bIns="45720" rtlCol="0" anchor="t">
            <a:normAutofit/>
          </a:bodyPr>
          <a:lstStyle/>
          <a:p>
            <a:pPr>
              <a:buNone/>
            </a:pPr>
            <a:r>
              <a:rPr lang="en-US" sz="1200" b="1" dirty="0">
                <a:ea typeface="+mn-lt"/>
                <a:cs typeface="+mn-lt"/>
              </a:rPr>
              <a:t>Lamentations 2:5-7</a:t>
            </a:r>
            <a:endParaRPr lang="en-US" sz="1200" b="1" dirty="0"/>
          </a:p>
          <a:p>
            <a:pPr>
              <a:buNone/>
            </a:pPr>
            <a:r>
              <a:rPr lang="en-US" sz="1200" dirty="0">
                <a:ea typeface="+mn-lt"/>
                <a:cs typeface="+mn-lt"/>
              </a:rPr>
              <a:t>(5)  The Lord was as an enemy: he hath swallowed up Israel, he hath swallowed up all her palaces: he hath destroyed his strong holds, and hath increased in the daughter of Judah mourning and lamentation.</a:t>
            </a:r>
            <a:endParaRPr lang="en-US" sz="1200" dirty="0"/>
          </a:p>
          <a:p>
            <a:pPr>
              <a:buNone/>
            </a:pPr>
            <a:r>
              <a:rPr lang="en-US" sz="1200" dirty="0">
                <a:ea typeface="+mn-lt"/>
                <a:cs typeface="+mn-lt"/>
              </a:rPr>
              <a:t>(6)  And he hath violently taken away his tabernacle, as if it were of a garden: he hath destroyed his places of the assembly: the LORD hath caused the solemn feasts and sabbaths to be forgotten in Zion, and hath despised in the indignation of his anger the king and the priest.</a:t>
            </a:r>
            <a:endParaRPr lang="en-US" sz="1200" dirty="0"/>
          </a:p>
          <a:p>
            <a:pPr>
              <a:buNone/>
            </a:pPr>
            <a:r>
              <a:rPr lang="en-US" sz="1200" dirty="0">
                <a:ea typeface="+mn-lt"/>
                <a:cs typeface="+mn-lt"/>
              </a:rPr>
              <a:t>(7)  The Lord hath cast off his altar, he hath abhorred his sanctuary, he hath given up into the hand of the enemy the walls of her palaces; they have made a noise in the house of the LORD, as in the day of a solemn feast.</a:t>
            </a:r>
            <a:endParaRPr lang="en-US" sz="1200" dirty="0"/>
          </a:p>
          <a:p>
            <a:pPr>
              <a:buNone/>
            </a:pPr>
            <a:r>
              <a:rPr lang="en-US" sz="1200" b="1" dirty="0">
                <a:ea typeface="+mn-lt"/>
                <a:cs typeface="+mn-lt"/>
              </a:rPr>
              <a:t>Zephaniah 3:9</a:t>
            </a:r>
            <a:endParaRPr lang="en-US" sz="1200" b="1" dirty="0"/>
          </a:p>
          <a:p>
            <a:pPr>
              <a:buNone/>
            </a:pPr>
            <a:r>
              <a:rPr lang="en-US" sz="1200" dirty="0">
                <a:ea typeface="+mn-lt"/>
                <a:cs typeface="+mn-lt"/>
              </a:rPr>
              <a:t>(9)  For then will I turn to the people a pure language, that they may all call upon the name of the LORD, to serve him with one consent.</a:t>
            </a:r>
            <a:endParaRPr lang="en-US" sz="1200" dirty="0"/>
          </a:p>
          <a:p>
            <a:pPr>
              <a:buNone/>
            </a:pPr>
            <a:r>
              <a:rPr lang="en-US" sz="1200" b="1" dirty="0">
                <a:ea typeface="+mn-lt"/>
                <a:cs typeface="+mn-lt"/>
              </a:rPr>
              <a:t>Acts 3:19-21</a:t>
            </a:r>
            <a:endParaRPr lang="en-US" sz="1200" b="1" dirty="0"/>
          </a:p>
          <a:p>
            <a:pPr>
              <a:buNone/>
            </a:pPr>
            <a:r>
              <a:rPr lang="en-US" sz="1200" dirty="0">
                <a:ea typeface="+mn-lt"/>
                <a:cs typeface="+mn-lt"/>
              </a:rPr>
              <a:t>(19)  Repent ye therefore, and be converted, that your sins may be blotted out, when the times of refreshing shall come from the presence of the Lord;</a:t>
            </a:r>
            <a:endParaRPr lang="en-US" sz="1200" dirty="0"/>
          </a:p>
          <a:p>
            <a:pPr>
              <a:buNone/>
            </a:pPr>
            <a:r>
              <a:rPr lang="en-US" sz="1200" dirty="0">
                <a:ea typeface="+mn-lt"/>
                <a:cs typeface="+mn-lt"/>
              </a:rPr>
              <a:t>(20)  And he shall send Yeshua Messiah, which before was preached unto you:</a:t>
            </a:r>
            <a:endParaRPr lang="en-US" sz="1200" dirty="0"/>
          </a:p>
          <a:p>
            <a:pPr>
              <a:buNone/>
            </a:pPr>
            <a:r>
              <a:rPr lang="en-US" sz="1200" dirty="0">
                <a:ea typeface="+mn-lt"/>
                <a:cs typeface="+mn-lt"/>
              </a:rPr>
              <a:t>(21)  Whom the heaven must receive until the times of restitution of all things, which God hath spoken by the mouth of all his holy prophets since the world began.</a:t>
            </a:r>
            <a:endParaRPr lang="en-US" sz="1200" dirty="0"/>
          </a:p>
          <a:p>
            <a:pPr marL="0" indent="0">
              <a:buNone/>
            </a:pPr>
            <a:endParaRPr lang="en-US" sz="1000"/>
          </a:p>
        </p:txBody>
      </p:sp>
      <p:pic>
        <p:nvPicPr>
          <p:cNvPr id="4" name="Picture 3" descr="This may contain: a blue chair with writing on the seat">
            <a:extLst>
              <a:ext uri="{FF2B5EF4-FFF2-40B4-BE49-F238E27FC236}">
                <a16:creationId xmlns:a16="http://schemas.microsoft.com/office/drawing/2014/main" id="{61A8FC24-C10F-73AD-3DFD-35CCEF584040}"/>
              </a:ext>
            </a:extLst>
          </p:cNvPr>
          <p:cNvPicPr>
            <a:picLocks noChangeAspect="1"/>
          </p:cNvPicPr>
          <p:nvPr/>
        </p:nvPicPr>
        <p:blipFill>
          <a:blip r:embed="rId2"/>
          <a:stretch>
            <a:fillRect/>
          </a:stretch>
        </p:blipFill>
        <p:spPr>
          <a:xfrm>
            <a:off x="8795981" y="871173"/>
            <a:ext cx="2906973" cy="5145084"/>
          </a:xfrm>
          <a:prstGeom prst="rect">
            <a:avLst/>
          </a:prstGeom>
        </p:spPr>
      </p:pic>
    </p:spTree>
    <p:extLst>
      <p:ext uri="{BB962C8B-B14F-4D97-AF65-F5344CB8AC3E}">
        <p14:creationId xmlns:p14="http://schemas.microsoft.com/office/powerpoint/2010/main" val="8691500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13EFA6C3-82DC-4131-9929-2523E6FD0B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74DD47D-EDE9-28E5-034B-20B507730CB3}"/>
              </a:ext>
            </a:extLst>
          </p:cNvPr>
          <p:cNvSpPr>
            <a:spLocks noGrp="1"/>
          </p:cNvSpPr>
          <p:nvPr>
            <p:ph type="title"/>
          </p:nvPr>
        </p:nvSpPr>
        <p:spPr>
          <a:xfrm>
            <a:off x="5381625" y="609600"/>
            <a:ext cx="5816361" cy="1330839"/>
          </a:xfrm>
        </p:spPr>
        <p:txBody>
          <a:bodyPr>
            <a:normAutofit/>
          </a:bodyPr>
          <a:lstStyle/>
          <a:p>
            <a:r>
              <a:rPr lang="en-US" dirty="0"/>
              <a:t>Yah desires mercy &amp; NOT sacrifice</a:t>
            </a:r>
            <a:endParaRPr lang="en-US"/>
          </a:p>
        </p:txBody>
      </p:sp>
      <p:sp>
        <p:nvSpPr>
          <p:cNvPr id="24" name="Freeform: Shape 23">
            <a:extLst>
              <a:ext uri="{FF2B5EF4-FFF2-40B4-BE49-F238E27FC236}">
                <a16:creationId xmlns:a16="http://schemas.microsoft.com/office/drawing/2014/main" id="{AEC9469E-14CA-4358-BABC-CBF836A614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869680" cy="767978"/>
          </a:xfrm>
          <a:custGeom>
            <a:avLst/>
            <a:gdLst>
              <a:gd name="connsiteX0" fmla="*/ 0 w 10753706"/>
              <a:gd name="connsiteY0" fmla="*/ 0 h 1027260"/>
              <a:gd name="connsiteX1" fmla="*/ 10753706 w 10753706"/>
              <a:gd name="connsiteY1" fmla="*/ 0 h 1027260"/>
              <a:gd name="connsiteX2" fmla="*/ 10748809 w 10753706"/>
              <a:gd name="connsiteY2" fmla="*/ 2522 h 1027260"/>
              <a:gd name="connsiteX3" fmla="*/ 10725330 w 10753706"/>
              <a:gd name="connsiteY3" fmla="*/ 11977 h 1027260"/>
              <a:gd name="connsiteX4" fmla="*/ 10615423 w 10753706"/>
              <a:gd name="connsiteY4" fmla="*/ 52967 h 1027260"/>
              <a:gd name="connsiteX5" fmla="*/ 10533936 w 10753706"/>
              <a:gd name="connsiteY5" fmla="*/ 53095 h 1027260"/>
              <a:gd name="connsiteX6" fmla="*/ 10466876 w 10753706"/>
              <a:gd name="connsiteY6" fmla="*/ 45180 h 1027260"/>
              <a:gd name="connsiteX7" fmla="*/ 10355090 w 10753706"/>
              <a:gd name="connsiteY7" fmla="*/ 89741 h 1027260"/>
              <a:gd name="connsiteX8" fmla="*/ 10087145 w 10753706"/>
              <a:gd name="connsiteY8" fmla="*/ 66115 h 1027260"/>
              <a:gd name="connsiteX9" fmla="*/ 10015902 w 10753706"/>
              <a:gd name="connsiteY9" fmla="*/ 76178 h 1027260"/>
              <a:gd name="connsiteX10" fmla="*/ 9806005 w 10753706"/>
              <a:gd name="connsiteY10" fmla="*/ 102435 h 1027260"/>
              <a:gd name="connsiteX11" fmla="*/ 9602583 w 10753706"/>
              <a:gd name="connsiteY11" fmla="*/ 179170 h 1027260"/>
              <a:gd name="connsiteX12" fmla="*/ 9469719 w 10753706"/>
              <a:gd name="connsiteY12" fmla="*/ 174721 h 1027260"/>
              <a:gd name="connsiteX13" fmla="*/ 9408692 w 10753706"/>
              <a:gd name="connsiteY13" fmla="*/ 189513 h 1027260"/>
              <a:gd name="connsiteX14" fmla="*/ 9364151 w 10753706"/>
              <a:gd name="connsiteY14" fmla="*/ 194072 h 1027260"/>
              <a:gd name="connsiteX15" fmla="*/ 9337751 w 10753706"/>
              <a:gd name="connsiteY15" fmla="*/ 197579 h 1027260"/>
              <a:gd name="connsiteX16" fmla="*/ 9297166 w 10753706"/>
              <a:gd name="connsiteY16" fmla="*/ 216558 h 1027260"/>
              <a:gd name="connsiteX17" fmla="*/ 9123859 w 10753706"/>
              <a:gd name="connsiteY17" fmla="*/ 237356 h 1027260"/>
              <a:gd name="connsiteX18" fmla="*/ 8950741 w 10753706"/>
              <a:gd name="connsiteY18" fmla="*/ 238020 h 1027260"/>
              <a:gd name="connsiteX19" fmla="*/ 8718236 w 10753706"/>
              <a:gd name="connsiteY19" fmla="*/ 303148 h 1027260"/>
              <a:gd name="connsiteX20" fmla="*/ 8694011 w 10753706"/>
              <a:gd name="connsiteY20" fmla="*/ 308812 h 1027260"/>
              <a:gd name="connsiteX21" fmla="*/ 8611976 w 10753706"/>
              <a:gd name="connsiteY21" fmla="*/ 324819 h 1027260"/>
              <a:gd name="connsiteX22" fmla="*/ 8562074 w 10753706"/>
              <a:gd name="connsiteY22" fmla="*/ 337971 h 1027260"/>
              <a:gd name="connsiteX23" fmla="*/ 8501724 w 10753706"/>
              <a:gd name="connsiteY23" fmla="*/ 360865 h 1027260"/>
              <a:gd name="connsiteX24" fmla="*/ 8504489 w 10753706"/>
              <a:gd name="connsiteY24" fmla="*/ 364790 h 1027260"/>
              <a:gd name="connsiteX25" fmla="*/ 8492774 w 10753706"/>
              <a:gd name="connsiteY25" fmla="*/ 366181 h 1027260"/>
              <a:gd name="connsiteX26" fmla="*/ 8466405 w 10753706"/>
              <a:gd name="connsiteY26" fmla="*/ 368724 h 1027260"/>
              <a:gd name="connsiteX27" fmla="*/ 8427069 w 10753706"/>
              <a:gd name="connsiteY27" fmla="*/ 387211 h 1027260"/>
              <a:gd name="connsiteX28" fmla="*/ 8387766 w 10753706"/>
              <a:gd name="connsiteY28" fmla="*/ 377161 h 1027260"/>
              <a:gd name="connsiteX29" fmla="*/ 8315874 w 10753706"/>
              <a:gd name="connsiteY29" fmla="*/ 395527 h 1027260"/>
              <a:gd name="connsiteX30" fmla="*/ 8274474 w 10753706"/>
              <a:gd name="connsiteY30" fmla="*/ 405112 h 1027260"/>
              <a:gd name="connsiteX31" fmla="*/ 8234664 w 10753706"/>
              <a:gd name="connsiteY31" fmla="*/ 410219 h 1027260"/>
              <a:gd name="connsiteX32" fmla="*/ 8211268 w 10753706"/>
              <a:gd name="connsiteY32" fmla="*/ 416791 h 1027260"/>
              <a:gd name="connsiteX33" fmla="*/ 8188615 w 10753706"/>
              <a:gd name="connsiteY33" fmla="*/ 421755 h 1027260"/>
              <a:gd name="connsiteX34" fmla="*/ 8179981 w 10753706"/>
              <a:gd name="connsiteY34" fmla="*/ 420402 h 1027260"/>
              <a:gd name="connsiteX35" fmla="*/ 8179307 w 10753706"/>
              <a:gd name="connsiteY35" fmla="*/ 422516 h 1027260"/>
              <a:gd name="connsiteX36" fmla="*/ 8147929 w 10753706"/>
              <a:gd name="connsiteY36" fmla="*/ 450302 h 1027260"/>
              <a:gd name="connsiteX37" fmla="*/ 8089136 w 10753706"/>
              <a:gd name="connsiteY37" fmla="*/ 465283 h 1027260"/>
              <a:gd name="connsiteX38" fmla="*/ 8049973 w 10753706"/>
              <a:gd name="connsiteY38" fmla="*/ 454121 h 1027260"/>
              <a:gd name="connsiteX39" fmla="*/ 7965913 w 10753706"/>
              <a:gd name="connsiteY39" fmla="*/ 464415 h 1027260"/>
              <a:gd name="connsiteX40" fmla="*/ 7945093 w 10753706"/>
              <a:gd name="connsiteY40" fmla="*/ 464798 h 1027260"/>
              <a:gd name="connsiteX41" fmla="*/ 7935335 w 10753706"/>
              <a:gd name="connsiteY41" fmla="*/ 462442 h 1027260"/>
              <a:gd name="connsiteX42" fmla="*/ 7904779 w 10753706"/>
              <a:gd name="connsiteY42" fmla="*/ 471429 h 1027260"/>
              <a:gd name="connsiteX43" fmla="*/ 7855604 w 10753706"/>
              <a:gd name="connsiteY43" fmla="*/ 480199 h 1027260"/>
              <a:gd name="connsiteX44" fmla="*/ 7832630 w 10753706"/>
              <a:gd name="connsiteY44" fmla="*/ 485371 h 1027260"/>
              <a:gd name="connsiteX45" fmla="*/ 7812438 w 10753706"/>
              <a:gd name="connsiteY45" fmla="*/ 485391 h 1027260"/>
              <a:gd name="connsiteX46" fmla="*/ 7701399 w 10753706"/>
              <a:gd name="connsiteY46" fmla="*/ 495197 h 1027260"/>
              <a:gd name="connsiteX47" fmla="*/ 7674778 w 10753706"/>
              <a:gd name="connsiteY47" fmla="*/ 494723 h 1027260"/>
              <a:gd name="connsiteX48" fmla="*/ 7660445 w 10753706"/>
              <a:gd name="connsiteY48" fmla="*/ 490194 h 1027260"/>
              <a:gd name="connsiteX49" fmla="*/ 7651781 w 10753706"/>
              <a:gd name="connsiteY49" fmla="*/ 493084 h 1027260"/>
              <a:gd name="connsiteX50" fmla="*/ 7584807 w 10753706"/>
              <a:gd name="connsiteY50" fmla="*/ 499490 h 1027260"/>
              <a:gd name="connsiteX51" fmla="*/ 7541324 w 10753706"/>
              <a:gd name="connsiteY51" fmla="*/ 504184 h 1027260"/>
              <a:gd name="connsiteX52" fmla="*/ 7541756 w 10753706"/>
              <a:gd name="connsiteY52" fmla="*/ 512184 h 1027260"/>
              <a:gd name="connsiteX53" fmla="*/ 7503906 w 10753706"/>
              <a:gd name="connsiteY53" fmla="*/ 518551 h 1027260"/>
              <a:gd name="connsiteX54" fmla="*/ 7460411 w 10753706"/>
              <a:gd name="connsiteY54" fmla="*/ 517415 h 1027260"/>
              <a:gd name="connsiteX55" fmla="*/ 7460116 w 10753706"/>
              <a:gd name="connsiteY55" fmla="*/ 517548 h 1027260"/>
              <a:gd name="connsiteX56" fmla="*/ 7297810 w 10753706"/>
              <a:gd name="connsiteY56" fmla="*/ 563947 h 1027260"/>
              <a:gd name="connsiteX57" fmla="*/ 6946388 w 10753706"/>
              <a:gd name="connsiteY57" fmla="*/ 665244 h 1027260"/>
              <a:gd name="connsiteX58" fmla="*/ 6741704 w 10753706"/>
              <a:gd name="connsiteY58" fmla="*/ 679365 h 1027260"/>
              <a:gd name="connsiteX59" fmla="*/ 6624680 w 10753706"/>
              <a:gd name="connsiteY59" fmla="*/ 677674 h 1027260"/>
              <a:gd name="connsiteX60" fmla="*/ 6605700 w 10753706"/>
              <a:gd name="connsiteY60" fmla="*/ 683566 h 1027260"/>
              <a:gd name="connsiteX61" fmla="*/ 6576922 w 10753706"/>
              <a:gd name="connsiteY61" fmla="*/ 683030 h 1027260"/>
              <a:gd name="connsiteX62" fmla="*/ 6405123 w 10753706"/>
              <a:gd name="connsiteY62" fmla="*/ 721946 h 1027260"/>
              <a:gd name="connsiteX63" fmla="*/ 6368938 w 10753706"/>
              <a:gd name="connsiteY63" fmla="*/ 717341 h 1027260"/>
              <a:gd name="connsiteX64" fmla="*/ 6295102 w 10753706"/>
              <a:gd name="connsiteY64" fmla="*/ 729508 h 1027260"/>
              <a:gd name="connsiteX65" fmla="*/ 6202084 w 10753706"/>
              <a:gd name="connsiteY65" fmla="*/ 767091 h 1027260"/>
              <a:gd name="connsiteX66" fmla="*/ 6067157 w 10753706"/>
              <a:gd name="connsiteY66" fmla="*/ 790339 h 1027260"/>
              <a:gd name="connsiteX67" fmla="*/ 6061443 w 10753706"/>
              <a:gd name="connsiteY67" fmla="*/ 796151 h 1027260"/>
              <a:gd name="connsiteX68" fmla="*/ 6051406 w 10753706"/>
              <a:gd name="connsiteY68" fmla="*/ 800684 h 1027260"/>
              <a:gd name="connsiteX69" fmla="*/ 6049097 w 10753706"/>
              <a:gd name="connsiteY69" fmla="*/ 800636 h 1027260"/>
              <a:gd name="connsiteX70" fmla="*/ 6034222 w 10753706"/>
              <a:gd name="connsiteY70" fmla="*/ 804110 h 1027260"/>
              <a:gd name="connsiteX71" fmla="*/ 6033121 w 10753706"/>
              <a:gd name="connsiteY71" fmla="*/ 806078 h 1027260"/>
              <a:gd name="connsiteX72" fmla="*/ 6023593 w 10753706"/>
              <a:gd name="connsiteY72" fmla="*/ 808842 h 1027260"/>
              <a:gd name="connsiteX73" fmla="*/ 6006639 w 10753706"/>
              <a:gd name="connsiteY73" fmla="*/ 815304 h 1027260"/>
              <a:gd name="connsiteX74" fmla="*/ 6001762 w 10753706"/>
              <a:gd name="connsiteY74" fmla="*/ 815557 h 1027260"/>
              <a:gd name="connsiteX75" fmla="*/ 5973534 w 10753706"/>
              <a:gd name="connsiteY75" fmla="*/ 823815 h 1027260"/>
              <a:gd name="connsiteX76" fmla="*/ 5972336 w 10753706"/>
              <a:gd name="connsiteY76" fmla="*/ 823476 h 1027260"/>
              <a:gd name="connsiteX77" fmla="*/ 5960841 w 10753706"/>
              <a:gd name="connsiteY77" fmla="*/ 823819 h 1027260"/>
              <a:gd name="connsiteX78" fmla="*/ 5940719 w 10753706"/>
              <a:gd name="connsiteY78" fmla="*/ 825514 h 1027260"/>
              <a:gd name="connsiteX79" fmla="*/ 5884298 w 10753706"/>
              <a:gd name="connsiteY79" fmla="*/ 823806 h 1027260"/>
              <a:gd name="connsiteX80" fmla="*/ 5854779 w 10753706"/>
              <a:gd name="connsiteY80" fmla="*/ 832365 h 1027260"/>
              <a:gd name="connsiteX81" fmla="*/ 5848382 w 10753706"/>
              <a:gd name="connsiteY81" fmla="*/ 833844 h 1027260"/>
              <a:gd name="connsiteX82" fmla="*/ 5848066 w 10753706"/>
              <a:gd name="connsiteY82" fmla="*/ 833772 h 1027260"/>
              <a:gd name="connsiteX83" fmla="*/ 5840944 w 10753706"/>
              <a:gd name="connsiteY83" fmla="*/ 835132 h 1027260"/>
              <a:gd name="connsiteX84" fmla="*/ 5836719 w 10753706"/>
              <a:gd name="connsiteY84" fmla="*/ 836539 h 1027260"/>
              <a:gd name="connsiteX85" fmla="*/ 5824311 w 10753706"/>
              <a:gd name="connsiteY85" fmla="*/ 839408 h 1027260"/>
              <a:gd name="connsiteX86" fmla="*/ 5818788 w 10753706"/>
              <a:gd name="connsiteY86" fmla="*/ 839727 h 1027260"/>
              <a:gd name="connsiteX87" fmla="*/ 5763953 w 10753706"/>
              <a:gd name="connsiteY87" fmla="*/ 834282 h 1027260"/>
              <a:gd name="connsiteX88" fmla="*/ 5667748 w 10753706"/>
              <a:gd name="connsiteY88" fmla="*/ 840211 h 1027260"/>
              <a:gd name="connsiteX89" fmla="*/ 5573108 w 10753706"/>
              <a:gd name="connsiteY89" fmla="*/ 847611 h 1027260"/>
              <a:gd name="connsiteX90" fmla="*/ 5539137 w 10753706"/>
              <a:gd name="connsiteY90" fmla="*/ 851033 h 1027260"/>
              <a:gd name="connsiteX91" fmla="*/ 5510651 w 10753706"/>
              <a:gd name="connsiteY91" fmla="*/ 844215 h 1027260"/>
              <a:gd name="connsiteX92" fmla="*/ 5457331 w 10753706"/>
              <a:gd name="connsiteY92" fmla="*/ 839159 h 1027260"/>
              <a:gd name="connsiteX93" fmla="*/ 5410613 w 10753706"/>
              <a:gd name="connsiteY93" fmla="*/ 834358 h 1027260"/>
              <a:gd name="connsiteX94" fmla="*/ 5370040 w 10753706"/>
              <a:gd name="connsiteY94" fmla="*/ 862127 h 1027260"/>
              <a:gd name="connsiteX95" fmla="*/ 5318778 w 10753706"/>
              <a:gd name="connsiteY95" fmla="*/ 855310 h 1027260"/>
              <a:gd name="connsiteX96" fmla="*/ 5298645 w 10753706"/>
              <a:gd name="connsiteY96" fmla="*/ 855171 h 1027260"/>
              <a:gd name="connsiteX97" fmla="*/ 5253828 w 10753706"/>
              <a:gd name="connsiteY97" fmla="*/ 859670 h 1027260"/>
              <a:gd name="connsiteX98" fmla="*/ 5216955 w 10753706"/>
              <a:gd name="connsiteY98" fmla="*/ 866245 h 1027260"/>
              <a:gd name="connsiteX99" fmla="*/ 5214344 w 10753706"/>
              <a:gd name="connsiteY99" fmla="*/ 868102 h 1027260"/>
              <a:gd name="connsiteX100" fmla="*/ 5195561 w 10753706"/>
              <a:gd name="connsiteY100" fmla="*/ 869949 h 1027260"/>
              <a:gd name="connsiteX101" fmla="*/ 5182555 w 10753706"/>
              <a:gd name="connsiteY101" fmla="*/ 873542 h 1027260"/>
              <a:gd name="connsiteX102" fmla="*/ 5172552 w 10753706"/>
              <a:gd name="connsiteY102" fmla="*/ 878801 h 1027260"/>
              <a:gd name="connsiteX103" fmla="*/ 5027993 w 10753706"/>
              <a:gd name="connsiteY103" fmla="*/ 889666 h 1027260"/>
              <a:gd name="connsiteX104" fmla="*/ 4939844 w 10753706"/>
              <a:gd name="connsiteY104" fmla="*/ 934802 h 1027260"/>
              <a:gd name="connsiteX105" fmla="*/ 4792576 w 10753706"/>
              <a:gd name="connsiteY105" fmla="*/ 934820 h 1027260"/>
              <a:gd name="connsiteX106" fmla="*/ 4602423 w 10753706"/>
              <a:gd name="connsiteY106" fmla="*/ 958063 h 1027260"/>
              <a:gd name="connsiteX107" fmla="*/ 4290656 w 10753706"/>
              <a:gd name="connsiteY107" fmla="*/ 969152 h 1027260"/>
              <a:gd name="connsiteX108" fmla="*/ 3952334 w 10753706"/>
              <a:gd name="connsiteY108" fmla="*/ 954043 h 1027260"/>
              <a:gd name="connsiteX109" fmla="*/ 3858560 w 10753706"/>
              <a:gd name="connsiteY109" fmla="*/ 948781 h 1027260"/>
              <a:gd name="connsiteX110" fmla="*/ 3846597 w 10753706"/>
              <a:gd name="connsiteY110" fmla="*/ 948382 h 1027260"/>
              <a:gd name="connsiteX111" fmla="*/ 3736044 w 10753706"/>
              <a:gd name="connsiteY111" fmla="*/ 947759 h 1027260"/>
              <a:gd name="connsiteX112" fmla="*/ 3713136 w 10753706"/>
              <a:gd name="connsiteY112" fmla="*/ 946963 h 1027260"/>
              <a:gd name="connsiteX113" fmla="*/ 3695939 w 10753706"/>
              <a:gd name="connsiteY113" fmla="*/ 943639 h 1027260"/>
              <a:gd name="connsiteX114" fmla="*/ 3694125 w 10753706"/>
              <a:gd name="connsiteY114" fmla="*/ 940567 h 1027260"/>
              <a:gd name="connsiteX115" fmla="*/ 3681925 w 10753706"/>
              <a:gd name="connsiteY115" fmla="*/ 939706 h 1027260"/>
              <a:gd name="connsiteX116" fmla="*/ 3679204 w 10753706"/>
              <a:gd name="connsiteY116" fmla="*/ 938926 h 1027260"/>
              <a:gd name="connsiteX117" fmla="*/ 3615656 w 10753706"/>
              <a:gd name="connsiteY117" fmla="*/ 940320 h 1027260"/>
              <a:gd name="connsiteX118" fmla="*/ 3567983 w 10753706"/>
              <a:gd name="connsiteY118" fmla="*/ 935596 h 1027260"/>
              <a:gd name="connsiteX119" fmla="*/ 3422423 w 10753706"/>
              <a:gd name="connsiteY119" fmla="*/ 932129 h 1027260"/>
              <a:gd name="connsiteX120" fmla="*/ 3310925 w 10753706"/>
              <a:gd name="connsiteY120" fmla="*/ 911072 h 1027260"/>
              <a:gd name="connsiteX121" fmla="*/ 3139421 w 10753706"/>
              <a:gd name="connsiteY121" fmla="*/ 934151 h 1027260"/>
              <a:gd name="connsiteX122" fmla="*/ 2996922 w 10753706"/>
              <a:gd name="connsiteY122" fmla="*/ 927537 h 1027260"/>
              <a:gd name="connsiteX123" fmla="*/ 2982785 w 10753706"/>
              <a:gd name="connsiteY123" fmla="*/ 931453 h 1027260"/>
              <a:gd name="connsiteX124" fmla="*/ 2967478 w 10753706"/>
              <a:gd name="connsiteY124" fmla="*/ 933397 h 1027260"/>
              <a:gd name="connsiteX125" fmla="*/ 2948552 w 10753706"/>
              <a:gd name="connsiteY125" fmla="*/ 932961 h 1027260"/>
              <a:gd name="connsiteX126" fmla="*/ 2944404 w 10753706"/>
              <a:gd name="connsiteY126" fmla="*/ 934452 h 1027260"/>
              <a:gd name="connsiteX127" fmla="*/ 2908608 w 10753706"/>
              <a:gd name="connsiteY127" fmla="*/ 937205 h 1027260"/>
              <a:gd name="connsiteX128" fmla="*/ 2904443 w 10753706"/>
              <a:gd name="connsiteY128" fmla="*/ 936455 h 1027260"/>
              <a:gd name="connsiteX129" fmla="*/ 2868935 w 10753706"/>
              <a:gd name="connsiteY129" fmla="*/ 938022 h 1027260"/>
              <a:gd name="connsiteX130" fmla="*/ 2868586 w 10753706"/>
              <a:gd name="connsiteY130" fmla="*/ 937487 h 1027260"/>
              <a:gd name="connsiteX131" fmla="*/ 2859191 w 10753706"/>
              <a:gd name="connsiteY131" fmla="*/ 935503 h 1027260"/>
              <a:gd name="connsiteX132" fmla="*/ 2840915 w 10753706"/>
              <a:gd name="connsiteY132" fmla="*/ 932977 h 1027260"/>
              <a:gd name="connsiteX133" fmla="*/ 2763509 w 10753706"/>
              <a:gd name="connsiteY133" fmla="*/ 921850 h 1027260"/>
              <a:gd name="connsiteX134" fmla="*/ 2756121 w 10753706"/>
              <a:gd name="connsiteY134" fmla="*/ 921864 h 1027260"/>
              <a:gd name="connsiteX135" fmla="*/ 2755998 w 10753706"/>
              <a:gd name="connsiteY135" fmla="*/ 921739 h 1027260"/>
              <a:gd name="connsiteX136" fmla="*/ 2748255 w 10753706"/>
              <a:gd name="connsiteY136" fmla="*/ 921505 h 1027260"/>
              <a:gd name="connsiteX137" fmla="*/ 2694601 w 10753706"/>
              <a:gd name="connsiteY137" fmla="*/ 915575 h 1027260"/>
              <a:gd name="connsiteX138" fmla="*/ 2635357 w 10753706"/>
              <a:gd name="connsiteY138" fmla="*/ 910976 h 1027260"/>
              <a:gd name="connsiteX139" fmla="*/ 2601047 w 10753706"/>
              <a:gd name="connsiteY139" fmla="*/ 910263 h 1027260"/>
              <a:gd name="connsiteX140" fmla="*/ 2507482 w 10753706"/>
              <a:gd name="connsiteY140" fmla="*/ 906211 h 1027260"/>
              <a:gd name="connsiteX141" fmla="*/ 2413884 w 10753706"/>
              <a:gd name="connsiteY141" fmla="*/ 900545 h 1027260"/>
              <a:gd name="connsiteX142" fmla="*/ 2368912 w 10753706"/>
              <a:gd name="connsiteY142" fmla="*/ 888755 h 1027260"/>
              <a:gd name="connsiteX143" fmla="*/ 2349490 w 10753706"/>
              <a:gd name="connsiteY143" fmla="*/ 889719 h 1027260"/>
              <a:gd name="connsiteX144" fmla="*/ 2344290 w 10753706"/>
              <a:gd name="connsiteY144" fmla="*/ 890584 h 1027260"/>
              <a:gd name="connsiteX145" fmla="*/ 2336488 w 10753706"/>
              <a:gd name="connsiteY145" fmla="*/ 891058 h 1027260"/>
              <a:gd name="connsiteX146" fmla="*/ 2329015 w 10753706"/>
              <a:gd name="connsiteY146" fmla="*/ 891627 h 1027260"/>
              <a:gd name="connsiteX147" fmla="*/ 2293898 w 10753706"/>
              <a:gd name="connsiteY147" fmla="*/ 896431 h 1027260"/>
              <a:gd name="connsiteX148" fmla="*/ 2243927 w 10753706"/>
              <a:gd name="connsiteY148" fmla="*/ 888076 h 1027260"/>
              <a:gd name="connsiteX149" fmla="*/ 2223920 w 10753706"/>
              <a:gd name="connsiteY149" fmla="*/ 887331 h 1027260"/>
              <a:gd name="connsiteX150" fmla="*/ 2213081 w 10753706"/>
              <a:gd name="connsiteY150" fmla="*/ 886302 h 1027260"/>
              <a:gd name="connsiteX151" fmla="*/ 2212307 w 10753706"/>
              <a:gd name="connsiteY151" fmla="*/ 885829 h 1027260"/>
              <a:gd name="connsiteX152" fmla="*/ 2152321 w 10753706"/>
              <a:gd name="connsiteY152" fmla="*/ 894418 h 1027260"/>
              <a:gd name="connsiteX153" fmla="*/ 2140985 w 10753706"/>
              <a:gd name="connsiteY153" fmla="*/ 895968 h 1027260"/>
              <a:gd name="connsiteX154" fmla="*/ 2121210 w 10753706"/>
              <a:gd name="connsiteY154" fmla="*/ 899354 h 1027260"/>
              <a:gd name="connsiteX155" fmla="*/ 2119146 w 10753706"/>
              <a:gd name="connsiteY155" fmla="*/ 899033 h 1027260"/>
              <a:gd name="connsiteX156" fmla="*/ 2105666 w 10753706"/>
              <a:gd name="connsiteY156" fmla="*/ 902240 h 1027260"/>
              <a:gd name="connsiteX157" fmla="*/ 2094924 w 10753706"/>
              <a:gd name="connsiteY157" fmla="*/ 907203 h 1027260"/>
              <a:gd name="connsiteX158" fmla="*/ 1949478 w 10753706"/>
              <a:gd name="connsiteY158" fmla="*/ 913748 h 1027260"/>
              <a:gd name="connsiteX159" fmla="*/ 1749684 w 10753706"/>
              <a:gd name="connsiteY159" fmla="*/ 942223 h 1027260"/>
              <a:gd name="connsiteX160" fmla="*/ 1585576 w 10753706"/>
              <a:gd name="connsiteY160" fmla="*/ 954170 h 1027260"/>
              <a:gd name="connsiteX161" fmla="*/ 1476250 w 10753706"/>
              <a:gd name="connsiteY161" fmla="*/ 950653 h 1027260"/>
              <a:gd name="connsiteX162" fmla="*/ 1433927 w 10753706"/>
              <a:gd name="connsiteY162" fmla="*/ 959926 h 1027260"/>
              <a:gd name="connsiteX163" fmla="*/ 1414893 w 10753706"/>
              <a:gd name="connsiteY163" fmla="*/ 957671 h 1027260"/>
              <a:gd name="connsiteX164" fmla="*/ 1411585 w 10753706"/>
              <a:gd name="connsiteY164" fmla="*/ 957179 h 1027260"/>
              <a:gd name="connsiteX165" fmla="*/ 1398896 w 10753706"/>
              <a:gd name="connsiteY165" fmla="*/ 957460 h 1027260"/>
              <a:gd name="connsiteX166" fmla="*/ 1394632 w 10753706"/>
              <a:gd name="connsiteY166" fmla="*/ 954725 h 1027260"/>
              <a:gd name="connsiteX167" fmla="*/ 1375043 w 10753706"/>
              <a:gd name="connsiteY167" fmla="*/ 953132 h 1027260"/>
              <a:gd name="connsiteX168" fmla="*/ 1351876 w 10753706"/>
              <a:gd name="connsiteY168" fmla="*/ 954436 h 1027260"/>
              <a:gd name="connsiteX169" fmla="*/ 1242676 w 10753706"/>
              <a:gd name="connsiteY169" fmla="*/ 963767 h 1027260"/>
              <a:gd name="connsiteX170" fmla="*/ 1205993 w 10753706"/>
              <a:gd name="connsiteY170" fmla="*/ 974080 h 1027260"/>
              <a:gd name="connsiteX171" fmla="*/ 1052221 w 10753706"/>
              <a:gd name="connsiteY171" fmla="*/ 963954 h 1027260"/>
              <a:gd name="connsiteX172" fmla="*/ 968270 w 10753706"/>
              <a:gd name="connsiteY172" fmla="*/ 964761 h 1027260"/>
              <a:gd name="connsiteX173" fmla="*/ 874493 w 10753706"/>
              <a:gd name="connsiteY173" fmla="*/ 998122 h 1027260"/>
              <a:gd name="connsiteX174" fmla="*/ 814411 w 10753706"/>
              <a:gd name="connsiteY174" fmla="*/ 1007391 h 1027260"/>
              <a:gd name="connsiteX175" fmla="*/ 688604 w 10753706"/>
              <a:gd name="connsiteY175" fmla="*/ 1015631 h 1027260"/>
              <a:gd name="connsiteX176" fmla="*/ 618171 w 10753706"/>
              <a:gd name="connsiteY176" fmla="*/ 1027260 h 1027260"/>
              <a:gd name="connsiteX177" fmla="*/ 570379 w 10753706"/>
              <a:gd name="connsiteY177" fmla="*/ 1023487 h 1027260"/>
              <a:gd name="connsiteX178" fmla="*/ 482519 w 10753706"/>
              <a:gd name="connsiteY178" fmla="*/ 1002108 h 1027260"/>
              <a:gd name="connsiteX179" fmla="*/ 475319 w 10753706"/>
              <a:gd name="connsiteY179" fmla="*/ 1009922 h 1027260"/>
              <a:gd name="connsiteX180" fmla="*/ 431104 w 10753706"/>
              <a:gd name="connsiteY180" fmla="*/ 1009317 h 1027260"/>
              <a:gd name="connsiteX181" fmla="*/ 363782 w 10753706"/>
              <a:gd name="connsiteY181" fmla="*/ 1007585 h 1027260"/>
              <a:gd name="connsiteX182" fmla="*/ 325533 w 10753706"/>
              <a:gd name="connsiteY182" fmla="*/ 1008502 h 1027260"/>
              <a:gd name="connsiteX183" fmla="*/ 220429 w 10753706"/>
              <a:gd name="connsiteY183" fmla="*/ 1008927 h 1027260"/>
              <a:gd name="connsiteX184" fmla="*/ 114676 w 10753706"/>
              <a:gd name="connsiteY184" fmla="*/ 1007765 h 1027260"/>
              <a:gd name="connsiteX185" fmla="*/ 13470 w 10753706"/>
              <a:gd name="connsiteY185" fmla="*/ 998544 h 1027260"/>
              <a:gd name="connsiteX186" fmla="*/ 0 w 10753706"/>
              <a:gd name="connsiteY186" fmla="*/ 997355 h 102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Lst>
            <a:rect l="l" t="t" r="r" b="b"/>
            <a:pathLst>
              <a:path w="10753706" h="1027260">
                <a:moveTo>
                  <a:pt x="0" y="0"/>
                </a:moveTo>
                <a:lnTo>
                  <a:pt x="10753706" y="0"/>
                </a:lnTo>
                <a:lnTo>
                  <a:pt x="10748809" y="2522"/>
                </a:lnTo>
                <a:cubicBezTo>
                  <a:pt x="10744031" y="4644"/>
                  <a:pt x="10737551" y="7204"/>
                  <a:pt x="10725330" y="11977"/>
                </a:cubicBezTo>
                <a:cubicBezTo>
                  <a:pt x="10700888" y="21523"/>
                  <a:pt x="10652058" y="39304"/>
                  <a:pt x="10615423" y="52967"/>
                </a:cubicBezTo>
                <a:cubicBezTo>
                  <a:pt x="10598524" y="49017"/>
                  <a:pt x="10550674" y="61360"/>
                  <a:pt x="10533936" y="53095"/>
                </a:cubicBezTo>
                <a:cubicBezTo>
                  <a:pt x="10519435" y="55674"/>
                  <a:pt x="10480156" y="49393"/>
                  <a:pt x="10466876" y="45180"/>
                </a:cubicBezTo>
                <a:cubicBezTo>
                  <a:pt x="10443145" y="68059"/>
                  <a:pt x="10382269" y="71294"/>
                  <a:pt x="10355090" y="89741"/>
                </a:cubicBezTo>
                <a:cubicBezTo>
                  <a:pt x="10286222" y="95376"/>
                  <a:pt x="10146285" y="63529"/>
                  <a:pt x="10087145" y="66115"/>
                </a:cubicBezTo>
                <a:cubicBezTo>
                  <a:pt x="10067575" y="79584"/>
                  <a:pt x="10043111" y="68921"/>
                  <a:pt x="10015902" y="76178"/>
                </a:cubicBezTo>
                <a:cubicBezTo>
                  <a:pt x="9952302" y="84628"/>
                  <a:pt x="9893286" y="103337"/>
                  <a:pt x="9806005" y="102435"/>
                </a:cubicBezTo>
                <a:cubicBezTo>
                  <a:pt x="9782247" y="141133"/>
                  <a:pt x="9674787" y="151643"/>
                  <a:pt x="9602583" y="179170"/>
                </a:cubicBezTo>
                <a:cubicBezTo>
                  <a:pt x="9557658" y="187584"/>
                  <a:pt x="9478290" y="154235"/>
                  <a:pt x="9469719" y="174721"/>
                </a:cubicBezTo>
                <a:cubicBezTo>
                  <a:pt x="9443779" y="165070"/>
                  <a:pt x="9431317" y="185692"/>
                  <a:pt x="9408692" y="189513"/>
                </a:cubicBezTo>
                <a:cubicBezTo>
                  <a:pt x="9387154" y="183843"/>
                  <a:pt x="9380475" y="191089"/>
                  <a:pt x="9364151" y="194072"/>
                </a:cubicBezTo>
                <a:cubicBezTo>
                  <a:pt x="9354686" y="190222"/>
                  <a:pt x="9340485" y="191782"/>
                  <a:pt x="9337751" y="197579"/>
                </a:cubicBezTo>
                <a:cubicBezTo>
                  <a:pt x="9349566" y="209270"/>
                  <a:pt x="9297468" y="207714"/>
                  <a:pt x="9297166" y="216558"/>
                </a:cubicBezTo>
                <a:cubicBezTo>
                  <a:pt x="9269057" y="220999"/>
                  <a:pt x="9139630" y="221783"/>
                  <a:pt x="9123859" y="237356"/>
                </a:cubicBezTo>
                <a:cubicBezTo>
                  <a:pt x="9068176" y="249209"/>
                  <a:pt x="8975349" y="235349"/>
                  <a:pt x="8950741" y="238020"/>
                </a:cubicBezTo>
                <a:cubicBezTo>
                  <a:pt x="8916265" y="215428"/>
                  <a:pt x="8822808" y="292026"/>
                  <a:pt x="8718236" y="303148"/>
                </a:cubicBezTo>
                <a:cubicBezTo>
                  <a:pt x="8703111" y="302060"/>
                  <a:pt x="8695551" y="302792"/>
                  <a:pt x="8694011" y="308812"/>
                </a:cubicBezTo>
                <a:cubicBezTo>
                  <a:pt x="8661810" y="312764"/>
                  <a:pt x="8637956" y="329628"/>
                  <a:pt x="8611976" y="324819"/>
                </a:cubicBezTo>
                <a:cubicBezTo>
                  <a:pt x="8621849" y="336388"/>
                  <a:pt x="8562809" y="325917"/>
                  <a:pt x="8562074" y="337971"/>
                </a:cubicBezTo>
                <a:cubicBezTo>
                  <a:pt x="8543699" y="343978"/>
                  <a:pt x="8511321" y="356396"/>
                  <a:pt x="8501724" y="360865"/>
                </a:cubicBezTo>
                <a:lnTo>
                  <a:pt x="8504489" y="364790"/>
                </a:lnTo>
                <a:lnTo>
                  <a:pt x="8492774" y="366181"/>
                </a:lnTo>
                <a:lnTo>
                  <a:pt x="8466405" y="368724"/>
                </a:lnTo>
                <a:cubicBezTo>
                  <a:pt x="8455454" y="372229"/>
                  <a:pt x="8440175" y="385805"/>
                  <a:pt x="8427069" y="387211"/>
                </a:cubicBezTo>
                <a:cubicBezTo>
                  <a:pt x="8400442" y="392215"/>
                  <a:pt x="8397079" y="382989"/>
                  <a:pt x="8387766" y="377161"/>
                </a:cubicBezTo>
                <a:cubicBezTo>
                  <a:pt x="8369233" y="378548"/>
                  <a:pt x="8334756" y="390869"/>
                  <a:pt x="8315874" y="395527"/>
                </a:cubicBezTo>
                <a:cubicBezTo>
                  <a:pt x="8306664" y="400500"/>
                  <a:pt x="8272845" y="393679"/>
                  <a:pt x="8274474" y="405112"/>
                </a:cubicBezTo>
                <a:cubicBezTo>
                  <a:pt x="8255483" y="406194"/>
                  <a:pt x="8244963" y="408376"/>
                  <a:pt x="8234664" y="410219"/>
                </a:cubicBezTo>
                <a:lnTo>
                  <a:pt x="8211268" y="416791"/>
                </a:lnTo>
                <a:cubicBezTo>
                  <a:pt x="8204720" y="419941"/>
                  <a:pt x="8197411" y="422004"/>
                  <a:pt x="8188615" y="421755"/>
                </a:cubicBezTo>
                <a:lnTo>
                  <a:pt x="8179981" y="420402"/>
                </a:lnTo>
                <a:lnTo>
                  <a:pt x="8179307" y="422516"/>
                </a:lnTo>
                <a:cubicBezTo>
                  <a:pt x="8179027" y="425797"/>
                  <a:pt x="8175790" y="448341"/>
                  <a:pt x="8147929" y="450302"/>
                </a:cubicBezTo>
                <a:cubicBezTo>
                  <a:pt x="8130300" y="457967"/>
                  <a:pt x="8114933" y="461015"/>
                  <a:pt x="8089136" y="465283"/>
                </a:cubicBezTo>
                <a:cubicBezTo>
                  <a:pt x="8072810" y="465920"/>
                  <a:pt x="8069376" y="451569"/>
                  <a:pt x="8049973" y="454121"/>
                </a:cubicBezTo>
                <a:cubicBezTo>
                  <a:pt x="7974508" y="471465"/>
                  <a:pt x="8006050" y="447139"/>
                  <a:pt x="7965913" y="464415"/>
                </a:cubicBezTo>
                <a:cubicBezTo>
                  <a:pt x="7958234" y="466025"/>
                  <a:pt x="7951405" y="465800"/>
                  <a:pt x="7945093" y="464798"/>
                </a:cubicBezTo>
                <a:lnTo>
                  <a:pt x="7935335" y="462442"/>
                </a:lnTo>
                <a:lnTo>
                  <a:pt x="7904779" y="471429"/>
                </a:lnTo>
                <a:cubicBezTo>
                  <a:pt x="7889387" y="474999"/>
                  <a:pt x="7872867" y="477951"/>
                  <a:pt x="7855604" y="480199"/>
                </a:cubicBezTo>
                <a:cubicBezTo>
                  <a:pt x="7850005" y="476378"/>
                  <a:pt x="7838628" y="483595"/>
                  <a:pt x="7832630" y="485371"/>
                </a:cubicBezTo>
                <a:cubicBezTo>
                  <a:pt x="7831473" y="482645"/>
                  <a:pt x="7816623" y="482661"/>
                  <a:pt x="7812438" y="485391"/>
                </a:cubicBezTo>
                <a:cubicBezTo>
                  <a:pt x="7709470" y="505049"/>
                  <a:pt x="7759426" y="473956"/>
                  <a:pt x="7701399" y="495197"/>
                </a:cubicBezTo>
                <a:cubicBezTo>
                  <a:pt x="7690986" y="496989"/>
                  <a:pt x="7682397" y="496365"/>
                  <a:pt x="7674778" y="494723"/>
                </a:cubicBezTo>
                <a:lnTo>
                  <a:pt x="7660445" y="490194"/>
                </a:lnTo>
                <a:lnTo>
                  <a:pt x="7651781" y="493084"/>
                </a:lnTo>
                <a:cubicBezTo>
                  <a:pt x="7616113" y="496548"/>
                  <a:pt x="7603273" y="491735"/>
                  <a:pt x="7584807" y="499490"/>
                </a:cubicBezTo>
                <a:cubicBezTo>
                  <a:pt x="7549256" y="490212"/>
                  <a:pt x="7563949" y="500167"/>
                  <a:pt x="7541324" y="504184"/>
                </a:cubicBezTo>
                <a:cubicBezTo>
                  <a:pt x="7523851" y="508307"/>
                  <a:pt x="7559546" y="509825"/>
                  <a:pt x="7541756" y="512184"/>
                </a:cubicBezTo>
                <a:cubicBezTo>
                  <a:pt x="7520963" y="510864"/>
                  <a:pt x="7525755" y="520497"/>
                  <a:pt x="7503906" y="518551"/>
                </a:cubicBezTo>
                <a:cubicBezTo>
                  <a:pt x="7505924" y="510774"/>
                  <a:pt x="7464361" y="523683"/>
                  <a:pt x="7460411" y="517415"/>
                </a:cubicBezTo>
                <a:lnTo>
                  <a:pt x="7460116" y="517548"/>
                </a:lnTo>
                <a:cubicBezTo>
                  <a:pt x="7447785" y="530928"/>
                  <a:pt x="7310141" y="550568"/>
                  <a:pt x="7297810" y="563947"/>
                </a:cubicBezTo>
                <a:cubicBezTo>
                  <a:pt x="7221791" y="605698"/>
                  <a:pt x="7039072" y="646008"/>
                  <a:pt x="6946388" y="665244"/>
                </a:cubicBezTo>
                <a:cubicBezTo>
                  <a:pt x="6853704" y="684480"/>
                  <a:pt x="6804875" y="677485"/>
                  <a:pt x="6741704" y="679365"/>
                </a:cubicBezTo>
                <a:lnTo>
                  <a:pt x="6624680" y="677674"/>
                </a:lnTo>
                <a:lnTo>
                  <a:pt x="6605700" y="683566"/>
                </a:lnTo>
                <a:cubicBezTo>
                  <a:pt x="6603309" y="685184"/>
                  <a:pt x="6599550" y="685647"/>
                  <a:pt x="6576922" y="683030"/>
                </a:cubicBezTo>
                <a:cubicBezTo>
                  <a:pt x="6527275" y="698355"/>
                  <a:pt x="6440981" y="702347"/>
                  <a:pt x="6405123" y="721946"/>
                </a:cubicBezTo>
                <a:cubicBezTo>
                  <a:pt x="6407963" y="715467"/>
                  <a:pt x="6383450" y="712913"/>
                  <a:pt x="6368938" y="717341"/>
                </a:cubicBezTo>
                <a:cubicBezTo>
                  <a:pt x="6377914" y="692119"/>
                  <a:pt x="6315316" y="744281"/>
                  <a:pt x="6295102" y="729508"/>
                </a:cubicBezTo>
                <a:cubicBezTo>
                  <a:pt x="6300358" y="744473"/>
                  <a:pt x="6240070" y="776254"/>
                  <a:pt x="6202084" y="767091"/>
                </a:cubicBezTo>
                <a:cubicBezTo>
                  <a:pt x="6152826" y="774744"/>
                  <a:pt x="6122010" y="790367"/>
                  <a:pt x="6067157" y="790339"/>
                </a:cubicBezTo>
                <a:cubicBezTo>
                  <a:pt x="6066310" y="792484"/>
                  <a:pt x="6064283" y="794403"/>
                  <a:pt x="6061443" y="796151"/>
                </a:cubicBezTo>
                <a:lnTo>
                  <a:pt x="6051406" y="800684"/>
                </a:lnTo>
                <a:lnTo>
                  <a:pt x="6049097" y="800636"/>
                </a:lnTo>
                <a:cubicBezTo>
                  <a:pt x="6040408" y="801393"/>
                  <a:pt x="6036299" y="802645"/>
                  <a:pt x="6034222" y="804110"/>
                </a:cubicBezTo>
                <a:lnTo>
                  <a:pt x="6033121" y="806078"/>
                </a:lnTo>
                <a:lnTo>
                  <a:pt x="6023593" y="808842"/>
                </a:lnTo>
                <a:lnTo>
                  <a:pt x="6006639" y="815304"/>
                </a:lnTo>
                <a:lnTo>
                  <a:pt x="6001762" y="815557"/>
                </a:lnTo>
                <a:lnTo>
                  <a:pt x="5973534" y="823815"/>
                </a:lnTo>
                <a:lnTo>
                  <a:pt x="5972336" y="823476"/>
                </a:lnTo>
                <a:cubicBezTo>
                  <a:pt x="5969004" y="822901"/>
                  <a:pt x="5965329" y="822833"/>
                  <a:pt x="5960841" y="823819"/>
                </a:cubicBezTo>
                <a:cubicBezTo>
                  <a:pt x="5955860" y="815655"/>
                  <a:pt x="5953515" y="821882"/>
                  <a:pt x="5940719" y="825514"/>
                </a:cubicBezTo>
                <a:cubicBezTo>
                  <a:pt x="5930130" y="813644"/>
                  <a:pt x="5900943" y="827979"/>
                  <a:pt x="5884298" y="823806"/>
                </a:cubicBezTo>
                <a:cubicBezTo>
                  <a:pt x="5875133" y="826741"/>
                  <a:pt x="5865250" y="829630"/>
                  <a:pt x="5854779" y="832365"/>
                </a:cubicBezTo>
                <a:lnTo>
                  <a:pt x="5848382" y="833844"/>
                </a:lnTo>
                <a:lnTo>
                  <a:pt x="5848066" y="833772"/>
                </a:lnTo>
                <a:cubicBezTo>
                  <a:pt x="5846273" y="833879"/>
                  <a:pt x="5844018" y="834284"/>
                  <a:pt x="5840944" y="835132"/>
                </a:cubicBezTo>
                <a:lnTo>
                  <a:pt x="5836719" y="836539"/>
                </a:lnTo>
                <a:lnTo>
                  <a:pt x="5824311" y="839408"/>
                </a:lnTo>
                <a:lnTo>
                  <a:pt x="5818788" y="839727"/>
                </a:lnTo>
                <a:cubicBezTo>
                  <a:pt x="5797008" y="838594"/>
                  <a:pt x="5786883" y="822081"/>
                  <a:pt x="5763953" y="834282"/>
                </a:cubicBezTo>
                <a:cubicBezTo>
                  <a:pt x="5726813" y="837521"/>
                  <a:pt x="5699446" y="830949"/>
                  <a:pt x="5667748" y="840211"/>
                </a:cubicBezTo>
                <a:cubicBezTo>
                  <a:pt x="5632959" y="843205"/>
                  <a:pt x="5601436" y="842280"/>
                  <a:pt x="5573108" y="847611"/>
                </a:cubicBezTo>
                <a:cubicBezTo>
                  <a:pt x="5560030" y="845832"/>
                  <a:pt x="5549547" y="851598"/>
                  <a:pt x="5539137" y="851033"/>
                </a:cubicBezTo>
                <a:cubicBezTo>
                  <a:pt x="5528728" y="850467"/>
                  <a:pt x="5529256" y="837509"/>
                  <a:pt x="5510651" y="844215"/>
                </a:cubicBezTo>
                <a:cubicBezTo>
                  <a:pt x="5494241" y="833607"/>
                  <a:pt x="5466101" y="839171"/>
                  <a:pt x="5457331" y="839159"/>
                </a:cubicBezTo>
                <a:lnTo>
                  <a:pt x="5410613" y="834358"/>
                </a:lnTo>
                <a:lnTo>
                  <a:pt x="5370040" y="862127"/>
                </a:lnTo>
                <a:cubicBezTo>
                  <a:pt x="5357863" y="856469"/>
                  <a:pt x="5319115" y="868069"/>
                  <a:pt x="5318778" y="855310"/>
                </a:cubicBezTo>
                <a:cubicBezTo>
                  <a:pt x="5303920" y="857760"/>
                  <a:pt x="5296727" y="863736"/>
                  <a:pt x="5298645" y="855171"/>
                </a:cubicBezTo>
                <a:cubicBezTo>
                  <a:pt x="5287819" y="855897"/>
                  <a:pt x="5267444" y="857825"/>
                  <a:pt x="5253828" y="859670"/>
                </a:cubicBezTo>
                <a:lnTo>
                  <a:pt x="5216955" y="866245"/>
                </a:lnTo>
                <a:lnTo>
                  <a:pt x="5214344" y="868102"/>
                </a:lnTo>
                <a:cubicBezTo>
                  <a:pt x="5210778" y="868719"/>
                  <a:pt x="5200859" y="869042"/>
                  <a:pt x="5195561" y="869949"/>
                </a:cubicBezTo>
                <a:lnTo>
                  <a:pt x="5182555" y="873542"/>
                </a:lnTo>
                <a:cubicBezTo>
                  <a:pt x="5178496" y="875023"/>
                  <a:pt x="5175066" y="876746"/>
                  <a:pt x="5172552" y="878801"/>
                </a:cubicBezTo>
                <a:cubicBezTo>
                  <a:pt x="5121406" y="873797"/>
                  <a:pt x="5080096" y="886529"/>
                  <a:pt x="5027993" y="889666"/>
                </a:cubicBezTo>
                <a:cubicBezTo>
                  <a:pt x="4999924" y="877115"/>
                  <a:pt x="4946973" y="919452"/>
                  <a:pt x="4939844" y="934802"/>
                </a:cubicBezTo>
                <a:cubicBezTo>
                  <a:pt x="4895154" y="940701"/>
                  <a:pt x="4844006" y="928240"/>
                  <a:pt x="4792576" y="934820"/>
                </a:cubicBezTo>
                <a:lnTo>
                  <a:pt x="4602423" y="958063"/>
                </a:lnTo>
                <a:cubicBezTo>
                  <a:pt x="4488530" y="967131"/>
                  <a:pt x="4399004" y="969822"/>
                  <a:pt x="4290656" y="969152"/>
                </a:cubicBezTo>
                <a:cubicBezTo>
                  <a:pt x="4182308" y="968482"/>
                  <a:pt x="4046938" y="971167"/>
                  <a:pt x="3952334" y="954043"/>
                </a:cubicBezTo>
                <a:lnTo>
                  <a:pt x="3858560" y="948781"/>
                </a:lnTo>
                <a:lnTo>
                  <a:pt x="3846597" y="948382"/>
                </a:lnTo>
                <a:cubicBezTo>
                  <a:pt x="3807516" y="956616"/>
                  <a:pt x="3767475" y="941640"/>
                  <a:pt x="3736044" y="947759"/>
                </a:cubicBezTo>
                <a:cubicBezTo>
                  <a:pt x="3727323" y="948128"/>
                  <a:pt x="3719828" y="947771"/>
                  <a:pt x="3713136" y="946963"/>
                </a:cubicBezTo>
                <a:lnTo>
                  <a:pt x="3695939" y="943639"/>
                </a:lnTo>
                <a:lnTo>
                  <a:pt x="3694125" y="940567"/>
                </a:lnTo>
                <a:lnTo>
                  <a:pt x="3681925" y="939706"/>
                </a:lnTo>
                <a:lnTo>
                  <a:pt x="3679204" y="938926"/>
                </a:lnTo>
                <a:cubicBezTo>
                  <a:pt x="3668160" y="939028"/>
                  <a:pt x="3634193" y="940875"/>
                  <a:pt x="3615656" y="940320"/>
                </a:cubicBezTo>
                <a:cubicBezTo>
                  <a:pt x="3582626" y="936974"/>
                  <a:pt x="3593904" y="949140"/>
                  <a:pt x="3567983" y="935596"/>
                </a:cubicBezTo>
                <a:cubicBezTo>
                  <a:pt x="3504185" y="939048"/>
                  <a:pt x="3482818" y="922224"/>
                  <a:pt x="3422423" y="932129"/>
                </a:cubicBezTo>
                <a:cubicBezTo>
                  <a:pt x="3369166" y="933413"/>
                  <a:pt x="3329486" y="910108"/>
                  <a:pt x="3310925" y="911072"/>
                </a:cubicBezTo>
                <a:cubicBezTo>
                  <a:pt x="3261363" y="909787"/>
                  <a:pt x="3198415" y="933574"/>
                  <a:pt x="3139421" y="934151"/>
                </a:cubicBezTo>
                <a:cubicBezTo>
                  <a:pt x="3088799" y="931012"/>
                  <a:pt x="3038941" y="938464"/>
                  <a:pt x="2996922" y="927537"/>
                </a:cubicBezTo>
                <a:cubicBezTo>
                  <a:pt x="2992673" y="929234"/>
                  <a:pt x="2987900" y="930498"/>
                  <a:pt x="2982785" y="931453"/>
                </a:cubicBezTo>
                <a:lnTo>
                  <a:pt x="2967478" y="933397"/>
                </a:lnTo>
                <a:lnTo>
                  <a:pt x="2948552" y="932961"/>
                </a:lnTo>
                <a:lnTo>
                  <a:pt x="2944404" y="934452"/>
                </a:lnTo>
                <a:lnTo>
                  <a:pt x="2908608" y="937205"/>
                </a:lnTo>
                <a:lnTo>
                  <a:pt x="2904443" y="936455"/>
                </a:lnTo>
                <a:lnTo>
                  <a:pt x="2868935" y="938022"/>
                </a:lnTo>
                <a:lnTo>
                  <a:pt x="2868586" y="937487"/>
                </a:lnTo>
                <a:cubicBezTo>
                  <a:pt x="2866994" y="936327"/>
                  <a:pt x="2864292" y="935538"/>
                  <a:pt x="2859191" y="935503"/>
                </a:cubicBezTo>
                <a:cubicBezTo>
                  <a:pt x="2869075" y="927418"/>
                  <a:pt x="2856828" y="932364"/>
                  <a:pt x="2840915" y="932977"/>
                </a:cubicBezTo>
                <a:lnTo>
                  <a:pt x="2763509" y="921850"/>
                </a:lnTo>
                <a:lnTo>
                  <a:pt x="2756121" y="921864"/>
                </a:lnTo>
                <a:cubicBezTo>
                  <a:pt x="2756081" y="921822"/>
                  <a:pt x="2756039" y="921781"/>
                  <a:pt x="2755998" y="921739"/>
                </a:cubicBezTo>
                <a:cubicBezTo>
                  <a:pt x="2754445" y="921476"/>
                  <a:pt x="2752036" y="921380"/>
                  <a:pt x="2748255" y="921505"/>
                </a:cubicBezTo>
                <a:lnTo>
                  <a:pt x="2694601" y="915575"/>
                </a:lnTo>
                <a:cubicBezTo>
                  <a:pt x="2671223" y="919874"/>
                  <a:pt x="2666972" y="913376"/>
                  <a:pt x="2635357" y="910976"/>
                </a:cubicBezTo>
                <a:cubicBezTo>
                  <a:pt x="2621906" y="915051"/>
                  <a:pt x="2611315" y="913542"/>
                  <a:pt x="2601047" y="910263"/>
                </a:cubicBezTo>
                <a:cubicBezTo>
                  <a:pt x="2570084" y="912074"/>
                  <a:pt x="2542135" y="907435"/>
                  <a:pt x="2507482" y="906211"/>
                </a:cubicBezTo>
                <a:cubicBezTo>
                  <a:pt x="2469706" y="911437"/>
                  <a:pt x="2450920" y="901812"/>
                  <a:pt x="2413884" y="900545"/>
                </a:cubicBezTo>
                <a:cubicBezTo>
                  <a:pt x="2381338" y="909664"/>
                  <a:pt x="2387753" y="892438"/>
                  <a:pt x="2368912" y="888755"/>
                </a:cubicBezTo>
                <a:lnTo>
                  <a:pt x="2349490" y="889719"/>
                </a:lnTo>
                <a:lnTo>
                  <a:pt x="2344290" y="890584"/>
                </a:lnTo>
                <a:cubicBezTo>
                  <a:pt x="2340673" y="891041"/>
                  <a:pt x="2338228" y="891167"/>
                  <a:pt x="2336488" y="891058"/>
                </a:cubicBezTo>
                <a:lnTo>
                  <a:pt x="2329015" y="891627"/>
                </a:lnTo>
                <a:cubicBezTo>
                  <a:pt x="2316843" y="893039"/>
                  <a:pt x="2305064" y="894669"/>
                  <a:pt x="2293898" y="896431"/>
                </a:cubicBezTo>
                <a:cubicBezTo>
                  <a:pt x="2282637" y="890404"/>
                  <a:pt x="2242346" y="900851"/>
                  <a:pt x="2243927" y="888076"/>
                </a:cubicBezTo>
                <a:cubicBezTo>
                  <a:pt x="2228778" y="890081"/>
                  <a:pt x="2220725" y="895845"/>
                  <a:pt x="2223920" y="887331"/>
                </a:cubicBezTo>
                <a:cubicBezTo>
                  <a:pt x="2218877" y="887756"/>
                  <a:pt x="2215583" y="887254"/>
                  <a:pt x="2213081" y="886302"/>
                </a:cubicBezTo>
                <a:lnTo>
                  <a:pt x="2212307" y="885829"/>
                </a:lnTo>
                <a:lnTo>
                  <a:pt x="2152321" y="894418"/>
                </a:lnTo>
                <a:lnTo>
                  <a:pt x="2140985" y="895968"/>
                </a:lnTo>
                <a:lnTo>
                  <a:pt x="2121210" y="899354"/>
                </a:lnTo>
                <a:lnTo>
                  <a:pt x="2119146" y="899033"/>
                </a:lnTo>
                <a:lnTo>
                  <a:pt x="2105666" y="902240"/>
                </a:lnTo>
                <a:cubicBezTo>
                  <a:pt x="2101407" y="903601"/>
                  <a:pt x="2097735" y="905221"/>
                  <a:pt x="2094924" y="907203"/>
                </a:cubicBezTo>
                <a:cubicBezTo>
                  <a:pt x="2044793" y="900664"/>
                  <a:pt x="2001785" y="912168"/>
                  <a:pt x="1949478" y="913748"/>
                </a:cubicBezTo>
                <a:cubicBezTo>
                  <a:pt x="1891937" y="919585"/>
                  <a:pt x="1810334" y="935486"/>
                  <a:pt x="1749684" y="942223"/>
                </a:cubicBezTo>
                <a:lnTo>
                  <a:pt x="1585576" y="954170"/>
                </a:lnTo>
                <a:cubicBezTo>
                  <a:pt x="1549165" y="943719"/>
                  <a:pt x="1511425" y="950847"/>
                  <a:pt x="1476250" y="950653"/>
                </a:cubicBezTo>
                <a:cubicBezTo>
                  <a:pt x="1488515" y="961596"/>
                  <a:pt x="1432660" y="946795"/>
                  <a:pt x="1433927" y="959926"/>
                </a:cubicBezTo>
                <a:cubicBezTo>
                  <a:pt x="1427485" y="959475"/>
                  <a:pt x="1421205" y="958623"/>
                  <a:pt x="1414893" y="957671"/>
                </a:cubicBezTo>
                <a:lnTo>
                  <a:pt x="1411585" y="957179"/>
                </a:lnTo>
                <a:lnTo>
                  <a:pt x="1398896" y="957460"/>
                </a:lnTo>
                <a:lnTo>
                  <a:pt x="1394632" y="954725"/>
                </a:lnTo>
                <a:lnTo>
                  <a:pt x="1375043" y="953132"/>
                </a:lnTo>
                <a:cubicBezTo>
                  <a:pt x="1367813" y="952970"/>
                  <a:pt x="1360155" y="953305"/>
                  <a:pt x="1351876" y="954436"/>
                </a:cubicBezTo>
                <a:cubicBezTo>
                  <a:pt x="1325912" y="963028"/>
                  <a:pt x="1274459" y="952492"/>
                  <a:pt x="1242676" y="963767"/>
                </a:cubicBezTo>
                <a:cubicBezTo>
                  <a:pt x="1230276" y="966918"/>
                  <a:pt x="1216715" y="977098"/>
                  <a:pt x="1205993" y="974080"/>
                </a:cubicBezTo>
                <a:cubicBezTo>
                  <a:pt x="1174251" y="974112"/>
                  <a:pt x="1086982" y="964420"/>
                  <a:pt x="1052221" y="963954"/>
                </a:cubicBezTo>
                <a:cubicBezTo>
                  <a:pt x="1038515" y="970622"/>
                  <a:pt x="1009522" y="962342"/>
                  <a:pt x="968270" y="964761"/>
                </a:cubicBezTo>
                <a:cubicBezTo>
                  <a:pt x="943437" y="973698"/>
                  <a:pt x="900136" y="991017"/>
                  <a:pt x="874493" y="998122"/>
                </a:cubicBezTo>
                <a:cubicBezTo>
                  <a:pt x="848849" y="1005226"/>
                  <a:pt x="853424" y="1009427"/>
                  <a:pt x="814411" y="1007391"/>
                </a:cubicBezTo>
                <a:cubicBezTo>
                  <a:pt x="765926" y="1022821"/>
                  <a:pt x="732885" y="1009859"/>
                  <a:pt x="688604" y="1015631"/>
                </a:cubicBezTo>
                <a:cubicBezTo>
                  <a:pt x="638045" y="1020877"/>
                  <a:pt x="677999" y="1011556"/>
                  <a:pt x="618171" y="1027260"/>
                </a:cubicBezTo>
                <a:cubicBezTo>
                  <a:pt x="609680" y="1023165"/>
                  <a:pt x="583253" y="1020277"/>
                  <a:pt x="570379" y="1023487"/>
                </a:cubicBezTo>
                <a:cubicBezTo>
                  <a:pt x="543992" y="1022523"/>
                  <a:pt x="505183" y="1001686"/>
                  <a:pt x="482519" y="1002108"/>
                </a:cubicBezTo>
                <a:cubicBezTo>
                  <a:pt x="464011" y="1002285"/>
                  <a:pt x="495211" y="1007995"/>
                  <a:pt x="475319" y="1009922"/>
                </a:cubicBezTo>
                <a:cubicBezTo>
                  <a:pt x="450818" y="1011135"/>
                  <a:pt x="454804" y="1022539"/>
                  <a:pt x="431104" y="1009317"/>
                </a:cubicBezTo>
                <a:cubicBezTo>
                  <a:pt x="406857" y="1014651"/>
                  <a:pt x="399686" y="1008456"/>
                  <a:pt x="363782" y="1007585"/>
                </a:cubicBezTo>
                <a:cubicBezTo>
                  <a:pt x="350440" y="1012231"/>
                  <a:pt x="338145" y="1011245"/>
                  <a:pt x="325533" y="1008502"/>
                </a:cubicBezTo>
                <a:cubicBezTo>
                  <a:pt x="291944" y="1011745"/>
                  <a:pt x="259251" y="1008497"/>
                  <a:pt x="220429" y="1008927"/>
                </a:cubicBezTo>
                <a:cubicBezTo>
                  <a:pt x="180594" y="1015852"/>
                  <a:pt x="156150" y="1007265"/>
                  <a:pt x="114676" y="1007765"/>
                </a:cubicBezTo>
                <a:cubicBezTo>
                  <a:pt x="85718" y="1006195"/>
                  <a:pt x="43316" y="1001491"/>
                  <a:pt x="13470" y="998544"/>
                </a:cubicBezTo>
                <a:lnTo>
                  <a:pt x="0" y="997355"/>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Freeform: Shape 24">
            <a:extLst>
              <a:ext uri="{FF2B5EF4-FFF2-40B4-BE49-F238E27FC236}">
                <a16:creationId xmlns:a16="http://schemas.microsoft.com/office/drawing/2014/main" id="{048EB4C9-ACAF-4CCA-BA6E-9314431923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5753" y="6027658"/>
            <a:ext cx="7906247" cy="830343"/>
          </a:xfrm>
          <a:custGeom>
            <a:avLst/>
            <a:gdLst>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76455 w 6884912"/>
              <a:gd name="connsiteY7" fmla="*/ 1137381 h 1161397"/>
              <a:gd name="connsiteX8" fmla="*/ 478946 w 6884912"/>
              <a:gd name="connsiteY8" fmla="*/ 1106011 h 1161397"/>
              <a:gd name="connsiteX9" fmla="*/ 512111 w 6884912"/>
              <a:gd name="connsiteY9" fmla="*/ 1085599 h 1161397"/>
              <a:gd name="connsiteX10" fmla="*/ 567875 w 6884912"/>
              <a:gd name="connsiteY10" fmla="*/ 1051976 h 1161397"/>
              <a:gd name="connsiteX11" fmla="*/ 601644 w 6884912"/>
              <a:gd name="connsiteY11" fmla="*/ 1003997 h 1161397"/>
              <a:gd name="connsiteX12" fmla="*/ 651408 w 6884912"/>
              <a:gd name="connsiteY12" fmla="*/ 984938 h 1161397"/>
              <a:gd name="connsiteX13" fmla="*/ 673197 w 6884912"/>
              <a:gd name="connsiteY13" fmla="*/ 1010060 h 1161397"/>
              <a:gd name="connsiteX14" fmla="*/ 723108 w 6884912"/>
              <a:gd name="connsiteY14" fmla="*/ 980081 h 1161397"/>
              <a:gd name="connsiteX15" fmla="*/ 797699 w 6884912"/>
              <a:gd name="connsiteY15" fmla="*/ 931362 h 1161397"/>
              <a:gd name="connsiteX16" fmla="*/ 843359 w 6884912"/>
              <a:gd name="connsiteY16" fmla="*/ 910894 h 1161397"/>
              <a:gd name="connsiteX17" fmla="*/ 965215 w 6884912"/>
              <a:gd name="connsiteY17" fmla="*/ 846701 h 1161397"/>
              <a:gd name="connsiteX18" fmla="*/ 1085080 w 6884912"/>
              <a:gd name="connsiteY18" fmla="*/ 776086 h 1161397"/>
              <a:gd name="connsiteX19" fmla="*/ 1131224 w 6884912"/>
              <a:gd name="connsiteY19" fmla="*/ 706160 h 1161397"/>
              <a:gd name="connsiteX20" fmla="*/ 1138051 w 6884912"/>
              <a:gd name="connsiteY20" fmla="*/ 702034 h 1161397"/>
              <a:gd name="connsiteX21" fmla="*/ 1158800 w 6884912"/>
              <a:gd name="connsiteY21" fmla="*/ 700004 h 1161397"/>
              <a:gd name="connsiteX22" fmla="*/ 1166947 w 6884912"/>
              <a:gd name="connsiteY22" fmla="*/ 700762 h 1161397"/>
              <a:gd name="connsiteX23" fmla="*/ 1178135 w 6884912"/>
              <a:gd name="connsiteY23" fmla="*/ 698631 h 1161397"/>
              <a:gd name="connsiteX24" fmla="*/ 1178301 w 6884912"/>
              <a:gd name="connsiteY24" fmla="*/ 698094 h 1161397"/>
              <a:gd name="connsiteX25" fmla="*/ 1188995 w 6884912"/>
              <a:gd name="connsiteY25" fmla="*/ 697048 h 1161397"/>
              <a:gd name="connsiteX26" fmla="*/ 1242716 w 6884912"/>
              <a:gd name="connsiteY26" fmla="*/ 698052 h 1161397"/>
              <a:gd name="connsiteX27" fmla="*/ 1299977 w 6884912"/>
              <a:gd name="connsiteY27" fmla="*/ 639196 h 1161397"/>
              <a:gd name="connsiteX28" fmla="*/ 1326190 w 6884912"/>
              <a:gd name="connsiteY28" fmla="*/ 625955 h 1161397"/>
              <a:gd name="connsiteX29" fmla="*/ 1339600 w 6884912"/>
              <a:gd name="connsiteY29" fmla="*/ 616295 h 1161397"/>
              <a:gd name="connsiteX30" fmla="*/ 1340054 w 6884912"/>
              <a:gd name="connsiteY30" fmla="*/ 614022 h 1161397"/>
              <a:gd name="connsiteX31" fmla="*/ 1391606 w 6884912"/>
              <a:gd name="connsiteY31" fmla="*/ 615229 h 1161397"/>
              <a:gd name="connsiteX32" fmla="*/ 1397565 w 6884912"/>
              <a:gd name="connsiteY32" fmla="*/ 611490 h 1161397"/>
              <a:gd name="connsiteX33" fmla="*/ 1432302 w 6884912"/>
              <a:gd name="connsiteY33" fmla="*/ 617267 h 1161397"/>
              <a:gd name="connsiteX34" fmla="*/ 1449644 w 6884912"/>
              <a:gd name="connsiteY34" fmla="*/ 617591 h 1161397"/>
              <a:gd name="connsiteX35" fmla="*/ 1455793 w 6884912"/>
              <a:gd name="connsiteY35" fmla="*/ 623174 h 1161397"/>
              <a:gd name="connsiteX36" fmla="*/ 1480758 w 6884912"/>
              <a:gd name="connsiteY36" fmla="*/ 620863 h 1161397"/>
              <a:gd name="connsiteX37" fmla="*/ 1483154 w 6884912"/>
              <a:gd name="connsiteY37" fmla="*/ 618527 h 1161397"/>
              <a:gd name="connsiteX38" fmla="*/ 1505495 w 6884912"/>
              <a:gd name="connsiteY38" fmla="*/ 624325 h 1161397"/>
              <a:gd name="connsiteX39" fmla="*/ 1526340 w 6884912"/>
              <a:gd name="connsiteY39" fmla="*/ 638496 h 1161397"/>
              <a:gd name="connsiteX40" fmla="*/ 1731986 w 6884912"/>
              <a:gd name="connsiteY40" fmla="*/ 589682 h 1161397"/>
              <a:gd name="connsiteX41" fmla="*/ 1927935 w 6884912"/>
              <a:gd name="connsiteY41" fmla="*/ 628540 h 1161397"/>
              <a:gd name="connsiteX42" fmla="*/ 2039075 w 6884912"/>
              <a:gd name="connsiteY42" fmla="*/ 599964 h 1161397"/>
              <a:gd name="connsiteX43" fmla="*/ 2066980 w 6884912"/>
              <a:gd name="connsiteY43" fmla="*/ 550413 h 1161397"/>
              <a:gd name="connsiteX44" fmla="*/ 2352236 w 6884912"/>
              <a:gd name="connsiteY44" fmla="*/ 519602 h 1161397"/>
              <a:gd name="connsiteX45" fmla="*/ 2420791 w 6884912"/>
              <a:gd name="connsiteY45" fmla="*/ 492826 h 1161397"/>
              <a:gd name="connsiteX46" fmla="*/ 2489932 w 6884912"/>
              <a:gd name="connsiteY46" fmla="*/ 507864 h 1161397"/>
              <a:gd name="connsiteX47" fmla="*/ 2512917 w 6884912"/>
              <a:gd name="connsiteY47" fmla="*/ 489127 h 1161397"/>
              <a:gd name="connsiteX48" fmla="*/ 2516783 w 6884912"/>
              <a:gd name="connsiteY48" fmla="*/ 485473 h 1161397"/>
              <a:gd name="connsiteX49" fmla="*/ 2534360 w 6884912"/>
              <a:gd name="connsiteY49" fmla="*/ 480064 h 1161397"/>
              <a:gd name="connsiteX50" fmla="*/ 2536691 w 6884912"/>
              <a:gd name="connsiteY50" fmla="*/ 467018 h 1161397"/>
              <a:gd name="connsiteX51" fmla="*/ 2561265 w 6884912"/>
              <a:gd name="connsiteY51" fmla="*/ 450623 h 1161397"/>
              <a:gd name="connsiteX52" fmla="*/ 2594349 w 6884912"/>
              <a:gd name="connsiteY52" fmla="*/ 443884 h 1161397"/>
              <a:gd name="connsiteX53" fmla="*/ 2754324 w 6884912"/>
              <a:gd name="connsiteY53" fmla="*/ 424766 h 1161397"/>
              <a:gd name="connsiteX54" fmla="*/ 2848470 w 6884912"/>
              <a:gd name="connsiteY54" fmla="*/ 405966 h 1161397"/>
              <a:gd name="connsiteX55" fmla="*/ 2881772 w 6884912"/>
              <a:gd name="connsiteY55" fmla="*/ 387260 h 1161397"/>
              <a:gd name="connsiteX56" fmla="*/ 2929932 w 6884912"/>
              <a:gd name="connsiteY56" fmla="*/ 368912 h 1161397"/>
              <a:gd name="connsiteX57" fmla="*/ 3013020 w 6884912"/>
              <a:gd name="connsiteY57" fmla="*/ 327578 h 1161397"/>
              <a:gd name="connsiteX58" fmla="*/ 3127968 w 6884912"/>
              <a:gd name="connsiteY58" fmla="*/ 287613 h 1161397"/>
              <a:gd name="connsiteX59" fmla="*/ 3222191 w 6884912"/>
              <a:gd name="connsiteY59" fmla="*/ 307887 h 1161397"/>
              <a:gd name="connsiteX60" fmla="*/ 3227953 w 6884912"/>
              <a:gd name="connsiteY60" fmla="*/ 297650 h 1161397"/>
              <a:gd name="connsiteX61" fmla="*/ 3287859 w 6884912"/>
              <a:gd name="connsiteY61" fmla="*/ 287558 h 1161397"/>
              <a:gd name="connsiteX62" fmla="*/ 3510042 w 6884912"/>
              <a:gd name="connsiteY62" fmla="*/ 311820 h 1161397"/>
              <a:gd name="connsiteX63" fmla="*/ 3626773 w 6884912"/>
              <a:gd name="connsiteY63" fmla="*/ 290452 h 1161397"/>
              <a:gd name="connsiteX64" fmla="*/ 3666217 w 6884912"/>
              <a:gd name="connsiteY64" fmla="*/ 273255 h 1161397"/>
              <a:gd name="connsiteX65" fmla="*/ 3732427 w 6884912"/>
              <a:gd name="connsiteY65" fmla="*/ 245039 h 1161397"/>
              <a:gd name="connsiteX66" fmla="*/ 3777022 w 6884912"/>
              <a:gd name="connsiteY66" fmla="*/ 200276 h 1161397"/>
              <a:gd name="connsiteX67" fmla="*/ 3791246 w 6884912"/>
              <a:gd name="connsiteY67" fmla="*/ 189996 h 1161397"/>
              <a:gd name="connsiteX68" fmla="*/ 3819864 w 6884912"/>
              <a:gd name="connsiteY68" fmla="*/ 194605 h 1161397"/>
              <a:gd name="connsiteX69" fmla="*/ 3830398 w 6884912"/>
              <a:gd name="connsiteY69" fmla="*/ 188383 h 1161397"/>
              <a:gd name="connsiteX70" fmla="*/ 3834360 w 6884912"/>
              <a:gd name="connsiteY70" fmla="*/ 188992 h 1161397"/>
              <a:gd name="connsiteX71" fmla="*/ 3843715 w 6884912"/>
              <a:gd name="connsiteY71" fmla="*/ 188752 h 1161397"/>
              <a:gd name="connsiteX72" fmla="*/ 3842609 w 6884912"/>
              <a:gd name="connsiteY72" fmla="*/ 197386 h 1161397"/>
              <a:gd name="connsiteX73" fmla="*/ 3853961 w 6884912"/>
              <a:gd name="connsiteY73" fmla="*/ 213380 h 1161397"/>
              <a:gd name="connsiteX74" fmla="*/ 3907640 w 6884912"/>
              <a:gd name="connsiteY74" fmla="*/ 207568 h 1161397"/>
              <a:gd name="connsiteX75" fmla="*/ 3910449 w 6884912"/>
              <a:gd name="connsiteY75" fmla="*/ 197808 h 1161397"/>
              <a:gd name="connsiteX76" fmla="*/ 3917197 w 6884912"/>
              <a:gd name="connsiteY76" fmla="*/ 196121 h 1161397"/>
              <a:gd name="connsiteX77" fmla="*/ 3922400 w 6884912"/>
              <a:gd name="connsiteY77" fmla="*/ 205056 h 1161397"/>
              <a:gd name="connsiteX78" fmla="*/ 4013061 w 6884912"/>
              <a:gd name="connsiteY78" fmla="*/ 224874 h 1161397"/>
              <a:gd name="connsiteX79" fmla="*/ 4134285 w 6884912"/>
              <a:gd name="connsiteY79" fmla="*/ 235592 h 1161397"/>
              <a:gd name="connsiteX80" fmla="*/ 4220717 w 6884912"/>
              <a:gd name="connsiteY80" fmla="*/ 192946 h 1161397"/>
              <a:gd name="connsiteX81" fmla="*/ 4228802 w 6884912"/>
              <a:gd name="connsiteY81" fmla="*/ 201468 h 1161397"/>
              <a:gd name="connsiteX82" fmla="*/ 4289361 w 6884912"/>
              <a:gd name="connsiteY82" fmla="*/ 196642 h 1161397"/>
              <a:gd name="connsiteX83" fmla="*/ 4498913 w 6884912"/>
              <a:gd name="connsiteY83" fmla="*/ 118915 h 1161397"/>
              <a:gd name="connsiteX84" fmla="*/ 4617330 w 6884912"/>
              <a:gd name="connsiteY84" fmla="*/ 111163 h 1161397"/>
              <a:gd name="connsiteX85" fmla="*/ 4659778 w 6884912"/>
              <a:gd name="connsiteY85" fmla="*/ 118219 h 1161397"/>
              <a:gd name="connsiteX86" fmla="*/ 4730870 w 6884912"/>
              <a:gd name="connsiteY86" fmla="*/ 129432 h 1161397"/>
              <a:gd name="connsiteX87" fmla="*/ 4785037 w 6884912"/>
              <a:gd name="connsiteY87" fmla="*/ 161964 h 1161397"/>
              <a:gd name="connsiteX88" fmla="*/ 4844073 w 6884912"/>
              <a:gd name="connsiteY88" fmla="*/ 161768 h 1161397"/>
              <a:gd name="connsiteX89" fmla="*/ 4856454 w 6884912"/>
              <a:gd name="connsiteY89" fmla="*/ 130488 h 1161397"/>
              <a:gd name="connsiteX90" fmla="*/ 4920038 w 6884912"/>
              <a:gd name="connsiteY90" fmla="*/ 140418 h 1161397"/>
              <a:gd name="connsiteX91" fmla="*/ 5016639 w 6884912"/>
              <a:gd name="connsiteY91" fmla="*/ 158905 h 1161397"/>
              <a:gd name="connsiteX92" fmla="*/ 5072009 w 6884912"/>
              <a:gd name="connsiteY92" fmla="*/ 161502 h 1161397"/>
              <a:gd name="connsiteX93" fmla="*/ 5223626 w 6884912"/>
              <a:gd name="connsiteY93" fmla="*/ 177356 h 1161397"/>
              <a:gd name="connsiteX94" fmla="*/ 5375773 w 6884912"/>
              <a:gd name="connsiteY94" fmla="*/ 199913 h 1161397"/>
              <a:gd name="connsiteX95" fmla="*/ 5467502 w 6884912"/>
              <a:gd name="connsiteY95" fmla="*/ 250963 h 1161397"/>
              <a:gd name="connsiteX96" fmla="*/ 5592395 w 6884912"/>
              <a:gd name="connsiteY96" fmla="*/ 265434 h 1161397"/>
              <a:gd name="connsiteX97" fmla="*/ 5613532 w 6884912"/>
              <a:gd name="connsiteY97" fmla="*/ 273379 h 1161397"/>
              <a:gd name="connsiteX98" fmla="*/ 5642173 w 6884912"/>
              <a:gd name="connsiteY98" fmla="*/ 266904 h 1161397"/>
              <a:gd name="connsiteX99" fmla="*/ 5756910 w 6884912"/>
              <a:gd name="connsiteY99" fmla="*/ 239211 h 1161397"/>
              <a:gd name="connsiteX100" fmla="*/ 5846667 w 6884912"/>
              <a:gd name="connsiteY100" fmla="*/ 201786 h 1161397"/>
              <a:gd name="connsiteX101" fmla="*/ 5960732 w 6884912"/>
              <a:gd name="connsiteY101" fmla="*/ 220708 h 1161397"/>
              <a:gd name="connsiteX102" fmla="*/ 6029542 w 6884912"/>
              <a:gd name="connsiteY102" fmla="*/ 210339 h 1161397"/>
              <a:gd name="connsiteX103" fmla="*/ 6141123 w 6884912"/>
              <a:gd name="connsiteY103" fmla="*/ 159923 h 1161397"/>
              <a:gd name="connsiteX104" fmla="*/ 6290640 w 6884912"/>
              <a:gd name="connsiteY104" fmla="*/ 167441 h 1161397"/>
              <a:gd name="connsiteX105" fmla="*/ 6322806 w 6884912"/>
              <a:gd name="connsiteY105" fmla="*/ 213293 h 1161397"/>
              <a:gd name="connsiteX106" fmla="*/ 6364914 w 6884912"/>
              <a:gd name="connsiteY106" fmla="*/ 240140 h 1161397"/>
              <a:gd name="connsiteX107" fmla="*/ 6380420 w 6884912"/>
              <a:gd name="connsiteY107" fmla="*/ 173195 h 1161397"/>
              <a:gd name="connsiteX108" fmla="*/ 6507891 w 6884912"/>
              <a:gd name="connsiteY108" fmla="*/ 118474 h 1161397"/>
              <a:gd name="connsiteX109" fmla="*/ 6571807 w 6884912"/>
              <a:gd name="connsiteY109" fmla="*/ 98636 h 1161397"/>
              <a:gd name="connsiteX110" fmla="*/ 6671880 w 6884912"/>
              <a:gd name="connsiteY110" fmla="*/ 82931 h 1161397"/>
              <a:gd name="connsiteX111" fmla="*/ 6702266 w 6884912"/>
              <a:gd name="connsiteY111" fmla="*/ 75470 h 1161397"/>
              <a:gd name="connsiteX112" fmla="*/ 6845802 w 6884912"/>
              <a:gd name="connsiteY112" fmla="*/ 24496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76455 w 6884912"/>
              <a:gd name="connsiteY7" fmla="*/ 1137381 h 1161397"/>
              <a:gd name="connsiteX8" fmla="*/ 478946 w 6884912"/>
              <a:gd name="connsiteY8" fmla="*/ 1106011 h 1161397"/>
              <a:gd name="connsiteX9" fmla="*/ 512111 w 6884912"/>
              <a:gd name="connsiteY9" fmla="*/ 1085599 h 1161397"/>
              <a:gd name="connsiteX10" fmla="*/ 567875 w 6884912"/>
              <a:gd name="connsiteY10" fmla="*/ 1051976 h 1161397"/>
              <a:gd name="connsiteX11" fmla="*/ 601644 w 6884912"/>
              <a:gd name="connsiteY11" fmla="*/ 1003997 h 1161397"/>
              <a:gd name="connsiteX12" fmla="*/ 651408 w 6884912"/>
              <a:gd name="connsiteY12" fmla="*/ 984938 h 1161397"/>
              <a:gd name="connsiteX13" fmla="*/ 673197 w 6884912"/>
              <a:gd name="connsiteY13" fmla="*/ 1010060 h 1161397"/>
              <a:gd name="connsiteX14" fmla="*/ 723108 w 6884912"/>
              <a:gd name="connsiteY14" fmla="*/ 980081 h 1161397"/>
              <a:gd name="connsiteX15" fmla="*/ 797699 w 6884912"/>
              <a:gd name="connsiteY15" fmla="*/ 931362 h 1161397"/>
              <a:gd name="connsiteX16" fmla="*/ 843359 w 6884912"/>
              <a:gd name="connsiteY16" fmla="*/ 910894 h 1161397"/>
              <a:gd name="connsiteX17" fmla="*/ 965215 w 6884912"/>
              <a:gd name="connsiteY17" fmla="*/ 846701 h 1161397"/>
              <a:gd name="connsiteX18" fmla="*/ 1085080 w 6884912"/>
              <a:gd name="connsiteY18" fmla="*/ 776086 h 1161397"/>
              <a:gd name="connsiteX19" fmla="*/ 1131224 w 6884912"/>
              <a:gd name="connsiteY19" fmla="*/ 706160 h 1161397"/>
              <a:gd name="connsiteX20" fmla="*/ 1138051 w 6884912"/>
              <a:gd name="connsiteY20" fmla="*/ 702034 h 1161397"/>
              <a:gd name="connsiteX21" fmla="*/ 1158800 w 6884912"/>
              <a:gd name="connsiteY21" fmla="*/ 700004 h 1161397"/>
              <a:gd name="connsiteX22" fmla="*/ 1166947 w 6884912"/>
              <a:gd name="connsiteY22" fmla="*/ 700762 h 1161397"/>
              <a:gd name="connsiteX23" fmla="*/ 1178135 w 6884912"/>
              <a:gd name="connsiteY23" fmla="*/ 698631 h 1161397"/>
              <a:gd name="connsiteX24" fmla="*/ 1178301 w 6884912"/>
              <a:gd name="connsiteY24" fmla="*/ 698094 h 1161397"/>
              <a:gd name="connsiteX25" fmla="*/ 1188995 w 6884912"/>
              <a:gd name="connsiteY25" fmla="*/ 697048 h 1161397"/>
              <a:gd name="connsiteX26" fmla="*/ 1242716 w 6884912"/>
              <a:gd name="connsiteY26" fmla="*/ 698052 h 1161397"/>
              <a:gd name="connsiteX27" fmla="*/ 1299977 w 6884912"/>
              <a:gd name="connsiteY27" fmla="*/ 639196 h 1161397"/>
              <a:gd name="connsiteX28" fmla="*/ 1326190 w 6884912"/>
              <a:gd name="connsiteY28" fmla="*/ 625955 h 1161397"/>
              <a:gd name="connsiteX29" fmla="*/ 1339600 w 6884912"/>
              <a:gd name="connsiteY29" fmla="*/ 616295 h 1161397"/>
              <a:gd name="connsiteX30" fmla="*/ 1340054 w 6884912"/>
              <a:gd name="connsiteY30" fmla="*/ 614022 h 1161397"/>
              <a:gd name="connsiteX31" fmla="*/ 1391606 w 6884912"/>
              <a:gd name="connsiteY31" fmla="*/ 615229 h 1161397"/>
              <a:gd name="connsiteX32" fmla="*/ 1397565 w 6884912"/>
              <a:gd name="connsiteY32" fmla="*/ 611490 h 1161397"/>
              <a:gd name="connsiteX33" fmla="*/ 1432302 w 6884912"/>
              <a:gd name="connsiteY33" fmla="*/ 617267 h 1161397"/>
              <a:gd name="connsiteX34" fmla="*/ 1449644 w 6884912"/>
              <a:gd name="connsiteY34" fmla="*/ 617591 h 1161397"/>
              <a:gd name="connsiteX35" fmla="*/ 1455793 w 6884912"/>
              <a:gd name="connsiteY35" fmla="*/ 623174 h 1161397"/>
              <a:gd name="connsiteX36" fmla="*/ 1480758 w 6884912"/>
              <a:gd name="connsiteY36" fmla="*/ 620863 h 1161397"/>
              <a:gd name="connsiteX37" fmla="*/ 1483154 w 6884912"/>
              <a:gd name="connsiteY37" fmla="*/ 618527 h 1161397"/>
              <a:gd name="connsiteX38" fmla="*/ 1505495 w 6884912"/>
              <a:gd name="connsiteY38" fmla="*/ 624325 h 1161397"/>
              <a:gd name="connsiteX39" fmla="*/ 1526340 w 6884912"/>
              <a:gd name="connsiteY39" fmla="*/ 638496 h 1161397"/>
              <a:gd name="connsiteX40" fmla="*/ 1731986 w 6884912"/>
              <a:gd name="connsiteY40" fmla="*/ 589682 h 1161397"/>
              <a:gd name="connsiteX41" fmla="*/ 1927935 w 6884912"/>
              <a:gd name="connsiteY41" fmla="*/ 628540 h 1161397"/>
              <a:gd name="connsiteX42" fmla="*/ 2039075 w 6884912"/>
              <a:gd name="connsiteY42" fmla="*/ 599964 h 1161397"/>
              <a:gd name="connsiteX43" fmla="*/ 2066980 w 6884912"/>
              <a:gd name="connsiteY43" fmla="*/ 550413 h 1161397"/>
              <a:gd name="connsiteX44" fmla="*/ 2352236 w 6884912"/>
              <a:gd name="connsiteY44" fmla="*/ 519602 h 1161397"/>
              <a:gd name="connsiteX45" fmla="*/ 2420791 w 6884912"/>
              <a:gd name="connsiteY45" fmla="*/ 492826 h 1161397"/>
              <a:gd name="connsiteX46" fmla="*/ 2489932 w 6884912"/>
              <a:gd name="connsiteY46" fmla="*/ 507864 h 1161397"/>
              <a:gd name="connsiteX47" fmla="*/ 2512917 w 6884912"/>
              <a:gd name="connsiteY47" fmla="*/ 489127 h 1161397"/>
              <a:gd name="connsiteX48" fmla="*/ 2516783 w 6884912"/>
              <a:gd name="connsiteY48" fmla="*/ 485473 h 1161397"/>
              <a:gd name="connsiteX49" fmla="*/ 2534360 w 6884912"/>
              <a:gd name="connsiteY49" fmla="*/ 480064 h 1161397"/>
              <a:gd name="connsiteX50" fmla="*/ 2536691 w 6884912"/>
              <a:gd name="connsiteY50" fmla="*/ 467018 h 1161397"/>
              <a:gd name="connsiteX51" fmla="*/ 2561265 w 6884912"/>
              <a:gd name="connsiteY51" fmla="*/ 450623 h 1161397"/>
              <a:gd name="connsiteX52" fmla="*/ 2594349 w 6884912"/>
              <a:gd name="connsiteY52" fmla="*/ 443884 h 1161397"/>
              <a:gd name="connsiteX53" fmla="*/ 2754324 w 6884912"/>
              <a:gd name="connsiteY53" fmla="*/ 424766 h 1161397"/>
              <a:gd name="connsiteX54" fmla="*/ 2848470 w 6884912"/>
              <a:gd name="connsiteY54" fmla="*/ 405966 h 1161397"/>
              <a:gd name="connsiteX55" fmla="*/ 2881772 w 6884912"/>
              <a:gd name="connsiteY55" fmla="*/ 387260 h 1161397"/>
              <a:gd name="connsiteX56" fmla="*/ 2929932 w 6884912"/>
              <a:gd name="connsiteY56" fmla="*/ 368912 h 1161397"/>
              <a:gd name="connsiteX57" fmla="*/ 3013020 w 6884912"/>
              <a:gd name="connsiteY57" fmla="*/ 327578 h 1161397"/>
              <a:gd name="connsiteX58" fmla="*/ 3222191 w 6884912"/>
              <a:gd name="connsiteY58" fmla="*/ 307887 h 1161397"/>
              <a:gd name="connsiteX59" fmla="*/ 3227953 w 6884912"/>
              <a:gd name="connsiteY59" fmla="*/ 297650 h 1161397"/>
              <a:gd name="connsiteX60" fmla="*/ 3287859 w 6884912"/>
              <a:gd name="connsiteY60" fmla="*/ 287558 h 1161397"/>
              <a:gd name="connsiteX61" fmla="*/ 3510042 w 6884912"/>
              <a:gd name="connsiteY61" fmla="*/ 311820 h 1161397"/>
              <a:gd name="connsiteX62" fmla="*/ 3626773 w 6884912"/>
              <a:gd name="connsiteY62" fmla="*/ 290452 h 1161397"/>
              <a:gd name="connsiteX63" fmla="*/ 3666217 w 6884912"/>
              <a:gd name="connsiteY63" fmla="*/ 273255 h 1161397"/>
              <a:gd name="connsiteX64" fmla="*/ 3732427 w 6884912"/>
              <a:gd name="connsiteY64" fmla="*/ 245039 h 1161397"/>
              <a:gd name="connsiteX65" fmla="*/ 3777022 w 6884912"/>
              <a:gd name="connsiteY65" fmla="*/ 200276 h 1161397"/>
              <a:gd name="connsiteX66" fmla="*/ 3791246 w 6884912"/>
              <a:gd name="connsiteY66" fmla="*/ 189996 h 1161397"/>
              <a:gd name="connsiteX67" fmla="*/ 3819864 w 6884912"/>
              <a:gd name="connsiteY67" fmla="*/ 194605 h 1161397"/>
              <a:gd name="connsiteX68" fmla="*/ 3830398 w 6884912"/>
              <a:gd name="connsiteY68" fmla="*/ 188383 h 1161397"/>
              <a:gd name="connsiteX69" fmla="*/ 3834360 w 6884912"/>
              <a:gd name="connsiteY69" fmla="*/ 188992 h 1161397"/>
              <a:gd name="connsiteX70" fmla="*/ 3843715 w 6884912"/>
              <a:gd name="connsiteY70" fmla="*/ 188752 h 1161397"/>
              <a:gd name="connsiteX71" fmla="*/ 3842609 w 6884912"/>
              <a:gd name="connsiteY71" fmla="*/ 197386 h 1161397"/>
              <a:gd name="connsiteX72" fmla="*/ 3853961 w 6884912"/>
              <a:gd name="connsiteY72" fmla="*/ 213380 h 1161397"/>
              <a:gd name="connsiteX73" fmla="*/ 3907640 w 6884912"/>
              <a:gd name="connsiteY73" fmla="*/ 207568 h 1161397"/>
              <a:gd name="connsiteX74" fmla="*/ 3910449 w 6884912"/>
              <a:gd name="connsiteY74" fmla="*/ 197808 h 1161397"/>
              <a:gd name="connsiteX75" fmla="*/ 3917197 w 6884912"/>
              <a:gd name="connsiteY75" fmla="*/ 196121 h 1161397"/>
              <a:gd name="connsiteX76" fmla="*/ 3922400 w 6884912"/>
              <a:gd name="connsiteY76" fmla="*/ 205056 h 1161397"/>
              <a:gd name="connsiteX77" fmla="*/ 4013061 w 6884912"/>
              <a:gd name="connsiteY77" fmla="*/ 224874 h 1161397"/>
              <a:gd name="connsiteX78" fmla="*/ 4134285 w 6884912"/>
              <a:gd name="connsiteY78" fmla="*/ 235592 h 1161397"/>
              <a:gd name="connsiteX79" fmla="*/ 4220717 w 6884912"/>
              <a:gd name="connsiteY79" fmla="*/ 192946 h 1161397"/>
              <a:gd name="connsiteX80" fmla="*/ 4228802 w 6884912"/>
              <a:gd name="connsiteY80" fmla="*/ 201468 h 1161397"/>
              <a:gd name="connsiteX81" fmla="*/ 4289361 w 6884912"/>
              <a:gd name="connsiteY81" fmla="*/ 196642 h 1161397"/>
              <a:gd name="connsiteX82" fmla="*/ 4498913 w 6884912"/>
              <a:gd name="connsiteY82" fmla="*/ 118915 h 1161397"/>
              <a:gd name="connsiteX83" fmla="*/ 4617330 w 6884912"/>
              <a:gd name="connsiteY83" fmla="*/ 111163 h 1161397"/>
              <a:gd name="connsiteX84" fmla="*/ 4659778 w 6884912"/>
              <a:gd name="connsiteY84" fmla="*/ 118219 h 1161397"/>
              <a:gd name="connsiteX85" fmla="*/ 4730870 w 6884912"/>
              <a:gd name="connsiteY85" fmla="*/ 129432 h 1161397"/>
              <a:gd name="connsiteX86" fmla="*/ 4785037 w 6884912"/>
              <a:gd name="connsiteY86" fmla="*/ 161964 h 1161397"/>
              <a:gd name="connsiteX87" fmla="*/ 4844073 w 6884912"/>
              <a:gd name="connsiteY87" fmla="*/ 161768 h 1161397"/>
              <a:gd name="connsiteX88" fmla="*/ 4856454 w 6884912"/>
              <a:gd name="connsiteY88" fmla="*/ 130488 h 1161397"/>
              <a:gd name="connsiteX89" fmla="*/ 4920038 w 6884912"/>
              <a:gd name="connsiteY89" fmla="*/ 140418 h 1161397"/>
              <a:gd name="connsiteX90" fmla="*/ 5016639 w 6884912"/>
              <a:gd name="connsiteY90" fmla="*/ 158905 h 1161397"/>
              <a:gd name="connsiteX91" fmla="*/ 5072009 w 6884912"/>
              <a:gd name="connsiteY91" fmla="*/ 161502 h 1161397"/>
              <a:gd name="connsiteX92" fmla="*/ 5223626 w 6884912"/>
              <a:gd name="connsiteY92" fmla="*/ 177356 h 1161397"/>
              <a:gd name="connsiteX93" fmla="*/ 5375773 w 6884912"/>
              <a:gd name="connsiteY93" fmla="*/ 199913 h 1161397"/>
              <a:gd name="connsiteX94" fmla="*/ 5467502 w 6884912"/>
              <a:gd name="connsiteY94" fmla="*/ 250963 h 1161397"/>
              <a:gd name="connsiteX95" fmla="*/ 5592395 w 6884912"/>
              <a:gd name="connsiteY95" fmla="*/ 265434 h 1161397"/>
              <a:gd name="connsiteX96" fmla="*/ 5613532 w 6884912"/>
              <a:gd name="connsiteY96" fmla="*/ 273379 h 1161397"/>
              <a:gd name="connsiteX97" fmla="*/ 5642173 w 6884912"/>
              <a:gd name="connsiteY97" fmla="*/ 266904 h 1161397"/>
              <a:gd name="connsiteX98" fmla="*/ 5756910 w 6884912"/>
              <a:gd name="connsiteY98" fmla="*/ 239211 h 1161397"/>
              <a:gd name="connsiteX99" fmla="*/ 5846667 w 6884912"/>
              <a:gd name="connsiteY99" fmla="*/ 201786 h 1161397"/>
              <a:gd name="connsiteX100" fmla="*/ 5960732 w 6884912"/>
              <a:gd name="connsiteY100" fmla="*/ 220708 h 1161397"/>
              <a:gd name="connsiteX101" fmla="*/ 6029542 w 6884912"/>
              <a:gd name="connsiteY101" fmla="*/ 210339 h 1161397"/>
              <a:gd name="connsiteX102" fmla="*/ 6141123 w 6884912"/>
              <a:gd name="connsiteY102" fmla="*/ 159923 h 1161397"/>
              <a:gd name="connsiteX103" fmla="*/ 6290640 w 6884912"/>
              <a:gd name="connsiteY103" fmla="*/ 167441 h 1161397"/>
              <a:gd name="connsiteX104" fmla="*/ 6322806 w 6884912"/>
              <a:gd name="connsiteY104" fmla="*/ 213293 h 1161397"/>
              <a:gd name="connsiteX105" fmla="*/ 6364914 w 6884912"/>
              <a:gd name="connsiteY105" fmla="*/ 240140 h 1161397"/>
              <a:gd name="connsiteX106" fmla="*/ 6380420 w 6884912"/>
              <a:gd name="connsiteY106" fmla="*/ 173195 h 1161397"/>
              <a:gd name="connsiteX107" fmla="*/ 6507891 w 6884912"/>
              <a:gd name="connsiteY107" fmla="*/ 118474 h 1161397"/>
              <a:gd name="connsiteX108" fmla="*/ 6571807 w 6884912"/>
              <a:gd name="connsiteY108" fmla="*/ 98636 h 1161397"/>
              <a:gd name="connsiteX109" fmla="*/ 6671880 w 6884912"/>
              <a:gd name="connsiteY109" fmla="*/ 82931 h 1161397"/>
              <a:gd name="connsiteX110" fmla="*/ 6702266 w 6884912"/>
              <a:gd name="connsiteY110" fmla="*/ 75470 h 1161397"/>
              <a:gd name="connsiteX111" fmla="*/ 6845802 w 6884912"/>
              <a:gd name="connsiteY111" fmla="*/ 24496 h 1161397"/>
              <a:gd name="connsiteX112" fmla="*/ 6884912 w 6884912"/>
              <a:gd name="connsiteY112"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76455 w 6884912"/>
              <a:gd name="connsiteY7" fmla="*/ 1137381 h 1161397"/>
              <a:gd name="connsiteX8" fmla="*/ 478946 w 6884912"/>
              <a:gd name="connsiteY8" fmla="*/ 1106011 h 1161397"/>
              <a:gd name="connsiteX9" fmla="*/ 512111 w 6884912"/>
              <a:gd name="connsiteY9" fmla="*/ 1085599 h 1161397"/>
              <a:gd name="connsiteX10" fmla="*/ 567875 w 6884912"/>
              <a:gd name="connsiteY10" fmla="*/ 1051976 h 1161397"/>
              <a:gd name="connsiteX11" fmla="*/ 601644 w 6884912"/>
              <a:gd name="connsiteY11" fmla="*/ 1003997 h 1161397"/>
              <a:gd name="connsiteX12" fmla="*/ 651408 w 6884912"/>
              <a:gd name="connsiteY12" fmla="*/ 984938 h 1161397"/>
              <a:gd name="connsiteX13" fmla="*/ 673197 w 6884912"/>
              <a:gd name="connsiteY13" fmla="*/ 1010060 h 1161397"/>
              <a:gd name="connsiteX14" fmla="*/ 723108 w 6884912"/>
              <a:gd name="connsiteY14" fmla="*/ 980081 h 1161397"/>
              <a:gd name="connsiteX15" fmla="*/ 797699 w 6884912"/>
              <a:gd name="connsiteY15" fmla="*/ 931362 h 1161397"/>
              <a:gd name="connsiteX16" fmla="*/ 843359 w 6884912"/>
              <a:gd name="connsiteY16" fmla="*/ 910894 h 1161397"/>
              <a:gd name="connsiteX17" fmla="*/ 965215 w 6884912"/>
              <a:gd name="connsiteY17" fmla="*/ 846701 h 1161397"/>
              <a:gd name="connsiteX18" fmla="*/ 1085080 w 6884912"/>
              <a:gd name="connsiteY18" fmla="*/ 776086 h 1161397"/>
              <a:gd name="connsiteX19" fmla="*/ 1131224 w 6884912"/>
              <a:gd name="connsiteY19" fmla="*/ 706160 h 1161397"/>
              <a:gd name="connsiteX20" fmla="*/ 1138051 w 6884912"/>
              <a:gd name="connsiteY20" fmla="*/ 702034 h 1161397"/>
              <a:gd name="connsiteX21" fmla="*/ 1158800 w 6884912"/>
              <a:gd name="connsiteY21" fmla="*/ 700004 h 1161397"/>
              <a:gd name="connsiteX22" fmla="*/ 1166947 w 6884912"/>
              <a:gd name="connsiteY22" fmla="*/ 700762 h 1161397"/>
              <a:gd name="connsiteX23" fmla="*/ 1178135 w 6884912"/>
              <a:gd name="connsiteY23" fmla="*/ 698631 h 1161397"/>
              <a:gd name="connsiteX24" fmla="*/ 1178301 w 6884912"/>
              <a:gd name="connsiteY24" fmla="*/ 698094 h 1161397"/>
              <a:gd name="connsiteX25" fmla="*/ 1188995 w 6884912"/>
              <a:gd name="connsiteY25" fmla="*/ 697048 h 1161397"/>
              <a:gd name="connsiteX26" fmla="*/ 1242716 w 6884912"/>
              <a:gd name="connsiteY26" fmla="*/ 698052 h 1161397"/>
              <a:gd name="connsiteX27" fmla="*/ 1299977 w 6884912"/>
              <a:gd name="connsiteY27" fmla="*/ 639196 h 1161397"/>
              <a:gd name="connsiteX28" fmla="*/ 1326190 w 6884912"/>
              <a:gd name="connsiteY28" fmla="*/ 625955 h 1161397"/>
              <a:gd name="connsiteX29" fmla="*/ 1339600 w 6884912"/>
              <a:gd name="connsiteY29" fmla="*/ 616295 h 1161397"/>
              <a:gd name="connsiteX30" fmla="*/ 1340054 w 6884912"/>
              <a:gd name="connsiteY30" fmla="*/ 614022 h 1161397"/>
              <a:gd name="connsiteX31" fmla="*/ 1391606 w 6884912"/>
              <a:gd name="connsiteY31" fmla="*/ 615229 h 1161397"/>
              <a:gd name="connsiteX32" fmla="*/ 1397565 w 6884912"/>
              <a:gd name="connsiteY32" fmla="*/ 611490 h 1161397"/>
              <a:gd name="connsiteX33" fmla="*/ 1432302 w 6884912"/>
              <a:gd name="connsiteY33" fmla="*/ 617267 h 1161397"/>
              <a:gd name="connsiteX34" fmla="*/ 1449644 w 6884912"/>
              <a:gd name="connsiteY34" fmla="*/ 617591 h 1161397"/>
              <a:gd name="connsiteX35" fmla="*/ 1455793 w 6884912"/>
              <a:gd name="connsiteY35" fmla="*/ 623174 h 1161397"/>
              <a:gd name="connsiteX36" fmla="*/ 1480758 w 6884912"/>
              <a:gd name="connsiteY36" fmla="*/ 620863 h 1161397"/>
              <a:gd name="connsiteX37" fmla="*/ 1483154 w 6884912"/>
              <a:gd name="connsiteY37" fmla="*/ 618527 h 1161397"/>
              <a:gd name="connsiteX38" fmla="*/ 1505495 w 6884912"/>
              <a:gd name="connsiteY38" fmla="*/ 624325 h 1161397"/>
              <a:gd name="connsiteX39" fmla="*/ 1526340 w 6884912"/>
              <a:gd name="connsiteY39" fmla="*/ 638496 h 1161397"/>
              <a:gd name="connsiteX40" fmla="*/ 1731986 w 6884912"/>
              <a:gd name="connsiteY40" fmla="*/ 589682 h 1161397"/>
              <a:gd name="connsiteX41" fmla="*/ 1927935 w 6884912"/>
              <a:gd name="connsiteY41" fmla="*/ 628540 h 1161397"/>
              <a:gd name="connsiteX42" fmla="*/ 2039075 w 6884912"/>
              <a:gd name="connsiteY42" fmla="*/ 599964 h 1161397"/>
              <a:gd name="connsiteX43" fmla="*/ 2066980 w 6884912"/>
              <a:gd name="connsiteY43" fmla="*/ 550413 h 1161397"/>
              <a:gd name="connsiteX44" fmla="*/ 2352236 w 6884912"/>
              <a:gd name="connsiteY44" fmla="*/ 519602 h 1161397"/>
              <a:gd name="connsiteX45" fmla="*/ 2420791 w 6884912"/>
              <a:gd name="connsiteY45" fmla="*/ 492826 h 1161397"/>
              <a:gd name="connsiteX46" fmla="*/ 2489932 w 6884912"/>
              <a:gd name="connsiteY46" fmla="*/ 507864 h 1161397"/>
              <a:gd name="connsiteX47" fmla="*/ 2512917 w 6884912"/>
              <a:gd name="connsiteY47" fmla="*/ 489127 h 1161397"/>
              <a:gd name="connsiteX48" fmla="*/ 2516783 w 6884912"/>
              <a:gd name="connsiteY48" fmla="*/ 485473 h 1161397"/>
              <a:gd name="connsiteX49" fmla="*/ 2534360 w 6884912"/>
              <a:gd name="connsiteY49" fmla="*/ 480064 h 1161397"/>
              <a:gd name="connsiteX50" fmla="*/ 2536691 w 6884912"/>
              <a:gd name="connsiteY50" fmla="*/ 467018 h 1161397"/>
              <a:gd name="connsiteX51" fmla="*/ 2561265 w 6884912"/>
              <a:gd name="connsiteY51" fmla="*/ 450623 h 1161397"/>
              <a:gd name="connsiteX52" fmla="*/ 2594349 w 6884912"/>
              <a:gd name="connsiteY52" fmla="*/ 443884 h 1161397"/>
              <a:gd name="connsiteX53" fmla="*/ 2754324 w 6884912"/>
              <a:gd name="connsiteY53" fmla="*/ 424766 h 1161397"/>
              <a:gd name="connsiteX54" fmla="*/ 2848470 w 6884912"/>
              <a:gd name="connsiteY54" fmla="*/ 405966 h 1161397"/>
              <a:gd name="connsiteX55" fmla="*/ 2881772 w 6884912"/>
              <a:gd name="connsiteY55" fmla="*/ 387260 h 1161397"/>
              <a:gd name="connsiteX56" fmla="*/ 2929932 w 6884912"/>
              <a:gd name="connsiteY56" fmla="*/ 368912 h 1161397"/>
              <a:gd name="connsiteX57" fmla="*/ 3013020 w 6884912"/>
              <a:gd name="connsiteY57" fmla="*/ 327578 h 1161397"/>
              <a:gd name="connsiteX58" fmla="*/ 3222191 w 6884912"/>
              <a:gd name="connsiteY58" fmla="*/ 307887 h 1161397"/>
              <a:gd name="connsiteX59" fmla="*/ 3227953 w 6884912"/>
              <a:gd name="connsiteY59" fmla="*/ 297650 h 1161397"/>
              <a:gd name="connsiteX60" fmla="*/ 3287859 w 6884912"/>
              <a:gd name="connsiteY60" fmla="*/ 287558 h 1161397"/>
              <a:gd name="connsiteX61" fmla="*/ 3510042 w 6884912"/>
              <a:gd name="connsiteY61" fmla="*/ 311820 h 1161397"/>
              <a:gd name="connsiteX62" fmla="*/ 3626773 w 6884912"/>
              <a:gd name="connsiteY62" fmla="*/ 290452 h 1161397"/>
              <a:gd name="connsiteX63" fmla="*/ 3666217 w 6884912"/>
              <a:gd name="connsiteY63" fmla="*/ 273255 h 1161397"/>
              <a:gd name="connsiteX64" fmla="*/ 3732427 w 6884912"/>
              <a:gd name="connsiteY64" fmla="*/ 245039 h 1161397"/>
              <a:gd name="connsiteX65" fmla="*/ 3777022 w 6884912"/>
              <a:gd name="connsiteY65" fmla="*/ 200276 h 1161397"/>
              <a:gd name="connsiteX66" fmla="*/ 3791246 w 6884912"/>
              <a:gd name="connsiteY66" fmla="*/ 189996 h 1161397"/>
              <a:gd name="connsiteX67" fmla="*/ 3819864 w 6884912"/>
              <a:gd name="connsiteY67" fmla="*/ 194605 h 1161397"/>
              <a:gd name="connsiteX68" fmla="*/ 3830398 w 6884912"/>
              <a:gd name="connsiteY68" fmla="*/ 188383 h 1161397"/>
              <a:gd name="connsiteX69" fmla="*/ 3834360 w 6884912"/>
              <a:gd name="connsiteY69" fmla="*/ 188992 h 1161397"/>
              <a:gd name="connsiteX70" fmla="*/ 3843715 w 6884912"/>
              <a:gd name="connsiteY70" fmla="*/ 188752 h 1161397"/>
              <a:gd name="connsiteX71" fmla="*/ 3842609 w 6884912"/>
              <a:gd name="connsiteY71" fmla="*/ 197386 h 1161397"/>
              <a:gd name="connsiteX72" fmla="*/ 3853961 w 6884912"/>
              <a:gd name="connsiteY72" fmla="*/ 213380 h 1161397"/>
              <a:gd name="connsiteX73" fmla="*/ 3907640 w 6884912"/>
              <a:gd name="connsiteY73" fmla="*/ 207568 h 1161397"/>
              <a:gd name="connsiteX74" fmla="*/ 3910449 w 6884912"/>
              <a:gd name="connsiteY74" fmla="*/ 197808 h 1161397"/>
              <a:gd name="connsiteX75" fmla="*/ 3917197 w 6884912"/>
              <a:gd name="connsiteY75" fmla="*/ 196121 h 1161397"/>
              <a:gd name="connsiteX76" fmla="*/ 3922400 w 6884912"/>
              <a:gd name="connsiteY76" fmla="*/ 205056 h 1161397"/>
              <a:gd name="connsiteX77" fmla="*/ 4013061 w 6884912"/>
              <a:gd name="connsiteY77" fmla="*/ 224874 h 1161397"/>
              <a:gd name="connsiteX78" fmla="*/ 4220717 w 6884912"/>
              <a:gd name="connsiteY78" fmla="*/ 192946 h 1161397"/>
              <a:gd name="connsiteX79" fmla="*/ 4228802 w 6884912"/>
              <a:gd name="connsiteY79" fmla="*/ 201468 h 1161397"/>
              <a:gd name="connsiteX80" fmla="*/ 4289361 w 6884912"/>
              <a:gd name="connsiteY80" fmla="*/ 196642 h 1161397"/>
              <a:gd name="connsiteX81" fmla="*/ 4498913 w 6884912"/>
              <a:gd name="connsiteY81" fmla="*/ 118915 h 1161397"/>
              <a:gd name="connsiteX82" fmla="*/ 4617330 w 6884912"/>
              <a:gd name="connsiteY82" fmla="*/ 111163 h 1161397"/>
              <a:gd name="connsiteX83" fmla="*/ 4659778 w 6884912"/>
              <a:gd name="connsiteY83" fmla="*/ 118219 h 1161397"/>
              <a:gd name="connsiteX84" fmla="*/ 4730870 w 6884912"/>
              <a:gd name="connsiteY84" fmla="*/ 129432 h 1161397"/>
              <a:gd name="connsiteX85" fmla="*/ 4785037 w 6884912"/>
              <a:gd name="connsiteY85" fmla="*/ 161964 h 1161397"/>
              <a:gd name="connsiteX86" fmla="*/ 4844073 w 6884912"/>
              <a:gd name="connsiteY86" fmla="*/ 161768 h 1161397"/>
              <a:gd name="connsiteX87" fmla="*/ 4856454 w 6884912"/>
              <a:gd name="connsiteY87" fmla="*/ 130488 h 1161397"/>
              <a:gd name="connsiteX88" fmla="*/ 4920038 w 6884912"/>
              <a:gd name="connsiteY88" fmla="*/ 140418 h 1161397"/>
              <a:gd name="connsiteX89" fmla="*/ 5016639 w 6884912"/>
              <a:gd name="connsiteY89" fmla="*/ 158905 h 1161397"/>
              <a:gd name="connsiteX90" fmla="*/ 5072009 w 6884912"/>
              <a:gd name="connsiteY90" fmla="*/ 161502 h 1161397"/>
              <a:gd name="connsiteX91" fmla="*/ 5223626 w 6884912"/>
              <a:gd name="connsiteY91" fmla="*/ 177356 h 1161397"/>
              <a:gd name="connsiteX92" fmla="*/ 5375773 w 6884912"/>
              <a:gd name="connsiteY92" fmla="*/ 199913 h 1161397"/>
              <a:gd name="connsiteX93" fmla="*/ 5467502 w 6884912"/>
              <a:gd name="connsiteY93" fmla="*/ 250963 h 1161397"/>
              <a:gd name="connsiteX94" fmla="*/ 5592395 w 6884912"/>
              <a:gd name="connsiteY94" fmla="*/ 265434 h 1161397"/>
              <a:gd name="connsiteX95" fmla="*/ 5613532 w 6884912"/>
              <a:gd name="connsiteY95" fmla="*/ 273379 h 1161397"/>
              <a:gd name="connsiteX96" fmla="*/ 5642173 w 6884912"/>
              <a:gd name="connsiteY96" fmla="*/ 266904 h 1161397"/>
              <a:gd name="connsiteX97" fmla="*/ 5756910 w 6884912"/>
              <a:gd name="connsiteY97" fmla="*/ 239211 h 1161397"/>
              <a:gd name="connsiteX98" fmla="*/ 5846667 w 6884912"/>
              <a:gd name="connsiteY98" fmla="*/ 201786 h 1161397"/>
              <a:gd name="connsiteX99" fmla="*/ 5960732 w 6884912"/>
              <a:gd name="connsiteY99" fmla="*/ 220708 h 1161397"/>
              <a:gd name="connsiteX100" fmla="*/ 6029542 w 6884912"/>
              <a:gd name="connsiteY100" fmla="*/ 210339 h 1161397"/>
              <a:gd name="connsiteX101" fmla="*/ 6141123 w 6884912"/>
              <a:gd name="connsiteY101" fmla="*/ 159923 h 1161397"/>
              <a:gd name="connsiteX102" fmla="*/ 6290640 w 6884912"/>
              <a:gd name="connsiteY102" fmla="*/ 167441 h 1161397"/>
              <a:gd name="connsiteX103" fmla="*/ 6322806 w 6884912"/>
              <a:gd name="connsiteY103" fmla="*/ 213293 h 1161397"/>
              <a:gd name="connsiteX104" fmla="*/ 6364914 w 6884912"/>
              <a:gd name="connsiteY104" fmla="*/ 240140 h 1161397"/>
              <a:gd name="connsiteX105" fmla="*/ 6380420 w 6884912"/>
              <a:gd name="connsiteY105" fmla="*/ 173195 h 1161397"/>
              <a:gd name="connsiteX106" fmla="*/ 6507891 w 6884912"/>
              <a:gd name="connsiteY106" fmla="*/ 118474 h 1161397"/>
              <a:gd name="connsiteX107" fmla="*/ 6571807 w 6884912"/>
              <a:gd name="connsiteY107" fmla="*/ 98636 h 1161397"/>
              <a:gd name="connsiteX108" fmla="*/ 6671880 w 6884912"/>
              <a:gd name="connsiteY108" fmla="*/ 82931 h 1161397"/>
              <a:gd name="connsiteX109" fmla="*/ 6702266 w 6884912"/>
              <a:gd name="connsiteY109" fmla="*/ 75470 h 1161397"/>
              <a:gd name="connsiteX110" fmla="*/ 6845802 w 6884912"/>
              <a:gd name="connsiteY110" fmla="*/ 24496 h 1161397"/>
              <a:gd name="connsiteX111" fmla="*/ 6884912 w 6884912"/>
              <a:gd name="connsiteY111"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76455 w 6884912"/>
              <a:gd name="connsiteY7" fmla="*/ 1137381 h 1161397"/>
              <a:gd name="connsiteX8" fmla="*/ 478946 w 6884912"/>
              <a:gd name="connsiteY8" fmla="*/ 1106011 h 1161397"/>
              <a:gd name="connsiteX9" fmla="*/ 512111 w 6884912"/>
              <a:gd name="connsiteY9" fmla="*/ 1085599 h 1161397"/>
              <a:gd name="connsiteX10" fmla="*/ 567875 w 6884912"/>
              <a:gd name="connsiteY10" fmla="*/ 1051976 h 1161397"/>
              <a:gd name="connsiteX11" fmla="*/ 601644 w 6884912"/>
              <a:gd name="connsiteY11" fmla="*/ 1003997 h 1161397"/>
              <a:gd name="connsiteX12" fmla="*/ 651408 w 6884912"/>
              <a:gd name="connsiteY12" fmla="*/ 984938 h 1161397"/>
              <a:gd name="connsiteX13" fmla="*/ 673197 w 6884912"/>
              <a:gd name="connsiteY13" fmla="*/ 1010060 h 1161397"/>
              <a:gd name="connsiteX14" fmla="*/ 723108 w 6884912"/>
              <a:gd name="connsiteY14" fmla="*/ 980081 h 1161397"/>
              <a:gd name="connsiteX15" fmla="*/ 797699 w 6884912"/>
              <a:gd name="connsiteY15" fmla="*/ 931362 h 1161397"/>
              <a:gd name="connsiteX16" fmla="*/ 843359 w 6884912"/>
              <a:gd name="connsiteY16" fmla="*/ 910894 h 1161397"/>
              <a:gd name="connsiteX17" fmla="*/ 965215 w 6884912"/>
              <a:gd name="connsiteY17" fmla="*/ 846701 h 1161397"/>
              <a:gd name="connsiteX18" fmla="*/ 1085080 w 6884912"/>
              <a:gd name="connsiteY18" fmla="*/ 776086 h 1161397"/>
              <a:gd name="connsiteX19" fmla="*/ 1131224 w 6884912"/>
              <a:gd name="connsiteY19" fmla="*/ 706160 h 1161397"/>
              <a:gd name="connsiteX20" fmla="*/ 1138051 w 6884912"/>
              <a:gd name="connsiteY20" fmla="*/ 702034 h 1161397"/>
              <a:gd name="connsiteX21" fmla="*/ 1158800 w 6884912"/>
              <a:gd name="connsiteY21" fmla="*/ 700004 h 1161397"/>
              <a:gd name="connsiteX22" fmla="*/ 1166947 w 6884912"/>
              <a:gd name="connsiteY22" fmla="*/ 700762 h 1161397"/>
              <a:gd name="connsiteX23" fmla="*/ 1178135 w 6884912"/>
              <a:gd name="connsiteY23" fmla="*/ 698631 h 1161397"/>
              <a:gd name="connsiteX24" fmla="*/ 1178301 w 6884912"/>
              <a:gd name="connsiteY24" fmla="*/ 698094 h 1161397"/>
              <a:gd name="connsiteX25" fmla="*/ 1188995 w 6884912"/>
              <a:gd name="connsiteY25" fmla="*/ 697048 h 1161397"/>
              <a:gd name="connsiteX26" fmla="*/ 1242716 w 6884912"/>
              <a:gd name="connsiteY26" fmla="*/ 698052 h 1161397"/>
              <a:gd name="connsiteX27" fmla="*/ 1299977 w 6884912"/>
              <a:gd name="connsiteY27" fmla="*/ 639196 h 1161397"/>
              <a:gd name="connsiteX28" fmla="*/ 1326190 w 6884912"/>
              <a:gd name="connsiteY28" fmla="*/ 625955 h 1161397"/>
              <a:gd name="connsiteX29" fmla="*/ 1339600 w 6884912"/>
              <a:gd name="connsiteY29" fmla="*/ 616295 h 1161397"/>
              <a:gd name="connsiteX30" fmla="*/ 1340054 w 6884912"/>
              <a:gd name="connsiteY30" fmla="*/ 614022 h 1161397"/>
              <a:gd name="connsiteX31" fmla="*/ 1391606 w 6884912"/>
              <a:gd name="connsiteY31" fmla="*/ 615229 h 1161397"/>
              <a:gd name="connsiteX32" fmla="*/ 1397565 w 6884912"/>
              <a:gd name="connsiteY32" fmla="*/ 611490 h 1161397"/>
              <a:gd name="connsiteX33" fmla="*/ 1432302 w 6884912"/>
              <a:gd name="connsiteY33" fmla="*/ 617267 h 1161397"/>
              <a:gd name="connsiteX34" fmla="*/ 1449644 w 6884912"/>
              <a:gd name="connsiteY34" fmla="*/ 617591 h 1161397"/>
              <a:gd name="connsiteX35" fmla="*/ 1455793 w 6884912"/>
              <a:gd name="connsiteY35" fmla="*/ 623174 h 1161397"/>
              <a:gd name="connsiteX36" fmla="*/ 1480758 w 6884912"/>
              <a:gd name="connsiteY36" fmla="*/ 620863 h 1161397"/>
              <a:gd name="connsiteX37" fmla="*/ 1483154 w 6884912"/>
              <a:gd name="connsiteY37" fmla="*/ 618527 h 1161397"/>
              <a:gd name="connsiteX38" fmla="*/ 1505495 w 6884912"/>
              <a:gd name="connsiteY38" fmla="*/ 624325 h 1161397"/>
              <a:gd name="connsiteX39" fmla="*/ 1526340 w 6884912"/>
              <a:gd name="connsiteY39" fmla="*/ 638496 h 1161397"/>
              <a:gd name="connsiteX40" fmla="*/ 1731986 w 6884912"/>
              <a:gd name="connsiteY40" fmla="*/ 589682 h 1161397"/>
              <a:gd name="connsiteX41" fmla="*/ 1927935 w 6884912"/>
              <a:gd name="connsiteY41" fmla="*/ 628540 h 1161397"/>
              <a:gd name="connsiteX42" fmla="*/ 2039075 w 6884912"/>
              <a:gd name="connsiteY42" fmla="*/ 599964 h 1161397"/>
              <a:gd name="connsiteX43" fmla="*/ 2066980 w 6884912"/>
              <a:gd name="connsiteY43" fmla="*/ 550413 h 1161397"/>
              <a:gd name="connsiteX44" fmla="*/ 2352236 w 6884912"/>
              <a:gd name="connsiteY44" fmla="*/ 519602 h 1161397"/>
              <a:gd name="connsiteX45" fmla="*/ 2420791 w 6884912"/>
              <a:gd name="connsiteY45" fmla="*/ 492826 h 1161397"/>
              <a:gd name="connsiteX46" fmla="*/ 2489932 w 6884912"/>
              <a:gd name="connsiteY46" fmla="*/ 507864 h 1161397"/>
              <a:gd name="connsiteX47" fmla="*/ 2512917 w 6884912"/>
              <a:gd name="connsiteY47" fmla="*/ 489127 h 1161397"/>
              <a:gd name="connsiteX48" fmla="*/ 2516783 w 6884912"/>
              <a:gd name="connsiteY48" fmla="*/ 485473 h 1161397"/>
              <a:gd name="connsiteX49" fmla="*/ 2534360 w 6884912"/>
              <a:gd name="connsiteY49" fmla="*/ 480064 h 1161397"/>
              <a:gd name="connsiteX50" fmla="*/ 2536691 w 6884912"/>
              <a:gd name="connsiteY50" fmla="*/ 467018 h 1161397"/>
              <a:gd name="connsiteX51" fmla="*/ 2561265 w 6884912"/>
              <a:gd name="connsiteY51" fmla="*/ 450623 h 1161397"/>
              <a:gd name="connsiteX52" fmla="*/ 2594349 w 6884912"/>
              <a:gd name="connsiteY52" fmla="*/ 443884 h 1161397"/>
              <a:gd name="connsiteX53" fmla="*/ 2754324 w 6884912"/>
              <a:gd name="connsiteY53" fmla="*/ 424766 h 1161397"/>
              <a:gd name="connsiteX54" fmla="*/ 2848470 w 6884912"/>
              <a:gd name="connsiteY54" fmla="*/ 405966 h 1161397"/>
              <a:gd name="connsiteX55" fmla="*/ 2881772 w 6884912"/>
              <a:gd name="connsiteY55" fmla="*/ 387260 h 1161397"/>
              <a:gd name="connsiteX56" fmla="*/ 2929932 w 6884912"/>
              <a:gd name="connsiteY56" fmla="*/ 368912 h 1161397"/>
              <a:gd name="connsiteX57" fmla="*/ 3013020 w 6884912"/>
              <a:gd name="connsiteY57" fmla="*/ 327578 h 1161397"/>
              <a:gd name="connsiteX58" fmla="*/ 3222191 w 6884912"/>
              <a:gd name="connsiteY58" fmla="*/ 307887 h 1161397"/>
              <a:gd name="connsiteX59" fmla="*/ 3227953 w 6884912"/>
              <a:gd name="connsiteY59" fmla="*/ 297650 h 1161397"/>
              <a:gd name="connsiteX60" fmla="*/ 3287859 w 6884912"/>
              <a:gd name="connsiteY60" fmla="*/ 287558 h 1161397"/>
              <a:gd name="connsiteX61" fmla="*/ 3510042 w 6884912"/>
              <a:gd name="connsiteY61" fmla="*/ 311820 h 1161397"/>
              <a:gd name="connsiteX62" fmla="*/ 3626773 w 6884912"/>
              <a:gd name="connsiteY62" fmla="*/ 290452 h 1161397"/>
              <a:gd name="connsiteX63" fmla="*/ 3666217 w 6884912"/>
              <a:gd name="connsiteY63" fmla="*/ 273255 h 1161397"/>
              <a:gd name="connsiteX64" fmla="*/ 3732427 w 6884912"/>
              <a:gd name="connsiteY64" fmla="*/ 245039 h 1161397"/>
              <a:gd name="connsiteX65" fmla="*/ 3777022 w 6884912"/>
              <a:gd name="connsiteY65" fmla="*/ 200276 h 1161397"/>
              <a:gd name="connsiteX66" fmla="*/ 3791246 w 6884912"/>
              <a:gd name="connsiteY66" fmla="*/ 189996 h 1161397"/>
              <a:gd name="connsiteX67" fmla="*/ 3819864 w 6884912"/>
              <a:gd name="connsiteY67" fmla="*/ 194605 h 1161397"/>
              <a:gd name="connsiteX68" fmla="*/ 3830398 w 6884912"/>
              <a:gd name="connsiteY68" fmla="*/ 188383 h 1161397"/>
              <a:gd name="connsiteX69" fmla="*/ 3834360 w 6884912"/>
              <a:gd name="connsiteY69" fmla="*/ 188992 h 1161397"/>
              <a:gd name="connsiteX70" fmla="*/ 3843715 w 6884912"/>
              <a:gd name="connsiteY70" fmla="*/ 188752 h 1161397"/>
              <a:gd name="connsiteX71" fmla="*/ 3842609 w 6884912"/>
              <a:gd name="connsiteY71" fmla="*/ 197386 h 1161397"/>
              <a:gd name="connsiteX72" fmla="*/ 3853961 w 6884912"/>
              <a:gd name="connsiteY72" fmla="*/ 213380 h 1161397"/>
              <a:gd name="connsiteX73" fmla="*/ 3907640 w 6884912"/>
              <a:gd name="connsiteY73" fmla="*/ 207568 h 1161397"/>
              <a:gd name="connsiteX74" fmla="*/ 3910449 w 6884912"/>
              <a:gd name="connsiteY74" fmla="*/ 197808 h 1161397"/>
              <a:gd name="connsiteX75" fmla="*/ 3917197 w 6884912"/>
              <a:gd name="connsiteY75" fmla="*/ 196121 h 1161397"/>
              <a:gd name="connsiteX76" fmla="*/ 3922400 w 6884912"/>
              <a:gd name="connsiteY76" fmla="*/ 205056 h 1161397"/>
              <a:gd name="connsiteX77" fmla="*/ 4013061 w 6884912"/>
              <a:gd name="connsiteY77" fmla="*/ 224874 h 1161397"/>
              <a:gd name="connsiteX78" fmla="*/ 4220717 w 6884912"/>
              <a:gd name="connsiteY78" fmla="*/ 192946 h 1161397"/>
              <a:gd name="connsiteX79" fmla="*/ 4228802 w 6884912"/>
              <a:gd name="connsiteY79" fmla="*/ 201468 h 1161397"/>
              <a:gd name="connsiteX80" fmla="*/ 4289361 w 6884912"/>
              <a:gd name="connsiteY80" fmla="*/ 196642 h 1161397"/>
              <a:gd name="connsiteX81" fmla="*/ 4498913 w 6884912"/>
              <a:gd name="connsiteY81" fmla="*/ 118915 h 1161397"/>
              <a:gd name="connsiteX82" fmla="*/ 4617330 w 6884912"/>
              <a:gd name="connsiteY82" fmla="*/ 111163 h 1161397"/>
              <a:gd name="connsiteX83" fmla="*/ 4659778 w 6884912"/>
              <a:gd name="connsiteY83" fmla="*/ 118219 h 1161397"/>
              <a:gd name="connsiteX84" fmla="*/ 4730870 w 6884912"/>
              <a:gd name="connsiteY84" fmla="*/ 129432 h 1161397"/>
              <a:gd name="connsiteX85" fmla="*/ 4785037 w 6884912"/>
              <a:gd name="connsiteY85" fmla="*/ 161964 h 1161397"/>
              <a:gd name="connsiteX86" fmla="*/ 4844073 w 6884912"/>
              <a:gd name="connsiteY86" fmla="*/ 161768 h 1161397"/>
              <a:gd name="connsiteX87" fmla="*/ 4856454 w 6884912"/>
              <a:gd name="connsiteY87" fmla="*/ 130488 h 1161397"/>
              <a:gd name="connsiteX88" fmla="*/ 4920038 w 6884912"/>
              <a:gd name="connsiteY88" fmla="*/ 140418 h 1161397"/>
              <a:gd name="connsiteX89" fmla="*/ 5016639 w 6884912"/>
              <a:gd name="connsiteY89" fmla="*/ 158905 h 1161397"/>
              <a:gd name="connsiteX90" fmla="*/ 5072009 w 6884912"/>
              <a:gd name="connsiteY90" fmla="*/ 161502 h 1161397"/>
              <a:gd name="connsiteX91" fmla="*/ 5223626 w 6884912"/>
              <a:gd name="connsiteY91" fmla="*/ 177356 h 1161397"/>
              <a:gd name="connsiteX92" fmla="*/ 5375773 w 6884912"/>
              <a:gd name="connsiteY92" fmla="*/ 199913 h 1161397"/>
              <a:gd name="connsiteX93" fmla="*/ 5467502 w 6884912"/>
              <a:gd name="connsiteY93" fmla="*/ 250963 h 1161397"/>
              <a:gd name="connsiteX94" fmla="*/ 5592395 w 6884912"/>
              <a:gd name="connsiteY94" fmla="*/ 265434 h 1161397"/>
              <a:gd name="connsiteX95" fmla="*/ 5613532 w 6884912"/>
              <a:gd name="connsiteY95" fmla="*/ 273379 h 1161397"/>
              <a:gd name="connsiteX96" fmla="*/ 5642173 w 6884912"/>
              <a:gd name="connsiteY96" fmla="*/ 266904 h 1161397"/>
              <a:gd name="connsiteX97" fmla="*/ 5756910 w 6884912"/>
              <a:gd name="connsiteY97" fmla="*/ 239211 h 1161397"/>
              <a:gd name="connsiteX98" fmla="*/ 5846667 w 6884912"/>
              <a:gd name="connsiteY98" fmla="*/ 201786 h 1161397"/>
              <a:gd name="connsiteX99" fmla="*/ 5960732 w 6884912"/>
              <a:gd name="connsiteY99" fmla="*/ 220708 h 1161397"/>
              <a:gd name="connsiteX100" fmla="*/ 6029542 w 6884912"/>
              <a:gd name="connsiteY100" fmla="*/ 210339 h 1161397"/>
              <a:gd name="connsiteX101" fmla="*/ 6141123 w 6884912"/>
              <a:gd name="connsiteY101" fmla="*/ 159923 h 1161397"/>
              <a:gd name="connsiteX102" fmla="*/ 6290640 w 6884912"/>
              <a:gd name="connsiteY102" fmla="*/ 167441 h 1161397"/>
              <a:gd name="connsiteX103" fmla="*/ 6322806 w 6884912"/>
              <a:gd name="connsiteY103" fmla="*/ 213293 h 1161397"/>
              <a:gd name="connsiteX104" fmla="*/ 6380420 w 6884912"/>
              <a:gd name="connsiteY104" fmla="*/ 173195 h 1161397"/>
              <a:gd name="connsiteX105" fmla="*/ 6507891 w 6884912"/>
              <a:gd name="connsiteY105" fmla="*/ 118474 h 1161397"/>
              <a:gd name="connsiteX106" fmla="*/ 6571807 w 6884912"/>
              <a:gd name="connsiteY106" fmla="*/ 98636 h 1161397"/>
              <a:gd name="connsiteX107" fmla="*/ 6671880 w 6884912"/>
              <a:gd name="connsiteY107" fmla="*/ 82931 h 1161397"/>
              <a:gd name="connsiteX108" fmla="*/ 6702266 w 6884912"/>
              <a:gd name="connsiteY108" fmla="*/ 75470 h 1161397"/>
              <a:gd name="connsiteX109" fmla="*/ 6845802 w 6884912"/>
              <a:gd name="connsiteY109" fmla="*/ 24496 h 1161397"/>
              <a:gd name="connsiteX110" fmla="*/ 6884912 w 6884912"/>
              <a:gd name="connsiteY110"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76455 w 6884912"/>
              <a:gd name="connsiteY7" fmla="*/ 1137381 h 1161397"/>
              <a:gd name="connsiteX8" fmla="*/ 478946 w 6884912"/>
              <a:gd name="connsiteY8" fmla="*/ 1106011 h 1161397"/>
              <a:gd name="connsiteX9" fmla="*/ 512111 w 6884912"/>
              <a:gd name="connsiteY9" fmla="*/ 1085599 h 1161397"/>
              <a:gd name="connsiteX10" fmla="*/ 567875 w 6884912"/>
              <a:gd name="connsiteY10" fmla="*/ 1051976 h 1161397"/>
              <a:gd name="connsiteX11" fmla="*/ 601644 w 6884912"/>
              <a:gd name="connsiteY11" fmla="*/ 1003997 h 1161397"/>
              <a:gd name="connsiteX12" fmla="*/ 651408 w 6884912"/>
              <a:gd name="connsiteY12" fmla="*/ 984938 h 1161397"/>
              <a:gd name="connsiteX13" fmla="*/ 673197 w 6884912"/>
              <a:gd name="connsiteY13" fmla="*/ 1010060 h 1161397"/>
              <a:gd name="connsiteX14" fmla="*/ 723108 w 6884912"/>
              <a:gd name="connsiteY14" fmla="*/ 980081 h 1161397"/>
              <a:gd name="connsiteX15" fmla="*/ 797699 w 6884912"/>
              <a:gd name="connsiteY15" fmla="*/ 931362 h 1161397"/>
              <a:gd name="connsiteX16" fmla="*/ 843359 w 6884912"/>
              <a:gd name="connsiteY16" fmla="*/ 910894 h 1161397"/>
              <a:gd name="connsiteX17" fmla="*/ 965215 w 6884912"/>
              <a:gd name="connsiteY17" fmla="*/ 846701 h 1161397"/>
              <a:gd name="connsiteX18" fmla="*/ 1085080 w 6884912"/>
              <a:gd name="connsiteY18" fmla="*/ 776086 h 1161397"/>
              <a:gd name="connsiteX19" fmla="*/ 1131224 w 6884912"/>
              <a:gd name="connsiteY19" fmla="*/ 706160 h 1161397"/>
              <a:gd name="connsiteX20" fmla="*/ 1138051 w 6884912"/>
              <a:gd name="connsiteY20" fmla="*/ 702034 h 1161397"/>
              <a:gd name="connsiteX21" fmla="*/ 1158800 w 6884912"/>
              <a:gd name="connsiteY21" fmla="*/ 700004 h 1161397"/>
              <a:gd name="connsiteX22" fmla="*/ 1166947 w 6884912"/>
              <a:gd name="connsiteY22" fmla="*/ 700762 h 1161397"/>
              <a:gd name="connsiteX23" fmla="*/ 1178135 w 6884912"/>
              <a:gd name="connsiteY23" fmla="*/ 698631 h 1161397"/>
              <a:gd name="connsiteX24" fmla="*/ 1178301 w 6884912"/>
              <a:gd name="connsiteY24" fmla="*/ 698094 h 1161397"/>
              <a:gd name="connsiteX25" fmla="*/ 1188995 w 6884912"/>
              <a:gd name="connsiteY25" fmla="*/ 697048 h 1161397"/>
              <a:gd name="connsiteX26" fmla="*/ 1242716 w 6884912"/>
              <a:gd name="connsiteY26" fmla="*/ 698052 h 1161397"/>
              <a:gd name="connsiteX27" fmla="*/ 1299977 w 6884912"/>
              <a:gd name="connsiteY27" fmla="*/ 639196 h 1161397"/>
              <a:gd name="connsiteX28" fmla="*/ 1326190 w 6884912"/>
              <a:gd name="connsiteY28" fmla="*/ 625955 h 1161397"/>
              <a:gd name="connsiteX29" fmla="*/ 1339600 w 6884912"/>
              <a:gd name="connsiteY29" fmla="*/ 616295 h 1161397"/>
              <a:gd name="connsiteX30" fmla="*/ 1340054 w 6884912"/>
              <a:gd name="connsiteY30" fmla="*/ 614022 h 1161397"/>
              <a:gd name="connsiteX31" fmla="*/ 1391606 w 6884912"/>
              <a:gd name="connsiteY31" fmla="*/ 615229 h 1161397"/>
              <a:gd name="connsiteX32" fmla="*/ 1397565 w 6884912"/>
              <a:gd name="connsiteY32" fmla="*/ 611490 h 1161397"/>
              <a:gd name="connsiteX33" fmla="*/ 1432302 w 6884912"/>
              <a:gd name="connsiteY33" fmla="*/ 617267 h 1161397"/>
              <a:gd name="connsiteX34" fmla="*/ 1449644 w 6884912"/>
              <a:gd name="connsiteY34" fmla="*/ 617591 h 1161397"/>
              <a:gd name="connsiteX35" fmla="*/ 1455793 w 6884912"/>
              <a:gd name="connsiteY35" fmla="*/ 623174 h 1161397"/>
              <a:gd name="connsiteX36" fmla="*/ 1480758 w 6884912"/>
              <a:gd name="connsiteY36" fmla="*/ 620863 h 1161397"/>
              <a:gd name="connsiteX37" fmla="*/ 1483154 w 6884912"/>
              <a:gd name="connsiteY37" fmla="*/ 618527 h 1161397"/>
              <a:gd name="connsiteX38" fmla="*/ 1505495 w 6884912"/>
              <a:gd name="connsiteY38" fmla="*/ 624325 h 1161397"/>
              <a:gd name="connsiteX39" fmla="*/ 1526340 w 6884912"/>
              <a:gd name="connsiteY39" fmla="*/ 638496 h 1161397"/>
              <a:gd name="connsiteX40" fmla="*/ 1731986 w 6884912"/>
              <a:gd name="connsiteY40" fmla="*/ 589682 h 1161397"/>
              <a:gd name="connsiteX41" fmla="*/ 1927935 w 6884912"/>
              <a:gd name="connsiteY41" fmla="*/ 628540 h 1161397"/>
              <a:gd name="connsiteX42" fmla="*/ 2039075 w 6884912"/>
              <a:gd name="connsiteY42" fmla="*/ 599964 h 1161397"/>
              <a:gd name="connsiteX43" fmla="*/ 2066980 w 6884912"/>
              <a:gd name="connsiteY43" fmla="*/ 550413 h 1161397"/>
              <a:gd name="connsiteX44" fmla="*/ 2352236 w 6884912"/>
              <a:gd name="connsiteY44" fmla="*/ 519602 h 1161397"/>
              <a:gd name="connsiteX45" fmla="*/ 2420791 w 6884912"/>
              <a:gd name="connsiteY45" fmla="*/ 492826 h 1161397"/>
              <a:gd name="connsiteX46" fmla="*/ 2489932 w 6884912"/>
              <a:gd name="connsiteY46" fmla="*/ 507864 h 1161397"/>
              <a:gd name="connsiteX47" fmla="*/ 2512917 w 6884912"/>
              <a:gd name="connsiteY47" fmla="*/ 489127 h 1161397"/>
              <a:gd name="connsiteX48" fmla="*/ 2516783 w 6884912"/>
              <a:gd name="connsiteY48" fmla="*/ 485473 h 1161397"/>
              <a:gd name="connsiteX49" fmla="*/ 2534360 w 6884912"/>
              <a:gd name="connsiteY49" fmla="*/ 480064 h 1161397"/>
              <a:gd name="connsiteX50" fmla="*/ 2536691 w 6884912"/>
              <a:gd name="connsiteY50" fmla="*/ 467018 h 1161397"/>
              <a:gd name="connsiteX51" fmla="*/ 2561265 w 6884912"/>
              <a:gd name="connsiteY51" fmla="*/ 450623 h 1161397"/>
              <a:gd name="connsiteX52" fmla="*/ 2594349 w 6884912"/>
              <a:gd name="connsiteY52" fmla="*/ 443884 h 1161397"/>
              <a:gd name="connsiteX53" fmla="*/ 2754324 w 6884912"/>
              <a:gd name="connsiteY53" fmla="*/ 424766 h 1161397"/>
              <a:gd name="connsiteX54" fmla="*/ 2848470 w 6884912"/>
              <a:gd name="connsiteY54" fmla="*/ 405966 h 1161397"/>
              <a:gd name="connsiteX55" fmla="*/ 2881772 w 6884912"/>
              <a:gd name="connsiteY55" fmla="*/ 387260 h 1161397"/>
              <a:gd name="connsiteX56" fmla="*/ 2929932 w 6884912"/>
              <a:gd name="connsiteY56" fmla="*/ 368912 h 1161397"/>
              <a:gd name="connsiteX57" fmla="*/ 3013020 w 6884912"/>
              <a:gd name="connsiteY57" fmla="*/ 327578 h 1161397"/>
              <a:gd name="connsiteX58" fmla="*/ 3222191 w 6884912"/>
              <a:gd name="connsiteY58" fmla="*/ 307887 h 1161397"/>
              <a:gd name="connsiteX59" fmla="*/ 3227953 w 6884912"/>
              <a:gd name="connsiteY59" fmla="*/ 297650 h 1161397"/>
              <a:gd name="connsiteX60" fmla="*/ 3510042 w 6884912"/>
              <a:gd name="connsiteY60" fmla="*/ 311820 h 1161397"/>
              <a:gd name="connsiteX61" fmla="*/ 3626773 w 6884912"/>
              <a:gd name="connsiteY61" fmla="*/ 290452 h 1161397"/>
              <a:gd name="connsiteX62" fmla="*/ 3666217 w 6884912"/>
              <a:gd name="connsiteY62" fmla="*/ 273255 h 1161397"/>
              <a:gd name="connsiteX63" fmla="*/ 3732427 w 6884912"/>
              <a:gd name="connsiteY63" fmla="*/ 245039 h 1161397"/>
              <a:gd name="connsiteX64" fmla="*/ 3777022 w 6884912"/>
              <a:gd name="connsiteY64" fmla="*/ 200276 h 1161397"/>
              <a:gd name="connsiteX65" fmla="*/ 3791246 w 6884912"/>
              <a:gd name="connsiteY65" fmla="*/ 189996 h 1161397"/>
              <a:gd name="connsiteX66" fmla="*/ 3819864 w 6884912"/>
              <a:gd name="connsiteY66" fmla="*/ 194605 h 1161397"/>
              <a:gd name="connsiteX67" fmla="*/ 3830398 w 6884912"/>
              <a:gd name="connsiteY67" fmla="*/ 188383 h 1161397"/>
              <a:gd name="connsiteX68" fmla="*/ 3834360 w 6884912"/>
              <a:gd name="connsiteY68" fmla="*/ 188992 h 1161397"/>
              <a:gd name="connsiteX69" fmla="*/ 3843715 w 6884912"/>
              <a:gd name="connsiteY69" fmla="*/ 188752 h 1161397"/>
              <a:gd name="connsiteX70" fmla="*/ 3842609 w 6884912"/>
              <a:gd name="connsiteY70" fmla="*/ 197386 h 1161397"/>
              <a:gd name="connsiteX71" fmla="*/ 3853961 w 6884912"/>
              <a:gd name="connsiteY71" fmla="*/ 213380 h 1161397"/>
              <a:gd name="connsiteX72" fmla="*/ 3907640 w 6884912"/>
              <a:gd name="connsiteY72" fmla="*/ 207568 h 1161397"/>
              <a:gd name="connsiteX73" fmla="*/ 3910449 w 6884912"/>
              <a:gd name="connsiteY73" fmla="*/ 197808 h 1161397"/>
              <a:gd name="connsiteX74" fmla="*/ 3917197 w 6884912"/>
              <a:gd name="connsiteY74" fmla="*/ 196121 h 1161397"/>
              <a:gd name="connsiteX75" fmla="*/ 3922400 w 6884912"/>
              <a:gd name="connsiteY75" fmla="*/ 205056 h 1161397"/>
              <a:gd name="connsiteX76" fmla="*/ 4013061 w 6884912"/>
              <a:gd name="connsiteY76" fmla="*/ 224874 h 1161397"/>
              <a:gd name="connsiteX77" fmla="*/ 4220717 w 6884912"/>
              <a:gd name="connsiteY77" fmla="*/ 192946 h 1161397"/>
              <a:gd name="connsiteX78" fmla="*/ 4228802 w 6884912"/>
              <a:gd name="connsiteY78" fmla="*/ 201468 h 1161397"/>
              <a:gd name="connsiteX79" fmla="*/ 4289361 w 6884912"/>
              <a:gd name="connsiteY79" fmla="*/ 196642 h 1161397"/>
              <a:gd name="connsiteX80" fmla="*/ 4498913 w 6884912"/>
              <a:gd name="connsiteY80" fmla="*/ 118915 h 1161397"/>
              <a:gd name="connsiteX81" fmla="*/ 4617330 w 6884912"/>
              <a:gd name="connsiteY81" fmla="*/ 111163 h 1161397"/>
              <a:gd name="connsiteX82" fmla="*/ 4659778 w 6884912"/>
              <a:gd name="connsiteY82" fmla="*/ 118219 h 1161397"/>
              <a:gd name="connsiteX83" fmla="*/ 4730870 w 6884912"/>
              <a:gd name="connsiteY83" fmla="*/ 129432 h 1161397"/>
              <a:gd name="connsiteX84" fmla="*/ 4785037 w 6884912"/>
              <a:gd name="connsiteY84" fmla="*/ 161964 h 1161397"/>
              <a:gd name="connsiteX85" fmla="*/ 4844073 w 6884912"/>
              <a:gd name="connsiteY85" fmla="*/ 161768 h 1161397"/>
              <a:gd name="connsiteX86" fmla="*/ 4856454 w 6884912"/>
              <a:gd name="connsiteY86" fmla="*/ 130488 h 1161397"/>
              <a:gd name="connsiteX87" fmla="*/ 4920038 w 6884912"/>
              <a:gd name="connsiteY87" fmla="*/ 140418 h 1161397"/>
              <a:gd name="connsiteX88" fmla="*/ 5016639 w 6884912"/>
              <a:gd name="connsiteY88" fmla="*/ 158905 h 1161397"/>
              <a:gd name="connsiteX89" fmla="*/ 5072009 w 6884912"/>
              <a:gd name="connsiteY89" fmla="*/ 161502 h 1161397"/>
              <a:gd name="connsiteX90" fmla="*/ 5223626 w 6884912"/>
              <a:gd name="connsiteY90" fmla="*/ 177356 h 1161397"/>
              <a:gd name="connsiteX91" fmla="*/ 5375773 w 6884912"/>
              <a:gd name="connsiteY91" fmla="*/ 199913 h 1161397"/>
              <a:gd name="connsiteX92" fmla="*/ 5467502 w 6884912"/>
              <a:gd name="connsiteY92" fmla="*/ 250963 h 1161397"/>
              <a:gd name="connsiteX93" fmla="*/ 5592395 w 6884912"/>
              <a:gd name="connsiteY93" fmla="*/ 265434 h 1161397"/>
              <a:gd name="connsiteX94" fmla="*/ 5613532 w 6884912"/>
              <a:gd name="connsiteY94" fmla="*/ 273379 h 1161397"/>
              <a:gd name="connsiteX95" fmla="*/ 5642173 w 6884912"/>
              <a:gd name="connsiteY95" fmla="*/ 266904 h 1161397"/>
              <a:gd name="connsiteX96" fmla="*/ 5756910 w 6884912"/>
              <a:gd name="connsiteY96" fmla="*/ 239211 h 1161397"/>
              <a:gd name="connsiteX97" fmla="*/ 5846667 w 6884912"/>
              <a:gd name="connsiteY97" fmla="*/ 201786 h 1161397"/>
              <a:gd name="connsiteX98" fmla="*/ 5960732 w 6884912"/>
              <a:gd name="connsiteY98" fmla="*/ 220708 h 1161397"/>
              <a:gd name="connsiteX99" fmla="*/ 6029542 w 6884912"/>
              <a:gd name="connsiteY99" fmla="*/ 210339 h 1161397"/>
              <a:gd name="connsiteX100" fmla="*/ 6141123 w 6884912"/>
              <a:gd name="connsiteY100" fmla="*/ 159923 h 1161397"/>
              <a:gd name="connsiteX101" fmla="*/ 6290640 w 6884912"/>
              <a:gd name="connsiteY101" fmla="*/ 167441 h 1161397"/>
              <a:gd name="connsiteX102" fmla="*/ 6322806 w 6884912"/>
              <a:gd name="connsiteY102" fmla="*/ 213293 h 1161397"/>
              <a:gd name="connsiteX103" fmla="*/ 6380420 w 6884912"/>
              <a:gd name="connsiteY103" fmla="*/ 173195 h 1161397"/>
              <a:gd name="connsiteX104" fmla="*/ 6507891 w 6884912"/>
              <a:gd name="connsiteY104" fmla="*/ 118474 h 1161397"/>
              <a:gd name="connsiteX105" fmla="*/ 6571807 w 6884912"/>
              <a:gd name="connsiteY105" fmla="*/ 98636 h 1161397"/>
              <a:gd name="connsiteX106" fmla="*/ 6671880 w 6884912"/>
              <a:gd name="connsiteY106" fmla="*/ 82931 h 1161397"/>
              <a:gd name="connsiteX107" fmla="*/ 6702266 w 6884912"/>
              <a:gd name="connsiteY107" fmla="*/ 75470 h 1161397"/>
              <a:gd name="connsiteX108" fmla="*/ 6845802 w 6884912"/>
              <a:gd name="connsiteY108" fmla="*/ 24496 h 1161397"/>
              <a:gd name="connsiteX109" fmla="*/ 6884912 w 6884912"/>
              <a:gd name="connsiteY109"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76455 w 6884912"/>
              <a:gd name="connsiteY7" fmla="*/ 1137381 h 1161397"/>
              <a:gd name="connsiteX8" fmla="*/ 478946 w 6884912"/>
              <a:gd name="connsiteY8" fmla="*/ 1106011 h 1161397"/>
              <a:gd name="connsiteX9" fmla="*/ 512111 w 6884912"/>
              <a:gd name="connsiteY9" fmla="*/ 1085599 h 1161397"/>
              <a:gd name="connsiteX10" fmla="*/ 567875 w 6884912"/>
              <a:gd name="connsiteY10" fmla="*/ 1051976 h 1161397"/>
              <a:gd name="connsiteX11" fmla="*/ 601644 w 6884912"/>
              <a:gd name="connsiteY11" fmla="*/ 1003997 h 1161397"/>
              <a:gd name="connsiteX12" fmla="*/ 651408 w 6884912"/>
              <a:gd name="connsiteY12" fmla="*/ 984938 h 1161397"/>
              <a:gd name="connsiteX13" fmla="*/ 673197 w 6884912"/>
              <a:gd name="connsiteY13" fmla="*/ 1010060 h 1161397"/>
              <a:gd name="connsiteX14" fmla="*/ 723108 w 6884912"/>
              <a:gd name="connsiteY14" fmla="*/ 980081 h 1161397"/>
              <a:gd name="connsiteX15" fmla="*/ 797699 w 6884912"/>
              <a:gd name="connsiteY15" fmla="*/ 931362 h 1161397"/>
              <a:gd name="connsiteX16" fmla="*/ 843359 w 6884912"/>
              <a:gd name="connsiteY16" fmla="*/ 910894 h 1161397"/>
              <a:gd name="connsiteX17" fmla="*/ 965215 w 6884912"/>
              <a:gd name="connsiteY17" fmla="*/ 846701 h 1161397"/>
              <a:gd name="connsiteX18" fmla="*/ 1085080 w 6884912"/>
              <a:gd name="connsiteY18" fmla="*/ 776086 h 1161397"/>
              <a:gd name="connsiteX19" fmla="*/ 1131224 w 6884912"/>
              <a:gd name="connsiteY19" fmla="*/ 706160 h 1161397"/>
              <a:gd name="connsiteX20" fmla="*/ 1138051 w 6884912"/>
              <a:gd name="connsiteY20" fmla="*/ 702034 h 1161397"/>
              <a:gd name="connsiteX21" fmla="*/ 1158800 w 6884912"/>
              <a:gd name="connsiteY21" fmla="*/ 700004 h 1161397"/>
              <a:gd name="connsiteX22" fmla="*/ 1166947 w 6884912"/>
              <a:gd name="connsiteY22" fmla="*/ 700762 h 1161397"/>
              <a:gd name="connsiteX23" fmla="*/ 1178135 w 6884912"/>
              <a:gd name="connsiteY23" fmla="*/ 698631 h 1161397"/>
              <a:gd name="connsiteX24" fmla="*/ 1178301 w 6884912"/>
              <a:gd name="connsiteY24" fmla="*/ 698094 h 1161397"/>
              <a:gd name="connsiteX25" fmla="*/ 1188995 w 6884912"/>
              <a:gd name="connsiteY25" fmla="*/ 697048 h 1161397"/>
              <a:gd name="connsiteX26" fmla="*/ 1242716 w 6884912"/>
              <a:gd name="connsiteY26" fmla="*/ 698052 h 1161397"/>
              <a:gd name="connsiteX27" fmla="*/ 1299977 w 6884912"/>
              <a:gd name="connsiteY27" fmla="*/ 639196 h 1161397"/>
              <a:gd name="connsiteX28" fmla="*/ 1326190 w 6884912"/>
              <a:gd name="connsiteY28" fmla="*/ 625955 h 1161397"/>
              <a:gd name="connsiteX29" fmla="*/ 1339600 w 6884912"/>
              <a:gd name="connsiteY29" fmla="*/ 616295 h 1161397"/>
              <a:gd name="connsiteX30" fmla="*/ 1340054 w 6884912"/>
              <a:gd name="connsiteY30" fmla="*/ 614022 h 1161397"/>
              <a:gd name="connsiteX31" fmla="*/ 1391606 w 6884912"/>
              <a:gd name="connsiteY31" fmla="*/ 615229 h 1161397"/>
              <a:gd name="connsiteX32" fmla="*/ 1397565 w 6884912"/>
              <a:gd name="connsiteY32" fmla="*/ 611490 h 1161397"/>
              <a:gd name="connsiteX33" fmla="*/ 1432302 w 6884912"/>
              <a:gd name="connsiteY33" fmla="*/ 617267 h 1161397"/>
              <a:gd name="connsiteX34" fmla="*/ 1449644 w 6884912"/>
              <a:gd name="connsiteY34" fmla="*/ 617591 h 1161397"/>
              <a:gd name="connsiteX35" fmla="*/ 1455793 w 6884912"/>
              <a:gd name="connsiteY35" fmla="*/ 623174 h 1161397"/>
              <a:gd name="connsiteX36" fmla="*/ 1480758 w 6884912"/>
              <a:gd name="connsiteY36" fmla="*/ 620863 h 1161397"/>
              <a:gd name="connsiteX37" fmla="*/ 1483154 w 6884912"/>
              <a:gd name="connsiteY37" fmla="*/ 618527 h 1161397"/>
              <a:gd name="connsiteX38" fmla="*/ 1505495 w 6884912"/>
              <a:gd name="connsiteY38" fmla="*/ 624325 h 1161397"/>
              <a:gd name="connsiteX39" fmla="*/ 1526340 w 6884912"/>
              <a:gd name="connsiteY39" fmla="*/ 638496 h 1161397"/>
              <a:gd name="connsiteX40" fmla="*/ 1731986 w 6884912"/>
              <a:gd name="connsiteY40" fmla="*/ 589682 h 1161397"/>
              <a:gd name="connsiteX41" fmla="*/ 1927935 w 6884912"/>
              <a:gd name="connsiteY41" fmla="*/ 628540 h 1161397"/>
              <a:gd name="connsiteX42" fmla="*/ 2039075 w 6884912"/>
              <a:gd name="connsiteY42" fmla="*/ 599964 h 1161397"/>
              <a:gd name="connsiteX43" fmla="*/ 2066980 w 6884912"/>
              <a:gd name="connsiteY43" fmla="*/ 550413 h 1161397"/>
              <a:gd name="connsiteX44" fmla="*/ 2352236 w 6884912"/>
              <a:gd name="connsiteY44" fmla="*/ 519602 h 1161397"/>
              <a:gd name="connsiteX45" fmla="*/ 2420791 w 6884912"/>
              <a:gd name="connsiteY45" fmla="*/ 492826 h 1161397"/>
              <a:gd name="connsiteX46" fmla="*/ 2489932 w 6884912"/>
              <a:gd name="connsiteY46" fmla="*/ 507864 h 1161397"/>
              <a:gd name="connsiteX47" fmla="*/ 2512917 w 6884912"/>
              <a:gd name="connsiteY47" fmla="*/ 489127 h 1161397"/>
              <a:gd name="connsiteX48" fmla="*/ 2516783 w 6884912"/>
              <a:gd name="connsiteY48" fmla="*/ 485473 h 1161397"/>
              <a:gd name="connsiteX49" fmla="*/ 2534360 w 6884912"/>
              <a:gd name="connsiteY49" fmla="*/ 480064 h 1161397"/>
              <a:gd name="connsiteX50" fmla="*/ 2536691 w 6884912"/>
              <a:gd name="connsiteY50" fmla="*/ 467018 h 1161397"/>
              <a:gd name="connsiteX51" fmla="*/ 2561265 w 6884912"/>
              <a:gd name="connsiteY51" fmla="*/ 450623 h 1161397"/>
              <a:gd name="connsiteX52" fmla="*/ 2594349 w 6884912"/>
              <a:gd name="connsiteY52" fmla="*/ 443884 h 1161397"/>
              <a:gd name="connsiteX53" fmla="*/ 2754324 w 6884912"/>
              <a:gd name="connsiteY53" fmla="*/ 424766 h 1161397"/>
              <a:gd name="connsiteX54" fmla="*/ 2848470 w 6884912"/>
              <a:gd name="connsiteY54" fmla="*/ 405966 h 1161397"/>
              <a:gd name="connsiteX55" fmla="*/ 2881772 w 6884912"/>
              <a:gd name="connsiteY55" fmla="*/ 387260 h 1161397"/>
              <a:gd name="connsiteX56" fmla="*/ 2929932 w 6884912"/>
              <a:gd name="connsiteY56" fmla="*/ 368912 h 1161397"/>
              <a:gd name="connsiteX57" fmla="*/ 3013020 w 6884912"/>
              <a:gd name="connsiteY57" fmla="*/ 327578 h 1161397"/>
              <a:gd name="connsiteX58" fmla="*/ 3222191 w 6884912"/>
              <a:gd name="connsiteY58" fmla="*/ 307887 h 1161397"/>
              <a:gd name="connsiteX59" fmla="*/ 3227953 w 6884912"/>
              <a:gd name="connsiteY59" fmla="*/ 297650 h 1161397"/>
              <a:gd name="connsiteX60" fmla="*/ 3510042 w 6884912"/>
              <a:gd name="connsiteY60" fmla="*/ 311820 h 1161397"/>
              <a:gd name="connsiteX61" fmla="*/ 3626773 w 6884912"/>
              <a:gd name="connsiteY61" fmla="*/ 290452 h 1161397"/>
              <a:gd name="connsiteX62" fmla="*/ 3666217 w 6884912"/>
              <a:gd name="connsiteY62" fmla="*/ 273255 h 1161397"/>
              <a:gd name="connsiteX63" fmla="*/ 3732427 w 6884912"/>
              <a:gd name="connsiteY63" fmla="*/ 245039 h 1161397"/>
              <a:gd name="connsiteX64" fmla="*/ 3777022 w 6884912"/>
              <a:gd name="connsiteY64" fmla="*/ 200276 h 1161397"/>
              <a:gd name="connsiteX65" fmla="*/ 3791246 w 6884912"/>
              <a:gd name="connsiteY65" fmla="*/ 189996 h 1161397"/>
              <a:gd name="connsiteX66" fmla="*/ 3819864 w 6884912"/>
              <a:gd name="connsiteY66" fmla="*/ 194605 h 1161397"/>
              <a:gd name="connsiteX67" fmla="*/ 3830398 w 6884912"/>
              <a:gd name="connsiteY67" fmla="*/ 188383 h 1161397"/>
              <a:gd name="connsiteX68" fmla="*/ 3834360 w 6884912"/>
              <a:gd name="connsiteY68" fmla="*/ 188992 h 1161397"/>
              <a:gd name="connsiteX69" fmla="*/ 3843715 w 6884912"/>
              <a:gd name="connsiteY69" fmla="*/ 188752 h 1161397"/>
              <a:gd name="connsiteX70" fmla="*/ 3842609 w 6884912"/>
              <a:gd name="connsiteY70" fmla="*/ 197386 h 1161397"/>
              <a:gd name="connsiteX71" fmla="*/ 3853961 w 6884912"/>
              <a:gd name="connsiteY71" fmla="*/ 213380 h 1161397"/>
              <a:gd name="connsiteX72" fmla="*/ 3907640 w 6884912"/>
              <a:gd name="connsiteY72" fmla="*/ 207568 h 1161397"/>
              <a:gd name="connsiteX73" fmla="*/ 3910449 w 6884912"/>
              <a:gd name="connsiteY73" fmla="*/ 197808 h 1161397"/>
              <a:gd name="connsiteX74" fmla="*/ 3917197 w 6884912"/>
              <a:gd name="connsiteY74" fmla="*/ 196121 h 1161397"/>
              <a:gd name="connsiteX75" fmla="*/ 3922400 w 6884912"/>
              <a:gd name="connsiteY75" fmla="*/ 205056 h 1161397"/>
              <a:gd name="connsiteX76" fmla="*/ 4013061 w 6884912"/>
              <a:gd name="connsiteY76" fmla="*/ 224874 h 1161397"/>
              <a:gd name="connsiteX77" fmla="*/ 4220717 w 6884912"/>
              <a:gd name="connsiteY77" fmla="*/ 192946 h 1161397"/>
              <a:gd name="connsiteX78" fmla="*/ 4228802 w 6884912"/>
              <a:gd name="connsiteY78" fmla="*/ 201468 h 1161397"/>
              <a:gd name="connsiteX79" fmla="*/ 4289361 w 6884912"/>
              <a:gd name="connsiteY79" fmla="*/ 196642 h 1161397"/>
              <a:gd name="connsiteX80" fmla="*/ 4498913 w 6884912"/>
              <a:gd name="connsiteY80" fmla="*/ 118915 h 1161397"/>
              <a:gd name="connsiteX81" fmla="*/ 4617330 w 6884912"/>
              <a:gd name="connsiteY81" fmla="*/ 111163 h 1161397"/>
              <a:gd name="connsiteX82" fmla="*/ 4659778 w 6884912"/>
              <a:gd name="connsiteY82" fmla="*/ 118219 h 1161397"/>
              <a:gd name="connsiteX83" fmla="*/ 4730870 w 6884912"/>
              <a:gd name="connsiteY83" fmla="*/ 129432 h 1161397"/>
              <a:gd name="connsiteX84" fmla="*/ 4844073 w 6884912"/>
              <a:gd name="connsiteY84" fmla="*/ 161768 h 1161397"/>
              <a:gd name="connsiteX85" fmla="*/ 4856454 w 6884912"/>
              <a:gd name="connsiteY85" fmla="*/ 130488 h 1161397"/>
              <a:gd name="connsiteX86" fmla="*/ 4920038 w 6884912"/>
              <a:gd name="connsiteY86" fmla="*/ 140418 h 1161397"/>
              <a:gd name="connsiteX87" fmla="*/ 5016639 w 6884912"/>
              <a:gd name="connsiteY87" fmla="*/ 158905 h 1161397"/>
              <a:gd name="connsiteX88" fmla="*/ 5072009 w 6884912"/>
              <a:gd name="connsiteY88" fmla="*/ 161502 h 1161397"/>
              <a:gd name="connsiteX89" fmla="*/ 5223626 w 6884912"/>
              <a:gd name="connsiteY89" fmla="*/ 177356 h 1161397"/>
              <a:gd name="connsiteX90" fmla="*/ 5375773 w 6884912"/>
              <a:gd name="connsiteY90" fmla="*/ 199913 h 1161397"/>
              <a:gd name="connsiteX91" fmla="*/ 5467502 w 6884912"/>
              <a:gd name="connsiteY91" fmla="*/ 250963 h 1161397"/>
              <a:gd name="connsiteX92" fmla="*/ 5592395 w 6884912"/>
              <a:gd name="connsiteY92" fmla="*/ 265434 h 1161397"/>
              <a:gd name="connsiteX93" fmla="*/ 5613532 w 6884912"/>
              <a:gd name="connsiteY93" fmla="*/ 273379 h 1161397"/>
              <a:gd name="connsiteX94" fmla="*/ 5642173 w 6884912"/>
              <a:gd name="connsiteY94" fmla="*/ 266904 h 1161397"/>
              <a:gd name="connsiteX95" fmla="*/ 5756910 w 6884912"/>
              <a:gd name="connsiteY95" fmla="*/ 239211 h 1161397"/>
              <a:gd name="connsiteX96" fmla="*/ 5846667 w 6884912"/>
              <a:gd name="connsiteY96" fmla="*/ 201786 h 1161397"/>
              <a:gd name="connsiteX97" fmla="*/ 5960732 w 6884912"/>
              <a:gd name="connsiteY97" fmla="*/ 220708 h 1161397"/>
              <a:gd name="connsiteX98" fmla="*/ 6029542 w 6884912"/>
              <a:gd name="connsiteY98" fmla="*/ 210339 h 1161397"/>
              <a:gd name="connsiteX99" fmla="*/ 6141123 w 6884912"/>
              <a:gd name="connsiteY99" fmla="*/ 159923 h 1161397"/>
              <a:gd name="connsiteX100" fmla="*/ 6290640 w 6884912"/>
              <a:gd name="connsiteY100" fmla="*/ 167441 h 1161397"/>
              <a:gd name="connsiteX101" fmla="*/ 6322806 w 6884912"/>
              <a:gd name="connsiteY101" fmla="*/ 213293 h 1161397"/>
              <a:gd name="connsiteX102" fmla="*/ 6380420 w 6884912"/>
              <a:gd name="connsiteY102" fmla="*/ 173195 h 1161397"/>
              <a:gd name="connsiteX103" fmla="*/ 6507891 w 6884912"/>
              <a:gd name="connsiteY103" fmla="*/ 118474 h 1161397"/>
              <a:gd name="connsiteX104" fmla="*/ 6571807 w 6884912"/>
              <a:gd name="connsiteY104" fmla="*/ 98636 h 1161397"/>
              <a:gd name="connsiteX105" fmla="*/ 6671880 w 6884912"/>
              <a:gd name="connsiteY105" fmla="*/ 82931 h 1161397"/>
              <a:gd name="connsiteX106" fmla="*/ 6702266 w 6884912"/>
              <a:gd name="connsiteY106" fmla="*/ 75470 h 1161397"/>
              <a:gd name="connsiteX107" fmla="*/ 6845802 w 6884912"/>
              <a:gd name="connsiteY107" fmla="*/ 24496 h 1161397"/>
              <a:gd name="connsiteX108" fmla="*/ 6884912 w 6884912"/>
              <a:gd name="connsiteY108"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478946 w 6884912"/>
              <a:gd name="connsiteY7" fmla="*/ 1106011 h 1161397"/>
              <a:gd name="connsiteX8" fmla="*/ 512111 w 6884912"/>
              <a:gd name="connsiteY8" fmla="*/ 1085599 h 1161397"/>
              <a:gd name="connsiteX9" fmla="*/ 567875 w 6884912"/>
              <a:gd name="connsiteY9" fmla="*/ 1051976 h 1161397"/>
              <a:gd name="connsiteX10" fmla="*/ 601644 w 6884912"/>
              <a:gd name="connsiteY10" fmla="*/ 1003997 h 1161397"/>
              <a:gd name="connsiteX11" fmla="*/ 651408 w 6884912"/>
              <a:gd name="connsiteY11" fmla="*/ 984938 h 1161397"/>
              <a:gd name="connsiteX12" fmla="*/ 673197 w 6884912"/>
              <a:gd name="connsiteY12" fmla="*/ 1010060 h 1161397"/>
              <a:gd name="connsiteX13" fmla="*/ 723108 w 6884912"/>
              <a:gd name="connsiteY13" fmla="*/ 980081 h 1161397"/>
              <a:gd name="connsiteX14" fmla="*/ 797699 w 6884912"/>
              <a:gd name="connsiteY14" fmla="*/ 931362 h 1161397"/>
              <a:gd name="connsiteX15" fmla="*/ 843359 w 6884912"/>
              <a:gd name="connsiteY15" fmla="*/ 910894 h 1161397"/>
              <a:gd name="connsiteX16" fmla="*/ 965215 w 6884912"/>
              <a:gd name="connsiteY16" fmla="*/ 846701 h 1161397"/>
              <a:gd name="connsiteX17" fmla="*/ 1085080 w 6884912"/>
              <a:gd name="connsiteY17" fmla="*/ 776086 h 1161397"/>
              <a:gd name="connsiteX18" fmla="*/ 1131224 w 6884912"/>
              <a:gd name="connsiteY18" fmla="*/ 706160 h 1161397"/>
              <a:gd name="connsiteX19" fmla="*/ 1138051 w 6884912"/>
              <a:gd name="connsiteY19" fmla="*/ 702034 h 1161397"/>
              <a:gd name="connsiteX20" fmla="*/ 1158800 w 6884912"/>
              <a:gd name="connsiteY20" fmla="*/ 700004 h 1161397"/>
              <a:gd name="connsiteX21" fmla="*/ 1166947 w 6884912"/>
              <a:gd name="connsiteY21" fmla="*/ 700762 h 1161397"/>
              <a:gd name="connsiteX22" fmla="*/ 1178135 w 6884912"/>
              <a:gd name="connsiteY22" fmla="*/ 698631 h 1161397"/>
              <a:gd name="connsiteX23" fmla="*/ 1178301 w 6884912"/>
              <a:gd name="connsiteY23" fmla="*/ 698094 h 1161397"/>
              <a:gd name="connsiteX24" fmla="*/ 1188995 w 6884912"/>
              <a:gd name="connsiteY24" fmla="*/ 697048 h 1161397"/>
              <a:gd name="connsiteX25" fmla="*/ 1242716 w 6884912"/>
              <a:gd name="connsiteY25" fmla="*/ 698052 h 1161397"/>
              <a:gd name="connsiteX26" fmla="*/ 1299977 w 6884912"/>
              <a:gd name="connsiteY26" fmla="*/ 639196 h 1161397"/>
              <a:gd name="connsiteX27" fmla="*/ 1326190 w 6884912"/>
              <a:gd name="connsiteY27" fmla="*/ 625955 h 1161397"/>
              <a:gd name="connsiteX28" fmla="*/ 1339600 w 6884912"/>
              <a:gd name="connsiteY28" fmla="*/ 616295 h 1161397"/>
              <a:gd name="connsiteX29" fmla="*/ 1340054 w 6884912"/>
              <a:gd name="connsiteY29" fmla="*/ 614022 h 1161397"/>
              <a:gd name="connsiteX30" fmla="*/ 1391606 w 6884912"/>
              <a:gd name="connsiteY30" fmla="*/ 615229 h 1161397"/>
              <a:gd name="connsiteX31" fmla="*/ 1397565 w 6884912"/>
              <a:gd name="connsiteY31" fmla="*/ 611490 h 1161397"/>
              <a:gd name="connsiteX32" fmla="*/ 1432302 w 6884912"/>
              <a:gd name="connsiteY32" fmla="*/ 617267 h 1161397"/>
              <a:gd name="connsiteX33" fmla="*/ 1449644 w 6884912"/>
              <a:gd name="connsiteY33" fmla="*/ 617591 h 1161397"/>
              <a:gd name="connsiteX34" fmla="*/ 1455793 w 6884912"/>
              <a:gd name="connsiteY34" fmla="*/ 623174 h 1161397"/>
              <a:gd name="connsiteX35" fmla="*/ 1480758 w 6884912"/>
              <a:gd name="connsiteY35" fmla="*/ 620863 h 1161397"/>
              <a:gd name="connsiteX36" fmla="*/ 1483154 w 6884912"/>
              <a:gd name="connsiteY36" fmla="*/ 618527 h 1161397"/>
              <a:gd name="connsiteX37" fmla="*/ 1505495 w 6884912"/>
              <a:gd name="connsiteY37" fmla="*/ 624325 h 1161397"/>
              <a:gd name="connsiteX38" fmla="*/ 1526340 w 6884912"/>
              <a:gd name="connsiteY38" fmla="*/ 638496 h 1161397"/>
              <a:gd name="connsiteX39" fmla="*/ 1731986 w 6884912"/>
              <a:gd name="connsiteY39" fmla="*/ 589682 h 1161397"/>
              <a:gd name="connsiteX40" fmla="*/ 1927935 w 6884912"/>
              <a:gd name="connsiteY40" fmla="*/ 628540 h 1161397"/>
              <a:gd name="connsiteX41" fmla="*/ 2039075 w 6884912"/>
              <a:gd name="connsiteY41" fmla="*/ 599964 h 1161397"/>
              <a:gd name="connsiteX42" fmla="*/ 2066980 w 6884912"/>
              <a:gd name="connsiteY42" fmla="*/ 550413 h 1161397"/>
              <a:gd name="connsiteX43" fmla="*/ 2352236 w 6884912"/>
              <a:gd name="connsiteY43" fmla="*/ 519602 h 1161397"/>
              <a:gd name="connsiteX44" fmla="*/ 2420791 w 6884912"/>
              <a:gd name="connsiteY44" fmla="*/ 492826 h 1161397"/>
              <a:gd name="connsiteX45" fmla="*/ 2489932 w 6884912"/>
              <a:gd name="connsiteY45" fmla="*/ 507864 h 1161397"/>
              <a:gd name="connsiteX46" fmla="*/ 2512917 w 6884912"/>
              <a:gd name="connsiteY46" fmla="*/ 489127 h 1161397"/>
              <a:gd name="connsiteX47" fmla="*/ 2516783 w 6884912"/>
              <a:gd name="connsiteY47" fmla="*/ 485473 h 1161397"/>
              <a:gd name="connsiteX48" fmla="*/ 2534360 w 6884912"/>
              <a:gd name="connsiteY48" fmla="*/ 480064 h 1161397"/>
              <a:gd name="connsiteX49" fmla="*/ 2536691 w 6884912"/>
              <a:gd name="connsiteY49" fmla="*/ 467018 h 1161397"/>
              <a:gd name="connsiteX50" fmla="*/ 2561265 w 6884912"/>
              <a:gd name="connsiteY50" fmla="*/ 450623 h 1161397"/>
              <a:gd name="connsiteX51" fmla="*/ 2594349 w 6884912"/>
              <a:gd name="connsiteY51" fmla="*/ 443884 h 1161397"/>
              <a:gd name="connsiteX52" fmla="*/ 2754324 w 6884912"/>
              <a:gd name="connsiteY52" fmla="*/ 424766 h 1161397"/>
              <a:gd name="connsiteX53" fmla="*/ 2848470 w 6884912"/>
              <a:gd name="connsiteY53" fmla="*/ 405966 h 1161397"/>
              <a:gd name="connsiteX54" fmla="*/ 2881772 w 6884912"/>
              <a:gd name="connsiteY54" fmla="*/ 387260 h 1161397"/>
              <a:gd name="connsiteX55" fmla="*/ 2929932 w 6884912"/>
              <a:gd name="connsiteY55" fmla="*/ 368912 h 1161397"/>
              <a:gd name="connsiteX56" fmla="*/ 3013020 w 6884912"/>
              <a:gd name="connsiteY56" fmla="*/ 327578 h 1161397"/>
              <a:gd name="connsiteX57" fmla="*/ 3222191 w 6884912"/>
              <a:gd name="connsiteY57" fmla="*/ 307887 h 1161397"/>
              <a:gd name="connsiteX58" fmla="*/ 3227953 w 6884912"/>
              <a:gd name="connsiteY58" fmla="*/ 297650 h 1161397"/>
              <a:gd name="connsiteX59" fmla="*/ 3510042 w 6884912"/>
              <a:gd name="connsiteY59" fmla="*/ 311820 h 1161397"/>
              <a:gd name="connsiteX60" fmla="*/ 3626773 w 6884912"/>
              <a:gd name="connsiteY60" fmla="*/ 290452 h 1161397"/>
              <a:gd name="connsiteX61" fmla="*/ 3666217 w 6884912"/>
              <a:gd name="connsiteY61" fmla="*/ 273255 h 1161397"/>
              <a:gd name="connsiteX62" fmla="*/ 3732427 w 6884912"/>
              <a:gd name="connsiteY62" fmla="*/ 245039 h 1161397"/>
              <a:gd name="connsiteX63" fmla="*/ 3777022 w 6884912"/>
              <a:gd name="connsiteY63" fmla="*/ 200276 h 1161397"/>
              <a:gd name="connsiteX64" fmla="*/ 3791246 w 6884912"/>
              <a:gd name="connsiteY64" fmla="*/ 189996 h 1161397"/>
              <a:gd name="connsiteX65" fmla="*/ 3819864 w 6884912"/>
              <a:gd name="connsiteY65" fmla="*/ 194605 h 1161397"/>
              <a:gd name="connsiteX66" fmla="*/ 3830398 w 6884912"/>
              <a:gd name="connsiteY66" fmla="*/ 188383 h 1161397"/>
              <a:gd name="connsiteX67" fmla="*/ 3834360 w 6884912"/>
              <a:gd name="connsiteY67" fmla="*/ 188992 h 1161397"/>
              <a:gd name="connsiteX68" fmla="*/ 3843715 w 6884912"/>
              <a:gd name="connsiteY68" fmla="*/ 188752 h 1161397"/>
              <a:gd name="connsiteX69" fmla="*/ 3842609 w 6884912"/>
              <a:gd name="connsiteY69" fmla="*/ 197386 h 1161397"/>
              <a:gd name="connsiteX70" fmla="*/ 3853961 w 6884912"/>
              <a:gd name="connsiteY70" fmla="*/ 213380 h 1161397"/>
              <a:gd name="connsiteX71" fmla="*/ 3907640 w 6884912"/>
              <a:gd name="connsiteY71" fmla="*/ 207568 h 1161397"/>
              <a:gd name="connsiteX72" fmla="*/ 3910449 w 6884912"/>
              <a:gd name="connsiteY72" fmla="*/ 197808 h 1161397"/>
              <a:gd name="connsiteX73" fmla="*/ 3917197 w 6884912"/>
              <a:gd name="connsiteY73" fmla="*/ 196121 h 1161397"/>
              <a:gd name="connsiteX74" fmla="*/ 3922400 w 6884912"/>
              <a:gd name="connsiteY74" fmla="*/ 205056 h 1161397"/>
              <a:gd name="connsiteX75" fmla="*/ 4013061 w 6884912"/>
              <a:gd name="connsiteY75" fmla="*/ 224874 h 1161397"/>
              <a:gd name="connsiteX76" fmla="*/ 4220717 w 6884912"/>
              <a:gd name="connsiteY76" fmla="*/ 192946 h 1161397"/>
              <a:gd name="connsiteX77" fmla="*/ 4228802 w 6884912"/>
              <a:gd name="connsiteY77" fmla="*/ 201468 h 1161397"/>
              <a:gd name="connsiteX78" fmla="*/ 4289361 w 6884912"/>
              <a:gd name="connsiteY78" fmla="*/ 196642 h 1161397"/>
              <a:gd name="connsiteX79" fmla="*/ 4498913 w 6884912"/>
              <a:gd name="connsiteY79" fmla="*/ 118915 h 1161397"/>
              <a:gd name="connsiteX80" fmla="*/ 4617330 w 6884912"/>
              <a:gd name="connsiteY80" fmla="*/ 111163 h 1161397"/>
              <a:gd name="connsiteX81" fmla="*/ 4659778 w 6884912"/>
              <a:gd name="connsiteY81" fmla="*/ 118219 h 1161397"/>
              <a:gd name="connsiteX82" fmla="*/ 4730870 w 6884912"/>
              <a:gd name="connsiteY82" fmla="*/ 129432 h 1161397"/>
              <a:gd name="connsiteX83" fmla="*/ 4844073 w 6884912"/>
              <a:gd name="connsiteY83" fmla="*/ 161768 h 1161397"/>
              <a:gd name="connsiteX84" fmla="*/ 4856454 w 6884912"/>
              <a:gd name="connsiteY84" fmla="*/ 130488 h 1161397"/>
              <a:gd name="connsiteX85" fmla="*/ 4920038 w 6884912"/>
              <a:gd name="connsiteY85" fmla="*/ 140418 h 1161397"/>
              <a:gd name="connsiteX86" fmla="*/ 5016639 w 6884912"/>
              <a:gd name="connsiteY86" fmla="*/ 158905 h 1161397"/>
              <a:gd name="connsiteX87" fmla="*/ 5072009 w 6884912"/>
              <a:gd name="connsiteY87" fmla="*/ 161502 h 1161397"/>
              <a:gd name="connsiteX88" fmla="*/ 5223626 w 6884912"/>
              <a:gd name="connsiteY88" fmla="*/ 177356 h 1161397"/>
              <a:gd name="connsiteX89" fmla="*/ 5375773 w 6884912"/>
              <a:gd name="connsiteY89" fmla="*/ 199913 h 1161397"/>
              <a:gd name="connsiteX90" fmla="*/ 5467502 w 6884912"/>
              <a:gd name="connsiteY90" fmla="*/ 250963 h 1161397"/>
              <a:gd name="connsiteX91" fmla="*/ 5592395 w 6884912"/>
              <a:gd name="connsiteY91" fmla="*/ 265434 h 1161397"/>
              <a:gd name="connsiteX92" fmla="*/ 5613532 w 6884912"/>
              <a:gd name="connsiteY92" fmla="*/ 273379 h 1161397"/>
              <a:gd name="connsiteX93" fmla="*/ 5642173 w 6884912"/>
              <a:gd name="connsiteY93" fmla="*/ 266904 h 1161397"/>
              <a:gd name="connsiteX94" fmla="*/ 5756910 w 6884912"/>
              <a:gd name="connsiteY94" fmla="*/ 239211 h 1161397"/>
              <a:gd name="connsiteX95" fmla="*/ 5846667 w 6884912"/>
              <a:gd name="connsiteY95" fmla="*/ 201786 h 1161397"/>
              <a:gd name="connsiteX96" fmla="*/ 5960732 w 6884912"/>
              <a:gd name="connsiteY96" fmla="*/ 220708 h 1161397"/>
              <a:gd name="connsiteX97" fmla="*/ 6029542 w 6884912"/>
              <a:gd name="connsiteY97" fmla="*/ 210339 h 1161397"/>
              <a:gd name="connsiteX98" fmla="*/ 6141123 w 6884912"/>
              <a:gd name="connsiteY98" fmla="*/ 159923 h 1161397"/>
              <a:gd name="connsiteX99" fmla="*/ 6290640 w 6884912"/>
              <a:gd name="connsiteY99" fmla="*/ 167441 h 1161397"/>
              <a:gd name="connsiteX100" fmla="*/ 6322806 w 6884912"/>
              <a:gd name="connsiteY100" fmla="*/ 213293 h 1161397"/>
              <a:gd name="connsiteX101" fmla="*/ 6380420 w 6884912"/>
              <a:gd name="connsiteY101" fmla="*/ 173195 h 1161397"/>
              <a:gd name="connsiteX102" fmla="*/ 6507891 w 6884912"/>
              <a:gd name="connsiteY102" fmla="*/ 118474 h 1161397"/>
              <a:gd name="connsiteX103" fmla="*/ 6571807 w 6884912"/>
              <a:gd name="connsiteY103" fmla="*/ 98636 h 1161397"/>
              <a:gd name="connsiteX104" fmla="*/ 6671880 w 6884912"/>
              <a:gd name="connsiteY104" fmla="*/ 82931 h 1161397"/>
              <a:gd name="connsiteX105" fmla="*/ 6702266 w 6884912"/>
              <a:gd name="connsiteY105" fmla="*/ 75470 h 1161397"/>
              <a:gd name="connsiteX106" fmla="*/ 6845802 w 6884912"/>
              <a:gd name="connsiteY106" fmla="*/ 24496 h 1161397"/>
              <a:gd name="connsiteX107" fmla="*/ 6884912 w 6884912"/>
              <a:gd name="connsiteY107"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512111 w 6884912"/>
              <a:gd name="connsiteY7" fmla="*/ 1085599 h 1161397"/>
              <a:gd name="connsiteX8" fmla="*/ 567875 w 6884912"/>
              <a:gd name="connsiteY8" fmla="*/ 1051976 h 1161397"/>
              <a:gd name="connsiteX9" fmla="*/ 601644 w 6884912"/>
              <a:gd name="connsiteY9" fmla="*/ 1003997 h 1161397"/>
              <a:gd name="connsiteX10" fmla="*/ 651408 w 6884912"/>
              <a:gd name="connsiteY10" fmla="*/ 984938 h 1161397"/>
              <a:gd name="connsiteX11" fmla="*/ 673197 w 6884912"/>
              <a:gd name="connsiteY11" fmla="*/ 1010060 h 1161397"/>
              <a:gd name="connsiteX12" fmla="*/ 723108 w 6884912"/>
              <a:gd name="connsiteY12" fmla="*/ 980081 h 1161397"/>
              <a:gd name="connsiteX13" fmla="*/ 797699 w 6884912"/>
              <a:gd name="connsiteY13" fmla="*/ 931362 h 1161397"/>
              <a:gd name="connsiteX14" fmla="*/ 843359 w 6884912"/>
              <a:gd name="connsiteY14" fmla="*/ 910894 h 1161397"/>
              <a:gd name="connsiteX15" fmla="*/ 965215 w 6884912"/>
              <a:gd name="connsiteY15" fmla="*/ 846701 h 1161397"/>
              <a:gd name="connsiteX16" fmla="*/ 1085080 w 6884912"/>
              <a:gd name="connsiteY16" fmla="*/ 776086 h 1161397"/>
              <a:gd name="connsiteX17" fmla="*/ 1131224 w 6884912"/>
              <a:gd name="connsiteY17" fmla="*/ 706160 h 1161397"/>
              <a:gd name="connsiteX18" fmla="*/ 1138051 w 6884912"/>
              <a:gd name="connsiteY18" fmla="*/ 702034 h 1161397"/>
              <a:gd name="connsiteX19" fmla="*/ 1158800 w 6884912"/>
              <a:gd name="connsiteY19" fmla="*/ 700004 h 1161397"/>
              <a:gd name="connsiteX20" fmla="*/ 1166947 w 6884912"/>
              <a:gd name="connsiteY20" fmla="*/ 700762 h 1161397"/>
              <a:gd name="connsiteX21" fmla="*/ 1178135 w 6884912"/>
              <a:gd name="connsiteY21" fmla="*/ 698631 h 1161397"/>
              <a:gd name="connsiteX22" fmla="*/ 1178301 w 6884912"/>
              <a:gd name="connsiteY22" fmla="*/ 698094 h 1161397"/>
              <a:gd name="connsiteX23" fmla="*/ 1188995 w 6884912"/>
              <a:gd name="connsiteY23" fmla="*/ 697048 h 1161397"/>
              <a:gd name="connsiteX24" fmla="*/ 1242716 w 6884912"/>
              <a:gd name="connsiteY24" fmla="*/ 698052 h 1161397"/>
              <a:gd name="connsiteX25" fmla="*/ 1299977 w 6884912"/>
              <a:gd name="connsiteY25" fmla="*/ 639196 h 1161397"/>
              <a:gd name="connsiteX26" fmla="*/ 1326190 w 6884912"/>
              <a:gd name="connsiteY26" fmla="*/ 625955 h 1161397"/>
              <a:gd name="connsiteX27" fmla="*/ 1339600 w 6884912"/>
              <a:gd name="connsiteY27" fmla="*/ 616295 h 1161397"/>
              <a:gd name="connsiteX28" fmla="*/ 1340054 w 6884912"/>
              <a:gd name="connsiteY28" fmla="*/ 614022 h 1161397"/>
              <a:gd name="connsiteX29" fmla="*/ 1391606 w 6884912"/>
              <a:gd name="connsiteY29" fmla="*/ 615229 h 1161397"/>
              <a:gd name="connsiteX30" fmla="*/ 1397565 w 6884912"/>
              <a:gd name="connsiteY30" fmla="*/ 611490 h 1161397"/>
              <a:gd name="connsiteX31" fmla="*/ 1432302 w 6884912"/>
              <a:gd name="connsiteY31" fmla="*/ 617267 h 1161397"/>
              <a:gd name="connsiteX32" fmla="*/ 1449644 w 6884912"/>
              <a:gd name="connsiteY32" fmla="*/ 617591 h 1161397"/>
              <a:gd name="connsiteX33" fmla="*/ 1455793 w 6884912"/>
              <a:gd name="connsiteY33" fmla="*/ 623174 h 1161397"/>
              <a:gd name="connsiteX34" fmla="*/ 1480758 w 6884912"/>
              <a:gd name="connsiteY34" fmla="*/ 620863 h 1161397"/>
              <a:gd name="connsiteX35" fmla="*/ 1483154 w 6884912"/>
              <a:gd name="connsiteY35" fmla="*/ 618527 h 1161397"/>
              <a:gd name="connsiteX36" fmla="*/ 1505495 w 6884912"/>
              <a:gd name="connsiteY36" fmla="*/ 624325 h 1161397"/>
              <a:gd name="connsiteX37" fmla="*/ 1526340 w 6884912"/>
              <a:gd name="connsiteY37" fmla="*/ 638496 h 1161397"/>
              <a:gd name="connsiteX38" fmla="*/ 1731986 w 6884912"/>
              <a:gd name="connsiteY38" fmla="*/ 589682 h 1161397"/>
              <a:gd name="connsiteX39" fmla="*/ 1927935 w 6884912"/>
              <a:gd name="connsiteY39" fmla="*/ 628540 h 1161397"/>
              <a:gd name="connsiteX40" fmla="*/ 2039075 w 6884912"/>
              <a:gd name="connsiteY40" fmla="*/ 599964 h 1161397"/>
              <a:gd name="connsiteX41" fmla="*/ 2066980 w 6884912"/>
              <a:gd name="connsiteY41" fmla="*/ 550413 h 1161397"/>
              <a:gd name="connsiteX42" fmla="*/ 2352236 w 6884912"/>
              <a:gd name="connsiteY42" fmla="*/ 519602 h 1161397"/>
              <a:gd name="connsiteX43" fmla="*/ 2420791 w 6884912"/>
              <a:gd name="connsiteY43" fmla="*/ 492826 h 1161397"/>
              <a:gd name="connsiteX44" fmla="*/ 2489932 w 6884912"/>
              <a:gd name="connsiteY44" fmla="*/ 507864 h 1161397"/>
              <a:gd name="connsiteX45" fmla="*/ 2512917 w 6884912"/>
              <a:gd name="connsiteY45" fmla="*/ 489127 h 1161397"/>
              <a:gd name="connsiteX46" fmla="*/ 2516783 w 6884912"/>
              <a:gd name="connsiteY46" fmla="*/ 485473 h 1161397"/>
              <a:gd name="connsiteX47" fmla="*/ 2534360 w 6884912"/>
              <a:gd name="connsiteY47" fmla="*/ 480064 h 1161397"/>
              <a:gd name="connsiteX48" fmla="*/ 2536691 w 6884912"/>
              <a:gd name="connsiteY48" fmla="*/ 467018 h 1161397"/>
              <a:gd name="connsiteX49" fmla="*/ 2561265 w 6884912"/>
              <a:gd name="connsiteY49" fmla="*/ 450623 h 1161397"/>
              <a:gd name="connsiteX50" fmla="*/ 2594349 w 6884912"/>
              <a:gd name="connsiteY50" fmla="*/ 443884 h 1161397"/>
              <a:gd name="connsiteX51" fmla="*/ 2754324 w 6884912"/>
              <a:gd name="connsiteY51" fmla="*/ 424766 h 1161397"/>
              <a:gd name="connsiteX52" fmla="*/ 2848470 w 6884912"/>
              <a:gd name="connsiteY52" fmla="*/ 405966 h 1161397"/>
              <a:gd name="connsiteX53" fmla="*/ 2881772 w 6884912"/>
              <a:gd name="connsiteY53" fmla="*/ 387260 h 1161397"/>
              <a:gd name="connsiteX54" fmla="*/ 2929932 w 6884912"/>
              <a:gd name="connsiteY54" fmla="*/ 368912 h 1161397"/>
              <a:gd name="connsiteX55" fmla="*/ 3013020 w 6884912"/>
              <a:gd name="connsiteY55" fmla="*/ 327578 h 1161397"/>
              <a:gd name="connsiteX56" fmla="*/ 3222191 w 6884912"/>
              <a:gd name="connsiteY56" fmla="*/ 307887 h 1161397"/>
              <a:gd name="connsiteX57" fmla="*/ 3227953 w 6884912"/>
              <a:gd name="connsiteY57" fmla="*/ 297650 h 1161397"/>
              <a:gd name="connsiteX58" fmla="*/ 3510042 w 6884912"/>
              <a:gd name="connsiteY58" fmla="*/ 311820 h 1161397"/>
              <a:gd name="connsiteX59" fmla="*/ 3626773 w 6884912"/>
              <a:gd name="connsiteY59" fmla="*/ 290452 h 1161397"/>
              <a:gd name="connsiteX60" fmla="*/ 3666217 w 6884912"/>
              <a:gd name="connsiteY60" fmla="*/ 273255 h 1161397"/>
              <a:gd name="connsiteX61" fmla="*/ 3732427 w 6884912"/>
              <a:gd name="connsiteY61" fmla="*/ 245039 h 1161397"/>
              <a:gd name="connsiteX62" fmla="*/ 3777022 w 6884912"/>
              <a:gd name="connsiteY62" fmla="*/ 200276 h 1161397"/>
              <a:gd name="connsiteX63" fmla="*/ 3791246 w 6884912"/>
              <a:gd name="connsiteY63" fmla="*/ 189996 h 1161397"/>
              <a:gd name="connsiteX64" fmla="*/ 3819864 w 6884912"/>
              <a:gd name="connsiteY64" fmla="*/ 194605 h 1161397"/>
              <a:gd name="connsiteX65" fmla="*/ 3830398 w 6884912"/>
              <a:gd name="connsiteY65" fmla="*/ 188383 h 1161397"/>
              <a:gd name="connsiteX66" fmla="*/ 3834360 w 6884912"/>
              <a:gd name="connsiteY66" fmla="*/ 188992 h 1161397"/>
              <a:gd name="connsiteX67" fmla="*/ 3843715 w 6884912"/>
              <a:gd name="connsiteY67" fmla="*/ 188752 h 1161397"/>
              <a:gd name="connsiteX68" fmla="*/ 3842609 w 6884912"/>
              <a:gd name="connsiteY68" fmla="*/ 197386 h 1161397"/>
              <a:gd name="connsiteX69" fmla="*/ 3853961 w 6884912"/>
              <a:gd name="connsiteY69" fmla="*/ 213380 h 1161397"/>
              <a:gd name="connsiteX70" fmla="*/ 3907640 w 6884912"/>
              <a:gd name="connsiteY70" fmla="*/ 207568 h 1161397"/>
              <a:gd name="connsiteX71" fmla="*/ 3910449 w 6884912"/>
              <a:gd name="connsiteY71" fmla="*/ 197808 h 1161397"/>
              <a:gd name="connsiteX72" fmla="*/ 3917197 w 6884912"/>
              <a:gd name="connsiteY72" fmla="*/ 196121 h 1161397"/>
              <a:gd name="connsiteX73" fmla="*/ 3922400 w 6884912"/>
              <a:gd name="connsiteY73" fmla="*/ 205056 h 1161397"/>
              <a:gd name="connsiteX74" fmla="*/ 4013061 w 6884912"/>
              <a:gd name="connsiteY74" fmla="*/ 224874 h 1161397"/>
              <a:gd name="connsiteX75" fmla="*/ 4220717 w 6884912"/>
              <a:gd name="connsiteY75" fmla="*/ 192946 h 1161397"/>
              <a:gd name="connsiteX76" fmla="*/ 4228802 w 6884912"/>
              <a:gd name="connsiteY76" fmla="*/ 201468 h 1161397"/>
              <a:gd name="connsiteX77" fmla="*/ 4289361 w 6884912"/>
              <a:gd name="connsiteY77" fmla="*/ 196642 h 1161397"/>
              <a:gd name="connsiteX78" fmla="*/ 4498913 w 6884912"/>
              <a:gd name="connsiteY78" fmla="*/ 118915 h 1161397"/>
              <a:gd name="connsiteX79" fmla="*/ 4617330 w 6884912"/>
              <a:gd name="connsiteY79" fmla="*/ 111163 h 1161397"/>
              <a:gd name="connsiteX80" fmla="*/ 4659778 w 6884912"/>
              <a:gd name="connsiteY80" fmla="*/ 118219 h 1161397"/>
              <a:gd name="connsiteX81" fmla="*/ 4730870 w 6884912"/>
              <a:gd name="connsiteY81" fmla="*/ 129432 h 1161397"/>
              <a:gd name="connsiteX82" fmla="*/ 4844073 w 6884912"/>
              <a:gd name="connsiteY82" fmla="*/ 161768 h 1161397"/>
              <a:gd name="connsiteX83" fmla="*/ 4856454 w 6884912"/>
              <a:gd name="connsiteY83" fmla="*/ 130488 h 1161397"/>
              <a:gd name="connsiteX84" fmla="*/ 4920038 w 6884912"/>
              <a:gd name="connsiteY84" fmla="*/ 140418 h 1161397"/>
              <a:gd name="connsiteX85" fmla="*/ 5016639 w 6884912"/>
              <a:gd name="connsiteY85" fmla="*/ 158905 h 1161397"/>
              <a:gd name="connsiteX86" fmla="*/ 5072009 w 6884912"/>
              <a:gd name="connsiteY86" fmla="*/ 161502 h 1161397"/>
              <a:gd name="connsiteX87" fmla="*/ 5223626 w 6884912"/>
              <a:gd name="connsiteY87" fmla="*/ 177356 h 1161397"/>
              <a:gd name="connsiteX88" fmla="*/ 5375773 w 6884912"/>
              <a:gd name="connsiteY88" fmla="*/ 199913 h 1161397"/>
              <a:gd name="connsiteX89" fmla="*/ 5467502 w 6884912"/>
              <a:gd name="connsiteY89" fmla="*/ 250963 h 1161397"/>
              <a:gd name="connsiteX90" fmla="*/ 5592395 w 6884912"/>
              <a:gd name="connsiteY90" fmla="*/ 265434 h 1161397"/>
              <a:gd name="connsiteX91" fmla="*/ 5613532 w 6884912"/>
              <a:gd name="connsiteY91" fmla="*/ 273379 h 1161397"/>
              <a:gd name="connsiteX92" fmla="*/ 5642173 w 6884912"/>
              <a:gd name="connsiteY92" fmla="*/ 266904 h 1161397"/>
              <a:gd name="connsiteX93" fmla="*/ 5756910 w 6884912"/>
              <a:gd name="connsiteY93" fmla="*/ 239211 h 1161397"/>
              <a:gd name="connsiteX94" fmla="*/ 5846667 w 6884912"/>
              <a:gd name="connsiteY94" fmla="*/ 201786 h 1161397"/>
              <a:gd name="connsiteX95" fmla="*/ 5960732 w 6884912"/>
              <a:gd name="connsiteY95" fmla="*/ 220708 h 1161397"/>
              <a:gd name="connsiteX96" fmla="*/ 6029542 w 6884912"/>
              <a:gd name="connsiteY96" fmla="*/ 210339 h 1161397"/>
              <a:gd name="connsiteX97" fmla="*/ 6141123 w 6884912"/>
              <a:gd name="connsiteY97" fmla="*/ 159923 h 1161397"/>
              <a:gd name="connsiteX98" fmla="*/ 6290640 w 6884912"/>
              <a:gd name="connsiteY98" fmla="*/ 167441 h 1161397"/>
              <a:gd name="connsiteX99" fmla="*/ 6322806 w 6884912"/>
              <a:gd name="connsiteY99" fmla="*/ 213293 h 1161397"/>
              <a:gd name="connsiteX100" fmla="*/ 6380420 w 6884912"/>
              <a:gd name="connsiteY100" fmla="*/ 173195 h 1161397"/>
              <a:gd name="connsiteX101" fmla="*/ 6507891 w 6884912"/>
              <a:gd name="connsiteY101" fmla="*/ 118474 h 1161397"/>
              <a:gd name="connsiteX102" fmla="*/ 6571807 w 6884912"/>
              <a:gd name="connsiteY102" fmla="*/ 98636 h 1161397"/>
              <a:gd name="connsiteX103" fmla="*/ 6671880 w 6884912"/>
              <a:gd name="connsiteY103" fmla="*/ 82931 h 1161397"/>
              <a:gd name="connsiteX104" fmla="*/ 6702266 w 6884912"/>
              <a:gd name="connsiteY104" fmla="*/ 75470 h 1161397"/>
              <a:gd name="connsiteX105" fmla="*/ 6845802 w 6884912"/>
              <a:gd name="connsiteY105" fmla="*/ 24496 h 1161397"/>
              <a:gd name="connsiteX106" fmla="*/ 6884912 w 6884912"/>
              <a:gd name="connsiteY106"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567875 w 6884912"/>
              <a:gd name="connsiteY7" fmla="*/ 1051976 h 1161397"/>
              <a:gd name="connsiteX8" fmla="*/ 601644 w 6884912"/>
              <a:gd name="connsiteY8" fmla="*/ 1003997 h 1161397"/>
              <a:gd name="connsiteX9" fmla="*/ 651408 w 6884912"/>
              <a:gd name="connsiteY9" fmla="*/ 984938 h 1161397"/>
              <a:gd name="connsiteX10" fmla="*/ 673197 w 6884912"/>
              <a:gd name="connsiteY10" fmla="*/ 1010060 h 1161397"/>
              <a:gd name="connsiteX11" fmla="*/ 723108 w 6884912"/>
              <a:gd name="connsiteY11" fmla="*/ 980081 h 1161397"/>
              <a:gd name="connsiteX12" fmla="*/ 797699 w 6884912"/>
              <a:gd name="connsiteY12" fmla="*/ 931362 h 1161397"/>
              <a:gd name="connsiteX13" fmla="*/ 843359 w 6884912"/>
              <a:gd name="connsiteY13" fmla="*/ 910894 h 1161397"/>
              <a:gd name="connsiteX14" fmla="*/ 965215 w 6884912"/>
              <a:gd name="connsiteY14" fmla="*/ 846701 h 1161397"/>
              <a:gd name="connsiteX15" fmla="*/ 1085080 w 6884912"/>
              <a:gd name="connsiteY15" fmla="*/ 776086 h 1161397"/>
              <a:gd name="connsiteX16" fmla="*/ 1131224 w 6884912"/>
              <a:gd name="connsiteY16" fmla="*/ 706160 h 1161397"/>
              <a:gd name="connsiteX17" fmla="*/ 1138051 w 6884912"/>
              <a:gd name="connsiteY17" fmla="*/ 702034 h 1161397"/>
              <a:gd name="connsiteX18" fmla="*/ 1158800 w 6884912"/>
              <a:gd name="connsiteY18" fmla="*/ 700004 h 1161397"/>
              <a:gd name="connsiteX19" fmla="*/ 1166947 w 6884912"/>
              <a:gd name="connsiteY19" fmla="*/ 700762 h 1161397"/>
              <a:gd name="connsiteX20" fmla="*/ 1178135 w 6884912"/>
              <a:gd name="connsiteY20" fmla="*/ 698631 h 1161397"/>
              <a:gd name="connsiteX21" fmla="*/ 1178301 w 6884912"/>
              <a:gd name="connsiteY21" fmla="*/ 698094 h 1161397"/>
              <a:gd name="connsiteX22" fmla="*/ 1188995 w 6884912"/>
              <a:gd name="connsiteY22" fmla="*/ 697048 h 1161397"/>
              <a:gd name="connsiteX23" fmla="*/ 1242716 w 6884912"/>
              <a:gd name="connsiteY23" fmla="*/ 698052 h 1161397"/>
              <a:gd name="connsiteX24" fmla="*/ 1299977 w 6884912"/>
              <a:gd name="connsiteY24" fmla="*/ 639196 h 1161397"/>
              <a:gd name="connsiteX25" fmla="*/ 1326190 w 6884912"/>
              <a:gd name="connsiteY25" fmla="*/ 625955 h 1161397"/>
              <a:gd name="connsiteX26" fmla="*/ 1339600 w 6884912"/>
              <a:gd name="connsiteY26" fmla="*/ 616295 h 1161397"/>
              <a:gd name="connsiteX27" fmla="*/ 1340054 w 6884912"/>
              <a:gd name="connsiteY27" fmla="*/ 614022 h 1161397"/>
              <a:gd name="connsiteX28" fmla="*/ 1391606 w 6884912"/>
              <a:gd name="connsiteY28" fmla="*/ 615229 h 1161397"/>
              <a:gd name="connsiteX29" fmla="*/ 1397565 w 6884912"/>
              <a:gd name="connsiteY29" fmla="*/ 611490 h 1161397"/>
              <a:gd name="connsiteX30" fmla="*/ 1432302 w 6884912"/>
              <a:gd name="connsiteY30" fmla="*/ 617267 h 1161397"/>
              <a:gd name="connsiteX31" fmla="*/ 1449644 w 6884912"/>
              <a:gd name="connsiteY31" fmla="*/ 617591 h 1161397"/>
              <a:gd name="connsiteX32" fmla="*/ 1455793 w 6884912"/>
              <a:gd name="connsiteY32" fmla="*/ 623174 h 1161397"/>
              <a:gd name="connsiteX33" fmla="*/ 1480758 w 6884912"/>
              <a:gd name="connsiteY33" fmla="*/ 620863 h 1161397"/>
              <a:gd name="connsiteX34" fmla="*/ 1483154 w 6884912"/>
              <a:gd name="connsiteY34" fmla="*/ 618527 h 1161397"/>
              <a:gd name="connsiteX35" fmla="*/ 1505495 w 6884912"/>
              <a:gd name="connsiteY35" fmla="*/ 624325 h 1161397"/>
              <a:gd name="connsiteX36" fmla="*/ 1526340 w 6884912"/>
              <a:gd name="connsiteY36" fmla="*/ 638496 h 1161397"/>
              <a:gd name="connsiteX37" fmla="*/ 1731986 w 6884912"/>
              <a:gd name="connsiteY37" fmla="*/ 589682 h 1161397"/>
              <a:gd name="connsiteX38" fmla="*/ 1927935 w 6884912"/>
              <a:gd name="connsiteY38" fmla="*/ 628540 h 1161397"/>
              <a:gd name="connsiteX39" fmla="*/ 2039075 w 6884912"/>
              <a:gd name="connsiteY39" fmla="*/ 599964 h 1161397"/>
              <a:gd name="connsiteX40" fmla="*/ 2066980 w 6884912"/>
              <a:gd name="connsiteY40" fmla="*/ 550413 h 1161397"/>
              <a:gd name="connsiteX41" fmla="*/ 2352236 w 6884912"/>
              <a:gd name="connsiteY41" fmla="*/ 519602 h 1161397"/>
              <a:gd name="connsiteX42" fmla="*/ 2420791 w 6884912"/>
              <a:gd name="connsiteY42" fmla="*/ 492826 h 1161397"/>
              <a:gd name="connsiteX43" fmla="*/ 2489932 w 6884912"/>
              <a:gd name="connsiteY43" fmla="*/ 507864 h 1161397"/>
              <a:gd name="connsiteX44" fmla="*/ 2512917 w 6884912"/>
              <a:gd name="connsiteY44" fmla="*/ 489127 h 1161397"/>
              <a:gd name="connsiteX45" fmla="*/ 2516783 w 6884912"/>
              <a:gd name="connsiteY45" fmla="*/ 485473 h 1161397"/>
              <a:gd name="connsiteX46" fmla="*/ 2534360 w 6884912"/>
              <a:gd name="connsiteY46" fmla="*/ 480064 h 1161397"/>
              <a:gd name="connsiteX47" fmla="*/ 2536691 w 6884912"/>
              <a:gd name="connsiteY47" fmla="*/ 467018 h 1161397"/>
              <a:gd name="connsiteX48" fmla="*/ 2561265 w 6884912"/>
              <a:gd name="connsiteY48" fmla="*/ 450623 h 1161397"/>
              <a:gd name="connsiteX49" fmla="*/ 2594349 w 6884912"/>
              <a:gd name="connsiteY49" fmla="*/ 443884 h 1161397"/>
              <a:gd name="connsiteX50" fmla="*/ 2754324 w 6884912"/>
              <a:gd name="connsiteY50" fmla="*/ 424766 h 1161397"/>
              <a:gd name="connsiteX51" fmla="*/ 2848470 w 6884912"/>
              <a:gd name="connsiteY51" fmla="*/ 405966 h 1161397"/>
              <a:gd name="connsiteX52" fmla="*/ 2881772 w 6884912"/>
              <a:gd name="connsiteY52" fmla="*/ 387260 h 1161397"/>
              <a:gd name="connsiteX53" fmla="*/ 2929932 w 6884912"/>
              <a:gd name="connsiteY53" fmla="*/ 368912 h 1161397"/>
              <a:gd name="connsiteX54" fmla="*/ 3013020 w 6884912"/>
              <a:gd name="connsiteY54" fmla="*/ 327578 h 1161397"/>
              <a:gd name="connsiteX55" fmla="*/ 3222191 w 6884912"/>
              <a:gd name="connsiteY55" fmla="*/ 307887 h 1161397"/>
              <a:gd name="connsiteX56" fmla="*/ 3227953 w 6884912"/>
              <a:gd name="connsiteY56" fmla="*/ 297650 h 1161397"/>
              <a:gd name="connsiteX57" fmla="*/ 3510042 w 6884912"/>
              <a:gd name="connsiteY57" fmla="*/ 311820 h 1161397"/>
              <a:gd name="connsiteX58" fmla="*/ 3626773 w 6884912"/>
              <a:gd name="connsiteY58" fmla="*/ 290452 h 1161397"/>
              <a:gd name="connsiteX59" fmla="*/ 3666217 w 6884912"/>
              <a:gd name="connsiteY59" fmla="*/ 273255 h 1161397"/>
              <a:gd name="connsiteX60" fmla="*/ 3732427 w 6884912"/>
              <a:gd name="connsiteY60" fmla="*/ 245039 h 1161397"/>
              <a:gd name="connsiteX61" fmla="*/ 3777022 w 6884912"/>
              <a:gd name="connsiteY61" fmla="*/ 200276 h 1161397"/>
              <a:gd name="connsiteX62" fmla="*/ 3791246 w 6884912"/>
              <a:gd name="connsiteY62" fmla="*/ 189996 h 1161397"/>
              <a:gd name="connsiteX63" fmla="*/ 3819864 w 6884912"/>
              <a:gd name="connsiteY63" fmla="*/ 194605 h 1161397"/>
              <a:gd name="connsiteX64" fmla="*/ 3830398 w 6884912"/>
              <a:gd name="connsiteY64" fmla="*/ 188383 h 1161397"/>
              <a:gd name="connsiteX65" fmla="*/ 3834360 w 6884912"/>
              <a:gd name="connsiteY65" fmla="*/ 188992 h 1161397"/>
              <a:gd name="connsiteX66" fmla="*/ 3843715 w 6884912"/>
              <a:gd name="connsiteY66" fmla="*/ 188752 h 1161397"/>
              <a:gd name="connsiteX67" fmla="*/ 3842609 w 6884912"/>
              <a:gd name="connsiteY67" fmla="*/ 197386 h 1161397"/>
              <a:gd name="connsiteX68" fmla="*/ 3853961 w 6884912"/>
              <a:gd name="connsiteY68" fmla="*/ 213380 h 1161397"/>
              <a:gd name="connsiteX69" fmla="*/ 3907640 w 6884912"/>
              <a:gd name="connsiteY69" fmla="*/ 207568 h 1161397"/>
              <a:gd name="connsiteX70" fmla="*/ 3910449 w 6884912"/>
              <a:gd name="connsiteY70" fmla="*/ 197808 h 1161397"/>
              <a:gd name="connsiteX71" fmla="*/ 3917197 w 6884912"/>
              <a:gd name="connsiteY71" fmla="*/ 196121 h 1161397"/>
              <a:gd name="connsiteX72" fmla="*/ 3922400 w 6884912"/>
              <a:gd name="connsiteY72" fmla="*/ 205056 h 1161397"/>
              <a:gd name="connsiteX73" fmla="*/ 4013061 w 6884912"/>
              <a:gd name="connsiteY73" fmla="*/ 224874 h 1161397"/>
              <a:gd name="connsiteX74" fmla="*/ 4220717 w 6884912"/>
              <a:gd name="connsiteY74" fmla="*/ 192946 h 1161397"/>
              <a:gd name="connsiteX75" fmla="*/ 4228802 w 6884912"/>
              <a:gd name="connsiteY75" fmla="*/ 201468 h 1161397"/>
              <a:gd name="connsiteX76" fmla="*/ 4289361 w 6884912"/>
              <a:gd name="connsiteY76" fmla="*/ 196642 h 1161397"/>
              <a:gd name="connsiteX77" fmla="*/ 4498913 w 6884912"/>
              <a:gd name="connsiteY77" fmla="*/ 118915 h 1161397"/>
              <a:gd name="connsiteX78" fmla="*/ 4617330 w 6884912"/>
              <a:gd name="connsiteY78" fmla="*/ 111163 h 1161397"/>
              <a:gd name="connsiteX79" fmla="*/ 4659778 w 6884912"/>
              <a:gd name="connsiteY79" fmla="*/ 118219 h 1161397"/>
              <a:gd name="connsiteX80" fmla="*/ 4730870 w 6884912"/>
              <a:gd name="connsiteY80" fmla="*/ 129432 h 1161397"/>
              <a:gd name="connsiteX81" fmla="*/ 4844073 w 6884912"/>
              <a:gd name="connsiteY81" fmla="*/ 161768 h 1161397"/>
              <a:gd name="connsiteX82" fmla="*/ 4856454 w 6884912"/>
              <a:gd name="connsiteY82" fmla="*/ 130488 h 1161397"/>
              <a:gd name="connsiteX83" fmla="*/ 4920038 w 6884912"/>
              <a:gd name="connsiteY83" fmla="*/ 140418 h 1161397"/>
              <a:gd name="connsiteX84" fmla="*/ 5016639 w 6884912"/>
              <a:gd name="connsiteY84" fmla="*/ 158905 h 1161397"/>
              <a:gd name="connsiteX85" fmla="*/ 5072009 w 6884912"/>
              <a:gd name="connsiteY85" fmla="*/ 161502 h 1161397"/>
              <a:gd name="connsiteX86" fmla="*/ 5223626 w 6884912"/>
              <a:gd name="connsiteY86" fmla="*/ 177356 h 1161397"/>
              <a:gd name="connsiteX87" fmla="*/ 5375773 w 6884912"/>
              <a:gd name="connsiteY87" fmla="*/ 199913 h 1161397"/>
              <a:gd name="connsiteX88" fmla="*/ 5467502 w 6884912"/>
              <a:gd name="connsiteY88" fmla="*/ 250963 h 1161397"/>
              <a:gd name="connsiteX89" fmla="*/ 5592395 w 6884912"/>
              <a:gd name="connsiteY89" fmla="*/ 265434 h 1161397"/>
              <a:gd name="connsiteX90" fmla="*/ 5613532 w 6884912"/>
              <a:gd name="connsiteY90" fmla="*/ 273379 h 1161397"/>
              <a:gd name="connsiteX91" fmla="*/ 5642173 w 6884912"/>
              <a:gd name="connsiteY91" fmla="*/ 266904 h 1161397"/>
              <a:gd name="connsiteX92" fmla="*/ 5756910 w 6884912"/>
              <a:gd name="connsiteY92" fmla="*/ 239211 h 1161397"/>
              <a:gd name="connsiteX93" fmla="*/ 5846667 w 6884912"/>
              <a:gd name="connsiteY93" fmla="*/ 201786 h 1161397"/>
              <a:gd name="connsiteX94" fmla="*/ 5960732 w 6884912"/>
              <a:gd name="connsiteY94" fmla="*/ 220708 h 1161397"/>
              <a:gd name="connsiteX95" fmla="*/ 6029542 w 6884912"/>
              <a:gd name="connsiteY95" fmla="*/ 210339 h 1161397"/>
              <a:gd name="connsiteX96" fmla="*/ 6141123 w 6884912"/>
              <a:gd name="connsiteY96" fmla="*/ 159923 h 1161397"/>
              <a:gd name="connsiteX97" fmla="*/ 6290640 w 6884912"/>
              <a:gd name="connsiteY97" fmla="*/ 167441 h 1161397"/>
              <a:gd name="connsiteX98" fmla="*/ 6322806 w 6884912"/>
              <a:gd name="connsiteY98" fmla="*/ 213293 h 1161397"/>
              <a:gd name="connsiteX99" fmla="*/ 6380420 w 6884912"/>
              <a:gd name="connsiteY99" fmla="*/ 173195 h 1161397"/>
              <a:gd name="connsiteX100" fmla="*/ 6507891 w 6884912"/>
              <a:gd name="connsiteY100" fmla="*/ 118474 h 1161397"/>
              <a:gd name="connsiteX101" fmla="*/ 6571807 w 6884912"/>
              <a:gd name="connsiteY101" fmla="*/ 98636 h 1161397"/>
              <a:gd name="connsiteX102" fmla="*/ 6671880 w 6884912"/>
              <a:gd name="connsiteY102" fmla="*/ 82931 h 1161397"/>
              <a:gd name="connsiteX103" fmla="*/ 6702266 w 6884912"/>
              <a:gd name="connsiteY103" fmla="*/ 75470 h 1161397"/>
              <a:gd name="connsiteX104" fmla="*/ 6845802 w 6884912"/>
              <a:gd name="connsiteY104" fmla="*/ 24496 h 1161397"/>
              <a:gd name="connsiteX105" fmla="*/ 6884912 w 6884912"/>
              <a:gd name="connsiteY105"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454970 w 6884912"/>
              <a:gd name="connsiteY7" fmla="*/ 1023343 h 1161397"/>
              <a:gd name="connsiteX8" fmla="*/ 601644 w 6884912"/>
              <a:gd name="connsiteY8" fmla="*/ 1003997 h 1161397"/>
              <a:gd name="connsiteX9" fmla="*/ 651408 w 6884912"/>
              <a:gd name="connsiteY9" fmla="*/ 984938 h 1161397"/>
              <a:gd name="connsiteX10" fmla="*/ 673197 w 6884912"/>
              <a:gd name="connsiteY10" fmla="*/ 1010060 h 1161397"/>
              <a:gd name="connsiteX11" fmla="*/ 723108 w 6884912"/>
              <a:gd name="connsiteY11" fmla="*/ 980081 h 1161397"/>
              <a:gd name="connsiteX12" fmla="*/ 797699 w 6884912"/>
              <a:gd name="connsiteY12" fmla="*/ 931362 h 1161397"/>
              <a:gd name="connsiteX13" fmla="*/ 843359 w 6884912"/>
              <a:gd name="connsiteY13" fmla="*/ 910894 h 1161397"/>
              <a:gd name="connsiteX14" fmla="*/ 965215 w 6884912"/>
              <a:gd name="connsiteY14" fmla="*/ 846701 h 1161397"/>
              <a:gd name="connsiteX15" fmla="*/ 1085080 w 6884912"/>
              <a:gd name="connsiteY15" fmla="*/ 776086 h 1161397"/>
              <a:gd name="connsiteX16" fmla="*/ 1131224 w 6884912"/>
              <a:gd name="connsiteY16" fmla="*/ 706160 h 1161397"/>
              <a:gd name="connsiteX17" fmla="*/ 1138051 w 6884912"/>
              <a:gd name="connsiteY17" fmla="*/ 702034 h 1161397"/>
              <a:gd name="connsiteX18" fmla="*/ 1158800 w 6884912"/>
              <a:gd name="connsiteY18" fmla="*/ 700004 h 1161397"/>
              <a:gd name="connsiteX19" fmla="*/ 1166947 w 6884912"/>
              <a:gd name="connsiteY19" fmla="*/ 700762 h 1161397"/>
              <a:gd name="connsiteX20" fmla="*/ 1178135 w 6884912"/>
              <a:gd name="connsiteY20" fmla="*/ 698631 h 1161397"/>
              <a:gd name="connsiteX21" fmla="*/ 1178301 w 6884912"/>
              <a:gd name="connsiteY21" fmla="*/ 698094 h 1161397"/>
              <a:gd name="connsiteX22" fmla="*/ 1188995 w 6884912"/>
              <a:gd name="connsiteY22" fmla="*/ 697048 h 1161397"/>
              <a:gd name="connsiteX23" fmla="*/ 1242716 w 6884912"/>
              <a:gd name="connsiteY23" fmla="*/ 698052 h 1161397"/>
              <a:gd name="connsiteX24" fmla="*/ 1299977 w 6884912"/>
              <a:gd name="connsiteY24" fmla="*/ 639196 h 1161397"/>
              <a:gd name="connsiteX25" fmla="*/ 1326190 w 6884912"/>
              <a:gd name="connsiteY25" fmla="*/ 625955 h 1161397"/>
              <a:gd name="connsiteX26" fmla="*/ 1339600 w 6884912"/>
              <a:gd name="connsiteY26" fmla="*/ 616295 h 1161397"/>
              <a:gd name="connsiteX27" fmla="*/ 1340054 w 6884912"/>
              <a:gd name="connsiteY27" fmla="*/ 614022 h 1161397"/>
              <a:gd name="connsiteX28" fmla="*/ 1391606 w 6884912"/>
              <a:gd name="connsiteY28" fmla="*/ 615229 h 1161397"/>
              <a:gd name="connsiteX29" fmla="*/ 1397565 w 6884912"/>
              <a:gd name="connsiteY29" fmla="*/ 611490 h 1161397"/>
              <a:gd name="connsiteX30" fmla="*/ 1432302 w 6884912"/>
              <a:gd name="connsiteY30" fmla="*/ 617267 h 1161397"/>
              <a:gd name="connsiteX31" fmla="*/ 1449644 w 6884912"/>
              <a:gd name="connsiteY31" fmla="*/ 617591 h 1161397"/>
              <a:gd name="connsiteX32" fmla="*/ 1455793 w 6884912"/>
              <a:gd name="connsiteY32" fmla="*/ 623174 h 1161397"/>
              <a:gd name="connsiteX33" fmla="*/ 1480758 w 6884912"/>
              <a:gd name="connsiteY33" fmla="*/ 620863 h 1161397"/>
              <a:gd name="connsiteX34" fmla="*/ 1483154 w 6884912"/>
              <a:gd name="connsiteY34" fmla="*/ 618527 h 1161397"/>
              <a:gd name="connsiteX35" fmla="*/ 1505495 w 6884912"/>
              <a:gd name="connsiteY35" fmla="*/ 624325 h 1161397"/>
              <a:gd name="connsiteX36" fmla="*/ 1526340 w 6884912"/>
              <a:gd name="connsiteY36" fmla="*/ 638496 h 1161397"/>
              <a:gd name="connsiteX37" fmla="*/ 1731986 w 6884912"/>
              <a:gd name="connsiteY37" fmla="*/ 589682 h 1161397"/>
              <a:gd name="connsiteX38" fmla="*/ 1927935 w 6884912"/>
              <a:gd name="connsiteY38" fmla="*/ 628540 h 1161397"/>
              <a:gd name="connsiteX39" fmla="*/ 2039075 w 6884912"/>
              <a:gd name="connsiteY39" fmla="*/ 599964 h 1161397"/>
              <a:gd name="connsiteX40" fmla="*/ 2066980 w 6884912"/>
              <a:gd name="connsiteY40" fmla="*/ 550413 h 1161397"/>
              <a:gd name="connsiteX41" fmla="*/ 2352236 w 6884912"/>
              <a:gd name="connsiteY41" fmla="*/ 519602 h 1161397"/>
              <a:gd name="connsiteX42" fmla="*/ 2420791 w 6884912"/>
              <a:gd name="connsiteY42" fmla="*/ 492826 h 1161397"/>
              <a:gd name="connsiteX43" fmla="*/ 2489932 w 6884912"/>
              <a:gd name="connsiteY43" fmla="*/ 507864 h 1161397"/>
              <a:gd name="connsiteX44" fmla="*/ 2512917 w 6884912"/>
              <a:gd name="connsiteY44" fmla="*/ 489127 h 1161397"/>
              <a:gd name="connsiteX45" fmla="*/ 2516783 w 6884912"/>
              <a:gd name="connsiteY45" fmla="*/ 485473 h 1161397"/>
              <a:gd name="connsiteX46" fmla="*/ 2534360 w 6884912"/>
              <a:gd name="connsiteY46" fmla="*/ 480064 h 1161397"/>
              <a:gd name="connsiteX47" fmla="*/ 2536691 w 6884912"/>
              <a:gd name="connsiteY47" fmla="*/ 467018 h 1161397"/>
              <a:gd name="connsiteX48" fmla="*/ 2561265 w 6884912"/>
              <a:gd name="connsiteY48" fmla="*/ 450623 h 1161397"/>
              <a:gd name="connsiteX49" fmla="*/ 2594349 w 6884912"/>
              <a:gd name="connsiteY49" fmla="*/ 443884 h 1161397"/>
              <a:gd name="connsiteX50" fmla="*/ 2754324 w 6884912"/>
              <a:gd name="connsiteY50" fmla="*/ 424766 h 1161397"/>
              <a:gd name="connsiteX51" fmla="*/ 2848470 w 6884912"/>
              <a:gd name="connsiteY51" fmla="*/ 405966 h 1161397"/>
              <a:gd name="connsiteX52" fmla="*/ 2881772 w 6884912"/>
              <a:gd name="connsiteY52" fmla="*/ 387260 h 1161397"/>
              <a:gd name="connsiteX53" fmla="*/ 2929932 w 6884912"/>
              <a:gd name="connsiteY53" fmla="*/ 368912 h 1161397"/>
              <a:gd name="connsiteX54" fmla="*/ 3013020 w 6884912"/>
              <a:gd name="connsiteY54" fmla="*/ 327578 h 1161397"/>
              <a:gd name="connsiteX55" fmla="*/ 3222191 w 6884912"/>
              <a:gd name="connsiteY55" fmla="*/ 307887 h 1161397"/>
              <a:gd name="connsiteX56" fmla="*/ 3227953 w 6884912"/>
              <a:gd name="connsiteY56" fmla="*/ 297650 h 1161397"/>
              <a:gd name="connsiteX57" fmla="*/ 3510042 w 6884912"/>
              <a:gd name="connsiteY57" fmla="*/ 311820 h 1161397"/>
              <a:gd name="connsiteX58" fmla="*/ 3626773 w 6884912"/>
              <a:gd name="connsiteY58" fmla="*/ 290452 h 1161397"/>
              <a:gd name="connsiteX59" fmla="*/ 3666217 w 6884912"/>
              <a:gd name="connsiteY59" fmla="*/ 273255 h 1161397"/>
              <a:gd name="connsiteX60" fmla="*/ 3732427 w 6884912"/>
              <a:gd name="connsiteY60" fmla="*/ 245039 h 1161397"/>
              <a:gd name="connsiteX61" fmla="*/ 3777022 w 6884912"/>
              <a:gd name="connsiteY61" fmla="*/ 200276 h 1161397"/>
              <a:gd name="connsiteX62" fmla="*/ 3791246 w 6884912"/>
              <a:gd name="connsiteY62" fmla="*/ 189996 h 1161397"/>
              <a:gd name="connsiteX63" fmla="*/ 3819864 w 6884912"/>
              <a:gd name="connsiteY63" fmla="*/ 194605 h 1161397"/>
              <a:gd name="connsiteX64" fmla="*/ 3830398 w 6884912"/>
              <a:gd name="connsiteY64" fmla="*/ 188383 h 1161397"/>
              <a:gd name="connsiteX65" fmla="*/ 3834360 w 6884912"/>
              <a:gd name="connsiteY65" fmla="*/ 188992 h 1161397"/>
              <a:gd name="connsiteX66" fmla="*/ 3843715 w 6884912"/>
              <a:gd name="connsiteY66" fmla="*/ 188752 h 1161397"/>
              <a:gd name="connsiteX67" fmla="*/ 3842609 w 6884912"/>
              <a:gd name="connsiteY67" fmla="*/ 197386 h 1161397"/>
              <a:gd name="connsiteX68" fmla="*/ 3853961 w 6884912"/>
              <a:gd name="connsiteY68" fmla="*/ 213380 h 1161397"/>
              <a:gd name="connsiteX69" fmla="*/ 3907640 w 6884912"/>
              <a:gd name="connsiteY69" fmla="*/ 207568 h 1161397"/>
              <a:gd name="connsiteX70" fmla="*/ 3910449 w 6884912"/>
              <a:gd name="connsiteY70" fmla="*/ 197808 h 1161397"/>
              <a:gd name="connsiteX71" fmla="*/ 3917197 w 6884912"/>
              <a:gd name="connsiteY71" fmla="*/ 196121 h 1161397"/>
              <a:gd name="connsiteX72" fmla="*/ 3922400 w 6884912"/>
              <a:gd name="connsiteY72" fmla="*/ 205056 h 1161397"/>
              <a:gd name="connsiteX73" fmla="*/ 4013061 w 6884912"/>
              <a:gd name="connsiteY73" fmla="*/ 224874 h 1161397"/>
              <a:gd name="connsiteX74" fmla="*/ 4220717 w 6884912"/>
              <a:gd name="connsiteY74" fmla="*/ 192946 h 1161397"/>
              <a:gd name="connsiteX75" fmla="*/ 4228802 w 6884912"/>
              <a:gd name="connsiteY75" fmla="*/ 201468 h 1161397"/>
              <a:gd name="connsiteX76" fmla="*/ 4289361 w 6884912"/>
              <a:gd name="connsiteY76" fmla="*/ 196642 h 1161397"/>
              <a:gd name="connsiteX77" fmla="*/ 4498913 w 6884912"/>
              <a:gd name="connsiteY77" fmla="*/ 118915 h 1161397"/>
              <a:gd name="connsiteX78" fmla="*/ 4617330 w 6884912"/>
              <a:gd name="connsiteY78" fmla="*/ 111163 h 1161397"/>
              <a:gd name="connsiteX79" fmla="*/ 4659778 w 6884912"/>
              <a:gd name="connsiteY79" fmla="*/ 118219 h 1161397"/>
              <a:gd name="connsiteX80" fmla="*/ 4730870 w 6884912"/>
              <a:gd name="connsiteY80" fmla="*/ 129432 h 1161397"/>
              <a:gd name="connsiteX81" fmla="*/ 4844073 w 6884912"/>
              <a:gd name="connsiteY81" fmla="*/ 161768 h 1161397"/>
              <a:gd name="connsiteX82" fmla="*/ 4856454 w 6884912"/>
              <a:gd name="connsiteY82" fmla="*/ 130488 h 1161397"/>
              <a:gd name="connsiteX83" fmla="*/ 4920038 w 6884912"/>
              <a:gd name="connsiteY83" fmla="*/ 140418 h 1161397"/>
              <a:gd name="connsiteX84" fmla="*/ 5016639 w 6884912"/>
              <a:gd name="connsiteY84" fmla="*/ 158905 h 1161397"/>
              <a:gd name="connsiteX85" fmla="*/ 5072009 w 6884912"/>
              <a:gd name="connsiteY85" fmla="*/ 161502 h 1161397"/>
              <a:gd name="connsiteX86" fmla="*/ 5223626 w 6884912"/>
              <a:gd name="connsiteY86" fmla="*/ 177356 h 1161397"/>
              <a:gd name="connsiteX87" fmla="*/ 5375773 w 6884912"/>
              <a:gd name="connsiteY87" fmla="*/ 199913 h 1161397"/>
              <a:gd name="connsiteX88" fmla="*/ 5467502 w 6884912"/>
              <a:gd name="connsiteY88" fmla="*/ 250963 h 1161397"/>
              <a:gd name="connsiteX89" fmla="*/ 5592395 w 6884912"/>
              <a:gd name="connsiteY89" fmla="*/ 265434 h 1161397"/>
              <a:gd name="connsiteX90" fmla="*/ 5613532 w 6884912"/>
              <a:gd name="connsiteY90" fmla="*/ 273379 h 1161397"/>
              <a:gd name="connsiteX91" fmla="*/ 5642173 w 6884912"/>
              <a:gd name="connsiteY91" fmla="*/ 266904 h 1161397"/>
              <a:gd name="connsiteX92" fmla="*/ 5756910 w 6884912"/>
              <a:gd name="connsiteY92" fmla="*/ 239211 h 1161397"/>
              <a:gd name="connsiteX93" fmla="*/ 5846667 w 6884912"/>
              <a:gd name="connsiteY93" fmla="*/ 201786 h 1161397"/>
              <a:gd name="connsiteX94" fmla="*/ 5960732 w 6884912"/>
              <a:gd name="connsiteY94" fmla="*/ 220708 h 1161397"/>
              <a:gd name="connsiteX95" fmla="*/ 6029542 w 6884912"/>
              <a:gd name="connsiteY95" fmla="*/ 210339 h 1161397"/>
              <a:gd name="connsiteX96" fmla="*/ 6141123 w 6884912"/>
              <a:gd name="connsiteY96" fmla="*/ 159923 h 1161397"/>
              <a:gd name="connsiteX97" fmla="*/ 6290640 w 6884912"/>
              <a:gd name="connsiteY97" fmla="*/ 167441 h 1161397"/>
              <a:gd name="connsiteX98" fmla="*/ 6322806 w 6884912"/>
              <a:gd name="connsiteY98" fmla="*/ 213293 h 1161397"/>
              <a:gd name="connsiteX99" fmla="*/ 6380420 w 6884912"/>
              <a:gd name="connsiteY99" fmla="*/ 173195 h 1161397"/>
              <a:gd name="connsiteX100" fmla="*/ 6507891 w 6884912"/>
              <a:gd name="connsiteY100" fmla="*/ 118474 h 1161397"/>
              <a:gd name="connsiteX101" fmla="*/ 6571807 w 6884912"/>
              <a:gd name="connsiteY101" fmla="*/ 98636 h 1161397"/>
              <a:gd name="connsiteX102" fmla="*/ 6671880 w 6884912"/>
              <a:gd name="connsiteY102" fmla="*/ 82931 h 1161397"/>
              <a:gd name="connsiteX103" fmla="*/ 6702266 w 6884912"/>
              <a:gd name="connsiteY103" fmla="*/ 75470 h 1161397"/>
              <a:gd name="connsiteX104" fmla="*/ 6845802 w 6884912"/>
              <a:gd name="connsiteY104" fmla="*/ 24496 h 1161397"/>
              <a:gd name="connsiteX105" fmla="*/ 6884912 w 6884912"/>
              <a:gd name="connsiteY105"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213420 w 6884912"/>
              <a:gd name="connsiteY6" fmla="*/ 1056868 h 1161397"/>
              <a:gd name="connsiteX7" fmla="*/ 454970 w 6884912"/>
              <a:gd name="connsiteY7" fmla="*/ 1023343 h 1161397"/>
              <a:gd name="connsiteX8" fmla="*/ 601644 w 6884912"/>
              <a:gd name="connsiteY8" fmla="*/ 1003997 h 1161397"/>
              <a:gd name="connsiteX9" fmla="*/ 651408 w 6884912"/>
              <a:gd name="connsiteY9" fmla="*/ 984938 h 1161397"/>
              <a:gd name="connsiteX10" fmla="*/ 673197 w 6884912"/>
              <a:gd name="connsiteY10" fmla="*/ 1010060 h 1161397"/>
              <a:gd name="connsiteX11" fmla="*/ 723108 w 6884912"/>
              <a:gd name="connsiteY11" fmla="*/ 980081 h 1161397"/>
              <a:gd name="connsiteX12" fmla="*/ 797699 w 6884912"/>
              <a:gd name="connsiteY12" fmla="*/ 931362 h 1161397"/>
              <a:gd name="connsiteX13" fmla="*/ 843359 w 6884912"/>
              <a:gd name="connsiteY13" fmla="*/ 910894 h 1161397"/>
              <a:gd name="connsiteX14" fmla="*/ 965215 w 6884912"/>
              <a:gd name="connsiteY14" fmla="*/ 846701 h 1161397"/>
              <a:gd name="connsiteX15" fmla="*/ 1085080 w 6884912"/>
              <a:gd name="connsiteY15" fmla="*/ 776086 h 1161397"/>
              <a:gd name="connsiteX16" fmla="*/ 1131224 w 6884912"/>
              <a:gd name="connsiteY16" fmla="*/ 706160 h 1161397"/>
              <a:gd name="connsiteX17" fmla="*/ 1138051 w 6884912"/>
              <a:gd name="connsiteY17" fmla="*/ 702034 h 1161397"/>
              <a:gd name="connsiteX18" fmla="*/ 1158800 w 6884912"/>
              <a:gd name="connsiteY18" fmla="*/ 700004 h 1161397"/>
              <a:gd name="connsiteX19" fmla="*/ 1166947 w 6884912"/>
              <a:gd name="connsiteY19" fmla="*/ 700762 h 1161397"/>
              <a:gd name="connsiteX20" fmla="*/ 1178135 w 6884912"/>
              <a:gd name="connsiteY20" fmla="*/ 698631 h 1161397"/>
              <a:gd name="connsiteX21" fmla="*/ 1178301 w 6884912"/>
              <a:gd name="connsiteY21" fmla="*/ 698094 h 1161397"/>
              <a:gd name="connsiteX22" fmla="*/ 1188995 w 6884912"/>
              <a:gd name="connsiteY22" fmla="*/ 697048 h 1161397"/>
              <a:gd name="connsiteX23" fmla="*/ 1242716 w 6884912"/>
              <a:gd name="connsiteY23" fmla="*/ 698052 h 1161397"/>
              <a:gd name="connsiteX24" fmla="*/ 1299977 w 6884912"/>
              <a:gd name="connsiteY24" fmla="*/ 639196 h 1161397"/>
              <a:gd name="connsiteX25" fmla="*/ 1326190 w 6884912"/>
              <a:gd name="connsiteY25" fmla="*/ 625955 h 1161397"/>
              <a:gd name="connsiteX26" fmla="*/ 1339600 w 6884912"/>
              <a:gd name="connsiteY26" fmla="*/ 616295 h 1161397"/>
              <a:gd name="connsiteX27" fmla="*/ 1340054 w 6884912"/>
              <a:gd name="connsiteY27" fmla="*/ 614022 h 1161397"/>
              <a:gd name="connsiteX28" fmla="*/ 1391606 w 6884912"/>
              <a:gd name="connsiteY28" fmla="*/ 615229 h 1161397"/>
              <a:gd name="connsiteX29" fmla="*/ 1397565 w 6884912"/>
              <a:gd name="connsiteY29" fmla="*/ 611490 h 1161397"/>
              <a:gd name="connsiteX30" fmla="*/ 1432302 w 6884912"/>
              <a:gd name="connsiteY30" fmla="*/ 617267 h 1161397"/>
              <a:gd name="connsiteX31" fmla="*/ 1449644 w 6884912"/>
              <a:gd name="connsiteY31" fmla="*/ 617591 h 1161397"/>
              <a:gd name="connsiteX32" fmla="*/ 1455793 w 6884912"/>
              <a:gd name="connsiteY32" fmla="*/ 623174 h 1161397"/>
              <a:gd name="connsiteX33" fmla="*/ 1480758 w 6884912"/>
              <a:gd name="connsiteY33" fmla="*/ 620863 h 1161397"/>
              <a:gd name="connsiteX34" fmla="*/ 1483154 w 6884912"/>
              <a:gd name="connsiteY34" fmla="*/ 618527 h 1161397"/>
              <a:gd name="connsiteX35" fmla="*/ 1505495 w 6884912"/>
              <a:gd name="connsiteY35" fmla="*/ 624325 h 1161397"/>
              <a:gd name="connsiteX36" fmla="*/ 1526340 w 6884912"/>
              <a:gd name="connsiteY36" fmla="*/ 638496 h 1161397"/>
              <a:gd name="connsiteX37" fmla="*/ 1731986 w 6884912"/>
              <a:gd name="connsiteY37" fmla="*/ 589682 h 1161397"/>
              <a:gd name="connsiteX38" fmla="*/ 1927935 w 6884912"/>
              <a:gd name="connsiteY38" fmla="*/ 628540 h 1161397"/>
              <a:gd name="connsiteX39" fmla="*/ 2039075 w 6884912"/>
              <a:gd name="connsiteY39" fmla="*/ 599964 h 1161397"/>
              <a:gd name="connsiteX40" fmla="*/ 2066980 w 6884912"/>
              <a:gd name="connsiteY40" fmla="*/ 550413 h 1161397"/>
              <a:gd name="connsiteX41" fmla="*/ 2352236 w 6884912"/>
              <a:gd name="connsiteY41" fmla="*/ 519602 h 1161397"/>
              <a:gd name="connsiteX42" fmla="*/ 2420791 w 6884912"/>
              <a:gd name="connsiteY42" fmla="*/ 492826 h 1161397"/>
              <a:gd name="connsiteX43" fmla="*/ 2489932 w 6884912"/>
              <a:gd name="connsiteY43" fmla="*/ 507864 h 1161397"/>
              <a:gd name="connsiteX44" fmla="*/ 2512917 w 6884912"/>
              <a:gd name="connsiteY44" fmla="*/ 489127 h 1161397"/>
              <a:gd name="connsiteX45" fmla="*/ 2516783 w 6884912"/>
              <a:gd name="connsiteY45" fmla="*/ 485473 h 1161397"/>
              <a:gd name="connsiteX46" fmla="*/ 2534360 w 6884912"/>
              <a:gd name="connsiteY46" fmla="*/ 480064 h 1161397"/>
              <a:gd name="connsiteX47" fmla="*/ 2536691 w 6884912"/>
              <a:gd name="connsiteY47" fmla="*/ 467018 h 1161397"/>
              <a:gd name="connsiteX48" fmla="*/ 2561265 w 6884912"/>
              <a:gd name="connsiteY48" fmla="*/ 450623 h 1161397"/>
              <a:gd name="connsiteX49" fmla="*/ 2594349 w 6884912"/>
              <a:gd name="connsiteY49" fmla="*/ 443884 h 1161397"/>
              <a:gd name="connsiteX50" fmla="*/ 2754324 w 6884912"/>
              <a:gd name="connsiteY50" fmla="*/ 424766 h 1161397"/>
              <a:gd name="connsiteX51" fmla="*/ 2848470 w 6884912"/>
              <a:gd name="connsiteY51" fmla="*/ 405966 h 1161397"/>
              <a:gd name="connsiteX52" fmla="*/ 2881772 w 6884912"/>
              <a:gd name="connsiteY52" fmla="*/ 387260 h 1161397"/>
              <a:gd name="connsiteX53" fmla="*/ 2929932 w 6884912"/>
              <a:gd name="connsiteY53" fmla="*/ 368912 h 1161397"/>
              <a:gd name="connsiteX54" fmla="*/ 3013020 w 6884912"/>
              <a:gd name="connsiteY54" fmla="*/ 327578 h 1161397"/>
              <a:gd name="connsiteX55" fmla="*/ 3222191 w 6884912"/>
              <a:gd name="connsiteY55" fmla="*/ 307887 h 1161397"/>
              <a:gd name="connsiteX56" fmla="*/ 3227953 w 6884912"/>
              <a:gd name="connsiteY56" fmla="*/ 297650 h 1161397"/>
              <a:gd name="connsiteX57" fmla="*/ 3510042 w 6884912"/>
              <a:gd name="connsiteY57" fmla="*/ 311820 h 1161397"/>
              <a:gd name="connsiteX58" fmla="*/ 3626773 w 6884912"/>
              <a:gd name="connsiteY58" fmla="*/ 290452 h 1161397"/>
              <a:gd name="connsiteX59" fmla="*/ 3666217 w 6884912"/>
              <a:gd name="connsiteY59" fmla="*/ 273255 h 1161397"/>
              <a:gd name="connsiteX60" fmla="*/ 3732427 w 6884912"/>
              <a:gd name="connsiteY60" fmla="*/ 245039 h 1161397"/>
              <a:gd name="connsiteX61" fmla="*/ 3777022 w 6884912"/>
              <a:gd name="connsiteY61" fmla="*/ 200276 h 1161397"/>
              <a:gd name="connsiteX62" fmla="*/ 3791246 w 6884912"/>
              <a:gd name="connsiteY62" fmla="*/ 189996 h 1161397"/>
              <a:gd name="connsiteX63" fmla="*/ 3819864 w 6884912"/>
              <a:gd name="connsiteY63" fmla="*/ 194605 h 1161397"/>
              <a:gd name="connsiteX64" fmla="*/ 3830398 w 6884912"/>
              <a:gd name="connsiteY64" fmla="*/ 188383 h 1161397"/>
              <a:gd name="connsiteX65" fmla="*/ 3834360 w 6884912"/>
              <a:gd name="connsiteY65" fmla="*/ 188992 h 1161397"/>
              <a:gd name="connsiteX66" fmla="*/ 3843715 w 6884912"/>
              <a:gd name="connsiteY66" fmla="*/ 188752 h 1161397"/>
              <a:gd name="connsiteX67" fmla="*/ 3842609 w 6884912"/>
              <a:gd name="connsiteY67" fmla="*/ 197386 h 1161397"/>
              <a:gd name="connsiteX68" fmla="*/ 3853961 w 6884912"/>
              <a:gd name="connsiteY68" fmla="*/ 213380 h 1161397"/>
              <a:gd name="connsiteX69" fmla="*/ 3907640 w 6884912"/>
              <a:gd name="connsiteY69" fmla="*/ 207568 h 1161397"/>
              <a:gd name="connsiteX70" fmla="*/ 3910449 w 6884912"/>
              <a:gd name="connsiteY70" fmla="*/ 197808 h 1161397"/>
              <a:gd name="connsiteX71" fmla="*/ 3917197 w 6884912"/>
              <a:gd name="connsiteY71" fmla="*/ 196121 h 1161397"/>
              <a:gd name="connsiteX72" fmla="*/ 3922400 w 6884912"/>
              <a:gd name="connsiteY72" fmla="*/ 205056 h 1161397"/>
              <a:gd name="connsiteX73" fmla="*/ 4013061 w 6884912"/>
              <a:gd name="connsiteY73" fmla="*/ 224874 h 1161397"/>
              <a:gd name="connsiteX74" fmla="*/ 4220717 w 6884912"/>
              <a:gd name="connsiteY74" fmla="*/ 192946 h 1161397"/>
              <a:gd name="connsiteX75" fmla="*/ 4228802 w 6884912"/>
              <a:gd name="connsiteY75" fmla="*/ 201468 h 1161397"/>
              <a:gd name="connsiteX76" fmla="*/ 4289361 w 6884912"/>
              <a:gd name="connsiteY76" fmla="*/ 196642 h 1161397"/>
              <a:gd name="connsiteX77" fmla="*/ 4498913 w 6884912"/>
              <a:gd name="connsiteY77" fmla="*/ 118915 h 1161397"/>
              <a:gd name="connsiteX78" fmla="*/ 4617330 w 6884912"/>
              <a:gd name="connsiteY78" fmla="*/ 111163 h 1161397"/>
              <a:gd name="connsiteX79" fmla="*/ 4659778 w 6884912"/>
              <a:gd name="connsiteY79" fmla="*/ 118219 h 1161397"/>
              <a:gd name="connsiteX80" fmla="*/ 4730870 w 6884912"/>
              <a:gd name="connsiteY80" fmla="*/ 129432 h 1161397"/>
              <a:gd name="connsiteX81" fmla="*/ 4844073 w 6884912"/>
              <a:gd name="connsiteY81" fmla="*/ 161768 h 1161397"/>
              <a:gd name="connsiteX82" fmla="*/ 4856454 w 6884912"/>
              <a:gd name="connsiteY82" fmla="*/ 130488 h 1161397"/>
              <a:gd name="connsiteX83" fmla="*/ 4920038 w 6884912"/>
              <a:gd name="connsiteY83" fmla="*/ 140418 h 1161397"/>
              <a:gd name="connsiteX84" fmla="*/ 5016639 w 6884912"/>
              <a:gd name="connsiteY84" fmla="*/ 158905 h 1161397"/>
              <a:gd name="connsiteX85" fmla="*/ 5072009 w 6884912"/>
              <a:gd name="connsiteY85" fmla="*/ 161502 h 1161397"/>
              <a:gd name="connsiteX86" fmla="*/ 5223626 w 6884912"/>
              <a:gd name="connsiteY86" fmla="*/ 177356 h 1161397"/>
              <a:gd name="connsiteX87" fmla="*/ 5375773 w 6884912"/>
              <a:gd name="connsiteY87" fmla="*/ 199913 h 1161397"/>
              <a:gd name="connsiteX88" fmla="*/ 5467502 w 6884912"/>
              <a:gd name="connsiteY88" fmla="*/ 250963 h 1161397"/>
              <a:gd name="connsiteX89" fmla="*/ 5592395 w 6884912"/>
              <a:gd name="connsiteY89" fmla="*/ 265434 h 1161397"/>
              <a:gd name="connsiteX90" fmla="*/ 5613532 w 6884912"/>
              <a:gd name="connsiteY90" fmla="*/ 273379 h 1161397"/>
              <a:gd name="connsiteX91" fmla="*/ 5642173 w 6884912"/>
              <a:gd name="connsiteY91" fmla="*/ 266904 h 1161397"/>
              <a:gd name="connsiteX92" fmla="*/ 5756910 w 6884912"/>
              <a:gd name="connsiteY92" fmla="*/ 239211 h 1161397"/>
              <a:gd name="connsiteX93" fmla="*/ 5846667 w 6884912"/>
              <a:gd name="connsiteY93" fmla="*/ 201786 h 1161397"/>
              <a:gd name="connsiteX94" fmla="*/ 5960732 w 6884912"/>
              <a:gd name="connsiteY94" fmla="*/ 220708 h 1161397"/>
              <a:gd name="connsiteX95" fmla="*/ 6029542 w 6884912"/>
              <a:gd name="connsiteY95" fmla="*/ 210339 h 1161397"/>
              <a:gd name="connsiteX96" fmla="*/ 6141123 w 6884912"/>
              <a:gd name="connsiteY96" fmla="*/ 159923 h 1161397"/>
              <a:gd name="connsiteX97" fmla="*/ 6290640 w 6884912"/>
              <a:gd name="connsiteY97" fmla="*/ 167441 h 1161397"/>
              <a:gd name="connsiteX98" fmla="*/ 6322806 w 6884912"/>
              <a:gd name="connsiteY98" fmla="*/ 213293 h 1161397"/>
              <a:gd name="connsiteX99" fmla="*/ 6380420 w 6884912"/>
              <a:gd name="connsiteY99" fmla="*/ 173195 h 1161397"/>
              <a:gd name="connsiteX100" fmla="*/ 6507891 w 6884912"/>
              <a:gd name="connsiteY100" fmla="*/ 118474 h 1161397"/>
              <a:gd name="connsiteX101" fmla="*/ 6571807 w 6884912"/>
              <a:gd name="connsiteY101" fmla="*/ 98636 h 1161397"/>
              <a:gd name="connsiteX102" fmla="*/ 6671880 w 6884912"/>
              <a:gd name="connsiteY102" fmla="*/ 82931 h 1161397"/>
              <a:gd name="connsiteX103" fmla="*/ 6702266 w 6884912"/>
              <a:gd name="connsiteY103" fmla="*/ 75470 h 1161397"/>
              <a:gd name="connsiteX104" fmla="*/ 6845802 w 6884912"/>
              <a:gd name="connsiteY104" fmla="*/ 24496 h 1161397"/>
              <a:gd name="connsiteX105" fmla="*/ 6884912 w 6884912"/>
              <a:gd name="connsiteY105"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213420 w 6884912"/>
              <a:gd name="connsiteY5" fmla="*/ 1056868 h 1161397"/>
              <a:gd name="connsiteX6" fmla="*/ 454970 w 6884912"/>
              <a:gd name="connsiteY6" fmla="*/ 1023343 h 1161397"/>
              <a:gd name="connsiteX7" fmla="*/ 601644 w 6884912"/>
              <a:gd name="connsiteY7" fmla="*/ 1003997 h 1161397"/>
              <a:gd name="connsiteX8" fmla="*/ 651408 w 6884912"/>
              <a:gd name="connsiteY8" fmla="*/ 984938 h 1161397"/>
              <a:gd name="connsiteX9" fmla="*/ 673197 w 6884912"/>
              <a:gd name="connsiteY9" fmla="*/ 1010060 h 1161397"/>
              <a:gd name="connsiteX10" fmla="*/ 723108 w 6884912"/>
              <a:gd name="connsiteY10" fmla="*/ 980081 h 1161397"/>
              <a:gd name="connsiteX11" fmla="*/ 797699 w 6884912"/>
              <a:gd name="connsiteY11" fmla="*/ 931362 h 1161397"/>
              <a:gd name="connsiteX12" fmla="*/ 843359 w 6884912"/>
              <a:gd name="connsiteY12" fmla="*/ 910894 h 1161397"/>
              <a:gd name="connsiteX13" fmla="*/ 965215 w 6884912"/>
              <a:gd name="connsiteY13" fmla="*/ 846701 h 1161397"/>
              <a:gd name="connsiteX14" fmla="*/ 1085080 w 6884912"/>
              <a:gd name="connsiteY14" fmla="*/ 776086 h 1161397"/>
              <a:gd name="connsiteX15" fmla="*/ 1131224 w 6884912"/>
              <a:gd name="connsiteY15" fmla="*/ 706160 h 1161397"/>
              <a:gd name="connsiteX16" fmla="*/ 1138051 w 6884912"/>
              <a:gd name="connsiteY16" fmla="*/ 702034 h 1161397"/>
              <a:gd name="connsiteX17" fmla="*/ 1158800 w 6884912"/>
              <a:gd name="connsiteY17" fmla="*/ 700004 h 1161397"/>
              <a:gd name="connsiteX18" fmla="*/ 1166947 w 6884912"/>
              <a:gd name="connsiteY18" fmla="*/ 700762 h 1161397"/>
              <a:gd name="connsiteX19" fmla="*/ 1178135 w 6884912"/>
              <a:gd name="connsiteY19" fmla="*/ 698631 h 1161397"/>
              <a:gd name="connsiteX20" fmla="*/ 1178301 w 6884912"/>
              <a:gd name="connsiteY20" fmla="*/ 698094 h 1161397"/>
              <a:gd name="connsiteX21" fmla="*/ 1188995 w 6884912"/>
              <a:gd name="connsiteY21" fmla="*/ 697048 h 1161397"/>
              <a:gd name="connsiteX22" fmla="*/ 1242716 w 6884912"/>
              <a:gd name="connsiteY22" fmla="*/ 698052 h 1161397"/>
              <a:gd name="connsiteX23" fmla="*/ 1299977 w 6884912"/>
              <a:gd name="connsiteY23" fmla="*/ 639196 h 1161397"/>
              <a:gd name="connsiteX24" fmla="*/ 1326190 w 6884912"/>
              <a:gd name="connsiteY24" fmla="*/ 625955 h 1161397"/>
              <a:gd name="connsiteX25" fmla="*/ 1339600 w 6884912"/>
              <a:gd name="connsiteY25" fmla="*/ 616295 h 1161397"/>
              <a:gd name="connsiteX26" fmla="*/ 1340054 w 6884912"/>
              <a:gd name="connsiteY26" fmla="*/ 614022 h 1161397"/>
              <a:gd name="connsiteX27" fmla="*/ 1391606 w 6884912"/>
              <a:gd name="connsiteY27" fmla="*/ 615229 h 1161397"/>
              <a:gd name="connsiteX28" fmla="*/ 1397565 w 6884912"/>
              <a:gd name="connsiteY28" fmla="*/ 611490 h 1161397"/>
              <a:gd name="connsiteX29" fmla="*/ 1432302 w 6884912"/>
              <a:gd name="connsiteY29" fmla="*/ 617267 h 1161397"/>
              <a:gd name="connsiteX30" fmla="*/ 1449644 w 6884912"/>
              <a:gd name="connsiteY30" fmla="*/ 617591 h 1161397"/>
              <a:gd name="connsiteX31" fmla="*/ 1455793 w 6884912"/>
              <a:gd name="connsiteY31" fmla="*/ 623174 h 1161397"/>
              <a:gd name="connsiteX32" fmla="*/ 1480758 w 6884912"/>
              <a:gd name="connsiteY32" fmla="*/ 620863 h 1161397"/>
              <a:gd name="connsiteX33" fmla="*/ 1483154 w 6884912"/>
              <a:gd name="connsiteY33" fmla="*/ 618527 h 1161397"/>
              <a:gd name="connsiteX34" fmla="*/ 1505495 w 6884912"/>
              <a:gd name="connsiteY34" fmla="*/ 624325 h 1161397"/>
              <a:gd name="connsiteX35" fmla="*/ 1526340 w 6884912"/>
              <a:gd name="connsiteY35" fmla="*/ 638496 h 1161397"/>
              <a:gd name="connsiteX36" fmla="*/ 1731986 w 6884912"/>
              <a:gd name="connsiteY36" fmla="*/ 589682 h 1161397"/>
              <a:gd name="connsiteX37" fmla="*/ 1927935 w 6884912"/>
              <a:gd name="connsiteY37" fmla="*/ 628540 h 1161397"/>
              <a:gd name="connsiteX38" fmla="*/ 2039075 w 6884912"/>
              <a:gd name="connsiteY38" fmla="*/ 599964 h 1161397"/>
              <a:gd name="connsiteX39" fmla="*/ 2066980 w 6884912"/>
              <a:gd name="connsiteY39" fmla="*/ 550413 h 1161397"/>
              <a:gd name="connsiteX40" fmla="*/ 2352236 w 6884912"/>
              <a:gd name="connsiteY40" fmla="*/ 519602 h 1161397"/>
              <a:gd name="connsiteX41" fmla="*/ 2420791 w 6884912"/>
              <a:gd name="connsiteY41" fmla="*/ 492826 h 1161397"/>
              <a:gd name="connsiteX42" fmla="*/ 2489932 w 6884912"/>
              <a:gd name="connsiteY42" fmla="*/ 507864 h 1161397"/>
              <a:gd name="connsiteX43" fmla="*/ 2512917 w 6884912"/>
              <a:gd name="connsiteY43" fmla="*/ 489127 h 1161397"/>
              <a:gd name="connsiteX44" fmla="*/ 2516783 w 6884912"/>
              <a:gd name="connsiteY44" fmla="*/ 485473 h 1161397"/>
              <a:gd name="connsiteX45" fmla="*/ 2534360 w 6884912"/>
              <a:gd name="connsiteY45" fmla="*/ 480064 h 1161397"/>
              <a:gd name="connsiteX46" fmla="*/ 2536691 w 6884912"/>
              <a:gd name="connsiteY46" fmla="*/ 467018 h 1161397"/>
              <a:gd name="connsiteX47" fmla="*/ 2561265 w 6884912"/>
              <a:gd name="connsiteY47" fmla="*/ 450623 h 1161397"/>
              <a:gd name="connsiteX48" fmla="*/ 2594349 w 6884912"/>
              <a:gd name="connsiteY48" fmla="*/ 443884 h 1161397"/>
              <a:gd name="connsiteX49" fmla="*/ 2754324 w 6884912"/>
              <a:gd name="connsiteY49" fmla="*/ 424766 h 1161397"/>
              <a:gd name="connsiteX50" fmla="*/ 2848470 w 6884912"/>
              <a:gd name="connsiteY50" fmla="*/ 405966 h 1161397"/>
              <a:gd name="connsiteX51" fmla="*/ 2881772 w 6884912"/>
              <a:gd name="connsiteY51" fmla="*/ 387260 h 1161397"/>
              <a:gd name="connsiteX52" fmla="*/ 2929932 w 6884912"/>
              <a:gd name="connsiteY52" fmla="*/ 368912 h 1161397"/>
              <a:gd name="connsiteX53" fmla="*/ 3013020 w 6884912"/>
              <a:gd name="connsiteY53" fmla="*/ 327578 h 1161397"/>
              <a:gd name="connsiteX54" fmla="*/ 3222191 w 6884912"/>
              <a:gd name="connsiteY54" fmla="*/ 307887 h 1161397"/>
              <a:gd name="connsiteX55" fmla="*/ 3227953 w 6884912"/>
              <a:gd name="connsiteY55" fmla="*/ 297650 h 1161397"/>
              <a:gd name="connsiteX56" fmla="*/ 3510042 w 6884912"/>
              <a:gd name="connsiteY56" fmla="*/ 311820 h 1161397"/>
              <a:gd name="connsiteX57" fmla="*/ 3626773 w 6884912"/>
              <a:gd name="connsiteY57" fmla="*/ 290452 h 1161397"/>
              <a:gd name="connsiteX58" fmla="*/ 3666217 w 6884912"/>
              <a:gd name="connsiteY58" fmla="*/ 273255 h 1161397"/>
              <a:gd name="connsiteX59" fmla="*/ 3732427 w 6884912"/>
              <a:gd name="connsiteY59" fmla="*/ 245039 h 1161397"/>
              <a:gd name="connsiteX60" fmla="*/ 3777022 w 6884912"/>
              <a:gd name="connsiteY60" fmla="*/ 200276 h 1161397"/>
              <a:gd name="connsiteX61" fmla="*/ 3791246 w 6884912"/>
              <a:gd name="connsiteY61" fmla="*/ 189996 h 1161397"/>
              <a:gd name="connsiteX62" fmla="*/ 3819864 w 6884912"/>
              <a:gd name="connsiteY62" fmla="*/ 194605 h 1161397"/>
              <a:gd name="connsiteX63" fmla="*/ 3830398 w 6884912"/>
              <a:gd name="connsiteY63" fmla="*/ 188383 h 1161397"/>
              <a:gd name="connsiteX64" fmla="*/ 3834360 w 6884912"/>
              <a:gd name="connsiteY64" fmla="*/ 188992 h 1161397"/>
              <a:gd name="connsiteX65" fmla="*/ 3843715 w 6884912"/>
              <a:gd name="connsiteY65" fmla="*/ 188752 h 1161397"/>
              <a:gd name="connsiteX66" fmla="*/ 3842609 w 6884912"/>
              <a:gd name="connsiteY66" fmla="*/ 197386 h 1161397"/>
              <a:gd name="connsiteX67" fmla="*/ 3853961 w 6884912"/>
              <a:gd name="connsiteY67" fmla="*/ 213380 h 1161397"/>
              <a:gd name="connsiteX68" fmla="*/ 3907640 w 6884912"/>
              <a:gd name="connsiteY68" fmla="*/ 207568 h 1161397"/>
              <a:gd name="connsiteX69" fmla="*/ 3910449 w 6884912"/>
              <a:gd name="connsiteY69" fmla="*/ 197808 h 1161397"/>
              <a:gd name="connsiteX70" fmla="*/ 3917197 w 6884912"/>
              <a:gd name="connsiteY70" fmla="*/ 196121 h 1161397"/>
              <a:gd name="connsiteX71" fmla="*/ 3922400 w 6884912"/>
              <a:gd name="connsiteY71" fmla="*/ 205056 h 1161397"/>
              <a:gd name="connsiteX72" fmla="*/ 4013061 w 6884912"/>
              <a:gd name="connsiteY72" fmla="*/ 224874 h 1161397"/>
              <a:gd name="connsiteX73" fmla="*/ 4220717 w 6884912"/>
              <a:gd name="connsiteY73" fmla="*/ 192946 h 1161397"/>
              <a:gd name="connsiteX74" fmla="*/ 4228802 w 6884912"/>
              <a:gd name="connsiteY74" fmla="*/ 201468 h 1161397"/>
              <a:gd name="connsiteX75" fmla="*/ 4289361 w 6884912"/>
              <a:gd name="connsiteY75" fmla="*/ 196642 h 1161397"/>
              <a:gd name="connsiteX76" fmla="*/ 4498913 w 6884912"/>
              <a:gd name="connsiteY76" fmla="*/ 118915 h 1161397"/>
              <a:gd name="connsiteX77" fmla="*/ 4617330 w 6884912"/>
              <a:gd name="connsiteY77" fmla="*/ 111163 h 1161397"/>
              <a:gd name="connsiteX78" fmla="*/ 4659778 w 6884912"/>
              <a:gd name="connsiteY78" fmla="*/ 118219 h 1161397"/>
              <a:gd name="connsiteX79" fmla="*/ 4730870 w 6884912"/>
              <a:gd name="connsiteY79" fmla="*/ 129432 h 1161397"/>
              <a:gd name="connsiteX80" fmla="*/ 4844073 w 6884912"/>
              <a:gd name="connsiteY80" fmla="*/ 161768 h 1161397"/>
              <a:gd name="connsiteX81" fmla="*/ 4856454 w 6884912"/>
              <a:gd name="connsiteY81" fmla="*/ 130488 h 1161397"/>
              <a:gd name="connsiteX82" fmla="*/ 4920038 w 6884912"/>
              <a:gd name="connsiteY82" fmla="*/ 140418 h 1161397"/>
              <a:gd name="connsiteX83" fmla="*/ 5016639 w 6884912"/>
              <a:gd name="connsiteY83" fmla="*/ 158905 h 1161397"/>
              <a:gd name="connsiteX84" fmla="*/ 5072009 w 6884912"/>
              <a:gd name="connsiteY84" fmla="*/ 161502 h 1161397"/>
              <a:gd name="connsiteX85" fmla="*/ 5223626 w 6884912"/>
              <a:gd name="connsiteY85" fmla="*/ 177356 h 1161397"/>
              <a:gd name="connsiteX86" fmla="*/ 5375773 w 6884912"/>
              <a:gd name="connsiteY86" fmla="*/ 199913 h 1161397"/>
              <a:gd name="connsiteX87" fmla="*/ 5467502 w 6884912"/>
              <a:gd name="connsiteY87" fmla="*/ 250963 h 1161397"/>
              <a:gd name="connsiteX88" fmla="*/ 5592395 w 6884912"/>
              <a:gd name="connsiteY88" fmla="*/ 265434 h 1161397"/>
              <a:gd name="connsiteX89" fmla="*/ 5613532 w 6884912"/>
              <a:gd name="connsiteY89" fmla="*/ 273379 h 1161397"/>
              <a:gd name="connsiteX90" fmla="*/ 5642173 w 6884912"/>
              <a:gd name="connsiteY90" fmla="*/ 266904 h 1161397"/>
              <a:gd name="connsiteX91" fmla="*/ 5756910 w 6884912"/>
              <a:gd name="connsiteY91" fmla="*/ 239211 h 1161397"/>
              <a:gd name="connsiteX92" fmla="*/ 5846667 w 6884912"/>
              <a:gd name="connsiteY92" fmla="*/ 201786 h 1161397"/>
              <a:gd name="connsiteX93" fmla="*/ 5960732 w 6884912"/>
              <a:gd name="connsiteY93" fmla="*/ 220708 h 1161397"/>
              <a:gd name="connsiteX94" fmla="*/ 6029542 w 6884912"/>
              <a:gd name="connsiteY94" fmla="*/ 210339 h 1161397"/>
              <a:gd name="connsiteX95" fmla="*/ 6141123 w 6884912"/>
              <a:gd name="connsiteY95" fmla="*/ 159923 h 1161397"/>
              <a:gd name="connsiteX96" fmla="*/ 6290640 w 6884912"/>
              <a:gd name="connsiteY96" fmla="*/ 167441 h 1161397"/>
              <a:gd name="connsiteX97" fmla="*/ 6322806 w 6884912"/>
              <a:gd name="connsiteY97" fmla="*/ 213293 h 1161397"/>
              <a:gd name="connsiteX98" fmla="*/ 6380420 w 6884912"/>
              <a:gd name="connsiteY98" fmla="*/ 173195 h 1161397"/>
              <a:gd name="connsiteX99" fmla="*/ 6507891 w 6884912"/>
              <a:gd name="connsiteY99" fmla="*/ 118474 h 1161397"/>
              <a:gd name="connsiteX100" fmla="*/ 6571807 w 6884912"/>
              <a:gd name="connsiteY100" fmla="*/ 98636 h 1161397"/>
              <a:gd name="connsiteX101" fmla="*/ 6671880 w 6884912"/>
              <a:gd name="connsiteY101" fmla="*/ 82931 h 1161397"/>
              <a:gd name="connsiteX102" fmla="*/ 6702266 w 6884912"/>
              <a:gd name="connsiteY102" fmla="*/ 75470 h 1161397"/>
              <a:gd name="connsiteX103" fmla="*/ 6845802 w 6884912"/>
              <a:gd name="connsiteY103" fmla="*/ 24496 h 1161397"/>
              <a:gd name="connsiteX104" fmla="*/ 6884912 w 6884912"/>
              <a:gd name="connsiteY104"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601644 w 6884912"/>
              <a:gd name="connsiteY7" fmla="*/ 1003997 h 1161397"/>
              <a:gd name="connsiteX8" fmla="*/ 651408 w 6884912"/>
              <a:gd name="connsiteY8" fmla="*/ 984938 h 1161397"/>
              <a:gd name="connsiteX9" fmla="*/ 673197 w 6884912"/>
              <a:gd name="connsiteY9" fmla="*/ 1010060 h 1161397"/>
              <a:gd name="connsiteX10" fmla="*/ 723108 w 6884912"/>
              <a:gd name="connsiteY10" fmla="*/ 980081 h 1161397"/>
              <a:gd name="connsiteX11" fmla="*/ 797699 w 6884912"/>
              <a:gd name="connsiteY11" fmla="*/ 931362 h 1161397"/>
              <a:gd name="connsiteX12" fmla="*/ 843359 w 6884912"/>
              <a:gd name="connsiteY12" fmla="*/ 910894 h 1161397"/>
              <a:gd name="connsiteX13" fmla="*/ 965215 w 6884912"/>
              <a:gd name="connsiteY13" fmla="*/ 846701 h 1161397"/>
              <a:gd name="connsiteX14" fmla="*/ 1085080 w 6884912"/>
              <a:gd name="connsiteY14" fmla="*/ 776086 h 1161397"/>
              <a:gd name="connsiteX15" fmla="*/ 1131224 w 6884912"/>
              <a:gd name="connsiteY15" fmla="*/ 706160 h 1161397"/>
              <a:gd name="connsiteX16" fmla="*/ 1138051 w 6884912"/>
              <a:gd name="connsiteY16" fmla="*/ 702034 h 1161397"/>
              <a:gd name="connsiteX17" fmla="*/ 1158800 w 6884912"/>
              <a:gd name="connsiteY17" fmla="*/ 700004 h 1161397"/>
              <a:gd name="connsiteX18" fmla="*/ 1166947 w 6884912"/>
              <a:gd name="connsiteY18" fmla="*/ 700762 h 1161397"/>
              <a:gd name="connsiteX19" fmla="*/ 1178135 w 6884912"/>
              <a:gd name="connsiteY19" fmla="*/ 698631 h 1161397"/>
              <a:gd name="connsiteX20" fmla="*/ 1178301 w 6884912"/>
              <a:gd name="connsiteY20" fmla="*/ 698094 h 1161397"/>
              <a:gd name="connsiteX21" fmla="*/ 1188995 w 6884912"/>
              <a:gd name="connsiteY21" fmla="*/ 697048 h 1161397"/>
              <a:gd name="connsiteX22" fmla="*/ 1242716 w 6884912"/>
              <a:gd name="connsiteY22" fmla="*/ 698052 h 1161397"/>
              <a:gd name="connsiteX23" fmla="*/ 1299977 w 6884912"/>
              <a:gd name="connsiteY23" fmla="*/ 639196 h 1161397"/>
              <a:gd name="connsiteX24" fmla="*/ 1326190 w 6884912"/>
              <a:gd name="connsiteY24" fmla="*/ 625955 h 1161397"/>
              <a:gd name="connsiteX25" fmla="*/ 1339600 w 6884912"/>
              <a:gd name="connsiteY25" fmla="*/ 616295 h 1161397"/>
              <a:gd name="connsiteX26" fmla="*/ 1340054 w 6884912"/>
              <a:gd name="connsiteY26" fmla="*/ 614022 h 1161397"/>
              <a:gd name="connsiteX27" fmla="*/ 1391606 w 6884912"/>
              <a:gd name="connsiteY27" fmla="*/ 615229 h 1161397"/>
              <a:gd name="connsiteX28" fmla="*/ 1397565 w 6884912"/>
              <a:gd name="connsiteY28" fmla="*/ 611490 h 1161397"/>
              <a:gd name="connsiteX29" fmla="*/ 1432302 w 6884912"/>
              <a:gd name="connsiteY29" fmla="*/ 617267 h 1161397"/>
              <a:gd name="connsiteX30" fmla="*/ 1449644 w 6884912"/>
              <a:gd name="connsiteY30" fmla="*/ 617591 h 1161397"/>
              <a:gd name="connsiteX31" fmla="*/ 1455793 w 6884912"/>
              <a:gd name="connsiteY31" fmla="*/ 623174 h 1161397"/>
              <a:gd name="connsiteX32" fmla="*/ 1480758 w 6884912"/>
              <a:gd name="connsiteY32" fmla="*/ 620863 h 1161397"/>
              <a:gd name="connsiteX33" fmla="*/ 1483154 w 6884912"/>
              <a:gd name="connsiteY33" fmla="*/ 618527 h 1161397"/>
              <a:gd name="connsiteX34" fmla="*/ 1505495 w 6884912"/>
              <a:gd name="connsiteY34" fmla="*/ 624325 h 1161397"/>
              <a:gd name="connsiteX35" fmla="*/ 1526340 w 6884912"/>
              <a:gd name="connsiteY35" fmla="*/ 638496 h 1161397"/>
              <a:gd name="connsiteX36" fmla="*/ 1731986 w 6884912"/>
              <a:gd name="connsiteY36" fmla="*/ 589682 h 1161397"/>
              <a:gd name="connsiteX37" fmla="*/ 1927935 w 6884912"/>
              <a:gd name="connsiteY37" fmla="*/ 628540 h 1161397"/>
              <a:gd name="connsiteX38" fmla="*/ 2039075 w 6884912"/>
              <a:gd name="connsiteY38" fmla="*/ 599964 h 1161397"/>
              <a:gd name="connsiteX39" fmla="*/ 2066980 w 6884912"/>
              <a:gd name="connsiteY39" fmla="*/ 550413 h 1161397"/>
              <a:gd name="connsiteX40" fmla="*/ 2352236 w 6884912"/>
              <a:gd name="connsiteY40" fmla="*/ 519602 h 1161397"/>
              <a:gd name="connsiteX41" fmla="*/ 2420791 w 6884912"/>
              <a:gd name="connsiteY41" fmla="*/ 492826 h 1161397"/>
              <a:gd name="connsiteX42" fmla="*/ 2489932 w 6884912"/>
              <a:gd name="connsiteY42" fmla="*/ 507864 h 1161397"/>
              <a:gd name="connsiteX43" fmla="*/ 2512917 w 6884912"/>
              <a:gd name="connsiteY43" fmla="*/ 489127 h 1161397"/>
              <a:gd name="connsiteX44" fmla="*/ 2516783 w 6884912"/>
              <a:gd name="connsiteY44" fmla="*/ 485473 h 1161397"/>
              <a:gd name="connsiteX45" fmla="*/ 2534360 w 6884912"/>
              <a:gd name="connsiteY45" fmla="*/ 480064 h 1161397"/>
              <a:gd name="connsiteX46" fmla="*/ 2536691 w 6884912"/>
              <a:gd name="connsiteY46" fmla="*/ 467018 h 1161397"/>
              <a:gd name="connsiteX47" fmla="*/ 2561265 w 6884912"/>
              <a:gd name="connsiteY47" fmla="*/ 450623 h 1161397"/>
              <a:gd name="connsiteX48" fmla="*/ 2594349 w 6884912"/>
              <a:gd name="connsiteY48" fmla="*/ 443884 h 1161397"/>
              <a:gd name="connsiteX49" fmla="*/ 2754324 w 6884912"/>
              <a:gd name="connsiteY49" fmla="*/ 424766 h 1161397"/>
              <a:gd name="connsiteX50" fmla="*/ 2848470 w 6884912"/>
              <a:gd name="connsiteY50" fmla="*/ 405966 h 1161397"/>
              <a:gd name="connsiteX51" fmla="*/ 2881772 w 6884912"/>
              <a:gd name="connsiteY51" fmla="*/ 387260 h 1161397"/>
              <a:gd name="connsiteX52" fmla="*/ 2929932 w 6884912"/>
              <a:gd name="connsiteY52" fmla="*/ 368912 h 1161397"/>
              <a:gd name="connsiteX53" fmla="*/ 3013020 w 6884912"/>
              <a:gd name="connsiteY53" fmla="*/ 327578 h 1161397"/>
              <a:gd name="connsiteX54" fmla="*/ 3222191 w 6884912"/>
              <a:gd name="connsiteY54" fmla="*/ 307887 h 1161397"/>
              <a:gd name="connsiteX55" fmla="*/ 3227953 w 6884912"/>
              <a:gd name="connsiteY55" fmla="*/ 297650 h 1161397"/>
              <a:gd name="connsiteX56" fmla="*/ 3510042 w 6884912"/>
              <a:gd name="connsiteY56" fmla="*/ 311820 h 1161397"/>
              <a:gd name="connsiteX57" fmla="*/ 3626773 w 6884912"/>
              <a:gd name="connsiteY57" fmla="*/ 290452 h 1161397"/>
              <a:gd name="connsiteX58" fmla="*/ 3666217 w 6884912"/>
              <a:gd name="connsiteY58" fmla="*/ 273255 h 1161397"/>
              <a:gd name="connsiteX59" fmla="*/ 3732427 w 6884912"/>
              <a:gd name="connsiteY59" fmla="*/ 245039 h 1161397"/>
              <a:gd name="connsiteX60" fmla="*/ 3777022 w 6884912"/>
              <a:gd name="connsiteY60" fmla="*/ 200276 h 1161397"/>
              <a:gd name="connsiteX61" fmla="*/ 3791246 w 6884912"/>
              <a:gd name="connsiteY61" fmla="*/ 189996 h 1161397"/>
              <a:gd name="connsiteX62" fmla="*/ 3819864 w 6884912"/>
              <a:gd name="connsiteY62" fmla="*/ 194605 h 1161397"/>
              <a:gd name="connsiteX63" fmla="*/ 3830398 w 6884912"/>
              <a:gd name="connsiteY63" fmla="*/ 188383 h 1161397"/>
              <a:gd name="connsiteX64" fmla="*/ 3834360 w 6884912"/>
              <a:gd name="connsiteY64" fmla="*/ 188992 h 1161397"/>
              <a:gd name="connsiteX65" fmla="*/ 3843715 w 6884912"/>
              <a:gd name="connsiteY65" fmla="*/ 188752 h 1161397"/>
              <a:gd name="connsiteX66" fmla="*/ 3842609 w 6884912"/>
              <a:gd name="connsiteY66" fmla="*/ 197386 h 1161397"/>
              <a:gd name="connsiteX67" fmla="*/ 3853961 w 6884912"/>
              <a:gd name="connsiteY67" fmla="*/ 213380 h 1161397"/>
              <a:gd name="connsiteX68" fmla="*/ 3907640 w 6884912"/>
              <a:gd name="connsiteY68" fmla="*/ 207568 h 1161397"/>
              <a:gd name="connsiteX69" fmla="*/ 3910449 w 6884912"/>
              <a:gd name="connsiteY69" fmla="*/ 197808 h 1161397"/>
              <a:gd name="connsiteX70" fmla="*/ 3917197 w 6884912"/>
              <a:gd name="connsiteY70" fmla="*/ 196121 h 1161397"/>
              <a:gd name="connsiteX71" fmla="*/ 3922400 w 6884912"/>
              <a:gd name="connsiteY71" fmla="*/ 205056 h 1161397"/>
              <a:gd name="connsiteX72" fmla="*/ 4013061 w 6884912"/>
              <a:gd name="connsiteY72" fmla="*/ 224874 h 1161397"/>
              <a:gd name="connsiteX73" fmla="*/ 4220717 w 6884912"/>
              <a:gd name="connsiteY73" fmla="*/ 192946 h 1161397"/>
              <a:gd name="connsiteX74" fmla="*/ 4228802 w 6884912"/>
              <a:gd name="connsiteY74" fmla="*/ 201468 h 1161397"/>
              <a:gd name="connsiteX75" fmla="*/ 4289361 w 6884912"/>
              <a:gd name="connsiteY75" fmla="*/ 196642 h 1161397"/>
              <a:gd name="connsiteX76" fmla="*/ 4498913 w 6884912"/>
              <a:gd name="connsiteY76" fmla="*/ 118915 h 1161397"/>
              <a:gd name="connsiteX77" fmla="*/ 4617330 w 6884912"/>
              <a:gd name="connsiteY77" fmla="*/ 111163 h 1161397"/>
              <a:gd name="connsiteX78" fmla="*/ 4659778 w 6884912"/>
              <a:gd name="connsiteY78" fmla="*/ 118219 h 1161397"/>
              <a:gd name="connsiteX79" fmla="*/ 4730870 w 6884912"/>
              <a:gd name="connsiteY79" fmla="*/ 129432 h 1161397"/>
              <a:gd name="connsiteX80" fmla="*/ 4844073 w 6884912"/>
              <a:gd name="connsiteY80" fmla="*/ 161768 h 1161397"/>
              <a:gd name="connsiteX81" fmla="*/ 4856454 w 6884912"/>
              <a:gd name="connsiteY81" fmla="*/ 130488 h 1161397"/>
              <a:gd name="connsiteX82" fmla="*/ 4920038 w 6884912"/>
              <a:gd name="connsiteY82" fmla="*/ 140418 h 1161397"/>
              <a:gd name="connsiteX83" fmla="*/ 5016639 w 6884912"/>
              <a:gd name="connsiteY83" fmla="*/ 158905 h 1161397"/>
              <a:gd name="connsiteX84" fmla="*/ 5072009 w 6884912"/>
              <a:gd name="connsiteY84" fmla="*/ 161502 h 1161397"/>
              <a:gd name="connsiteX85" fmla="*/ 5223626 w 6884912"/>
              <a:gd name="connsiteY85" fmla="*/ 177356 h 1161397"/>
              <a:gd name="connsiteX86" fmla="*/ 5375773 w 6884912"/>
              <a:gd name="connsiteY86" fmla="*/ 199913 h 1161397"/>
              <a:gd name="connsiteX87" fmla="*/ 5467502 w 6884912"/>
              <a:gd name="connsiteY87" fmla="*/ 250963 h 1161397"/>
              <a:gd name="connsiteX88" fmla="*/ 5592395 w 6884912"/>
              <a:gd name="connsiteY88" fmla="*/ 265434 h 1161397"/>
              <a:gd name="connsiteX89" fmla="*/ 5613532 w 6884912"/>
              <a:gd name="connsiteY89" fmla="*/ 273379 h 1161397"/>
              <a:gd name="connsiteX90" fmla="*/ 5642173 w 6884912"/>
              <a:gd name="connsiteY90" fmla="*/ 266904 h 1161397"/>
              <a:gd name="connsiteX91" fmla="*/ 5756910 w 6884912"/>
              <a:gd name="connsiteY91" fmla="*/ 239211 h 1161397"/>
              <a:gd name="connsiteX92" fmla="*/ 5846667 w 6884912"/>
              <a:gd name="connsiteY92" fmla="*/ 201786 h 1161397"/>
              <a:gd name="connsiteX93" fmla="*/ 5960732 w 6884912"/>
              <a:gd name="connsiteY93" fmla="*/ 220708 h 1161397"/>
              <a:gd name="connsiteX94" fmla="*/ 6029542 w 6884912"/>
              <a:gd name="connsiteY94" fmla="*/ 210339 h 1161397"/>
              <a:gd name="connsiteX95" fmla="*/ 6141123 w 6884912"/>
              <a:gd name="connsiteY95" fmla="*/ 159923 h 1161397"/>
              <a:gd name="connsiteX96" fmla="*/ 6290640 w 6884912"/>
              <a:gd name="connsiteY96" fmla="*/ 167441 h 1161397"/>
              <a:gd name="connsiteX97" fmla="*/ 6322806 w 6884912"/>
              <a:gd name="connsiteY97" fmla="*/ 213293 h 1161397"/>
              <a:gd name="connsiteX98" fmla="*/ 6380420 w 6884912"/>
              <a:gd name="connsiteY98" fmla="*/ 173195 h 1161397"/>
              <a:gd name="connsiteX99" fmla="*/ 6507891 w 6884912"/>
              <a:gd name="connsiteY99" fmla="*/ 118474 h 1161397"/>
              <a:gd name="connsiteX100" fmla="*/ 6571807 w 6884912"/>
              <a:gd name="connsiteY100" fmla="*/ 98636 h 1161397"/>
              <a:gd name="connsiteX101" fmla="*/ 6671880 w 6884912"/>
              <a:gd name="connsiteY101" fmla="*/ 82931 h 1161397"/>
              <a:gd name="connsiteX102" fmla="*/ 6702266 w 6884912"/>
              <a:gd name="connsiteY102" fmla="*/ 75470 h 1161397"/>
              <a:gd name="connsiteX103" fmla="*/ 6845802 w 6884912"/>
              <a:gd name="connsiteY103" fmla="*/ 24496 h 1161397"/>
              <a:gd name="connsiteX104" fmla="*/ 6884912 w 6884912"/>
              <a:gd name="connsiteY104"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601644 w 6884912"/>
              <a:gd name="connsiteY7" fmla="*/ 1003997 h 1161397"/>
              <a:gd name="connsiteX8" fmla="*/ 651408 w 6884912"/>
              <a:gd name="connsiteY8" fmla="*/ 984938 h 1161397"/>
              <a:gd name="connsiteX9" fmla="*/ 723108 w 6884912"/>
              <a:gd name="connsiteY9" fmla="*/ 980081 h 1161397"/>
              <a:gd name="connsiteX10" fmla="*/ 797699 w 6884912"/>
              <a:gd name="connsiteY10" fmla="*/ 931362 h 1161397"/>
              <a:gd name="connsiteX11" fmla="*/ 843359 w 6884912"/>
              <a:gd name="connsiteY11" fmla="*/ 910894 h 1161397"/>
              <a:gd name="connsiteX12" fmla="*/ 965215 w 6884912"/>
              <a:gd name="connsiteY12" fmla="*/ 846701 h 1161397"/>
              <a:gd name="connsiteX13" fmla="*/ 1085080 w 6884912"/>
              <a:gd name="connsiteY13" fmla="*/ 776086 h 1161397"/>
              <a:gd name="connsiteX14" fmla="*/ 1131224 w 6884912"/>
              <a:gd name="connsiteY14" fmla="*/ 706160 h 1161397"/>
              <a:gd name="connsiteX15" fmla="*/ 1138051 w 6884912"/>
              <a:gd name="connsiteY15" fmla="*/ 702034 h 1161397"/>
              <a:gd name="connsiteX16" fmla="*/ 1158800 w 6884912"/>
              <a:gd name="connsiteY16" fmla="*/ 700004 h 1161397"/>
              <a:gd name="connsiteX17" fmla="*/ 1166947 w 6884912"/>
              <a:gd name="connsiteY17" fmla="*/ 700762 h 1161397"/>
              <a:gd name="connsiteX18" fmla="*/ 1178135 w 6884912"/>
              <a:gd name="connsiteY18" fmla="*/ 698631 h 1161397"/>
              <a:gd name="connsiteX19" fmla="*/ 1178301 w 6884912"/>
              <a:gd name="connsiteY19" fmla="*/ 698094 h 1161397"/>
              <a:gd name="connsiteX20" fmla="*/ 1188995 w 6884912"/>
              <a:gd name="connsiteY20" fmla="*/ 697048 h 1161397"/>
              <a:gd name="connsiteX21" fmla="*/ 1242716 w 6884912"/>
              <a:gd name="connsiteY21" fmla="*/ 698052 h 1161397"/>
              <a:gd name="connsiteX22" fmla="*/ 1299977 w 6884912"/>
              <a:gd name="connsiteY22" fmla="*/ 639196 h 1161397"/>
              <a:gd name="connsiteX23" fmla="*/ 1326190 w 6884912"/>
              <a:gd name="connsiteY23" fmla="*/ 625955 h 1161397"/>
              <a:gd name="connsiteX24" fmla="*/ 1339600 w 6884912"/>
              <a:gd name="connsiteY24" fmla="*/ 616295 h 1161397"/>
              <a:gd name="connsiteX25" fmla="*/ 1340054 w 6884912"/>
              <a:gd name="connsiteY25" fmla="*/ 614022 h 1161397"/>
              <a:gd name="connsiteX26" fmla="*/ 1391606 w 6884912"/>
              <a:gd name="connsiteY26" fmla="*/ 615229 h 1161397"/>
              <a:gd name="connsiteX27" fmla="*/ 1397565 w 6884912"/>
              <a:gd name="connsiteY27" fmla="*/ 611490 h 1161397"/>
              <a:gd name="connsiteX28" fmla="*/ 1432302 w 6884912"/>
              <a:gd name="connsiteY28" fmla="*/ 617267 h 1161397"/>
              <a:gd name="connsiteX29" fmla="*/ 1449644 w 6884912"/>
              <a:gd name="connsiteY29" fmla="*/ 617591 h 1161397"/>
              <a:gd name="connsiteX30" fmla="*/ 1455793 w 6884912"/>
              <a:gd name="connsiteY30" fmla="*/ 623174 h 1161397"/>
              <a:gd name="connsiteX31" fmla="*/ 1480758 w 6884912"/>
              <a:gd name="connsiteY31" fmla="*/ 620863 h 1161397"/>
              <a:gd name="connsiteX32" fmla="*/ 1483154 w 6884912"/>
              <a:gd name="connsiteY32" fmla="*/ 618527 h 1161397"/>
              <a:gd name="connsiteX33" fmla="*/ 1505495 w 6884912"/>
              <a:gd name="connsiteY33" fmla="*/ 624325 h 1161397"/>
              <a:gd name="connsiteX34" fmla="*/ 1526340 w 6884912"/>
              <a:gd name="connsiteY34" fmla="*/ 638496 h 1161397"/>
              <a:gd name="connsiteX35" fmla="*/ 1731986 w 6884912"/>
              <a:gd name="connsiteY35" fmla="*/ 589682 h 1161397"/>
              <a:gd name="connsiteX36" fmla="*/ 1927935 w 6884912"/>
              <a:gd name="connsiteY36" fmla="*/ 628540 h 1161397"/>
              <a:gd name="connsiteX37" fmla="*/ 2039075 w 6884912"/>
              <a:gd name="connsiteY37" fmla="*/ 599964 h 1161397"/>
              <a:gd name="connsiteX38" fmla="*/ 2066980 w 6884912"/>
              <a:gd name="connsiteY38" fmla="*/ 550413 h 1161397"/>
              <a:gd name="connsiteX39" fmla="*/ 2352236 w 6884912"/>
              <a:gd name="connsiteY39" fmla="*/ 519602 h 1161397"/>
              <a:gd name="connsiteX40" fmla="*/ 2420791 w 6884912"/>
              <a:gd name="connsiteY40" fmla="*/ 492826 h 1161397"/>
              <a:gd name="connsiteX41" fmla="*/ 2489932 w 6884912"/>
              <a:gd name="connsiteY41" fmla="*/ 507864 h 1161397"/>
              <a:gd name="connsiteX42" fmla="*/ 2512917 w 6884912"/>
              <a:gd name="connsiteY42" fmla="*/ 489127 h 1161397"/>
              <a:gd name="connsiteX43" fmla="*/ 2516783 w 6884912"/>
              <a:gd name="connsiteY43" fmla="*/ 485473 h 1161397"/>
              <a:gd name="connsiteX44" fmla="*/ 2534360 w 6884912"/>
              <a:gd name="connsiteY44" fmla="*/ 480064 h 1161397"/>
              <a:gd name="connsiteX45" fmla="*/ 2536691 w 6884912"/>
              <a:gd name="connsiteY45" fmla="*/ 467018 h 1161397"/>
              <a:gd name="connsiteX46" fmla="*/ 2561265 w 6884912"/>
              <a:gd name="connsiteY46" fmla="*/ 450623 h 1161397"/>
              <a:gd name="connsiteX47" fmla="*/ 2594349 w 6884912"/>
              <a:gd name="connsiteY47" fmla="*/ 443884 h 1161397"/>
              <a:gd name="connsiteX48" fmla="*/ 2754324 w 6884912"/>
              <a:gd name="connsiteY48" fmla="*/ 424766 h 1161397"/>
              <a:gd name="connsiteX49" fmla="*/ 2848470 w 6884912"/>
              <a:gd name="connsiteY49" fmla="*/ 405966 h 1161397"/>
              <a:gd name="connsiteX50" fmla="*/ 2881772 w 6884912"/>
              <a:gd name="connsiteY50" fmla="*/ 387260 h 1161397"/>
              <a:gd name="connsiteX51" fmla="*/ 2929932 w 6884912"/>
              <a:gd name="connsiteY51" fmla="*/ 368912 h 1161397"/>
              <a:gd name="connsiteX52" fmla="*/ 3013020 w 6884912"/>
              <a:gd name="connsiteY52" fmla="*/ 327578 h 1161397"/>
              <a:gd name="connsiteX53" fmla="*/ 3222191 w 6884912"/>
              <a:gd name="connsiteY53" fmla="*/ 307887 h 1161397"/>
              <a:gd name="connsiteX54" fmla="*/ 3227953 w 6884912"/>
              <a:gd name="connsiteY54" fmla="*/ 297650 h 1161397"/>
              <a:gd name="connsiteX55" fmla="*/ 3510042 w 6884912"/>
              <a:gd name="connsiteY55" fmla="*/ 311820 h 1161397"/>
              <a:gd name="connsiteX56" fmla="*/ 3626773 w 6884912"/>
              <a:gd name="connsiteY56" fmla="*/ 290452 h 1161397"/>
              <a:gd name="connsiteX57" fmla="*/ 3666217 w 6884912"/>
              <a:gd name="connsiteY57" fmla="*/ 273255 h 1161397"/>
              <a:gd name="connsiteX58" fmla="*/ 3732427 w 6884912"/>
              <a:gd name="connsiteY58" fmla="*/ 245039 h 1161397"/>
              <a:gd name="connsiteX59" fmla="*/ 3777022 w 6884912"/>
              <a:gd name="connsiteY59" fmla="*/ 200276 h 1161397"/>
              <a:gd name="connsiteX60" fmla="*/ 3791246 w 6884912"/>
              <a:gd name="connsiteY60" fmla="*/ 189996 h 1161397"/>
              <a:gd name="connsiteX61" fmla="*/ 3819864 w 6884912"/>
              <a:gd name="connsiteY61" fmla="*/ 194605 h 1161397"/>
              <a:gd name="connsiteX62" fmla="*/ 3830398 w 6884912"/>
              <a:gd name="connsiteY62" fmla="*/ 188383 h 1161397"/>
              <a:gd name="connsiteX63" fmla="*/ 3834360 w 6884912"/>
              <a:gd name="connsiteY63" fmla="*/ 188992 h 1161397"/>
              <a:gd name="connsiteX64" fmla="*/ 3843715 w 6884912"/>
              <a:gd name="connsiteY64" fmla="*/ 188752 h 1161397"/>
              <a:gd name="connsiteX65" fmla="*/ 3842609 w 6884912"/>
              <a:gd name="connsiteY65" fmla="*/ 197386 h 1161397"/>
              <a:gd name="connsiteX66" fmla="*/ 3853961 w 6884912"/>
              <a:gd name="connsiteY66" fmla="*/ 213380 h 1161397"/>
              <a:gd name="connsiteX67" fmla="*/ 3907640 w 6884912"/>
              <a:gd name="connsiteY67" fmla="*/ 207568 h 1161397"/>
              <a:gd name="connsiteX68" fmla="*/ 3910449 w 6884912"/>
              <a:gd name="connsiteY68" fmla="*/ 197808 h 1161397"/>
              <a:gd name="connsiteX69" fmla="*/ 3917197 w 6884912"/>
              <a:gd name="connsiteY69" fmla="*/ 196121 h 1161397"/>
              <a:gd name="connsiteX70" fmla="*/ 3922400 w 6884912"/>
              <a:gd name="connsiteY70" fmla="*/ 205056 h 1161397"/>
              <a:gd name="connsiteX71" fmla="*/ 4013061 w 6884912"/>
              <a:gd name="connsiteY71" fmla="*/ 224874 h 1161397"/>
              <a:gd name="connsiteX72" fmla="*/ 4220717 w 6884912"/>
              <a:gd name="connsiteY72" fmla="*/ 192946 h 1161397"/>
              <a:gd name="connsiteX73" fmla="*/ 4228802 w 6884912"/>
              <a:gd name="connsiteY73" fmla="*/ 201468 h 1161397"/>
              <a:gd name="connsiteX74" fmla="*/ 4289361 w 6884912"/>
              <a:gd name="connsiteY74" fmla="*/ 196642 h 1161397"/>
              <a:gd name="connsiteX75" fmla="*/ 4498913 w 6884912"/>
              <a:gd name="connsiteY75" fmla="*/ 118915 h 1161397"/>
              <a:gd name="connsiteX76" fmla="*/ 4617330 w 6884912"/>
              <a:gd name="connsiteY76" fmla="*/ 111163 h 1161397"/>
              <a:gd name="connsiteX77" fmla="*/ 4659778 w 6884912"/>
              <a:gd name="connsiteY77" fmla="*/ 118219 h 1161397"/>
              <a:gd name="connsiteX78" fmla="*/ 4730870 w 6884912"/>
              <a:gd name="connsiteY78" fmla="*/ 129432 h 1161397"/>
              <a:gd name="connsiteX79" fmla="*/ 4844073 w 6884912"/>
              <a:gd name="connsiteY79" fmla="*/ 161768 h 1161397"/>
              <a:gd name="connsiteX80" fmla="*/ 4856454 w 6884912"/>
              <a:gd name="connsiteY80" fmla="*/ 130488 h 1161397"/>
              <a:gd name="connsiteX81" fmla="*/ 4920038 w 6884912"/>
              <a:gd name="connsiteY81" fmla="*/ 140418 h 1161397"/>
              <a:gd name="connsiteX82" fmla="*/ 5016639 w 6884912"/>
              <a:gd name="connsiteY82" fmla="*/ 158905 h 1161397"/>
              <a:gd name="connsiteX83" fmla="*/ 5072009 w 6884912"/>
              <a:gd name="connsiteY83" fmla="*/ 161502 h 1161397"/>
              <a:gd name="connsiteX84" fmla="*/ 5223626 w 6884912"/>
              <a:gd name="connsiteY84" fmla="*/ 177356 h 1161397"/>
              <a:gd name="connsiteX85" fmla="*/ 5375773 w 6884912"/>
              <a:gd name="connsiteY85" fmla="*/ 199913 h 1161397"/>
              <a:gd name="connsiteX86" fmla="*/ 5467502 w 6884912"/>
              <a:gd name="connsiteY86" fmla="*/ 250963 h 1161397"/>
              <a:gd name="connsiteX87" fmla="*/ 5592395 w 6884912"/>
              <a:gd name="connsiteY87" fmla="*/ 265434 h 1161397"/>
              <a:gd name="connsiteX88" fmla="*/ 5613532 w 6884912"/>
              <a:gd name="connsiteY88" fmla="*/ 273379 h 1161397"/>
              <a:gd name="connsiteX89" fmla="*/ 5642173 w 6884912"/>
              <a:gd name="connsiteY89" fmla="*/ 266904 h 1161397"/>
              <a:gd name="connsiteX90" fmla="*/ 5756910 w 6884912"/>
              <a:gd name="connsiteY90" fmla="*/ 239211 h 1161397"/>
              <a:gd name="connsiteX91" fmla="*/ 5846667 w 6884912"/>
              <a:gd name="connsiteY91" fmla="*/ 201786 h 1161397"/>
              <a:gd name="connsiteX92" fmla="*/ 5960732 w 6884912"/>
              <a:gd name="connsiteY92" fmla="*/ 220708 h 1161397"/>
              <a:gd name="connsiteX93" fmla="*/ 6029542 w 6884912"/>
              <a:gd name="connsiteY93" fmla="*/ 210339 h 1161397"/>
              <a:gd name="connsiteX94" fmla="*/ 6141123 w 6884912"/>
              <a:gd name="connsiteY94" fmla="*/ 159923 h 1161397"/>
              <a:gd name="connsiteX95" fmla="*/ 6290640 w 6884912"/>
              <a:gd name="connsiteY95" fmla="*/ 167441 h 1161397"/>
              <a:gd name="connsiteX96" fmla="*/ 6322806 w 6884912"/>
              <a:gd name="connsiteY96" fmla="*/ 213293 h 1161397"/>
              <a:gd name="connsiteX97" fmla="*/ 6380420 w 6884912"/>
              <a:gd name="connsiteY97" fmla="*/ 173195 h 1161397"/>
              <a:gd name="connsiteX98" fmla="*/ 6507891 w 6884912"/>
              <a:gd name="connsiteY98" fmla="*/ 118474 h 1161397"/>
              <a:gd name="connsiteX99" fmla="*/ 6571807 w 6884912"/>
              <a:gd name="connsiteY99" fmla="*/ 98636 h 1161397"/>
              <a:gd name="connsiteX100" fmla="*/ 6671880 w 6884912"/>
              <a:gd name="connsiteY100" fmla="*/ 82931 h 1161397"/>
              <a:gd name="connsiteX101" fmla="*/ 6702266 w 6884912"/>
              <a:gd name="connsiteY101" fmla="*/ 75470 h 1161397"/>
              <a:gd name="connsiteX102" fmla="*/ 6845802 w 6884912"/>
              <a:gd name="connsiteY102" fmla="*/ 24496 h 1161397"/>
              <a:gd name="connsiteX103" fmla="*/ 6884912 w 6884912"/>
              <a:gd name="connsiteY103"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548162 w 6884912"/>
              <a:gd name="connsiteY7" fmla="*/ 984908 h 1161397"/>
              <a:gd name="connsiteX8" fmla="*/ 651408 w 6884912"/>
              <a:gd name="connsiteY8" fmla="*/ 984938 h 1161397"/>
              <a:gd name="connsiteX9" fmla="*/ 723108 w 6884912"/>
              <a:gd name="connsiteY9" fmla="*/ 980081 h 1161397"/>
              <a:gd name="connsiteX10" fmla="*/ 797699 w 6884912"/>
              <a:gd name="connsiteY10" fmla="*/ 931362 h 1161397"/>
              <a:gd name="connsiteX11" fmla="*/ 843359 w 6884912"/>
              <a:gd name="connsiteY11" fmla="*/ 910894 h 1161397"/>
              <a:gd name="connsiteX12" fmla="*/ 965215 w 6884912"/>
              <a:gd name="connsiteY12" fmla="*/ 846701 h 1161397"/>
              <a:gd name="connsiteX13" fmla="*/ 1085080 w 6884912"/>
              <a:gd name="connsiteY13" fmla="*/ 776086 h 1161397"/>
              <a:gd name="connsiteX14" fmla="*/ 1131224 w 6884912"/>
              <a:gd name="connsiteY14" fmla="*/ 706160 h 1161397"/>
              <a:gd name="connsiteX15" fmla="*/ 1138051 w 6884912"/>
              <a:gd name="connsiteY15" fmla="*/ 702034 h 1161397"/>
              <a:gd name="connsiteX16" fmla="*/ 1158800 w 6884912"/>
              <a:gd name="connsiteY16" fmla="*/ 700004 h 1161397"/>
              <a:gd name="connsiteX17" fmla="*/ 1166947 w 6884912"/>
              <a:gd name="connsiteY17" fmla="*/ 700762 h 1161397"/>
              <a:gd name="connsiteX18" fmla="*/ 1178135 w 6884912"/>
              <a:gd name="connsiteY18" fmla="*/ 698631 h 1161397"/>
              <a:gd name="connsiteX19" fmla="*/ 1178301 w 6884912"/>
              <a:gd name="connsiteY19" fmla="*/ 698094 h 1161397"/>
              <a:gd name="connsiteX20" fmla="*/ 1188995 w 6884912"/>
              <a:gd name="connsiteY20" fmla="*/ 697048 h 1161397"/>
              <a:gd name="connsiteX21" fmla="*/ 1242716 w 6884912"/>
              <a:gd name="connsiteY21" fmla="*/ 698052 h 1161397"/>
              <a:gd name="connsiteX22" fmla="*/ 1299977 w 6884912"/>
              <a:gd name="connsiteY22" fmla="*/ 639196 h 1161397"/>
              <a:gd name="connsiteX23" fmla="*/ 1326190 w 6884912"/>
              <a:gd name="connsiteY23" fmla="*/ 625955 h 1161397"/>
              <a:gd name="connsiteX24" fmla="*/ 1339600 w 6884912"/>
              <a:gd name="connsiteY24" fmla="*/ 616295 h 1161397"/>
              <a:gd name="connsiteX25" fmla="*/ 1340054 w 6884912"/>
              <a:gd name="connsiteY25" fmla="*/ 614022 h 1161397"/>
              <a:gd name="connsiteX26" fmla="*/ 1391606 w 6884912"/>
              <a:gd name="connsiteY26" fmla="*/ 615229 h 1161397"/>
              <a:gd name="connsiteX27" fmla="*/ 1397565 w 6884912"/>
              <a:gd name="connsiteY27" fmla="*/ 611490 h 1161397"/>
              <a:gd name="connsiteX28" fmla="*/ 1432302 w 6884912"/>
              <a:gd name="connsiteY28" fmla="*/ 617267 h 1161397"/>
              <a:gd name="connsiteX29" fmla="*/ 1449644 w 6884912"/>
              <a:gd name="connsiteY29" fmla="*/ 617591 h 1161397"/>
              <a:gd name="connsiteX30" fmla="*/ 1455793 w 6884912"/>
              <a:gd name="connsiteY30" fmla="*/ 623174 h 1161397"/>
              <a:gd name="connsiteX31" fmla="*/ 1480758 w 6884912"/>
              <a:gd name="connsiteY31" fmla="*/ 620863 h 1161397"/>
              <a:gd name="connsiteX32" fmla="*/ 1483154 w 6884912"/>
              <a:gd name="connsiteY32" fmla="*/ 618527 h 1161397"/>
              <a:gd name="connsiteX33" fmla="*/ 1505495 w 6884912"/>
              <a:gd name="connsiteY33" fmla="*/ 624325 h 1161397"/>
              <a:gd name="connsiteX34" fmla="*/ 1526340 w 6884912"/>
              <a:gd name="connsiteY34" fmla="*/ 638496 h 1161397"/>
              <a:gd name="connsiteX35" fmla="*/ 1731986 w 6884912"/>
              <a:gd name="connsiteY35" fmla="*/ 589682 h 1161397"/>
              <a:gd name="connsiteX36" fmla="*/ 1927935 w 6884912"/>
              <a:gd name="connsiteY36" fmla="*/ 628540 h 1161397"/>
              <a:gd name="connsiteX37" fmla="*/ 2039075 w 6884912"/>
              <a:gd name="connsiteY37" fmla="*/ 599964 h 1161397"/>
              <a:gd name="connsiteX38" fmla="*/ 2066980 w 6884912"/>
              <a:gd name="connsiteY38" fmla="*/ 550413 h 1161397"/>
              <a:gd name="connsiteX39" fmla="*/ 2352236 w 6884912"/>
              <a:gd name="connsiteY39" fmla="*/ 519602 h 1161397"/>
              <a:gd name="connsiteX40" fmla="*/ 2420791 w 6884912"/>
              <a:gd name="connsiteY40" fmla="*/ 492826 h 1161397"/>
              <a:gd name="connsiteX41" fmla="*/ 2489932 w 6884912"/>
              <a:gd name="connsiteY41" fmla="*/ 507864 h 1161397"/>
              <a:gd name="connsiteX42" fmla="*/ 2512917 w 6884912"/>
              <a:gd name="connsiteY42" fmla="*/ 489127 h 1161397"/>
              <a:gd name="connsiteX43" fmla="*/ 2516783 w 6884912"/>
              <a:gd name="connsiteY43" fmla="*/ 485473 h 1161397"/>
              <a:gd name="connsiteX44" fmla="*/ 2534360 w 6884912"/>
              <a:gd name="connsiteY44" fmla="*/ 480064 h 1161397"/>
              <a:gd name="connsiteX45" fmla="*/ 2536691 w 6884912"/>
              <a:gd name="connsiteY45" fmla="*/ 467018 h 1161397"/>
              <a:gd name="connsiteX46" fmla="*/ 2561265 w 6884912"/>
              <a:gd name="connsiteY46" fmla="*/ 450623 h 1161397"/>
              <a:gd name="connsiteX47" fmla="*/ 2594349 w 6884912"/>
              <a:gd name="connsiteY47" fmla="*/ 443884 h 1161397"/>
              <a:gd name="connsiteX48" fmla="*/ 2754324 w 6884912"/>
              <a:gd name="connsiteY48" fmla="*/ 424766 h 1161397"/>
              <a:gd name="connsiteX49" fmla="*/ 2848470 w 6884912"/>
              <a:gd name="connsiteY49" fmla="*/ 405966 h 1161397"/>
              <a:gd name="connsiteX50" fmla="*/ 2881772 w 6884912"/>
              <a:gd name="connsiteY50" fmla="*/ 387260 h 1161397"/>
              <a:gd name="connsiteX51" fmla="*/ 2929932 w 6884912"/>
              <a:gd name="connsiteY51" fmla="*/ 368912 h 1161397"/>
              <a:gd name="connsiteX52" fmla="*/ 3013020 w 6884912"/>
              <a:gd name="connsiteY52" fmla="*/ 327578 h 1161397"/>
              <a:gd name="connsiteX53" fmla="*/ 3222191 w 6884912"/>
              <a:gd name="connsiteY53" fmla="*/ 307887 h 1161397"/>
              <a:gd name="connsiteX54" fmla="*/ 3227953 w 6884912"/>
              <a:gd name="connsiteY54" fmla="*/ 297650 h 1161397"/>
              <a:gd name="connsiteX55" fmla="*/ 3510042 w 6884912"/>
              <a:gd name="connsiteY55" fmla="*/ 311820 h 1161397"/>
              <a:gd name="connsiteX56" fmla="*/ 3626773 w 6884912"/>
              <a:gd name="connsiteY56" fmla="*/ 290452 h 1161397"/>
              <a:gd name="connsiteX57" fmla="*/ 3666217 w 6884912"/>
              <a:gd name="connsiteY57" fmla="*/ 273255 h 1161397"/>
              <a:gd name="connsiteX58" fmla="*/ 3732427 w 6884912"/>
              <a:gd name="connsiteY58" fmla="*/ 245039 h 1161397"/>
              <a:gd name="connsiteX59" fmla="*/ 3777022 w 6884912"/>
              <a:gd name="connsiteY59" fmla="*/ 200276 h 1161397"/>
              <a:gd name="connsiteX60" fmla="*/ 3791246 w 6884912"/>
              <a:gd name="connsiteY60" fmla="*/ 189996 h 1161397"/>
              <a:gd name="connsiteX61" fmla="*/ 3819864 w 6884912"/>
              <a:gd name="connsiteY61" fmla="*/ 194605 h 1161397"/>
              <a:gd name="connsiteX62" fmla="*/ 3830398 w 6884912"/>
              <a:gd name="connsiteY62" fmla="*/ 188383 h 1161397"/>
              <a:gd name="connsiteX63" fmla="*/ 3834360 w 6884912"/>
              <a:gd name="connsiteY63" fmla="*/ 188992 h 1161397"/>
              <a:gd name="connsiteX64" fmla="*/ 3843715 w 6884912"/>
              <a:gd name="connsiteY64" fmla="*/ 188752 h 1161397"/>
              <a:gd name="connsiteX65" fmla="*/ 3842609 w 6884912"/>
              <a:gd name="connsiteY65" fmla="*/ 197386 h 1161397"/>
              <a:gd name="connsiteX66" fmla="*/ 3853961 w 6884912"/>
              <a:gd name="connsiteY66" fmla="*/ 213380 h 1161397"/>
              <a:gd name="connsiteX67" fmla="*/ 3907640 w 6884912"/>
              <a:gd name="connsiteY67" fmla="*/ 207568 h 1161397"/>
              <a:gd name="connsiteX68" fmla="*/ 3910449 w 6884912"/>
              <a:gd name="connsiteY68" fmla="*/ 197808 h 1161397"/>
              <a:gd name="connsiteX69" fmla="*/ 3917197 w 6884912"/>
              <a:gd name="connsiteY69" fmla="*/ 196121 h 1161397"/>
              <a:gd name="connsiteX70" fmla="*/ 3922400 w 6884912"/>
              <a:gd name="connsiteY70" fmla="*/ 205056 h 1161397"/>
              <a:gd name="connsiteX71" fmla="*/ 4013061 w 6884912"/>
              <a:gd name="connsiteY71" fmla="*/ 224874 h 1161397"/>
              <a:gd name="connsiteX72" fmla="*/ 4220717 w 6884912"/>
              <a:gd name="connsiteY72" fmla="*/ 192946 h 1161397"/>
              <a:gd name="connsiteX73" fmla="*/ 4228802 w 6884912"/>
              <a:gd name="connsiteY73" fmla="*/ 201468 h 1161397"/>
              <a:gd name="connsiteX74" fmla="*/ 4289361 w 6884912"/>
              <a:gd name="connsiteY74" fmla="*/ 196642 h 1161397"/>
              <a:gd name="connsiteX75" fmla="*/ 4498913 w 6884912"/>
              <a:gd name="connsiteY75" fmla="*/ 118915 h 1161397"/>
              <a:gd name="connsiteX76" fmla="*/ 4617330 w 6884912"/>
              <a:gd name="connsiteY76" fmla="*/ 111163 h 1161397"/>
              <a:gd name="connsiteX77" fmla="*/ 4659778 w 6884912"/>
              <a:gd name="connsiteY77" fmla="*/ 118219 h 1161397"/>
              <a:gd name="connsiteX78" fmla="*/ 4730870 w 6884912"/>
              <a:gd name="connsiteY78" fmla="*/ 129432 h 1161397"/>
              <a:gd name="connsiteX79" fmla="*/ 4844073 w 6884912"/>
              <a:gd name="connsiteY79" fmla="*/ 161768 h 1161397"/>
              <a:gd name="connsiteX80" fmla="*/ 4856454 w 6884912"/>
              <a:gd name="connsiteY80" fmla="*/ 130488 h 1161397"/>
              <a:gd name="connsiteX81" fmla="*/ 4920038 w 6884912"/>
              <a:gd name="connsiteY81" fmla="*/ 140418 h 1161397"/>
              <a:gd name="connsiteX82" fmla="*/ 5016639 w 6884912"/>
              <a:gd name="connsiteY82" fmla="*/ 158905 h 1161397"/>
              <a:gd name="connsiteX83" fmla="*/ 5072009 w 6884912"/>
              <a:gd name="connsiteY83" fmla="*/ 161502 h 1161397"/>
              <a:gd name="connsiteX84" fmla="*/ 5223626 w 6884912"/>
              <a:gd name="connsiteY84" fmla="*/ 177356 h 1161397"/>
              <a:gd name="connsiteX85" fmla="*/ 5375773 w 6884912"/>
              <a:gd name="connsiteY85" fmla="*/ 199913 h 1161397"/>
              <a:gd name="connsiteX86" fmla="*/ 5467502 w 6884912"/>
              <a:gd name="connsiteY86" fmla="*/ 250963 h 1161397"/>
              <a:gd name="connsiteX87" fmla="*/ 5592395 w 6884912"/>
              <a:gd name="connsiteY87" fmla="*/ 265434 h 1161397"/>
              <a:gd name="connsiteX88" fmla="*/ 5613532 w 6884912"/>
              <a:gd name="connsiteY88" fmla="*/ 273379 h 1161397"/>
              <a:gd name="connsiteX89" fmla="*/ 5642173 w 6884912"/>
              <a:gd name="connsiteY89" fmla="*/ 266904 h 1161397"/>
              <a:gd name="connsiteX90" fmla="*/ 5756910 w 6884912"/>
              <a:gd name="connsiteY90" fmla="*/ 239211 h 1161397"/>
              <a:gd name="connsiteX91" fmla="*/ 5846667 w 6884912"/>
              <a:gd name="connsiteY91" fmla="*/ 201786 h 1161397"/>
              <a:gd name="connsiteX92" fmla="*/ 5960732 w 6884912"/>
              <a:gd name="connsiteY92" fmla="*/ 220708 h 1161397"/>
              <a:gd name="connsiteX93" fmla="*/ 6029542 w 6884912"/>
              <a:gd name="connsiteY93" fmla="*/ 210339 h 1161397"/>
              <a:gd name="connsiteX94" fmla="*/ 6141123 w 6884912"/>
              <a:gd name="connsiteY94" fmla="*/ 159923 h 1161397"/>
              <a:gd name="connsiteX95" fmla="*/ 6290640 w 6884912"/>
              <a:gd name="connsiteY95" fmla="*/ 167441 h 1161397"/>
              <a:gd name="connsiteX96" fmla="*/ 6322806 w 6884912"/>
              <a:gd name="connsiteY96" fmla="*/ 213293 h 1161397"/>
              <a:gd name="connsiteX97" fmla="*/ 6380420 w 6884912"/>
              <a:gd name="connsiteY97" fmla="*/ 173195 h 1161397"/>
              <a:gd name="connsiteX98" fmla="*/ 6507891 w 6884912"/>
              <a:gd name="connsiteY98" fmla="*/ 118474 h 1161397"/>
              <a:gd name="connsiteX99" fmla="*/ 6571807 w 6884912"/>
              <a:gd name="connsiteY99" fmla="*/ 98636 h 1161397"/>
              <a:gd name="connsiteX100" fmla="*/ 6671880 w 6884912"/>
              <a:gd name="connsiteY100" fmla="*/ 82931 h 1161397"/>
              <a:gd name="connsiteX101" fmla="*/ 6702266 w 6884912"/>
              <a:gd name="connsiteY101" fmla="*/ 75470 h 1161397"/>
              <a:gd name="connsiteX102" fmla="*/ 6845802 w 6884912"/>
              <a:gd name="connsiteY102" fmla="*/ 24496 h 1161397"/>
              <a:gd name="connsiteX103" fmla="*/ 6884912 w 6884912"/>
              <a:gd name="connsiteY103"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548162 w 6884912"/>
              <a:gd name="connsiteY7" fmla="*/ 984908 h 1161397"/>
              <a:gd name="connsiteX8" fmla="*/ 651408 w 6884912"/>
              <a:gd name="connsiteY8" fmla="*/ 984938 h 1161397"/>
              <a:gd name="connsiteX9" fmla="*/ 723108 w 6884912"/>
              <a:gd name="connsiteY9" fmla="*/ 941904 h 1161397"/>
              <a:gd name="connsiteX10" fmla="*/ 797699 w 6884912"/>
              <a:gd name="connsiteY10" fmla="*/ 931362 h 1161397"/>
              <a:gd name="connsiteX11" fmla="*/ 843359 w 6884912"/>
              <a:gd name="connsiteY11" fmla="*/ 910894 h 1161397"/>
              <a:gd name="connsiteX12" fmla="*/ 965215 w 6884912"/>
              <a:gd name="connsiteY12" fmla="*/ 846701 h 1161397"/>
              <a:gd name="connsiteX13" fmla="*/ 1085080 w 6884912"/>
              <a:gd name="connsiteY13" fmla="*/ 776086 h 1161397"/>
              <a:gd name="connsiteX14" fmla="*/ 1131224 w 6884912"/>
              <a:gd name="connsiteY14" fmla="*/ 706160 h 1161397"/>
              <a:gd name="connsiteX15" fmla="*/ 1138051 w 6884912"/>
              <a:gd name="connsiteY15" fmla="*/ 702034 h 1161397"/>
              <a:gd name="connsiteX16" fmla="*/ 1158800 w 6884912"/>
              <a:gd name="connsiteY16" fmla="*/ 700004 h 1161397"/>
              <a:gd name="connsiteX17" fmla="*/ 1166947 w 6884912"/>
              <a:gd name="connsiteY17" fmla="*/ 700762 h 1161397"/>
              <a:gd name="connsiteX18" fmla="*/ 1178135 w 6884912"/>
              <a:gd name="connsiteY18" fmla="*/ 698631 h 1161397"/>
              <a:gd name="connsiteX19" fmla="*/ 1178301 w 6884912"/>
              <a:gd name="connsiteY19" fmla="*/ 698094 h 1161397"/>
              <a:gd name="connsiteX20" fmla="*/ 1188995 w 6884912"/>
              <a:gd name="connsiteY20" fmla="*/ 697048 h 1161397"/>
              <a:gd name="connsiteX21" fmla="*/ 1242716 w 6884912"/>
              <a:gd name="connsiteY21" fmla="*/ 698052 h 1161397"/>
              <a:gd name="connsiteX22" fmla="*/ 1299977 w 6884912"/>
              <a:gd name="connsiteY22" fmla="*/ 639196 h 1161397"/>
              <a:gd name="connsiteX23" fmla="*/ 1326190 w 6884912"/>
              <a:gd name="connsiteY23" fmla="*/ 625955 h 1161397"/>
              <a:gd name="connsiteX24" fmla="*/ 1339600 w 6884912"/>
              <a:gd name="connsiteY24" fmla="*/ 616295 h 1161397"/>
              <a:gd name="connsiteX25" fmla="*/ 1340054 w 6884912"/>
              <a:gd name="connsiteY25" fmla="*/ 614022 h 1161397"/>
              <a:gd name="connsiteX26" fmla="*/ 1391606 w 6884912"/>
              <a:gd name="connsiteY26" fmla="*/ 615229 h 1161397"/>
              <a:gd name="connsiteX27" fmla="*/ 1397565 w 6884912"/>
              <a:gd name="connsiteY27" fmla="*/ 611490 h 1161397"/>
              <a:gd name="connsiteX28" fmla="*/ 1432302 w 6884912"/>
              <a:gd name="connsiteY28" fmla="*/ 617267 h 1161397"/>
              <a:gd name="connsiteX29" fmla="*/ 1449644 w 6884912"/>
              <a:gd name="connsiteY29" fmla="*/ 617591 h 1161397"/>
              <a:gd name="connsiteX30" fmla="*/ 1455793 w 6884912"/>
              <a:gd name="connsiteY30" fmla="*/ 623174 h 1161397"/>
              <a:gd name="connsiteX31" fmla="*/ 1480758 w 6884912"/>
              <a:gd name="connsiteY31" fmla="*/ 620863 h 1161397"/>
              <a:gd name="connsiteX32" fmla="*/ 1483154 w 6884912"/>
              <a:gd name="connsiteY32" fmla="*/ 618527 h 1161397"/>
              <a:gd name="connsiteX33" fmla="*/ 1505495 w 6884912"/>
              <a:gd name="connsiteY33" fmla="*/ 624325 h 1161397"/>
              <a:gd name="connsiteX34" fmla="*/ 1526340 w 6884912"/>
              <a:gd name="connsiteY34" fmla="*/ 638496 h 1161397"/>
              <a:gd name="connsiteX35" fmla="*/ 1731986 w 6884912"/>
              <a:gd name="connsiteY35" fmla="*/ 589682 h 1161397"/>
              <a:gd name="connsiteX36" fmla="*/ 1927935 w 6884912"/>
              <a:gd name="connsiteY36" fmla="*/ 628540 h 1161397"/>
              <a:gd name="connsiteX37" fmla="*/ 2039075 w 6884912"/>
              <a:gd name="connsiteY37" fmla="*/ 599964 h 1161397"/>
              <a:gd name="connsiteX38" fmla="*/ 2066980 w 6884912"/>
              <a:gd name="connsiteY38" fmla="*/ 550413 h 1161397"/>
              <a:gd name="connsiteX39" fmla="*/ 2352236 w 6884912"/>
              <a:gd name="connsiteY39" fmla="*/ 519602 h 1161397"/>
              <a:gd name="connsiteX40" fmla="*/ 2420791 w 6884912"/>
              <a:gd name="connsiteY40" fmla="*/ 492826 h 1161397"/>
              <a:gd name="connsiteX41" fmla="*/ 2489932 w 6884912"/>
              <a:gd name="connsiteY41" fmla="*/ 507864 h 1161397"/>
              <a:gd name="connsiteX42" fmla="*/ 2512917 w 6884912"/>
              <a:gd name="connsiteY42" fmla="*/ 489127 h 1161397"/>
              <a:gd name="connsiteX43" fmla="*/ 2516783 w 6884912"/>
              <a:gd name="connsiteY43" fmla="*/ 485473 h 1161397"/>
              <a:gd name="connsiteX44" fmla="*/ 2534360 w 6884912"/>
              <a:gd name="connsiteY44" fmla="*/ 480064 h 1161397"/>
              <a:gd name="connsiteX45" fmla="*/ 2536691 w 6884912"/>
              <a:gd name="connsiteY45" fmla="*/ 467018 h 1161397"/>
              <a:gd name="connsiteX46" fmla="*/ 2561265 w 6884912"/>
              <a:gd name="connsiteY46" fmla="*/ 450623 h 1161397"/>
              <a:gd name="connsiteX47" fmla="*/ 2594349 w 6884912"/>
              <a:gd name="connsiteY47" fmla="*/ 443884 h 1161397"/>
              <a:gd name="connsiteX48" fmla="*/ 2754324 w 6884912"/>
              <a:gd name="connsiteY48" fmla="*/ 424766 h 1161397"/>
              <a:gd name="connsiteX49" fmla="*/ 2848470 w 6884912"/>
              <a:gd name="connsiteY49" fmla="*/ 405966 h 1161397"/>
              <a:gd name="connsiteX50" fmla="*/ 2881772 w 6884912"/>
              <a:gd name="connsiteY50" fmla="*/ 387260 h 1161397"/>
              <a:gd name="connsiteX51" fmla="*/ 2929932 w 6884912"/>
              <a:gd name="connsiteY51" fmla="*/ 368912 h 1161397"/>
              <a:gd name="connsiteX52" fmla="*/ 3013020 w 6884912"/>
              <a:gd name="connsiteY52" fmla="*/ 327578 h 1161397"/>
              <a:gd name="connsiteX53" fmla="*/ 3222191 w 6884912"/>
              <a:gd name="connsiteY53" fmla="*/ 307887 h 1161397"/>
              <a:gd name="connsiteX54" fmla="*/ 3227953 w 6884912"/>
              <a:gd name="connsiteY54" fmla="*/ 297650 h 1161397"/>
              <a:gd name="connsiteX55" fmla="*/ 3510042 w 6884912"/>
              <a:gd name="connsiteY55" fmla="*/ 311820 h 1161397"/>
              <a:gd name="connsiteX56" fmla="*/ 3626773 w 6884912"/>
              <a:gd name="connsiteY56" fmla="*/ 290452 h 1161397"/>
              <a:gd name="connsiteX57" fmla="*/ 3666217 w 6884912"/>
              <a:gd name="connsiteY57" fmla="*/ 273255 h 1161397"/>
              <a:gd name="connsiteX58" fmla="*/ 3732427 w 6884912"/>
              <a:gd name="connsiteY58" fmla="*/ 245039 h 1161397"/>
              <a:gd name="connsiteX59" fmla="*/ 3777022 w 6884912"/>
              <a:gd name="connsiteY59" fmla="*/ 200276 h 1161397"/>
              <a:gd name="connsiteX60" fmla="*/ 3791246 w 6884912"/>
              <a:gd name="connsiteY60" fmla="*/ 189996 h 1161397"/>
              <a:gd name="connsiteX61" fmla="*/ 3819864 w 6884912"/>
              <a:gd name="connsiteY61" fmla="*/ 194605 h 1161397"/>
              <a:gd name="connsiteX62" fmla="*/ 3830398 w 6884912"/>
              <a:gd name="connsiteY62" fmla="*/ 188383 h 1161397"/>
              <a:gd name="connsiteX63" fmla="*/ 3834360 w 6884912"/>
              <a:gd name="connsiteY63" fmla="*/ 188992 h 1161397"/>
              <a:gd name="connsiteX64" fmla="*/ 3843715 w 6884912"/>
              <a:gd name="connsiteY64" fmla="*/ 188752 h 1161397"/>
              <a:gd name="connsiteX65" fmla="*/ 3842609 w 6884912"/>
              <a:gd name="connsiteY65" fmla="*/ 197386 h 1161397"/>
              <a:gd name="connsiteX66" fmla="*/ 3853961 w 6884912"/>
              <a:gd name="connsiteY66" fmla="*/ 213380 h 1161397"/>
              <a:gd name="connsiteX67" fmla="*/ 3907640 w 6884912"/>
              <a:gd name="connsiteY67" fmla="*/ 207568 h 1161397"/>
              <a:gd name="connsiteX68" fmla="*/ 3910449 w 6884912"/>
              <a:gd name="connsiteY68" fmla="*/ 197808 h 1161397"/>
              <a:gd name="connsiteX69" fmla="*/ 3917197 w 6884912"/>
              <a:gd name="connsiteY69" fmla="*/ 196121 h 1161397"/>
              <a:gd name="connsiteX70" fmla="*/ 3922400 w 6884912"/>
              <a:gd name="connsiteY70" fmla="*/ 205056 h 1161397"/>
              <a:gd name="connsiteX71" fmla="*/ 4013061 w 6884912"/>
              <a:gd name="connsiteY71" fmla="*/ 224874 h 1161397"/>
              <a:gd name="connsiteX72" fmla="*/ 4220717 w 6884912"/>
              <a:gd name="connsiteY72" fmla="*/ 192946 h 1161397"/>
              <a:gd name="connsiteX73" fmla="*/ 4228802 w 6884912"/>
              <a:gd name="connsiteY73" fmla="*/ 201468 h 1161397"/>
              <a:gd name="connsiteX74" fmla="*/ 4289361 w 6884912"/>
              <a:gd name="connsiteY74" fmla="*/ 196642 h 1161397"/>
              <a:gd name="connsiteX75" fmla="*/ 4498913 w 6884912"/>
              <a:gd name="connsiteY75" fmla="*/ 118915 h 1161397"/>
              <a:gd name="connsiteX76" fmla="*/ 4617330 w 6884912"/>
              <a:gd name="connsiteY76" fmla="*/ 111163 h 1161397"/>
              <a:gd name="connsiteX77" fmla="*/ 4659778 w 6884912"/>
              <a:gd name="connsiteY77" fmla="*/ 118219 h 1161397"/>
              <a:gd name="connsiteX78" fmla="*/ 4730870 w 6884912"/>
              <a:gd name="connsiteY78" fmla="*/ 129432 h 1161397"/>
              <a:gd name="connsiteX79" fmla="*/ 4844073 w 6884912"/>
              <a:gd name="connsiteY79" fmla="*/ 161768 h 1161397"/>
              <a:gd name="connsiteX80" fmla="*/ 4856454 w 6884912"/>
              <a:gd name="connsiteY80" fmla="*/ 130488 h 1161397"/>
              <a:gd name="connsiteX81" fmla="*/ 4920038 w 6884912"/>
              <a:gd name="connsiteY81" fmla="*/ 140418 h 1161397"/>
              <a:gd name="connsiteX82" fmla="*/ 5016639 w 6884912"/>
              <a:gd name="connsiteY82" fmla="*/ 158905 h 1161397"/>
              <a:gd name="connsiteX83" fmla="*/ 5072009 w 6884912"/>
              <a:gd name="connsiteY83" fmla="*/ 161502 h 1161397"/>
              <a:gd name="connsiteX84" fmla="*/ 5223626 w 6884912"/>
              <a:gd name="connsiteY84" fmla="*/ 177356 h 1161397"/>
              <a:gd name="connsiteX85" fmla="*/ 5375773 w 6884912"/>
              <a:gd name="connsiteY85" fmla="*/ 199913 h 1161397"/>
              <a:gd name="connsiteX86" fmla="*/ 5467502 w 6884912"/>
              <a:gd name="connsiteY86" fmla="*/ 250963 h 1161397"/>
              <a:gd name="connsiteX87" fmla="*/ 5592395 w 6884912"/>
              <a:gd name="connsiteY87" fmla="*/ 265434 h 1161397"/>
              <a:gd name="connsiteX88" fmla="*/ 5613532 w 6884912"/>
              <a:gd name="connsiteY88" fmla="*/ 273379 h 1161397"/>
              <a:gd name="connsiteX89" fmla="*/ 5642173 w 6884912"/>
              <a:gd name="connsiteY89" fmla="*/ 266904 h 1161397"/>
              <a:gd name="connsiteX90" fmla="*/ 5756910 w 6884912"/>
              <a:gd name="connsiteY90" fmla="*/ 239211 h 1161397"/>
              <a:gd name="connsiteX91" fmla="*/ 5846667 w 6884912"/>
              <a:gd name="connsiteY91" fmla="*/ 201786 h 1161397"/>
              <a:gd name="connsiteX92" fmla="*/ 5960732 w 6884912"/>
              <a:gd name="connsiteY92" fmla="*/ 220708 h 1161397"/>
              <a:gd name="connsiteX93" fmla="*/ 6029542 w 6884912"/>
              <a:gd name="connsiteY93" fmla="*/ 210339 h 1161397"/>
              <a:gd name="connsiteX94" fmla="*/ 6141123 w 6884912"/>
              <a:gd name="connsiteY94" fmla="*/ 159923 h 1161397"/>
              <a:gd name="connsiteX95" fmla="*/ 6290640 w 6884912"/>
              <a:gd name="connsiteY95" fmla="*/ 167441 h 1161397"/>
              <a:gd name="connsiteX96" fmla="*/ 6322806 w 6884912"/>
              <a:gd name="connsiteY96" fmla="*/ 213293 h 1161397"/>
              <a:gd name="connsiteX97" fmla="*/ 6380420 w 6884912"/>
              <a:gd name="connsiteY97" fmla="*/ 173195 h 1161397"/>
              <a:gd name="connsiteX98" fmla="*/ 6507891 w 6884912"/>
              <a:gd name="connsiteY98" fmla="*/ 118474 h 1161397"/>
              <a:gd name="connsiteX99" fmla="*/ 6571807 w 6884912"/>
              <a:gd name="connsiteY99" fmla="*/ 98636 h 1161397"/>
              <a:gd name="connsiteX100" fmla="*/ 6671880 w 6884912"/>
              <a:gd name="connsiteY100" fmla="*/ 82931 h 1161397"/>
              <a:gd name="connsiteX101" fmla="*/ 6702266 w 6884912"/>
              <a:gd name="connsiteY101" fmla="*/ 75470 h 1161397"/>
              <a:gd name="connsiteX102" fmla="*/ 6845802 w 6884912"/>
              <a:gd name="connsiteY102" fmla="*/ 24496 h 1161397"/>
              <a:gd name="connsiteX103" fmla="*/ 6884912 w 6884912"/>
              <a:gd name="connsiteY103"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548162 w 6884912"/>
              <a:gd name="connsiteY7" fmla="*/ 984908 h 1161397"/>
              <a:gd name="connsiteX8" fmla="*/ 651408 w 6884912"/>
              <a:gd name="connsiteY8" fmla="*/ 984938 h 1161397"/>
              <a:gd name="connsiteX9" fmla="*/ 723108 w 6884912"/>
              <a:gd name="connsiteY9" fmla="*/ 941904 h 1161397"/>
              <a:gd name="connsiteX10" fmla="*/ 797699 w 6884912"/>
              <a:gd name="connsiteY10" fmla="*/ 931362 h 1161397"/>
              <a:gd name="connsiteX11" fmla="*/ 843359 w 6884912"/>
              <a:gd name="connsiteY11" fmla="*/ 910894 h 1161397"/>
              <a:gd name="connsiteX12" fmla="*/ 965215 w 6884912"/>
              <a:gd name="connsiteY12" fmla="*/ 846701 h 1161397"/>
              <a:gd name="connsiteX13" fmla="*/ 1085080 w 6884912"/>
              <a:gd name="connsiteY13" fmla="*/ 776086 h 1161397"/>
              <a:gd name="connsiteX14" fmla="*/ 1131224 w 6884912"/>
              <a:gd name="connsiteY14" fmla="*/ 706160 h 1161397"/>
              <a:gd name="connsiteX15" fmla="*/ 1138051 w 6884912"/>
              <a:gd name="connsiteY15" fmla="*/ 702034 h 1161397"/>
              <a:gd name="connsiteX16" fmla="*/ 1158800 w 6884912"/>
              <a:gd name="connsiteY16" fmla="*/ 700004 h 1161397"/>
              <a:gd name="connsiteX17" fmla="*/ 1166947 w 6884912"/>
              <a:gd name="connsiteY17" fmla="*/ 700762 h 1161397"/>
              <a:gd name="connsiteX18" fmla="*/ 1178135 w 6884912"/>
              <a:gd name="connsiteY18" fmla="*/ 698631 h 1161397"/>
              <a:gd name="connsiteX19" fmla="*/ 1178301 w 6884912"/>
              <a:gd name="connsiteY19" fmla="*/ 698094 h 1161397"/>
              <a:gd name="connsiteX20" fmla="*/ 1242716 w 6884912"/>
              <a:gd name="connsiteY20" fmla="*/ 698052 h 1161397"/>
              <a:gd name="connsiteX21" fmla="*/ 1299977 w 6884912"/>
              <a:gd name="connsiteY21" fmla="*/ 639196 h 1161397"/>
              <a:gd name="connsiteX22" fmla="*/ 1326190 w 6884912"/>
              <a:gd name="connsiteY22" fmla="*/ 625955 h 1161397"/>
              <a:gd name="connsiteX23" fmla="*/ 1339600 w 6884912"/>
              <a:gd name="connsiteY23" fmla="*/ 616295 h 1161397"/>
              <a:gd name="connsiteX24" fmla="*/ 1340054 w 6884912"/>
              <a:gd name="connsiteY24" fmla="*/ 614022 h 1161397"/>
              <a:gd name="connsiteX25" fmla="*/ 1391606 w 6884912"/>
              <a:gd name="connsiteY25" fmla="*/ 615229 h 1161397"/>
              <a:gd name="connsiteX26" fmla="*/ 1397565 w 6884912"/>
              <a:gd name="connsiteY26" fmla="*/ 611490 h 1161397"/>
              <a:gd name="connsiteX27" fmla="*/ 1432302 w 6884912"/>
              <a:gd name="connsiteY27" fmla="*/ 617267 h 1161397"/>
              <a:gd name="connsiteX28" fmla="*/ 1449644 w 6884912"/>
              <a:gd name="connsiteY28" fmla="*/ 617591 h 1161397"/>
              <a:gd name="connsiteX29" fmla="*/ 1455793 w 6884912"/>
              <a:gd name="connsiteY29" fmla="*/ 623174 h 1161397"/>
              <a:gd name="connsiteX30" fmla="*/ 1480758 w 6884912"/>
              <a:gd name="connsiteY30" fmla="*/ 620863 h 1161397"/>
              <a:gd name="connsiteX31" fmla="*/ 1483154 w 6884912"/>
              <a:gd name="connsiteY31" fmla="*/ 618527 h 1161397"/>
              <a:gd name="connsiteX32" fmla="*/ 1505495 w 6884912"/>
              <a:gd name="connsiteY32" fmla="*/ 624325 h 1161397"/>
              <a:gd name="connsiteX33" fmla="*/ 1526340 w 6884912"/>
              <a:gd name="connsiteY33" fmla="*/ 638496 h 1161397"/>
              <a:gd name="connsiteX34" fmla="*/ 1731986 w 6884912"/>
              <a:gd name="connsiteY34" fmla="*/ 589682 h 1161397"/>
              <a:gd name="connsiteX35" fmla="*/ 1927935 w 6884912"/>
              <a:gd name="connsiteY35" fmla="*/ 628540 h 1161397"/>
              <a:gd name="connsiteX36" fmla="*/ 2039075 w 6884912"/>
              <a:gd name="connsiteY36" fmla="*/ 599964 h 1161397"/>
              <a:gd name="connsiteX37" fmla="*/ 2066980 w 6884912"/>
              <a:gd name="connsiteY37" fmla="*/ 550413 h 1161397"/>
              <a:gd name="connsiteX38" fmla="*/ 2352236 w 6884912"/>
              <a:gd name="connsiteY38" fmla="*/ 519602 h 1161397"/>
              <a:gd name="connsiteX39" fmla="*/ 2420791 w 6884912"/>
              <a:gd name="connsiteY39" fmla="*/ 492826 h 1161397"/>
              <a:gd name="connsiteX40" fmla="*/ 2489932 w 6884912"/>
              <a:gd name="connsiteY40" fmla="*/ 507864 h 1161397"/>
              <a:gd name="connsiteX41" fmla="*/ 2512917 w 6884912"/>
              <a:gd name="connsiteY41" fmla="*/ 489127 h 1161397"/>
              <a:gd name="connsiteX42" fmla="*/ 2516783 w 6884912"/>
              <a:gd name="connsiteY42" fmla="*/ 485473 h 1161397"/>
              <a:gd name="connsiteX43" fmla="*/ 2534360 w 6884912"/>
              <a:gd name="connsiteY43" fmla="*/ 480064 h 1161397"/>
              <a:gd name="connsiteX44" fmla="*/ 2536691 w 6884912"/>
              <a:gd name="connsiteY44" fmla="*/ 467018 h 1161397"/>
              <a:gd name="connsiteX45" fmla="*/ 2561265 w 6884912"/>
              <a:gd name="connsiteY45" fmla="*/ 450623 h 1161397"/>
              <a:gd name="connsiteX46" fmla="*/ 2594349 w 6884912"/>
              <a:gd name="connsiteY46" fmla="*/ 443884 h 1161397"/>
              <a:gd name="connsiteX47" fmla="*/ 2754324 w 6884912"/>
              <a:gd name="connsiteY47" fmla="*/ 424766 h 1161397"/>
              <a:gd name="connsiteX48" fmla="*/ 2848470 w 6884912"/>
              <a:gd name="connsiteY48" fmla="*/ 405966 h 1161397"/>
              <a:gd name="connsiteX49" fmla="*/ 2881772 w 6884912"/>
              <a:gd name="connsiteY49" fmla="*/ 387260 h 1161397"/>
              <a:gd name="connsiteX50" fmla="*/ 2929932 w 6884912"/>
              <a:gd name="connsiteY50" fmla="*/ 368912 h 1161397"/>
              <a:gd name="connsiteX51" fmla="*/ 3013020 w 6884912"/>
              <a:gd name="connsiteY51" fmla="*/ 327578 h 1161397"/>
              <a:gd name="connsiteX52" fmla="*/ 3222191 w 6884912"/>
              <a:gd name="connsiteY52" fmla="*/ 307887 h 1161397"/>
              <a:gd name="connsiteX53" fmla="*/ 3227953 w 6884912"/>
              <a:gd name="connsiteY53" fmla="*/ 297650 h 1161397"/>
              <a:gd name="connsiteX54" fmla="*/ 3510042 w 6884912"/>
              <a:gd name="connsiteY54" fmla="*/ 311820 h 1161397"/>
              <a:gd name="connsiteX55" fmla="*/ 3626773 w 6884912"/>
              <a:gd name="connsiteY55" fmla="*/ 290452 h 1161397"/>
              <a:gd name="connsiteX56" fmla="*/ 3666217 w 6884912"/>
              <a:gd name="connsiteY56" fmla="*/ 273255 h 1161397"/>
              <a:gd name="connsiteX57" fmla="*/ 3732427 w 6884912"/>
              <a:gd name="connsiteY57" fmla="*/ 245039 h 1161397"/>
              <a:gd name="connsiteX58" fmla="*/ 3777022 w 6884912"/>
              <a:gd name="connsiteY58" fmla="*/ 200276 h 1161397"/>
              <a:gd name="connsiteX59" fmla="*/ 3791246 w 6884912"/>
              <a:gd name="connsiteY59" fmla="*/ 189996 h 1161397"/>
              <a:gd name="connsiteX60" fmla="*/ 3819864 w 6884912"/>
              <a:gd name="connsiteY60" fmla="*/ 194605 h 1161397"/>
              <a:gd name="connsiteX61" fmla="*/ 3830398 w 6884912"/>
              <a:gd name="connsiteY61" fmla="*/ 188383 h 1161397"/>
              <a:gd name="connsiteX62" fmla="*/ 3834360 w 6884912"/>
              <a:gd name="connsiteY62" fmla="*/ 188992 h 1161397"/>
              <a:gd name="connsiteX63" fmla="*/ 3843715 w 6884912"/>
              <a:gd name="connsiteY63" fmla="*/ 188752 h 1161397"/>
              <a:gd name="connsiteX64" fmla="*/ 3842609 w 6884912"/>
              <a:gd name="connsiteY64" fmla="*/ 197386 h 1161397"/>
              <a:gd name="connsiteX65" fmla="*/ 3853961 w 6884912"/>
              <a:gd name="connsiteY65" fmla="*/ 213380 h 1161397"/>
              <a:gd name="connsiteX66" fmla="*/ 3907640 w 6884912"/>
              <a:gd name="connsiteY66" fmla="*/ 207568 h 1161397"/>
              <a:gd name="connsiteX67" fmla="*/ 3910449 w 6884912"/>
              <a:gd name="connsiteY67" fmla="*/ 197808 h 1161397"/>
              <a:gd name="connsiteX68" fmla="*/ 3917197 w 6884912"/>
              <a:gd name="connsiteY68" fmla="*/ 196121 h 1161397"/>
              <a:gd name="connsiteX69" fmla="*/ 3922400 w 6884912"/>
              <a:gd name="connsiteY69" fmla="*/ 205056 h 1161397"/>
              <a:gd name="connsiteX70" fmla="*/ 4013061 w 6884912"/>
              <a:gd name="connsiteY70" fmla="*/ 224874 h 1161397"/>
              <a:gd name="connsiteX71" fmla="*/ 4220717 w 6884912"/>
              <a:gd name="connsiteY71" fmla="*/ 192946 h 1161397"/>
              <a:gd name="connsiteX72" fmla="*/ 4228802 w 6884912"/>
              <a:gd name="connsiteY72" fmla="*/ 201468 h 1161397"/>
              <a:gd name="connsiteX73" fmla="*/ 4289361 w 6884912"/>
              <a:gd name="connsiteY73" fmla="*/ 196642 h 1161397"/>
              <a:gd name="connsiteX74" fmla="*/ 4498913 w 6884912"/>
              <a:gd name="connsiteY74" fmla="*/ 118915 h 1161397"/>
              <a:gd name="connsiteX75" fmla="*/ 4617330 w 6884912"/>
              <a:gd name="connsiteY75" fmla="*/ 111163 h 1161397"/>
              <a:gd name="connsiteX76" fmla="*/ 4659778 w 6884912"/>
              <a:gd name="connsiteY76" fmla="*/ 118219 h 1161397"/>
              <a:gd name="connsiteX77" fmla="*/ 4730870 w 6884912"/>
              <a:gd name="connsiteY77" fmla="*/ 129432 h 1161397"/>
              <a:gd name="connsiteX78" fmla="*/ 4844073 w 6884912"/>
              <a:gd name="connsiteY78" fmla="*/ 161768 h 1161397"/>
              <a:gd name="connsiteX79" fmla="*/ 4856454 w 6884912"/>
              <a:gd name="connsiteY79" fmla="*/ 130488 h 1161397"/>
              <a:gd name="connsiteX80" fmla="*/ 4920038 w 6884912"/>
              <a:gd name="connsiteY80" fmla="*/ 140418 h 1161397"/>
              <a:gd name="connsiteX81" fmla="*/ 5016639 w 6884912"/>
              <a:gd name="connsiteY81" fmla="*/ 158905 h 1161397"/>
              <a:gd name="connsiteX82" fmla="*/ 5072009 w 6884912"/>
              <a:gd name="connsiteY82" fmla="*/ 161502 h 1161397"/>
              <a:gd name="connsiteX83" fmla="*/ 5223626 w 6884912"/>
              <a:gd name="connsiteY83" fmla="*/ 177356 h 1161397"/>
              <a:gd name="connsiteX84" fmla="*/ 5375773 w 6884912"/>
              <a:gd name="connsiteY84" fmla="*/ 199913 h 1161397"/>
              <a:gd name="connsiteX85" fmla="*/ 5467502 w 6884912"/>
              <a:gd name="connsiteY85" fmla="*/ 250963 h 1161397"/>
              <a:gd name="connsiteX86" fmla="*/ 5592395 w 6884912"/>
              <a:gd name="connsiteY86" fmla="*/ 265434 h 1161397"/>
              <a:gd name="connsiteX87" fmla="*/ 5613532 w 6884912"/>
              <a:gd name="connsiteY87" fmla="*/ 273379 h 1161397"/>
              <a:gd name="connsiteX88" fmla="*/ 5642173 w 6884912"/>
              <a:gd name="connsiteY88" fmla="*/ 266904 h 1161397"/>
              <a:gd name="connsiteX89" fmla="*/ 5756910 w 6884912"/>
              <a:gd name="connsiteY89" fmla="*/ 239211 h 1161397"/>
              <a:gd name="connsiteX90" fmla="*/ 5846667 w 6884912"/>
              <a:gd name="connsiteY90" fmla="*/ 201786 h 1161397"/>
              <a:gd name="connsiteX91" fmla="*/ 5960732 w 6884912"/>
              <a:gd name="connsiteY91" fmla="*/ 220708 h 1161397"/>
              <a:gd name="connsiteX92" fmla="*/ 6029542 w 6884912"/>
              <a:gd name="connsiteY92" fmla="*/ 210339 h 1161397"/>
              <a:gd name="connsiteX93" fmla="*/ 6141123 w 6884912"/>
              <a:gd name="connsiteY93" fmla="*/ 159923 h 1161397"/>
              <a:gd name="connsiteX94" fmla="*/ 6290640 w 6884912"/>
              <a:gd name="connsiteY94" fmla="*/ 167441 h 1161397"/>
              <a:gd name="connsiteX95" fmla="*/ 6322806 w 6884912"/>
              <a:gd name="connsiteY95" fmla="*/ 213293 h 1161397"/>
              <a:gd name="connsiteX96" fmla="*/ 6380420 w 6884912"/>
              <a:gd name="connsiteY96" fmla="*/ 173195 h 1161397"/>
              <a:gd name="connsiteX97" fmla="*/ 6507891 w 6884912"/>
              <a:gd name="connsiteY97" fmla="*/ 118474 h 1161397"/>
              <a:gd name="connsiteX98" fmla="*/ 6571807 w 6884912"/>
              <a:gd name="connsiteY98" fmla="*/ 98636 h 1161397"/>
              <a:gd name="connsiteX99" fmla="*/ 6671880 w 6884912"/>
              <a:gd name="connsiteY99" fmla="*/ 82931 h 1161397"/>
              <a:gd name="connsiteX100" fmla="*/ 6702266 w 6884912"/>
              <a:gd name="connsiteY100" fmla="*/ 75470 h 1161397"/>
              <a:gd name="connsiteX101" fmla="*/ 6845802 w 6884912"/>
              <a:gd name="connsiteY101" fmla="*/ 24496 h 1161397"/>
              <a:gd name="connsiteX102" fmla="*/ 6884912 w 6884912"/>
              <a:gd name="connsiteY102"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548162 w 6884912"/>
              <a:gd name="connsiteY7" fmla="*/ 984908 h 1161397"/>
              <a:gd name="connsiteX8" fmla="*/ 651408 w 6884912"/>
              <a:gd name="connsiteY8" fmla="*/ 984938 h 1161397"/>
              <a:gd name="connsiteX9" fmla="*/ 723108 w 6884912"/>
              <a:gd name="connsiteY9" fmla="*/ 941904 h 1161397"/>
              <a:gd name="connsiteX10" fmla="*/ 797699 w 6884912"/>
              <a:gd name="connsiteY10" fmla="*/ 931362 h 1161397"/>
              <a:gd name="connsiteX11" fmla="*/ 843359 w 6884912"/>
              <a:gd name="connsiteY11" fmla="*/ 910894 h 1161397"/>
              <a:gd name="connsiteX12" fmla="*/ 965215 w 6884912"/>
              <a:gd name="connsiteY12" fmla="*/ 846701 h 1161397"/>
              <a:gd name="connsiteX13" fmla="*/ 1085080 w 6884912"/>
              <a:gd name="connsiteY13" fmla="*/ 776086 h 1161397"/>
              <a:gd name="connsiteX14" fmla="*/ 1131224 w 6884912"/>
              <a:gd name="connsiteY14" fmla="*/ 706160 h 1161397"/>
              <a:gd name="connsiteX15" fmla="*/ 1138051 w 6884912"/>
              <a:gd name="connsiteY15" fmla="*/ 702034 h 1161397"/>
              <a:gd name="connsiteX16" fmla="*/ 1166947 w 6884912"/>
              <a:gd name="connsiteY16" fmla="*/ 700762 h 1161397"/>
              <a:gd name="connsiteX17" fmla="*/ 1178135 w 6884912"/>
              <a:gd name="connsiteY17" fmla="*/ 698631 h 1161397"/>
              <a:gd name="connsiteX18" fmla="*/ 1178301 w 6884912"/>
              <a:gd name="connsiteY18" fmla="*/ 698094 h 1161397"/>
              <a:gd name="connsiteX19" fmla="*/ 1242716 w 6884912"/>
              <a:gd name="connsiteY19" fmla="*/ 698052 h 1161397"/>
              <a:gd name="connsiteX20" fmla="*/ 1299977 w 6884912"/>
              <a:gd name="connsiteY20" fmla="*/ 639196 h 1161397"/>
              <a:gd name="connsiteX21" fmla="*/ 1326190 w 6884912"/>
              <a:gd name="connsiteY21" fmla="*/ 625955 h 1161397"/>
              <a:gd name="connsiteX22" fmla="*/ 1339600 w 6884912"/>
              <a:gd name="connsiteY22" fmla="*/ 616295 h 1161397"/>
              <a:gd name="connsiteX23" fmla="*/ 1340054 w 6884912"/>
              <a:gd name="connsiteY23" fmla="*/ 614022 h 1161397"/>
              <a:gd name="connsiteX24" fmla="*/ 1391606 w 6884912"/>
              <a:gd name="connsiteY24" fmla="*/ 615229 h 1161397"/>
              <a:gd name="connsiteX25" fmla="*/ 1397565 w 6884912"/>
              <a:gd name="connsiteY25" fmla="*/ 611490 h 1161397"/>
              <a:gd name="connsiteX26" fmla="*/ 1432302 w 6884912"/>
              <a:gd name="connsiteY26" fmla="*/ 617267 h 1161397"/>
              <a:gd name="connsiteX27" fmla="*/ 1449644 w 6884912"/>
              <a:gd name="connsiteY27" fmla="*/ 617591 h 1161397"/>
              <a:gd name="connsiteX28" fmla="*/ 1455793 w 6884912"/>
              <a:gd name="connsiteY28" fmla="*/ 623174 h 1161397"/>
              <a:gd name="connsiteX29" fmla="*/ 1480758 w 6884912"/>
              <a:gd name="connsiteY29" fmla="*/ 620863 h 1161397"/>
              <a:gd name="connsiteX30" fmla="*/ 1483154 w 6884912"/>
              <a:gd name="connsiteY30" fmla="*/ 618527 h 1161397"/>
              <a:gd name="connsiteX31" fmla="*/ 1505495 w 6884912"/>
              <a:gd name="connsiteY31" fmla="*/ 624325 h 1161397"/>
              <a:gd name="connsiteX32" fmla="*/ 1526340 w 6884912"/>
              <a:gd name="connsiteY32" fmla="*/ 638496 h 1161397"/>
              <a:gd name="connsiteX33" fmla="*/ 1731986 w 6884912"/>
              <a:gd name="connsiteY33" fmla="*/ 589682 h 1161397"/>
              <a:gd name="connsiteX34" fmla="*/ 1927935 w 6884912"/>
              <a:gd name="connsiteY34" fmla="*/ 628540 h 1161397"/>
              <a:gd name="connsiteX35" fmla="*/ 2039075 w 6884912"/>
              <a:gd name="connsiteY35" fmla="*/ 599964 h 1161397"/>
              <a:gd name="connsiteX36" fmla="*/ 2066980 w 6884912"/>
              <a:gd name="connsiteY36" fmla="*/ 550413 h 1161397"/>
              <a:gd name="connsiteX37" fmla="*/ 2352236 w 6884912"/>
              <a:gd name="connsiteY37" fmla="*/ 519602 h 1161397"/>
              <a:gd name="connsiteX38" fmla="*/ 2420791 w 6884912"/>
              <a:gd name="connsiteY38" fmla="*/ 492826 h 1161397"/>
              <a:gd name="connsiteX39" fmla="*/ 2489932 w 6884912"/>
              <a:gd name="connsiteY39" fmla="*/ 507864 h 1161397"/>
              <a:gd name="connsiteX40" fmla="*/ 2512917 w 6884912"/>
              <a:gd name="connsiteY40" fmla="*/ 489127 h 1161397"/>
              <a:gd name="connsiteX41" fmla="*/ 2516783 w 6884912"/>
              <a:gd name="connsiteY41" fmla="*/ 485473 h 1161397"/>
              <a:gd name="connsiteX42" fmla="*/ 2534360 w 6884912"/>
              <a:gd name="connsiteY42" fmla="*/ 480064 h 1161397"/>
              <a:gd name="connsiteX43" fmla="*/ 2536691 w 6884912"/>
              <a:gd name="connsiteY43" fmla="*/ 467018 h 1161397"/>
              <a:gd name="connsiteX44" fmla="*/ 2561265 w 6884912"/>
              <a:gd name="connsiteY44" fmla="*/ 450623 h 1161397"/>
              <a:gd name="connsiteX45" fmla="*/ 2594349 w 6884912"/>
              <a:gd name="connsiteY45" fmla="*/ 443884 h 1161397"/>
              <a:gd name="connsiteX46" fmla="*/ 2754324 w 6884912"/>
              <a:gd name="connsiteY46" fmla="*/ 424766 h 1161397"/>
              <a:gd name="connsiteX47" fmla="*/ 2848470 w 6884912"/>
              <a:gd name="connsiteY47" fmla="*/ 405966 h 1161397"/>
              <a:gd name="connsiteX48" fmla="*/ 2881772 w 6884912"/>
              <a:gd name="connsiteY48" fmla="*/ 387260 h 1161397"/>
              <a:gd name="connsiteX49" fmla="*/ 2929932 w 6884912"/>
              <a:gd name="connsiteY49" fmla="*/ 368912 h 1161397"/>
              <a:gd name="connsiteX50" fmla="*/ 3013020 w 6884912"/>
              <a:gd name="connsiteY50" fmla="*/ 327578 h 1161397"/>
              <a:gd name="connsiteX51" fmla="*/ 3222191 w 6884912"/>
              <a:gd name="connsiteY51" fmla="*/ 307887 h 1161397"/>
              <a:gd name="connsiteX52" fmla="*/ 3227953 w 6884912"/>
              <a:gd name="connsiteY52" fmla="*/ 297650 h 1161397"/>
              <a:gd name="connsiteX53" fmla="*/ 3510042 w 6884912"/>
              <a:gd name="connsiteY53" fmla="*/ 311820 h 1161397"/>
              <a:gd name="connsiteX54" fmla="*/ 3626773 w 6884912"/>
              <a:gd name="connsiteY54" fmla="*/ 290452 h 1161397"/>
              <a:gd name="connsiteX55" fmla="*/ 3666217 w 6884912"/>
              <a:gd name="connsiteY55" fmla="*/ 273255 h 1161397"/>
              <a:gd name="connsiteX56" fmla="*/ 3732427 w 6884912"/>
              <a:gd name="connsiteY56" fmla="*/ 245039 h 1161397"/>
              <a:gd name="connsiteX57" fmla="*/ 3777022 w 6884912"/>
              <a:gd name="connsiteY57" fmla="*/ 200276 h 1161397"/>
              <a:gd name="connsiteX58" fmla="*/ 3791246 w 6884912"/>
              <a:gd name="connsiteY58" fmla="*/ 189996 h 1161397"/>
              <a:gd name="connsiteX59" fmla="*/ 3819864 w 6884912"/>
              <a:gd name="connsiteY59" fmla="*/ 194605 h 1161397"/>
              <a:gd name="connsiteX60" fmla="*/ 3830398 w 6884912"/>
              <a:gd name="connsiteY60" fmla="*/ 188383 h 1161397"/>
              <a:gd name="connsiteX61" fmla="*/ 3834360 w 6884912"/>
              <a:gd name="connsiteY61" fmla="*/ 188992 h 1161397"/>
              <a:gd name="connsiteX62" fmla="*/ 3843715 w 6884912"/>
              <a:gd name="connsiteY62" fmla="*/ 188752 h 1161397"/>
              <a:gd name="connsiteX63" fmla="*/ 3842609 w 6884912"/>
              <a:gd name="connsiteY63" fmla="*/ 197386 h 1161397"/>
              <a:gd name="connsiteX64" fmla="*/ 3853961 w 6884912"/>
              <a:gd name="connsiteY64" fmla="*/ 213380 h 1161397"/>
              <a:gd name="connsiteX65" fmla="*/ 3907640 w 6884912"/>
              <a:gd name="connsiteY65" fmla="*/ 207568 h 1161397"/>
              <a:gd name="connsiteX66" fmla="*/ 3910449 w 6884912"/>
              <a:gd name="connsiteY66" fmla="*/ 197808 h 1161397"/>
              <a:gd name="connsiteX67" fmla="*/ 3917197 w 6884912"/>
              <a:gd name="connsiteY67" fmla="*/ 196121 h 1161397"/>
              <a:gd name="connsiteX68" fmla="*/ 3922400 w 6884912"/>
              <a:gd name="connsiteY68" fmla="*/ 205056 h 1161397"/>
              <a:gd name="connsiteX69" fmla="*/ 4013061 w 6884912"/>
              <a:gd name="connsiteY69" fmla="*/ 224874 h 1161397"/>
              <a:gd name="connsiteX70" fmla="*/ 4220717 w 6884912"/>
              <a:gd name="connsiteY70" fmla="*/ 192946 h 1161397"/>
              <a:gd name="connsiteX71" fmla="*/ 4228802 w 6884912"/>
              <a:gd name="connsiteY71" fmla="*/ 201468 h 1161397"/>
              <a:gd name="connsiteX72" fmla="*/ 4289361 w 6884912"/>
              <a:gd name="connsiteY72" fmla="*/ 196642 h 1161397"/>
              <a:gd name="connsiteX73" fmla="*/ 4498913 w 6884912"/>
              <a:gd name="connsiteY73" fmla="*/ 118915 h 1161397"/>
              <a:gd name="connsiteX74" fmla="*/ 4617330 w 6884912"/>
              <a:gd name="connsiteY74" fmla="*/ 111163 h 1161397"/>
              <a:gd name="connsiteX75" fmla="*/ 4659778 w 6884912"/>
              <a:gd name="connsiteY75" fmla="*/ 118219 h 1161397"/>
              <a:gd name="connsiteX76" fmla="*/ 4730870 w 6884912"/>
              <a:gd name="connsiteY76" fmla="*/ 129432 h 1161397"/>
              <a:gd name="connsiteX77" fmla="*/ 4844073 w 6884912"/>
              <a:gd name="connsiteY77" fmla="*/ 161768 h 1161397"/>
              <a:gd name="connsiteX78" fmla="*/ 4856454 w 6884912"/>
              <a:gd name="connsiteY78" fmla="*/ 130488 h 1161397"/>
              <a:gd name="connsiteX79" fmla="*/ 4920038 w 6884912"/>
              <a:gd name="connsiteY79" fmla="*/ 140418 h 1161397"/>
              <a:gd name="connsiteX80" fmla="*/ 5016639 w 6884912"/>
              <a:gd name="connsiteY80" fmla="*/ 158905 h 1161397"/>
              <a:gd name="connsiteX81" fmla="*/ 5072009 w 6884912"/>
              <a:gd name="connsiteY81" fmla="*/ 161502 h 1161397"/>
              <a:gd name="connsiteX82" fmla="*/ 5223626 w 6884912"/>
              <a:gd name="connsiteY82" fmla="*/ 177356 h 1161397"/>
              <a:gd name="connsiteX83" fmla="*/ 5375773 w 6884912"/>
              <a:gd name="connsiteY83" fmla="*/ 199913 h 1161397"/>
              <a:gd name="connsiteX84" fmla="*/ 5467502 w 6884912"/>
              <a:gd name="connsiteY84" fmla="*/ 250963 h 1161397"/>
              <a:gd name="connsiteX85" fmla="*/ 5592395 w 6884912"/>
              <a:gd name="connsiteY85" fmla="*/ 265434 h 1161397"/>
              <a:gd name="connsiteX86" fmla="*/ 5613532 w 6884912"/>
              <a:gd name="connsiteY86" fmla="*/ 273379 h 1161397"/>
              <a:gd name="connsiteX87" fmla="*/ 5642173 w 6884912"/>
              <a:gd name="connsiteY87" fmla="*/ 266904 h 1161397"/>
              <a:gd name="connsiteX88" fmla="*/ 5756910 w 6884912"/>
              <a:gd name="connsiteY88" fmla="*/ 239211 h 1161397"/>
              <a:gd name="connsiteX89" fmla="*/ 5846667 w 6884912"/>
              <a:gd name="connsiteY89" fmla="*/ 201786 h 1161397"/>
              <a:gd name="connsiteX90" fmla="*/ 5960732 w 6884912"/>
              <a:gd name="connsiteY90" fmla="*/ 220708 h 1161397"/>
              <a:gd name="connsiteX91" fmla="*/ 6029542 w 6884912"/>
              <a:gd name="connsiteY91" fmla="*/ 210339 h 1161397"/>
              <a:gd name="connsiteX92" fmla="*/ 6141123 w 6884912"/>
              <a:gd name="connsiteY92" fmla="*/ 159923 h 1161397"/>
              <a:gd name="connsiteX93" fmla="*/ 6290640 w 6884912"/>
              <a:gd name="connsiteY93" fmla="*/ 167441 h 1161397"/>
              <a:gd name="connsiteX94" fmla="*/ 6322806 w 6884912"/>
              <a:gd name="connsiteY94" fmla="*/ 213293 h 1161397"/>
              <a:gd name="connsiteX95" fmla="*/ 6380420 w 6884912"/>
              <a:gd name="connsiteY95" fmla="*/ 173195 h 1161397"/>
              <a:gd name="connsiteX96" fmla="*/ 6507891 w 6884912"/>
              <a:gd name="connsiteY96" fmla="*/ 118474 h 1161397"/>
              <a:gd name="connsiteX97" fmla="*/ 6571807 w 6884912"/>
              <a:gd name="connsiteY97" fmla="*/ 98636 h 1161397"/>
              <a:gd name="connsiteX98" fmla="*/ 6671880 w 6884912"/>
              <a:gd name="connsiteY98" fmla="*/ 82931 h 1161397"/>
              <a:gd name="connsiteX99" fmla="*/ 6702266 w 6884912"/>
              <a:gd name="connsiteY99" fmla="*/ 75470 h 1161397"/>
              <a:gd name="connsiteX100" fmla="*/ 6845802 w 6884912"/>
              <a:gd name="connsiteY100" fmla="*/ 24496 h 1161397"/>
              <a:gd name="connsiteX101" fmla="*/ 6884912 w 6884912"/>
              <a:gd name="connsiteY101"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548162 w 6884912"/>
              <a:gd name="connsiteY7" fmla="*/ 984908 h 1161397"/>
              <a:gd name="connsiteX8" fmla="*/ 651408 w 6884912"/>
              <a:gd name="connsiteY8" fmla="*/ 984938 h 1161397"/>
              <a:gd name="connsiteX9" fmla="*/ 723108 w 6884912"/>
              <a:gd name="connsiteY9" fmla="*/ 941904 h 1161397"/>
              <a:gd name="connsiteX10" fmla="*/ 797699 w 6884912"/>
              <a:gd name="connsiteY10" fmla="*/ 931362 h 1161397"/>
              <a:gd name="connsiteX11" fmla="*/ 843359 w 6884912"/>
              <a:gd name="connsiteY11" fmla="*/ 910894 h 1161397"/>
              <a:gd name="connsiteX12" fmla="*/ 965215 w 6884912"/>
              <a:gd name="connsiteY12" fmla="*/ 846701 h 1161397"/>
              <a:gd name="connsiteX13" fmla="*/ 1085080 w 6884912"/>
              <a:gd name="connsiteY13" fmla="*/ 776086 h 1161397"/>
              <a:gd name="connsiteX14" fmla="*/ 1131224 w 6884912"/>
              <a:gd name="connsiteY14" fmla="*/ 706160 h 1161397"/>
              <a:gd name="connsiteX15" fmla="*/ 1138051 w 6884912"/>
              <a:gd name="connsiteY15" fmla="*/ 702034 h 1161397"/>
              <a:gd name="connsiteX16" fmla="*/ 1178135 w 6884912"/>
              <a:gd name="connsiteY16" fmla="*/ 698631 h 1161397"/>
              <a:gd name="connsiteX17" fmla="*/ 1178301 w 6884912"/>
              <a:gd name="connsiteY17" fmla="*/ 698094 h 1161397"/>
              <a:gd name="connsiteX18" fmla="*/ 1242716 w 6884912"/>
              <a:gd name="connsiteY18" fmla="*/ 698052 h 1161397"/>
              <a:gd name="connsiteX19" fmla="*/ 1299977 w 6884912"/>
              <a:gd name="connsiteY19" fmla="*/ 639196 h 1161397"/>
              <a:gd name="connsiteX20" fmla="*/ 1326190 w 6884912"/>
              <a:gd name="connsiteY20" fmla="*/ 625955 h 1161397"/>
              <a:gd name="connsiteX21" fmla="*/ 1339600 w 6884912"/>
              <a:gd name="connsiteY21" fmla="*/ 616295 h 1161397"/>
              <a:gd name="connsiteX22" fmla="*/ 1340054 w 6884912"/>
              <a:gd name="connsiteY22" fmla="*/ 614022 h 1161397"/>
              <a:gd name="connsiteX23" fmla="*/ 1391606 w 6884912"/>
              <a:gd name="connsiteY23" fmla="*/ 615229 h 1161397"/>
              <a:gd name="connsiteX24" fmla="*/ 1397565 w 6884912"/>
              <a:gd name="connsiteY24" fmla="*/ 611490 h 1161397"/>
              <a:gd name="connsiteX25" fmla="*/ 1432302 w 6884912"/>
              <a:gd name="connsiteY25" fmla="*/ 617267 h 1161397"/>
              <a:gd name="connsiteX26" fmla="*/ 1449644 w 6884912"/>
              <a:gd name="connsiteY26" fmla="*/ 617591 h 1161397"/>
              <a:gd name="connsiteX27" fmla="*/ 1455793 w 6884912"/>
              <a:gd name="connsiteY27" fmla="*/ 623174 h 1161397"/>
              <a:gd name="connsiteX28" fmla="*/ 1480758 w 6884912"/>
              <a:gd name="connsiteY28" fmla="*/ 620863 h 1161397"/>
              <a:gd name="connsiteX29" fmla="*/ 1483154 w 6884912"/>
              <a:gd name="connsiteY29" fmla="*/ 618527 h 1161397"/>
              <a:gd name="connsiteX30" fmla="*/ 1505495 w 6884912"/>
              <a:gd name="connsiteY30" fmla="*/ 624325 h 1161397"/>
              <a:gd name="connsiteX31" fmla="*/ 1526340 w 6884912"/>
              <a:gd name="connsiteY31" fmla="*/ 638496 h 1161397"/>
              <a:gd name="connsiteX32" fmla="*/ 1731986 w 6884912"/>
              <a:gd name="connsiteY32" fmla="*/ 589682 h 1161397"/>
              <a:gd name="connsiteX33" fmla="*/ 1927935 w 6884912"/>
              <a:gd name="connsiteY33" fmla="*/ 628540 h 1161397"/>
              <a:gd name="connsiteX34" fmla="*/ 2039075 w 6884912"/>
              <a:gd name="connsiteY34" fmla="*/ 599964 h 1161397"/>
              <a:gd name="connsiteX35" fmla="*/ 2066980 w 6884912"/>
              <a:gd name="connsiteY35" fmla="*/ 550413 h 1161397"/>
              <a:gd name="connsiteX36" fmla="*/ 2352236 w 6884912"/>
              <a:gd name="connsiteY36" fmla="*/ 519602 h 1161397"/>
              <a:gd name="connsiteX37" fmla="*/ 2420791 w 6884912"/>
              <a:gd name="connsiteY37" fmla="*/ 492826 h 1161397"/>
              <a:gd name="connsiteX38" fmla="*/ 2489932 w 6884912"/>
              <a:gd name="connsiteY38" fmla="*/ 507864 h 1161397"/>
              <a:gd name="connsiteX39" fmla="*/ 2512917 w 6884912"/>
              <a:gd name="connsiteY39" fmla="*/ 489127 h 1161397"/>
              <a:gd name="connsiteX40" fmla="*/ 2516783 w 6884912"/>
              <a:gd name="connsiteY40" fmla="*/ 485473 h 1161397"/>
              <a:gd name="connsiteX41" fmla="*/ 2534360 w 6884912"/>
              <a:gd name="connsiteY41" fmla="*/ 480064 h 1161397"/>
              <a:gd name="connsiteX42" fmla="*/ 2536691 w 6884912"/>
              <a:gd name="connsiteY42" fmla="*/ 467018 h 1161397"/>
              <a:gd name="connsiteX43" fmla="*/ 2561265 w 6884912"/>
              <a:gd name="connsiteY43" fmla="*/ 450623 h 1161397"/>
              <a:gd name="connsiteX44" fmla="*/ 2594349 w 6884912"/>
              <a:gd name="connsiteY44" fmla="*/ 443884 h 1161397"/>
              <a:gd name="connsiteX45" fmla="*/ 2754324 w 6884912"/>
              <a:gd name="connsiteY45" fmla="*/ 424766 h 1161397"/>
              <a:gd name="connsiteX46" fmla="*/ 2848470 w 6884912"/>
              <a:gd name="connsiteY46" fmla="*/ 405966 h 1161397"/>
              <a:gd name="connsiteX47" fmla="*/ 2881772 w 6884912"/>
              <a:gd name="connsiteY47" fmla="*/ 387260 h 1161397"/>
              <a:gd name="connsiteX48" fmla="*/ 2929932 w 6884912"/>
              <a:gd name="connsiteY48" fmla="*/ 368912 h 1161397"/>
              <a:gd name="connsiteX49" fmla="*/ 3013020 w 6884912"/>
              <a:gd name="connsiteY49" fmla="*/ 327578 h 1161397"/>
              <a:gd name="connsiteX50" fmla="*/ 3222191 w 6884912"/>
              <a:gd name="connsiteY50" fmla="*/ 307887 h 1161397"/>
              <a:gd name="connsiteX51" fmla="*/ 3227953 w 6884912"/>
              <a:gd name="connsiteY51" fmla="*/ 297650 h 1161397"/>
              <a:gd name="connsiteX52" fmla="*/ 3510042 w 6884912"/>
              <a:gd name="connsiteY52" fmla="*/ 311820 h 1161397"/>
              <a:gd name="connsiteX53" fmla="*/ 3626773 w 6884912"/>
              <a:gd name="connsiteY53" fmla="*/ 290452 h 1161397"/>
              <a:gd name="connsiteX54" fmla="*/ 3666217 w 6884912"/>
              <a:gd name="connsiteY54" fmla="*/ 273255 h 1161397"/>
              <a:gd name="connsiteX55" fmla="*/ 3732427 w 6884912"/>
              <a:gd name="connsiteY55" fmla="*/ 245039 h 1161397"/>
              <a:gd name="connsiteX56" fmla="*/ 3777022 w 6884912"/>
              <a:gd name="connsiteY56" fmla="*/ 200276 h 1161397"/>
              <a:gd name="connsiteX57" fmla="*/ 3791246 w 6884912"/>
              <a:gd name="connsiteY57" fmla="*/ 189996 h 1161397"/>
              <a:gd name="connsiteX58" fmla="*/ 3819864 w 6884912"/>
              <a:gd name="connsiteY58" fmla="*/ 194605 h 1161397"/>
              <a:gd name="connsiteX59" fmla="*/ 3830398 w 6884912"/>
              <a:gd name="connsiteY59" fmla="*/ 188383 h 1161397"/>
              <a:gd name="connsiteX60" fmla="*/ 3834360 w 6884912"/>
              <a:gd name="connsiteY60" fmla="*/ 188992 h 1161397"/>
              <a:gd name="connsiteX61" fmla="*/ 3843715 w 6884912"/>
              <a:gd name="connsiteY61" fmla="*/ 188752 h 1161397"/>
              <a:gd name="connsiteX62" fmla="*/ 3842609 w 6884912"/>
              <a:gd name="connsiteY62" fmla="*/ 197386 h 1161397"/>
              <a:gd name="connsiteX63" fmla="*/ 3853961 w 6884912"/>
              <a:gd name="connsiteY63" fmla="*/ 213380 h 1161397"/>
              <a:gd name="connsiteX64" fmla="*/ 3907640 w 6884912"/>
              <a:gd name="connsiteY64" fmla="*/ 207568 h 1161397"/>
              <a:gd name="connsiteX65" fmla="*/ 3910449 w 6884912"/>
              <a:gd name="connsiteY65" fmla="*/ 197808 h 1161397"/>
              <a:gd name="connsiteX66" fmla="*/ 3917197 w 6884912"/>
              <a:gd name="connsiteY66" fmla="*/ 196121 h 1161397"/>
              <a:gd name="connsiteX67" fmla="*/ 3922400 w 6884912"/>
              <a:gd name="connsiteY67" fmla="*/ 205056 h 1161397"/>
              <a:gd name="connsiteX68" fmla="*/ 4013061 w 6884912"/>
              <a:gd name="connsiteY68" fmla="*/ 224874 h 1161397"/>
              <a:gd name="connsiteX69" fmla="*/ 4220717 w 6884912"/>
              <a:gd name="connsiteY69" fmla="*/ 192946 h 1161397"/>
              <a:gd name="connsiteX70" fmla="*/ 4228802 w 6884912"/>
              <a:gd name="connsiteY70" fmla="*/ 201468 h 1161397"/>
              <a:gd name="connsiteX71" fmla="*/ 4289361 w 6884912"/>
              <a:gd name="connsiteY71" fmla="*/ 196642 h 1161397"/>
              <a:gd name="connsiteX72" fmla="*/ 4498913 w 6884912"/>
              <a:gd name="connsiteY72" fmla="*/ 118915 h 1161397"/>
              <a:gd name="connsiteX73" fmla="*/ 4617330 w 6884912"/>
              <a:gd name="connsiteY73" fmla="*/ 111163 h 1161397"/>
              <a:gd name="connsiteX74" fmla="*/ 4659778 w 6884912"/>
              <a:gd name="connsiteY74" fmla="*/ 118219 h 1161397"/>
              <a:gd name="connsiteX75" fmla="*/ 4730870 w 6884912"/>
              <a:gd name="connsiteY75" fmla="*/ 129432 h 1161397"/>
              <a:gd name="connsiteX76" fmla="*/ 4844073 w 6884912"/>
              <a:gd name="connsiteY76" fmla="*/ 161768 h 1161397"/>
              <a:gd name="connsiteX77" fmla="*/ 4856454 w 6884912"/>
              <a:gd name="connsiteY77" fmla="*/ 130488 h 1161397"/>
              <a:gd name="connsiteX78" fmla="*/ 4920038 w 6884912"/>
              <a:gd name="connsiteY78" fmla="*/ 140418 h 1161397"/>
              <a:gd name="connsiteX79" fmla="*/ 5016639 w 6884912"/>
              <a:gd name="connsiteY79" fmla="*/ 158905 h 1161397"/>
              <a:gd name="connsiteX80" fmla="*/ 5072009 w 6884912"/>
              <a:gd name="connsiteY80" fmla="*/ 161502 h 1161397"/>
              <a:gd name="connsiteX81" fmla="*/ 5223626 w 6884912"/>
              <a:gd name="connsiteY81" fmla="*/ 177356 h 1161397"/>
              <a:gd name="connsiteX82" fmla="*/ 5375773 w 6884912"/>
              <a:gd name="connsiteY82" fmla="*/ 199913 h 1161397"/>
              <a:gd name="connsiteX83" fmla="*/ 5467502 w 6884912"/>
              <a:gd name="connsiteY83" fmla="*/ 250963 h 1161397"/>
              <a:gd name="connsiteX84" fmla="*/ 5592395 w 6884912"/>
              <a:gd name="connsiteY84" fmla="*/ 265434 h 1161397"/>
              <a:gd name="connsiteX85" fmla="*/ 5613532 w 6884912"/>
              <a:gd name="connsiteY85" fmla="*/ 273379 h 1161397"/>
              <a:gd name="connsiteX86" fmla="*/ 5642173 w 6884912"/>
              <a:gd name="connsiteY86" fmla="*/ 266904 h 1161397"/>
              <a:gd name="connsiteX87" fmla="*/ 5756910 w 6884912"/>
              <a:gd name="connsiteY87" fmla="*/ 239211 h 1161397"/>
              <a:gd name="connsiteX88" fmla="*/ 5846667 w 6884912"/>
              <a:gd name="connsiteY88" fmla="*/ 201786 h 1161397"/>
              <a:gd name="connsiteX89" fmla="*/ 5960732 w 6884912"/>
              <a:gd name="connsiteY89" fmla="*/ 220708 h 1161397"/>
              <a:gd name="connsiteX90" fmla="*/ 6029542 w 6884912"/>
              <a:gd name="connsiteY90" fmla="*/ 210339 h 1161397"/>
              <a:gd name="connsiteX91" fmla="*/ 6141123 w 6884912"/>
              <a:gd name="connsiteY91" fmla="*/ 159923 h 1161397"/>
              <a:gd name="connsiteX92" fmla="*/ 6290640 w 6884912"/>
              <a:gd name="connsiteY92" fmla="*/ 167441 h 1161397"/>
              <a:gd name="connsiteX93" fmla="*/ 6322806 w 6884912"/>
              <a:gd name="connsiteY93" fmla="*/ 213293 h 1161397"/>
              <a:gd name="connsiteX94" fmla="*/ 6380420 w 6884912"/>
              <a:gd name="connsiteY94" fmla="*/ 173195 h 1161397"/>
              <a:gd name="connsiteX95" fmla="*/ 6507891 w 6884912"/>
              <a:gd name="connsiteY95" fmla="*/ 118474 h 1161397"/>
              <a:gd name="connsiteX96" fmla="*/ 6571807 w 6884912"/>
              <a:gd name="connsiteY96" fmla="*/ 98636 h 1161397"/>
              <a:gd name="connsiteX97" fmla="*/ 6671880 w 6884912"/>
              <a:gd name="connsiteY97" fmla="*/ 82931 h 1161397"/>
              <a:gd name="connsiteX98" fmla="*/ 6702266 w 6884912"/>
              <a:gd name="connsiteY98" fmla="*/ 75470 h 1161397"/>
              <a:gd name="connsiteX99" fmla="*/ 6845802 w 6884912"/>
              <a:gd name="connsiteY99" fmla="*/ 24496 h 1161397"/>
              <a:gd name="connsiteX100" fmla="*/ 6884912 w 6884912"/>
              <a:gd name="connsiteY100"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548162 w 6884912"/>
              <a:gd name="connsiteY7" fmla="*/ 984908 h 1161397"/>
              <a:gd name="connsiteX8" fmla="*/ 651408 w 6884912"/>
              <a:gd name="connsiteY8" fmla="*/ 984938 h 1161397"/>
              <a:gd name="connsiteX9" fmla="*/ 723108 w 6884912"/>
              <a:gd name="connsiteY9" fmla="*/ 941904 h 1161397"/>
              <a:gd name="connsiteX10" fmla="*/ 797699 w 6884912"/>
              <a:gd name="connsiteY10" fmla="*/ 931362 h 1161397"/>
              <a:gd name="connsiteX11" fmla="*/ 843359 w 6884912"/>
              <a:gd name="connsiteY11" fmla="*/ 910894 h 1161397"/>
              <a:gd name="connsiteX12" fmla="*/ 965215 w 6884912"/>
              <a:gd name="connsiteY12" fmla="*/ 846701 h 1161397"/>
              <a:gd name="connsiteX13" fmla="*/ 1085080 w 6884912"/>
              <a:gd name="connsiteY13" fmla="*/ 776086 h 1161397"/>
              <a:gd name="connsiteX14" fmla="*/ 1131224 w 6884912"/>
              <a:gd name="connsiteY14" fmla="*/ 706160 h 1161397"/>
              <a:gd name="connsiteX15" fmla="*/ 1178135 w 6884912"/>
              <a:gd name="connsiteY15" fmla="*/ 698631 h 1161397"/>
              <a:gd name="connsiteX16" fmla="*/ 1178301 w 6884912"/>
              <a:gd name="connsiteY16" fmla="*/ 698094 h 1161397"/>
              <a:gd name="connsiteX17" fmla="*/ 1242716 w 6884912"/>
              <a:gd name="connsiteY17" fmla="*/ 698052 h 1161397"/>
              <a:gd name="connsiteX18" fmla="*/ 1299977 w 6884912"/>
              <a:gd name="connsiteY18" fmla="*/ 639196 h 1161397"/>
              <a:gd name="connsiteX19" fmla="*/ 1326190 w 6884912"/>
              <a:gd name="connsiteY19" fmla="*/ 625955 h 1161397"/>
              <a:gd name="connsiteX20" fmla="*/ 1339600 w 6884912"/>
              <a:gd name="connsiteY20" fmla="*/ 616295 h 1161397"/>
              <a:gd name="connsiteX21" fmla="*/ 1340054 w 6884912"/>
              <a:gd name="connsiteY21" fmla="*/ 614022 h 1161397"/>
              <a:gd name="connsiteX22" fmla="*/ 1391606 w 6884912"/>
              <a:gd name="connsiteY22" fmla="*/ 615229 h 1161397"/>
              <a:gd name="connsiteX23" fmla="*/ 1397565 w 6884912"/>
              <a:gd name="connsiteY23" fmla="*/ 611490 h 1161397"/>
              <a:gd name="connsiteX24" fmla="*/ 1432302 w 6884912"/>
              <a:gd name="connsiteY24" fmla="*/ 617267 h 1161397"/>
              <a:gd name="connsiteX25" fmla="*/ 1449644 w 6884912"/>
              <a:gd name="connsiteY25" fmla="*/ 617591 h 1161397"/>
              <a:gd name="connsiteX26" fmla="*/ 1455793 w 6884912"/>
              <a:gd name="connsiteY26" fmla="*/ 623174 h 1161397"/>
              <a:gd name="connsiteX27" fmla="*/ 1480758 w 6884912"/>
              <a:gd name="connsiteY27" fmla="*/ 620863 h 1161397"/>
              <a:gd name="connsiteX28" fmla="*/ 1483154 w 6884912"/>
              <a:gd name="connsiteY28" fmla="*/ 618527 h 1161397"/>
              <a:gd name="connsiteX29" fmla="*/ 1505495 w 6884912"/>
              <a:gd name="connsiteY29" fmla="*/ 624325 h 1161397"/>
              <a:gd name="connsiteX30" fmla="*/ 1526340 w 6884912"/>
              <a:gd name="connsiteY30" fmla="*/ 638496 h 1161397"/>
              <a:gd name="connsiteX31" fmla="*/ 1731986 w 6884912"/>
              <a:gd name="connsiteY31" fmla="*/ 589682 h 1161397"/>
              <a:gd name="connsiteX32" fmla="*/ 1927935 w 6884912"/>
              <a:gd name="connsiteY32" fmla="*/ 628540 h 1161397"/>
              <a:gd name="connsiteX33" fmla="*/ 2039075 w 6884912"/>
              <a:gd name="connsiteY33" fmla="*/ 599964 h 1161397"/>
              <a:gd name="connsiteX34" fmla="*/ 2066980 w 6884912"/>
              <a:gd name="connsiteY34" fmla="*/ 550413 h 1161397"/>
              <a:gd name="connsiteX35" fmla="*/ 2352236 w 6884912"/>
              <a:gd name="connsiteY35" fmla="*/ 519602 h 1161397"/>
              <a:gd name="connsiteX36" fmla="*/ 2420791 w 6884912"/>
              <a:gd name="connsiteY36" fmla="*/ 492826 h 1161397"/>
              <a:gd name="connsiteX37" fmla="*/ 2489932 w 6884912"/>
              <a:gd name="connsiteY37" fmla="*/ 507864 h 1161397"/>
              <a:gd name="connsiteX38" fmla="*/ 2512917 w 6884912"/>
              <a:gd name="connsiteY38" fmla="*/ 489127 h 1161397"/>
              <a:gd name="connsiteX39" fmla="*/ 2516783 w 6884912"/>
              <a:gd name="connsiteY39" fmla="*/ 485473 h 1161397"/>
              <a:gd name="connsiteX40" fmla="*/ 2534360 w 6884912"/>
              <a:gd name="connsiteY40" fmla="*/ 480064 h 1161397"/>
              <a:gd name="connsiteX41" fmla="*/ 2536691 w 6884912"/>
              <a:gd name="connsiteY41" fmla="*/ 467018 h 1161397"/>
              <a:gd name="connsiteX42" fmla="*/ 2561265 w 6884912"/>
              <a:gd name="connsiteY42" fmla="*/ 450623 h 1161397"/>
              <a:gd name="connsiteX43" fmla="*/ 2594349 w 6884912"/>
              <a:gd name="connsiteY43" fmla="*/ 443884 h 1161397"/>
              <a:gd name="connsiteX44" fmla="*/ 2754324 w 6884912"/>
              <a:gd name="connsiteY44" fmla="*/ 424766 h 1161397"/>
              <a:gd name="connsiteX45" fmla="*/ 2848470 w 6884912"/>
              <a:gd name="connsiteY45" fmla="*/ 405966 h 1161397"/>
              <a:gd name="connsiteX46" fmla="*/ 2881772 w 6884912"/>
              <a:gd name="connsiteY46" fmla="*/ 387260 h 1161397"/>
              <a:gd name="connsiteX47" fmla="*/ 2929932 w 6884912"/>
              <a:gd name="connsiteY47" fmla="*/ 368912 h 1161397"/>
              <a:gd name="connsiteX48" fmla="*/ 3013020 w 6884912"/>
              <a:gd name="connsiteY48" fmla="*/ 327578 h 1161397"/>
              <a:gd name="connsiteX49" fmla="*/ 3222191 w 6884912"/>
              <a:gd name="connsiteY49" fmla="*/ 307887 h 1161397"/>
              <a:gd name="connsiteX50" fmla="*/ 3227953 w 6884912"/>
              <a:gd name="connsiteY50" fmla="*/ 297650 h 1161397"/>
              <a:gd name="connsiteX51" fmla="*/ 3510042 w 6884912"/>
              <a:gd name="connsiteY51" fmla="*/ 311820 h 1161397"/>
              <a:gd name="connsiteX52" fmla="*/ 3626773 w 6884912"/>
              <a:gd name="connsiteY52" fmla="*/ 290452 h 1161397"/>
              <a:gd name="connsiteX53" fmla="*/ 3666217 w 6884912"/>
              <a:gd name="connsiteY53" fmla="*/ 273255 h 1161397"/>
              <a:gd name="connsiteX54" fmla="*/ 3732427 w 6884912"/>
              <a:gd name="connsiteY54" fmla="*/ 245039 h 1161397"/>
              <a:gd name="connsiteX55" fmla="*/ 3777022 w 6884912"/>
              <a:gd name="connsiteY55" fmla="*/ 200276 h 1161397"/>
              <a:gd name="connsiteX56" fmla="*/ 3791246 w 6884912"/>
              <a:gd name="connsiteY56" fmla="*/ 189996 h 1161397"/>
              <a:gd name="connsiteX57" fmla="*/ 3819864 w 6884912"/>
              <a:gd name="connsiteY57" fmla="*/ 194605 h 1161397"/>
              <a:gd name="connsiteX58" fmla="*/ 3830398 w 6884912"/>
              <a:gd name="connsiteY58" fmla="*/ 188383 h 1161397"/>
              <a:gd name="connsiteX59" fmla="*/ 3834360 w 6884912"/>
              <a:gd name="connsiteY59" fmla="*/ 188992 h 1161397"/>
              <a:gd name="connsiteX60" fmla="*/ 3843715 w 6884912"/>
              <a:gd name="connsiteY60" fmla="*/ 188752 h 1161397"/>
              <a:gd name="connsiteX61" fmla="*/ 3842609 w 6884912"/>
              <a:gd name="connsiteY61" fmla="*/ 197386 h 1161397"/>
              <a:gd name="connsiteX62" fmla="*/ 3853961 w 6884912"/>
              <a:gd name="connsiteY62" fmla="*/ 213380 h 1161397"/>
              <a:gd name="connsiteX63" fmla="*/ 3907640 w 6884912"/>
              <a:gd name="connsiteY63" fmla="*/ 207568 h 1161397"/>
              <a:gd name="connsiteX64" fmla="*/ 3910449 w 6884912"/>
              <a:gd name="connsiteY64" fmla="*/ 197808 h 1161397"/>
              <a:gd name="connsiteX65" fmla="*/ 3917197 w 6884912"/>
              <a:gd name="connsiteY65" fmla="*/ 196121 h 1161397"/>
              <a:gd name="connsiteX66" fmla="*/ 3922400 w 6884912"/>
              <a:gd name="connsiteY66" fmla="*/ 205056 h 1161397"/>
              <a:gd name="connsiteX67" fmla="*/ 4013061 w 6884912"/>
              <a:gd name="connsiteY67" fmla="*/ 224874 h 1161397"/>
              <a:gd name="connsiteX68" fmla="*/ 4220717 w 6884912"/>
              <a:gd name="connsiteY68" fmla="*/ 192946 h 1161397"/>
              <a:gd name="connsiteX69" fmla="*/ 4228802 w 6884912"/>
              <a:gd name="connsiteY69" fmla="*/ 201468 h 1161397"/>
              <a:gd name="connsiteX70" fmla="*/ 4289361 w 6884912"/>
              <a:gd name="connsiteY70" fmla="*/ 196642 h 1161397"/>
              <a:gd name="connsiteX71" fmla="*/ 4498913 w 6884912"/>
              <a:gd name="connsiteY71" fmla="*/ 118915 h 1161397"/>
              <a:gd name="connsiteX72" fmla="*/ 4617330 w 6884912"/>
              <a:gd name="connsiteY72" fmla="*/ 111163 h 1161397"/>
              <a:gd name="connsiteX73" fmla="*/ 4659778 w 6884912"/>
              <a:gd name="connsiteY73" fmla="*/ 118219 h 1161397"/>
              <a:gd name="connsiteX74" fmla="*/ 4730870 w 6884912"/>
              <a:gd name="connsiteY74" fmla="*/ 129432 h 1161397"/>
              <a:gd name="connsiteX75" fmla="*/ 4844073 w 6884912"/>
              <a:gd name="connsiteY75" fmla="*/ 161768 h 1161397"/>
              <a:gd name="connsiteX76" fmla="*/ 4856454 w 6884912"/>
              <a:gd name="connsiteY76" fmla="*/ 130488 h 1161397"/>
              <a:gd name="connsiteX77" fmla="*/ 4920038 w 6884912"/>
              <a:gd name="connsiteY77" fmla="*/ 140418 h 1161397"/>
              <a:gd name="connsiteX78" fmla="*/ 5016639 w 6884912"/>
              <a:gd name="connsiteY78" fmla="*/ 158905 h 1161397"/>
              <a:gd name="connsiteX79" fmla="*/ 5072009 w 6884912"/>
              <a:gd name="connsiteY79" fmla="*/ 161502 h 1161397"/>
              <a:gd name="connsiteX80" fmla="*/ 5223626 w 6884912"/>
              <a:gd name="connsiteY80" fmla="*/ 177356 h 1161397"/>
              <a:gd name="connsiteX81" fmla="*/ 5375773 w 6884912"/>
              <a:gd name="connsiteY81" fmla="*/ 199913 h 1161397"/>
              <a:gd name="connsiteX82" fmla="*/ 5467502 w 6884912"/>
              <a:gd name="connsiteY82" fmla="*/ 250963 h 1161397"/>
              <a:gd name="connsiteX83" fmla="*/ 5592395 w 6884912"/>
              <a:gd name="connsiteY83" fmla="*/ 265434 h 1161397"/>
              <a:gd name="connsiteX84" fmla="*/ 5613532 w 6884912"/>
              <a:gd name="connsiteY84" fmla="*/ 273379 h 1161397"/>
              <a:gd name="connsiteX85" fmla="*/ 5642173 w 6884912"/>
              <a:gd name="connsiteY85" fmla="*/ 266904 h 1161397"/>
              <a:gd name="connsiteX86" fmla="*/ 5756910 w 6884912"/>
              <a:gd name="connsiteY86" fmla="*/ 239211 h 1161397"/>
              <a:gd name="connsiteX87" fmla="*/ 5846667 w 6884912"/>
              <a:gd name="connsiteY87" fmla="*/ 201786 h 1161397"/>
              <a:gd name="connsiteX88" fmla="*/ 5960732 w 6884912"/>
              <a:gd name="connsiteY88" fmla="*/ 220708 h 1161397"/>
              <a:gd name="connsiteX89" fmla="*/ 6029542 w 6884912"/>
              <a:gd name="connsiteY89" fmla="*/ 210339 h 1161397"/>
              <a:gd name="connsiteX90" fmla="*/ 6141123 w 6884912"/>
              <a:gd name="connsiteY90" fmla="*/ 159923 h 1161397"/>
              <a:gd name="connsiteX91" fmla="*/ 6290640 w 6884912"/>
              <a:gd name="connsiteY91" fmla="*/ 167441 h 1161397"/>
              <a:gd name="connsiteX92" fmla="*/ 6322806 w 6884912"/>
              <a:gd name="connsiteY92" fmla="*/ 213293 h 1161397"/>
              <a:gd name="connsiteX93" fmla="*/ 6380420 w 6884912"/>
              <a:gd name="connsiteY93" fmla="*/ 173195 h 1161397"/>
              <a:gd name="connsiteX94" fmla="*/ 6507891 w 6884912"/>
              <a:gd name="connsiteY94" fmla="*/ 118474 h 1161397"/>
              <a:gd name="connsiteX95" fmla="*/ 6571807 w 6884912"/>
              <a:gd name="connsiteY95" fmla="*/ 98636 h 1161397"/>
              <a:gd name="connsiteX96" fmla="*/ 6671880 w 6884912"/>
              <a:gd name="connsiteY96" fmla="*/ 82931 h 1161397"/>
              <a:gd name="connsiteX97" fmla="*/ 6702266 w 6884912"/>
              <a:gd name="connsiteY97" fmla="*/ 75470 h 1161397"/>
              <a:gd name="connsiteX98" fmla="*/ 6845802 w 6884912"/>
              <a:gd name="connsiteY98" fmla="*/ 24496 h 1161397"/>
              <a:gd name="connsiteX99" fmla="*/ 6884912 w 6884912"/>
              <a:gd name="connsiteY99"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548162 w 6884912"/>
              <a:gd name="connsiteY7" fmla="*/ 984908 h 1161397"/>
              <a:gd name="connsiteX8" fmla="*/ 651408 w 6884912"/>
              <a:gd name="connsiteY8" fmla="*/ 984938 h 1161397"/>
              <a:gd name="connsiteX9" fmla="*/ 723108 w 6884912"/>
              <a:gd name="connsiteY9" fmla="*/ 941904 h 1161397"/>
              <a:gd name="connsiteX10" fmla="*/ 797699 w 6884912"/>
              <a:gd name="connsiteY10" fmla="*/ 931362 h 1161397"/>
              <a:gd name="connsiteX11" fmla="*/ 843359 w 6884912"/>
              <a:gd name="connsiteY11" fmla="*/ 910894 h 1161397"/>
              <a:gd name="connsiteX12" fmla="*/ 965215 w 6884912"/>
              <a:gd name="connsiteY12" fmla="*/ 846701 h 1161397"/>
              <a:gd name="connsiteX13" fmla="*/ 1085080 w 6884912"/>
              <a:gd name="connsiteY13" fmla="*/ 776086 h 1161397"/>
              <a:gd name="connsiteX14" fmla="*/ 1131224 w 6884912"/>
              <a:gd name="connsiteY14" fmla="*/ 706160 h 1161397"/>
              <a:gd name="connsiteX15" fmla="*/ 1178135 w 6884912"/>
              <a:gd name="connsiteY15" fmla="*/ 698631 h 1161397"/>
              <a:gd name="connsiteX16" fmla="*/ 1242716 w 6884912"/>
              <a:gd name="connsiteY16" fmla="*/ 698052 h 1161397"/>
              <a:gd name="connsiteX17" fmla="*/ 1299977 w 6884912"/>
              <a:gd name="connsiteY17" fmla="*/ 639196 h 1161397"/>
              <a:gd name="connsiteX18" fmla="*/ 1326190 w 6884912"/>
              <a:gd name="connsiteY18" fmla="*/ 625955 h 1161397"/>
              <a:gd name="connsiteX19" fmla="*/ 1339600 w 6884912"/>
              <a:gd name="connsiteY19" fmla="*/ 616295 h 1161397"/>
              <a:gd name="connsiteX20" fmla="*/ 1340054 w 6884912"/>
              <a:gd name="connsiteY20" fmla="*/ 614022 h 1161397"/>
              <a:gd name="connsiteX21" fmla="*/ 1391606 w 6884912"/>
              <a:gd name="connsiteY21" fmla="*/ 615229 h 1161397"/>
              <a:gd name="connsiteX22" fmla="*/ 1397565 w 6884912"/>
              <a:gd name="connsiteY22" fmla="*/ 611490 h 1161397"/>
              <a:gd name="connsiteX23" fmla="*/ 1432302 w 6884912"/>
              <a:gd name="connsiteY23" fmla="*/ 617267 h 1161397"/>
              <a:gd name="connsiteX24" fmla="*/ 1449644 w 6884912"/>
              <a:gd name="connsiteY24" fmla="*/ 617591 h 1161397"/>
              <a:gd name="connsiteX25" fmla="*/ 1455793 w 6884912"/>
              <a:gd name="connsiteY25" fmla="*/ 623174 h 1161397"/>
              <a:gd name="connsiteX26" fmla="*/ 1480758 w 6884912"/>
              <a:gd name="connsiteY26" fmla="*/ 620863 h 1161397"/>
              <a:gd name="connsiteX27" fmla="*/ 1483154 w 6884912"/>
              <a:gd name="connsiteY27" fmla="*/ 618527 h 1161397"/>
              <a:gd name="connsiteX28" fmla="*/ 1505495 w 6884912"/>
              <a:gd name="connsiteY28" fmla="*/ 624325 h 1161397"/>
              <a:gd name="connsiteX29" fmla="*/ 1526340 w 6884912"/>
              <a:gd name="connsiteY29" fmla="*/ 638496 h 1161397"/>
              <a:gd name="connsiteX30" fmla="*/ 1731986 w 6884912"/>
              <a:gd name="connsiteY30" fmla="*/ 589682 h 1161397"/>
              <a:gd name="connsiteX31" fmla="*/ 1927935 w 6884912"/>
              <a:gd name="connsiteY31" fmla="*/ 628540 h 1161397"/>
              <a:gd name="connsiteX32" fmla="*/ 2039075 w 6884912"/>
              <a:gd name="connsiteY32" fmla="*/ 599964 h 1161397"/>
              <a:gd name="connsiteX33" fmla="*/ 2066980 w 6884912"/>
              <a:gd name="connsiteY33" fmla="*/ 550413 h 1161397"/>
              <a:gd name="connsiteX34" fmla="*/ 2352236 w 6884912"/>
              <a:gd name="connsiteY34" fmla="*/ 519602 h 1161397"/>
              <a:gd name="connsiteX35" fmla="*/ 2420791 w 6884912"/>
              <a:gd name="connsiteY35" fmla="*/ 492826 h 1161397"/>
              <a:gd name="connsiteX36" fmla="*/ 2489932 w 6884912"/>
              <a:gd name="connsiteY36" fmla="*/ 507864 h 1161397"/>
              <a:gd name="connsiteX37" fmla="*/ 2512917 w 6884912"/>
              <a:gd name="connsiteY37" fmla="*/ 489127 h 1161397"/>
              <a:gd name="connsiteX38" fmla="*/ 2516783 w 6884912"/>
              <a:gd name="connsiteY38" fmla="*/ 485473 h 1161397"/>
              <a:gd name="connsiteX39" fmla="*/ 2534360 w 6884912"/>
              <a:gd name="connsiteY39" fmla="*/ 480064 h 1161397"/>
              <a:gd name="connsiteX40" fmla="*/ 2536691 w 6884912"/>
              <a:gd name="connsiteY40" fmla="*/ 467018 h 1161397"/>
              <a:gd name="connsiteX41" fmla="*/ 2561265 w 6884912"/>
              <a:gd name="connsiteY41" fmla="*/ 450623 h 1161397"/>
              <a:gd name="connsiteX42" fmla="*/ 2594349 w 6884912"/>
              <a:gd name="connsiteY42" fmla="*/ 443884 h 1161397"/>
              <a:gd name="connsiteX43" fmla="*/ 2754324 w 6884912"/>
              <a:gd name="connsiteY43" fmla="*/ 424766 h 1161397"/>
              <a:gd name="connsiteX44" fmla="*/ 2848470 w 6884912"/>
              <a:gd name="connsiteY44" fmla="*/ 405966 h 1161397"/>
              <a:gd name="connsiteX45" fmla="*/ 2881772 w 6884912"/>
              <a:gd name="connsiteY45" fmla="*/ 387260 h 1161397"/>
              <a:gd name="connsiteX46" fmla="*/ 2929932 w 6884912"/>
              <a:gd name="connsiteY46" fmla="*/ 368912 h 1161397"/>
              <a:gd name="connsiteX47" fmla="*/ 3013020 w 6884912"/>
              <a:gd name="connsiteY47" fmla="*/ 327578 h 1161397"/>
              <a:gd name="connsiteX48" fmla="*/ 3222191 w 6884912"/>
              <a:gd name="connsiteY48" fmla="*/ 307887 h 1161397"/>
              <a:gd name="connsiteX49" fmla="*/ 3227953 w 6884912"/>
              <a:gd name="connsiteY49" fmla="*/ 297650 h 1161397"/>
              <a:gd name="connsiteX50" fmla="*/ 3510042 w 6884912"/>
              <a:gd name="connsiteY50" fmla="*/ 311820 h 1161397"/>
              <a:gd name="connsiteX51" fmla="*/ 3626773 w 6884912"/>
              <a:gd name="connsiteY51" fmla="*/ 290452 h 1161397"/>
              <a:gd name="connsiteX52" fmla="*/ 3666217 w 6884912"/>
              <a:gd name="connsiteY52" fmla="*/ 273255 h 1161397"/>
              <a:gd name="connsiteX53" fmla="*/ 3732427 w 6884912"/>
              <a:gd name="connsiteY53" fmla="*/ 245039 h 1161397"/>
              <a:gd name="connsiteX54" fmla="*/ 3777022 w 6884912"/>
              <a:gd name="connsiteY54" fmla="*/ 200276 h 1161397"/>
              <a:gd name="connsiteX55" fmla="*/ 3791246 w 6884912"/>
              <a:gd name="connsiteY55" fmla="*/ 189996 h 1161397"/>
              <a:gd name="connsiteX56" fmla="*/ 3819864 w 6884912"/>
              <a:gd name="connsiteY56" fmla="*/ 194605 h 1161397"/>
              <a:gd name="connsiteX57" fmla="*/ 3830398 w 6884912"/>
              <a:gd name="connsiteY57" fmla="*/ 188383 h 1161397"/>
              <a:gd name="connsiteX58" fmla="*/ 3834360 w 6884912"/>
              <a:gd name="connsiteY58" fmla="*/ 188992 h 1161397"/>
              <a:gd name="connsiteX59" fmla="*/ 3843715 w 6884912"/>
              <a:gd name="connsiteY59" fmla="*/ 188752 h 1161397"/>
              <a:gd name="connsiteX60" fmla="*/ 3842609 w 6884912"/>
              <a:gd name="connsiteY60" fmla="*/ 197386 h 1161397"/>
              <a:gd name="connsiteX61" fmla="*/ 3853961 w 6884912"/>
              <a:gd name="connsiteY61" fmla="*/ 213380 h 1161397"/>
              <a:gd name="connsiteX62" fmla="*/ 3907640 w 6884912"/>
              <a:gd name="connsiteY62" fmla="*/ 207568 h 1161397"/>
              <a:gd name="connsiteX63" fmla="*/ 3910449 w 6884912"/>
              <a:gd name="connsiteY63" fmla="*/ 197808 h 1161397"/>
              <a:gd name="connsiteX64" fmla="*/ 3917197 w 6884912"/>
              <a:gd name="connsiteY64" fmla="*/ 196121 h 1161397"/>
              <a:gd name="connsiteX65" fmla="*/ 3922400 w 6884912"/>
              <a:gd name="connsiteY65" fmla="*/ 205056 h 1161397"/>
              <a:gd name="connsiteX66" fmla="*/ 4013061 w 6884912"/>
              <a:gd name="connsiteY66" fmla="*/ 224874 h 1161397"/>
              <a:gd name="connsiteX67" fmla="*/ 4220717 w 6884912"/>
              <a:gd name="connsiteY67" fmla="*/ 192946 h 1161397"/>
              <a:gd name="connsiteX68" fmla="*/ 4228802 w 6884912"/>
              <a:gd name="connsiteY68" fmla="*/ 201468 h 1161397"/>
              <a:gd name="connsiteX69" fmla="*/ 4289361 w 6884912"/>
              <a:gd name="connsiteY69" fmla="*/ 196642 h 1161397"/>
              <a:gd name="connsiteX70" fmla="*/ 4498913 w 6884912"/>
              <a:gd name="connsiteY70" fmla="*/ 118915 h 1161397"/>
              <a:gd name="connsiteX71" fmla="*/ 4617330 w 6884912"/>
              <a:gd name="connsiteY71" fmla="*/ 111163 h 1161397"/>
              <a:gd name="connsiteX72" fmla="*/ 4659778 w 6884912"/>
              <a:gd name="connsiteY72" fmla="*/ 118219 h 1161397"/>
              <a:gd name="connsiteX73" fmla="*/ 4730870 w 6884912"/>
              <a:gd name="connsiteY73" fmla="*/ 129432 h 1161397"/>
              <a:gd name="connsiteX74" fmla="*/ 4844073 w 6884912"/>
              <a:gd name="connsiteY74" fmla="*/ 161768 h 1161397"/>
              <a:gd name="connsiteX75" fmla="*/ 4856454 w 6884912"/>
              <a:gd name="connsiteY75" fmla="*/ 130488 h 1161397"/>
              <a:gd name="connsiteX76" fmla="*/ 4920038 w 6884912"/>
              <a:gd name="connsiteY76" fmla="*/ 140418 h 1161397"/>
              <a:gd name="connsiteX77" fmla="*/ 5016639 w 6884912"/>
              <a:gd name="connsiteY77" fmla="*/ 158905 h 1161397"/>
              <a:gd name="connsiteX78" fmla="*/ 5072009 w 6884912"/>
              <a:gd name="connsiteY78" fmla="*/ 161502 h 1161397"/>
              <a:gd name="connsiteX79" fmla="*/ 5223626 w 6884912"/>
              <a:gd name="connsiteY79" fmla="*/ 177356 h 1161397"/>
              <a:gd name="connsiteX80" fmla="*/ 5375773 w 6884912"/>
              <a:gd name="connsiteY80" fmla="*/ 199913 h 1161397"/>
              <a:gd name="connsiteX81" fmla="*/ 5467502 w 6884912"/>
              <a:gd name="connsiteY81" fmla="*/ 250963 h 1161397"/>
              <a:gd name="connsiteX82" fmla="*/ 5592395 w 6884912"/>
              <a:gd name="connsiteY82" fmla="*/ 265434 h 1161397"/>
              <a:gd name="connsiteX83" fmla="*/ 5613532 w 6884912"/>
              <a:gd name="connsiteY83" fmla="*/ 273379 h 1161397"/>
              <a:gd name="connsiteX84" fmla="*/ 5642173 w 6884912"/>
              <a:gd name="connsiteY84" fmla="*/ 266904 h 1161397"/>
              <a:gd name="connsiteX85" fmla="*/ 5756910 w 6884912"/>
              <a:gd name="connsiteY85" fmla="*/ 239211 h 1161397"/>
              <a:gd name="connsiteX86" fmla="*/ 5846667 w 6884912"/>
              <a:gd name="connsiteY86" fmla="*/ 201786 h 1161397"/>
              <a:gd name="connsiteX87" fmla="*/ 5960732 w 6884912"/>
              <a:gd name="connsiteY87" fmla="*/ 220708 h 1161397"/>
              <a:gd name="connsiteX88" fmla="*/ 6029542 w 6884912"/>
              <a:gd name="connsiteY88" fmla="*/ 210339 h 1161397"/>
              <a:gd name="connsiteX89" fmla="*/ 6141123 w 6884912"/>
              <a:gd name="connsiteY89" fmla="*/ 159923 h 1161397"/>
              <a:gd name="connsiteX90" fmla="*/ 6290640 w 6884912"/>
              <a:gd name="connsiteY90" fmla="*/ 167441 h 1161397"/>
              <a:gd name="connsiteX91" fmla="*/ 6322806 w 6884912"/>
              <a:gd name="connsiteY91" fmla="*/ 213293 h 1161397"/>
              <a:gd name="connsiteX92" fmla="*/ 6380420 w 6884912"/>
              <a:gd name="connsiteY92" fmla="*/ 173195 h 1161397"/>
              <a:gd name="connsiteX93" fmla="*/ 6507891 w 6884912"/>
              <a:gd name="connsiteY93" fmla="*/ 118474 h 1161397"/>
              <a:gd name="connsiteX94" fmla="*/ 6571807 w 6884912"/>
              <a:gd name="connsiteY94" fmla="*/ 98636 h 1161397"/>
              <a:gd name="connsiteX95" fmla="*/ 6671880 w 6884912"/>
              <a:gd name="connsiteY95" fmla="*/ 82931 h 1161397"/>
              <a:gd name="connsiteX96" fmla="*/ 6702266 w 6884912"/>
              <a:gd name="connsiteY96" fmla="*/ 75470 h 1161397"/>
              <a:gd name="connsiteX97" fmla="*/ 6845802 w 6884912"/>
              <a:gd name="connsiteY97" fmla="*/ 24496 h 1161397"/>
              <a:gd name="connsiteX98" fmla="*/ 6884912 w 6884912"/>
              <a:gd name="connsiteY98"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548162 w 6884912"/>
              <a:gd name="connsiteY7" fmla="*/ 984908 h 1161397"/>
              <a:gd name="connsiteX8" fmla="*/ 651408 w 6884912"/>
              <a:gd name="connsiteY8" fmla="*/ 984938 h 1161397"/>
              <a:gd name="connsiteX9" fmla="*/ 723108 w 6884912"/>
              <a:gd name="connsiteY9" fmla="*/ 941904 h 1161397"/>
              <a:gd name="connsiteX10" fmla="*/ 797699 w 6884912"/>
              <a:gd name="connsiteY10" fmla="*/ 931362 h 1161397"/>
              <a:gd name="connsiteX11" fmla="*/ 843359 w 6884912"/>
              <a:gd name="connsiteY11" fmla="*/ 910894 h 1161397"/>
              <a:gd name="connsiteX12" fmla="*/ 965215 w 6884912"/>
              <a:gd name="connsiteY12" fmla="*/ 846701 h 1161397"/>
              <a:gd name="connsiteX13" fmla="*/ 1085080 w 6884912"/>
              <a:gd name="connsiteY13" fmla="*/ 776086 h 1161397"/>
              <a:gd name="connsiteX14" fmla="*/ 1131224 w 6884912"/>
              <a:gd name="connsiteY14" fmla="*/ 706160 h 1161397"/>
              <a:gd name="connsiteX15" fmla="*/ 1207847 w 6884912"/>
              <a:gd name="connsiteY15" fmla="*/ 689087 h 1161397"/>
              <a:gd name="connsiteX16" fmla="*/ 1242716 w 6884912"/>
              <a:gd name="connsiteY16" fmla="*/ 698052 h 1161397"/>
              <a:gd name="connsiteX17" fmla="*/ 1299977 w 6884912"/>
              <a:gd name="connsiteY17" fmla="*/ 639196 h 1161397"/>
              <a:gd name="connsiteX18" fmla="*/ 1326190 w 6884912"/>
              <a:gd name="connsiteY18" fmla="*/ 625955 h 1161397"/>
              <a:gd name="connsiteX19" fmla="*/ 1339600 w 6884912"/>
              <a:gd name="connsiteY19" fmla="*/ 616295 h 1161397"/>
              <a:gd name="connsiteX20" fmla="*/ 1340054 w 6884912"/>
              <a:gd name="connsiteY20" fmla="*/ 614022 h 1161397"/>
              <a:gd name="connsiteX21" fmla="*/ 1391606 w 6884912"/>
              <a:gd name="connsiteY21" fmla="*/ 615229 h 1161397"/>
              <a:gd name="connsiteX22" fmla="*/ 1397565 w 6884912"/>
              <a:gd name="connsiteY22" fmla="*/ 611490 h 1161397"/>
              <a:gd name="connsiteX23" fmla="*/ 1432302 w 6884912"/>
              <a:gd name="connsiteY23" fmla="*/ 617267 h 1161397"/>
              <a:gd name="connsiteX24" fmla="*/ 1449644 w 6884912"/>
              <a:gd name="connsiteY24" fmla="*/ 617591 h 1161397"/>
              <a:gd name="connsiteX25" fmla="*/ 1455793 w 6884912"/>
              <a:gd name="connsiteY25" fmla="*/ 623174 h 1161397"/>
              <a:gd name="connsiteX26" fmla="*/ 1480758 w 6884912"/>
              <a:gd name="connsiteY26" fmla="*/ 620863 h 1161397"/>
              <a:gd name="connsiteX27" fmla="*/ 1483154 w 6884912"/>
              <a:gd name="connsiteY27" fmla="*/ 618527 h 1161397"/>
              <a:gd name="connsiteX28" fmla="*/ 1505495 w 6884912"/>
              <a:gd name="connsiteY28" fmla="*/ 624325 h 1161397"/>
              <a:gd name="connsiteX29" fmla="*/ 1526340 w 6884912"/>
              <a:gd name="connsiteY29" fmla="*/ 638496 h 1161397"/>
              <a:gd name="connsiteX30" fmla="*/ 1731986 w 6884912"/>
              <a:gd name="connsiteY30" fmla="*/ 589682 h 1161397"/>
              <a:gd name="connsiteX31" fmla="*/ 1927935 w 6884912"/>
              <a:gd name="connsiteY31" fmla="*/ 628540 h 1161397"/>
              <a:gd name="connsiteX32" fmla="*/ 2039075 w 6884912"/>
              <a:gd name="connsiteY32" fmla="*/ 599964 h 1161397"/>
              <a:gd name="connsiteX33" fmla="*/ 2066980 w 6884912"/>
              <a:gd name="connsiteY33" fmla="*/ 550413 h 1161397"/>
              <a:gd name="connsiteX34" fmla="*/ 2352236 w 6884912"/>
              <a:gd name="connsiteY34" fmla="*/ 519602 h 1161397"/>
              <a:gd name="connsiteX35" fmla="*/ 2420791 w 6884912"/>
              <a:gd name="connsiteY35" fmla="*/ 492826 h 1161397"/>
              <a:gd name="connsiteX36" fmla="*/ 2489932 w 6884912"/>
              <a:gd name="connsiteY36" fmla="*/ 507864 h 1161397"/>
              <a:gd name="connsiteX37" fmla="*/ 2512917 w 6884912"/>
              <a:gd name="connsiteY37" fmla="*/ 489127 h 1161397"/>
              <a:gd name="connsiteX38" fmla="*/ 2516783 w 6884912"/>
              <a:gd name="connsiteY38" fmla="*/ 485473 h 1161397"/>
              <a:gd name="connsiteX39" fmla="*/ 2534360 w 6884912"/>
              <a:gd name="connsiteY39" fmla="*/ 480064 h 1161397"/>
              <a:gd name="connsiteX40" fmla="*/ 2536691 w 6884912"/>
              <a:gd name="connsiteY40" fmla="*/ 467018 h 1161397"/>
              <a:gd name="connsiteX41" fmla="*/ 2561265 w 6884912"/>
              <a:gd name="connsiteY41" fmla="*/ 450623 h 1161397"/>
              <a:gd name="connsiteX42" fmla="*/ 2594349 w 6884912"/>
              <a:gd name="connsiteY42" fmla="*/ 443884 h 1161397"/>
              <a:gd name="connsiteX43" fmla="*/ 2754324 w 6884912"/>
              <a:gd name="connsiteY43" fmla="*/ 424766 h 1161397"/>
              <a:gd name="connsiteX44" fmla="*/ 2848470 w 6884912"/>
              <a:gd name="connsiteY44" fmla="*/ 405966 h 1161397"/>
              <a:gd name="connsiteX45" fmla="*/ 2881772 w 6884912"/>
              <a:gd name="connsiteY45" fmla="*/ 387260 h 1161397"/>
              <a:gd name="connsiteX46" fmla="*/ 2929932 w 6884912"/>
              <a:gd name="connsiteY46" fmla="*/ 368912 h 1161397"/>
              <a:gd name="connsiteX47" fmla="*/ 3013020 w 6884912"/>
              <a:gd name="connsiteY47" fmla="*/ 327578 h 1161397"/>
              <a:gd name="connsiteX48" fmla="*/ 3222191 w 6884912"/>
              <a:gd name="connsiteY48" fmla="*/ 307887 h 1161397"/>
              <a:gd name="connsiteX49" fmla="*/ 3227953 w 6884912"/>
              <a:gd name="connsiteY49" fmla="*/ 297650 h 1161397"/>
              <a:gd name="connsiteX50" fmla="*/ 3510042 w 6884912"/>
              <a:gd name="connsiteY50" fmla="*/ 311820 h 1161397"/>
              <a:gd name="connsiteX51" fmla="*/ 3626773 w 6884912"/>
              <a:gd name="connsiteY51" fmla="*/ 290452 h 1161397"/>
              <a:gd name="connsiteX52" fmla="*/ 3666217 w 6884912"/>
              <a:gd name="connsiteY52" fmla="*/ 273255 h 1161397"/>
              <a:gd name="connsiteX53" fmla="*/ 3732427 w 6884912"/>
              <a:gd name="connsiteY53" fmla="*/ 245039 h 1161397"/>
              <a:gd name="connsiteX54" fmla="*/ 3777022 w 6884912"/>
              <a:gd name="connsiteY54" fmla="*/ 200276 h 1161397"/>
              <a:gd name="connsiteX55" fmla="*/ 3791246 w 6884912"/>
              <a:gd name="connsiteY55" fmla="*/ 189996 h 1161397"/>
              <a:gd name="connsiteX56" fmla="*/ 3819864 w 6884912"/>
              <a:gd name="connsiteY56" fmla="*/ 194605 h 1161397"/>
              <a:gd name="connsiteX57" fmla="*/ 3830398 w 6884912"/>
              <a:gd name="connsiteY57" fmla="*/ 188383 h 1161397"/>
              <a:gd name="connsiteX58" fmla="*/ 3834360 w 6884912"/>
              <a:gd name="connsiteY58" fmla="*/ 188992 h 1161397"/>
              <a:gd name="connsiteX59" fmla="*/ 3843715 w 6884912"/>
              <a:gd name="connsiteY59" fmla="*/ 188752 h 1161397"/>
              <a:gd name="connsiteX60" fmla="*/ 3842609 w 6884912"/>
              <a:gd name="connsiteY60" fmla="*/ 197386 h 1161397"/>
              <a:gd name="connsiteX61" fmla="*/ 3853961 w 6884912"/>
              <a:gd name="connsiteY61" fmla="*/ 213380 h 1161397"/>
              <a:gd name="connsiteX62" fmla="*/ 3907640 w 6884912"/>
              <a:gd name="connsiteY62" fmla="*/ 207568 h 1161397"/>
              <a:gd name="connsiteX63" fmla="*/ 3910449 w 6884912"/>
              <a:gd name="connsiteY63" fmla="*/ 197808 h 1161397"/>
              <a:gd name="connsiteX64" fmla="*/ 3917197 w 6884912"/>
              <a:gd name="connsiteY64" fmla="*/ 196121 h 1161397"/>
              <a:gd name="connsiteX65" fmla="*/ 3922400 w 6884912"/>
              <a:gd name="connsiteY65" fmla="*/ 205056 h 1161397"/>
              <a:gd name="connsiteX66" fmla="*/ 4013061 w 6884912"/>
              <a:gd name="connsiteY66" fmla="*/ 224874 h 1161397"/>
              <a:gd name="connsiteX67" fmla="*/ 4220717 w 6884912"/>
              <a:gd name="connsiteY67" fmla="*/ 192946 h 1161397"/>
              <a:gd name="connsiteX68" fmla="*/ 4228802 w 6884912"/>
              <a:gd name="connsiteY68" fmla="*/ 201468 h 1161397"/>
              <a:gd name="connsiteX69" fmla="*/ 4289361 w 6884912"/>
              <a:gd name="connsiteY69" fmla="*/ 196642 h 1161397"/>
              <a:gd name="connsiteX70" fmla="*/ 4498913 w 6884912"/>
              <a:gd name="connsiteY70" fmla="*/ 118915 h 1161397"/>
              <a:gd name="connsiteX71" fmla="*/ 4617330 w 6884912"/>
              <a:gd name="connsiteY71" fmla="*/ 111163 h 1161397"/>
              <a:gd name="connsiteX72" fmla="*/ 4659778 w 6884912"/>
              <a:gd name="connsiteY72" fmla="*/ 118219 h 1161397"/>
              <a:gd name="connsiteX73" fmla="*/ 4730870 w 6884912"/>
              <a:gd name="connsiteY73" fmla="*/ 129432 h 1161397"/>
              <a:gd name="connsiteX74" fmla="*/ 4844073 w 6884912"/>
              <a:gd name="connsiteY74" fmla="*/ 161768 h 1161397"/>
              <a:gd name="connsiteX75" fmla="*/ 4856454 w 6884912"/>
              <a:gd name="connsiteY75" fmla="*/ 130488 h 1161397"/>
              <a:gd name="connsiteX76" fmla="*/ 4920038 w 6884912"/>
              <a:gd name="connsiteY76" fmla="*/ 140418 h 1161397"/>
              <a:gd name="connsiteX77" fmla="*/ 5016639 w 6884912"/>
              <a:gd name="connsiteY77" fmla="*/ 158905 h 1161397"/>
              <a:gd name="connsiteX78" fmla="*/ 5072009 w 6884912"/>
              <a:gd name="connsiteY78" fmla="*/ 161502 h 1161397"/>
              <a:gd name="connsiteX79" fmla="*/ 5223626 w 6884912"/>
              <a:gd name="connsiteY79" fmla="*/ 177356 h 1161397"/>
              <a:gd name="connsiteX80" fmla="*/ 5375773 w 6884912"/>
              <a:gd name="connsiteY80" fmla="*/ 199913 h 1161397"/>
              <a:gd name="connsiteX81" fmla="*/ 5467502 w 6884912"/>
              <a:gd name="connsiteY81" fmla="*/ 250963 h 1161397"/>
              <a:gd name="connsiteX82" fmla="*/ 5592395 w 6884912"/>
              <a:gd name="connsiteY82" fmla="*/ 265434 h 1161397"/>
              <a:gd name="connsiteX83" fmla="*/ 5613532 w 6884912"/>
              <a:gd name="connsiteY83" fmla="*/ 273379 h 1161397"/>
              <a:gd name="connsiteX84" fmla="*/ 5642173 w 6884912"/>
              <a:gd name="connsiteY84" fmla="*/ 266904 h 1161397"/>
              <a:gd name="connsiteX85" fmla="*/ 5756910 w 6884912"/>
              <a:gd name="connsiteY85" fmla="*/ 239211 h 1161397"/>
              <a:gd name="connsiteX86" fmla="*/ 5846667 w 6884912"/>
              <a:gd name="connsiteY86" fmla="*/ 201786 h 1161397"/>
              <a:gd name="connsiteX87" fmla="*/ 5960732 w 6884912"/>
              <a:gd name="connsiteY87" fmla="*/ 220708 h 1161397"/>
              <a:gd name="connsiteX88" fmla="*/ 6029542 w 6884912"/>
              <a:gd name="connsiteY88" fmla="*/ 210339 h 1161397"/>
              <a:gd name="connsiteX89" fmla="*/ 6141123 w 6884912"/>
              <a:gd name="connsiteY89" fmla="*/ 159923 h 1161397"/>
              <a:gd name="connsiteX90" fmla="*/ 6290640 w 6884912"/>
              <a:gd name="connsiteY90" fmla="*/ 167441 h 1161397"/>
              <a:gd name="connsiteX91" fmla="*/ 6322806 w 6884912"/>
              <a:gd name="connsiteY91" fmla="*/ 213293 h 1161397"/>
              <a:gd name="connsiteX92" fmla="*/ 6380420 w 6884912"/>
              <a:gd name="connsiteY92" fmla="*/ 173195 h 1161397"/>
              <a:gd name="connsiteX93" fmla="*/ 6507891 w 6884912"/>
              <a:gd name="connsiteY93" fmla="*/ 118474 h 1161397"/>
              <a:gd name="connsiteX94" fmla="*/ 6571807 w 6884912"/>
              <a:gd name="connsiteY94" fmla="*/ 98636 h 1161397"/>
              <a:gd name="connsiteX95" fmla="*/ 6671880 w 6884912"/>
              <a:gd name="connsiteY95" fmla="*/ 82931 h 1161397"/>
              <a:gd name="connsiteX96" fmla="*/ 6702266 w 6884912"/>
              <a:gd name="connsiteY96" fmla="*/ 75470 h 1161397"/>
              <a:gd name="connsiteX97" fmla="*/ 6845802 w 6884912"/>
              <a:gd name="connsiteY97" fmla="*/ 24496 h 1161397"/>
              <a:gd name="connsiteX98" fmla="*/ 6884912 w 6884912"/>
              <a:gd name="connsiteY98"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548162 w 6884912"/>
              <a:gd name="connsiteY7" fmla="*/ 984908 h 1161397"/>
              <a:gd name="connsiteX8" fmla="*/ 651408 w 6884912"/>
              <a:gd name="connsiteY8" fmla="*/ 984938 h 1161397"/>
              <a:gd name="connsiteX9" fmla="*/ 723108 w 6884912"/>
              <a:gd name="connsiteY9" fmla="*/ 941904 h 1161397"/>
              <a:gd name="connsiteX10" fmla="*/ 797699 w 6884912"/>
              <a:gd name="connsiteY10" fmla="*/ 931362 h 1161397"/>
              <a:gd name="connsiteX11" fmla="*/ 843359 w 6884912"/>
              <a:gd name="connsiteY11" fmla="*/ 910894 h 1161397"/>
              <a:gd name="connsiteX12" fmla="*/ 965215 w 6884912"/>
              <a:gd name="connsiteY12" fmla="*/ 846701 h 1161397"/>
              <a:gd name="connsiteX13" fmla="*/ 1085080 w 6884912"/>
              <a:gd name="connsiteY13" fmla="*/ 776086 h 1161397"/>
              <a:gd name="connsiteX14" fmla="*/ 1137166 w 6884912"/>
              <a:gd name="connsiteY14" fmla="*/ 744338 h 1161397"/>
              <a:gd name="connsiteX15" fmla="*/ 1207847 w 6884912"/>
              <a:gd name="connsiteY15" fmla="*/ 689087 h 1161397"/>
              <a:gd name="connsiteX16" fmla="*/ 1242716 w 6884912"/>
              <a:gd name="connsiteY16" fmla="*/ 698052 h 1161397"/>
              <a:gd name="connsiteX17" fmla="*/ 1299977 w 6884912"/>
              <a:gd name="connsiteY17" fmla="*/ 639196 h 1161397"/>
              <a:gd name="connsiteX18" fmla="*/ 1326190 w 6884912"/>
              <a:gd name="connsiteY18" fmla="*/ 625955 h 1161397"/>
              <a:gd name="connsiteX19" fmla="*/ 1339600 w 6884912"/>
              <a:gd name="connsiteY19" fmla="*/ 616295 h 1161397"/>
              <a:gd name="connsiteX20" fmla="*/ 1340054 w 6884912"/>
              <a:gd name="connsiteY20" fmla="*/ 614022 h 1161397"/>
              <a:gd name="connsiteX21" fmla="*/ 1391606 w 6884912"/>
              <a:gd name="connsiteY21" fmla="*/ 615229 h 1161397"/>
              <a:gd name="connsiteX22" fmla="*/ 1397565 w 6884912"/>
              <a:gd name="connsiteY22" fmla="*/ 611490 h 1161397"/>
              <a:gd name="connsiteX23" fmla="*/ 1432302 w 6884912"/>
              <a:gd name="connsiteY23" fmla="*/ 617267 h 1161397"/>
              <a:gd name="connsiteX24" fmla="*/ 1449644 w 6884912"/>
              <a:gd name="connsiteY24" fmla="*/ 617591 h 1161397"/>
              <a:gd name="connsiteX25" fmla="*/ 1455793 w 6884912"/>
              <a:gd name="connsiteY25" fmla="*/ 623174 h 1161397"/>
              <a:gd name="connsiteX26" fmla="*/ 1480758 w 6884912"/>
              <a:gd name="connsiteY26" fmla="*/ 620863 h 1161397"/>
              <a:gd name="connsiteX27" fmla="*/ 1483154 w 6884912"/>
              <a:gd name="connsiteY27" fmla="*/ 618527 h 1161397"/>
              <a:gd name="connsiteX28" fmla="*/ 1505495 w 6884912"/>
              <a:gd name="connsiteY28" fmla="*/ 624325 h 1161397"/>
              <a:gd name="connsiteX29" fmla="*/ 1526340 w 6884912"/>
              <a:gd name="connsiteY29" fmla="*/ 638496 h 1161397"/>
              <a:gd name="connsiteX30" fmla="*/ 1731986 w 6884912"/>
              <a:gd name="connsiteY30" fmla="*/ 589682 h 1161397"/>
              <a:gd name="connsiteX31" fmla="*/ 1927935 w 6884912"/>
              <a:gd name="connsiteY31" fmla="*/ 628540 h 1161397"/>
              <a:gd name="connsiteX32" fmla="*/ 2039075 w 6884912"/>
              <a:gd name="connsiteY32" fmla="*/ 599964 h 1161397"/>
              <a:gd name="connsiteX33" fmla="*/ 2066980 w 6884912"/>
              <a:gd name="connsiteY33" fmla="*/ 550413 h 1161397"/>
              <a:gd name="connsiteX34" fmla="*/ 2352236 w 6884912"/>
              <a:gd name="connsiteY34" fmla="*/ 519602 h 1161397"/>
              <a:gd name="connsiteX35" fmla="*/ 2420791 w 6884912"/>
              <a:gd name="connsiteY35" fmla="*/ 492826 h 1161397"/>
              <a:gd name="connsiteX36" fmla="*/ 2489932 w 6884912"/>
              <a:gd name="connsiteY36" fmla="*/ 507864 h 1161397"/>
              <a:gd name="connsiteX37" fmla="*/ 2512917 w 6884912"/>
              <a:gd name="connsiteY37" fmla="*/ 489127 h 1161397"/>
              <a:gd name="connsiteX38" fmla="*/ 2516783 w 6884912"/>
              <a:gd name="connsiteY38" fmla="*/ 485473 h 1161397"/>
              <a:gd name="connsiteX39" fmla="*/ 2534360 w 6884912"/>
              <a:gd name="connsiteY39" fmla="*/ 480064 h 1161397"/>
              <a:gd name="connsiteX40" fmla="*/ 2536691 w 6884912"/>
              <a:gd name="connsiteY40" fmla="*/ 467018 h 1161397"/>
              <a:gd name="connsiteX41" fmla="*/ 2561265 w 6884912"/>
              <a:gd name="connsiteY41" fmla="*/ 450623 h 1161397"/>
              <a:gd name="connsiteX42" fmla="*/ 2594349 w 6884912"/>
              <a:gd name="connsiteY42" fmla="*/ 443884 h 1161397"/>
              <a:gd name="connsiteX43" fmla="*/ 2754324 w 6884912"/>
              <a:gd name="connsiteY43" fmla="*/ 424766 h 1161397"/>
              <a:gd name="connsiteX44" fmla="*/ 2848470 w 6884912"/>
              <a:gd name="connsiteY44" fmla="*/ 405966 h 1161397"/>
              <a:gd name="connsiteX45" fmla="*/ 2881772 w 6884912"/>
              <a:gd name="connsiteY45" fmla="*/ 387260 h 1161397"/>
              <a:gd name="connsiteX46" fmla="*/ 2929932 w 6884912"/>
              <a:gd name="connsiteY46" fmla="*/ 368912 h 1161397"/>
              <a:gd name="connsiteX47" fmla="*/ 3013020 w 6884912"/>
              <a:gd name="connsiteY47" fmla="*/ 327578 h 1161397"/>
              <a:gd name="connsiteX48" fmla="*/ 3222191 w 6884912"/>
              <a:gd name="connsiteY48" fmla="*/ 307887 h 1161397"/>
              <a:gd name="connsiteX49" fmla="*/ 3227953 w 6884912"/>
              <a:gd name="connsiteY49" fmla="*/ 297650 h 1161397"/>
              <a:gd name="connsiteX50" fmla="*/ 3510042 w 6884912"/>
              <a:gd name="connsiteY50" fmla="*/ 311820 h 1161397"/>
              <a:gd name="connsiteX51" fmla="*/ 3626773 w 6884912"/>
              <a:gd name="connsiteY51" fmla="*/ 290452 h 1161397"/>
              <a:gd name="connsiteX52" fmla="*/ 3666217 w 6884912"/>
              <a:gd name="connsiteY52" fmla="*/ 273255 h 1161397"/>
              <a:gd name="connsiteX53" fmla="*/ 3732427 w 6884912"/>
              <a:gd name="connsiteY53" fmla="*/ 245039 h 1161397"/>
              <a:gd name="connsiteX54" fmla="*/ 3777022 w 6884912"/>
              <a:gd name="connsiteY54" fmla="*/ 200276 h 1161397"/>
              <a:gd name="connsiteX55" fmla="*/ 3791246 w 6884912"/>
              <a:gd name="connsiteY55" fmla="*/ 189996 h 1161397"/>
              <a:gd name="connsiteX56" fmla="*/ 3819864 w 6884912"/>
              <a:gd name="connsiteY56" fmla="*/ 194605 h 1161397"/>
              <a:gd name="connsiteX57" fmla="*/ 3830398 w 6884912"/>
              <a:gd name="connsiteY57" fmla="*/ 188383 h 1161397"/>
              <a:gd name="connsiteX58" fmla="*/ 3834360 w 6884912"/>
              <a:gd name="connsiteY58" fmla="*/ 188992 h 1161397"/>
              <a:gd name="connsiteX59" fmla="*/ 3843715 w 6884912"/>
              <a:gd name="connsiteY59" fmla="*/ 188752 h 1161397"/>
              <a:gd name="connsiteX60" fmla="*/ 3842609 w 6884912"/>
              <a:gd name="connsiteY60" fmla="*/ 197386 h 1161397"/>
              <a:gd name="connsiteX61" fmla="*/ 3853961 w 6884912"/>
              <a:gd name="connsiteY61" fmla="*/ 213380 h 1161397"/>
              <a:gd name="connsiteX62" fmla="*/ 3907640 w 6884912"/>
              <a:gd name="connsiteY62" fmla="*/ 207568 h 1161397"/>
              <a:gd name="connsiteX63" fmla="*/ 3910449 w 6884912"/>
              <a:gd name="connsiteY63" fmla="*/ 197808 h 1161397"/>
              <a:gd name="connsiteX64" fmla="*/ 3917197 w 6884912"/>
              <a:gd name="connsiteY64" fmla="*/ 196121 h 1161397"/>
              <a:gd name="connsiteX65" fmla="*/ 3922400 w 6884912"/>
              <a:gd name="connsiteY65" fmla="*/ 205056 h 1161397"/>
              <a:gd name="connsiteX66" fmla="*/ 4013061 w 6884912"/>
              <a:gd name="connsiteY66" fmla="*/ 224874 h 1161397"/>
              <a:gd name="connsiteX67" fmla="*/ 4220717 w 6884912"/>
              <a:gd name="connsiteY67" fmla="*/ 192946 h 1161397"/>
              <a:gd name="connsiteX68" fmla="*/ 4228802 w 6884912"/>
              <a:gd name="connsiteY68" fmla="*/ 201468 h 1161397"/>
              <a:gd name="connsiteX69" fmla="*/ 4289361 w 6884912"/>
              <a:gd name="connsiteY69" fmla="*/ 196642 h 1161397"/>
              <a:gd name="connsiteX70" fmla="*/ 4498913 w 6884912"/>
              <a:gd name="connsiteY70" fmla="*/ 118915 h 1161397"/>
              <a:gd name="connsiteX71" fmla="*/ 4617330 w 6884912"/>
              <a:gd name="connsiteY71" fmla="*/ 111163 h 1161397"/>
              <a:gd name="connsiteX72" fmla="*/ 4659778 w 6884912"/>
              <a:gd name="connsiteY72" fmla="*/ 118219 h 1161397"/>
              <a:gd name="connsiteX73" fmla="*/ 4730870 w 6884912"/>
              <a:gd name="connsiteY73" fmla="*/ 129432 h 1161397"/>
              <a:gd name="connsiteX74" fmla="*/ 4844073 w 6884912"/>
              <a:gd name="connsiteY74" fmla="*/ 161768 h 1161397"/>
              <a:gd name="connsiteX75" fmla="*/ 4856454 w 6884912"/>
              <a:gd name="connsiteY75" fmla="*/ 130488 h 1161397"/>
              <a:gd name="connsiteX76" fmla="*/ 4920038 w 6884912"/>
              <a:gd name="connsiteY76" fmla="*/ 140418 h 1161397"/>
              <a:gd name="connsiteX77" fmla="*/ 5016639 w 6884912"/>
              <a:gd name="connsiteY77" fmla="*/ 158905 h 1161397"/>
              <a:gd name="connsiteX78" fmla="*/ 5072009 w 6884912"/>
              <a:gd name="connsiteY78" fmla="*/ 161502 h 1161397"/>
              <a:gd name="connsiteX79" fmla="*/ 5223626 w 6884912"/>
              <a:gd name="connsiteY79" fmla="*/ 177356 h 1161397"/>
              <a:gd name="connsiteX80" fmla="*/ 5375773 w 6884912"/>
              <a:gd name="connsiteY80" fmla="*/ 199913 h 1161397"/>
              <a:gd name="connsiteX81" fmla="*/ 5467502 w 6884912"/>
              <a:gd name="connsiteY81" fmla="*/ 250963 h 1161397"/>
              <a:gd name="connsiteX82" fmla="*/ 5592395 w 6884912"/>
              <a:gd name="connsiteY82" fmla="*/ 265434 h 1161397"/>
              <a:gd name="connsiteX83" fmla="*/ 5613532 w 6884912"/>
              <a:gd name="connsiteY83" fmla="*/ 273379 h 1161397"/>
              <a:gd name="connsiteX84" fmla="*/ 5642173 w 6884912"/>
              <a:gd name="connsiteY84" fmla="*/ 266904 h 1161397"/>
              <a:gd name="connsiteX85" fmla="*/ 5756910 w 6884912"/>
              <a:gd name="connsiteY85" fmla="*/ 239211 h 1161397"/>
              <a:gd name="connsiteX86" fmla="*/ 5846667 w 6884912"/>
              <a:gd name="connsiteY86" fmla="*/ 201786 h 1161397"/>
              <a:gd name="connsiteX87" fmla="*/ 5960732 w 6884912"/>
              <a:gd name="connsiteY87" fmla="*/ 220708 h 1161397"/>
              <a:gd name="connsiteX88" fmla="*/ 6029542 w 6884912"/>
              <a:gd name="connsiteY88" fmla="*/ 210339 h 1161397"/>
              <a:gd name="connsiteX89" fmla="*/ 6141123 w 6884912"/>
              <a:gd name="connsiteY89" fmla="*/ 159923 h 1161397"/>
              <a:gd name="connsiteX90" fmla="*/ 6290640 w 6884912"/>
              <a:gd name="connsiteY90" fmla="*/ 167441 h 1161397"/>
              <a:gd name="connsiteX91" fmla="*/ 6322806 w 6884912"/>
              <a:gd name="connsiteY91" fmla="*/ 213293 h 1161397"/>
              <a:gd name="connsiteX92" fmla="*/ 6380420 w 6884912"/>
              <a:gd name="connsiteY92" fmla="*/ 173195 h 1161397"/>
              <a:gd name="connsiteX93" fmla="*/ 6507891 w 6884912"/>
              <a:gd name="connsiteY93" fmla="*/ 118474 h 1161397"/>
              <a:gd name="connsiteX94" fmla="*/ 6571807 w 6884912"/>
              <a:gd name="connsiteY94" fmla="*/ 98636 h 1161397"/>
              <a:gd name="connsiteX95" fmla="*/ 6671880 w 6884912"/>
              <a:gd name="connsiteY95" fmla="*/ 82931 h 1161397"/>
              <a:gd name="connsiteX96" fmla="*/ 6702266 w 6884912"/>
              <a:gd name="connsiteY96" fmla="*/ 75470 h 1161397"/>
              <a:gd name="connsiteX97" fmla="*/ 6845802 w 6884912"/>
              <a:gd name="connsiteY97" fmla="*/ 24496 h 1161397"/>
              <a:gd name="connsiteX98" fmla="*/ 6884912 w 6884912"/>
              <a:gd name="connsiteY98" fmla="*/ 0 h 116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6884912" h="1161397">
                <a:moveTo>
                  <a:pt x="6884912" y="0"/>
                </a:moveTo>
                <a:lnTo>
                  <a:pt x="6884912" y="1161397"/>
                </a:lnTo>
                <a:lnTo>
                  <a:pt x="0" y="1161397"/>
                </a:lnTo>
                <a:lnTo>
                  <a:pt x="27135" y="1147460"/>
                </a:lnTo>
                <a:cubicBezTo>
                  <a:pt x="57431" y="1167048"/>
                  <a:pt x="61886" y="1088181"/>
                  <a:pt x="115388" y="1111320"/>
                </a:cubicBezTo>
                <a:cubicBezTo>
                  <a:pt x="146435" y="1096221"/>
                  <a:pt x="156823" y="1079485"/>
                  <a:pt x="213420" y="1056868"/>
                </a:cubicBezTo>
                <a:cubicBezTo>
                  <a:pt x="288217" y="1040787"/>
                  <a:pt x="383333" y="1044881"/>
                  <a:pt x="454970" y="1023343"/>
                </a:cubicBezTo>
                <a:cubicBezTo>
                  <a:pt x="440966" y="999969"/>
                  <a:pt x="571419" y="1006841"/>
                  <a:pt x="548162" y="984908"/>
                </a:cubicBezTo>
                <a:cubicBezTo>
                  <a:pt x="561321" y="956563"/>
                  <a:pt x="637415" y="1010272"/>
                  <a:pt x="651408" y="984938"/>
                </a:cubicBezTo>
                <a:cubicBezTo>
                  <a:pt x="671652" y="980952"/>
                  <a:pt x="698726" y="950833"/>
                  <a:pt x="723108" y="941904"/>
                </a:cubicBezTo>
                <a:cubicBezTo>
                  <a:pt x="760262" y="946949"/>
                  <a:pt x="757827" y="957145"/>
                  <a:pt x="797699" y="931362"/>
                </a:cubicBezTo>
                <a:cubicBezTo>
                  <a:pt x="821097" y="940623"/>
                  <a:pt x="833565" y="929189"/>
                  <a:pt x="843359" y="910894"/>
                </a:cubicBezTo>
                <a:cubicBezTo>
                  <a:pt x="887668" y="902160"/>
                  <a:pt x="919738" y="869376"/>
                  <a:pt x="965215" y="846701"/>
                </a:cubicBezTo>
                <a:cubicBezTo>
                  <a:pt x="1023081" y="848019"/>
                  <a:pt x="1036422" y="800154"/>
                  <a:pt x="1085080" y="776086"/>
                </a:cubicBezTo>
                <a:cubicBezTo>
                  <a:pt x="1140763" y="795544"/>
                  <a:pt x="1116251" y="768649"/>
                  <a:pt x="1137166" y="744338"/>
                </a:cubicBezTo>
                <a:lnTo>
                  <a:pt x="1207847" y="689087"/>
                </a:lnTo>
                <a:cubicBezTo>
                  <a:pt x="1226429" y="687736"/>
                  <a:pt x="1222409" y="707958"/>
                  <a:pt x="1242716" y="698052"/>
                </a:cubicBezTo>
                <a:cubicBezTo>
                  <a:pt x="1250387" y="668345"/>
                  <a:pt x="1318259" y="689091"/>
                  <a:pt x="1299977" y="639196"/>
                </a:cubicBezTo>
                <a:cubicBezTo>
                  <a:pt x="1323072" y="639367"/>
                  <a:pt x="1341279" y="658105"/>
                  <a:pt x="1326190" y="625955"/>
                </a:cubicBezTo>
                <a:cubicBezTo>
                  <a:pt x="1333572" y="625050"/>
                  <a:pt x="1337406" y="621362"/>
                  <a:pt x="1339600" y="616295"/>
                </a:cubicBezTo>
                <a:cubicBezTo>
                  <a:pt x="1339751" y="615537"/>
                  <a:pt x="1339903" y="614780"/>
                  <a:pt x="1340054" y="614022"/>
                </a:cubicBezTo>
                <a:lnTo>
                  <a:pt x="1391606" y="615229"/>
                </a:lnTo>
                <a:lnTo>
                  <a:pt x="1397565" y="611490"/>
                </a:lnTo>
                <a:lnTo>
                  <a:pt x="1432302" y="617267"/>
                </a:lnTo>
                <a:lnTo>
                  <a:pt x="1449644" y="617591"/>
                </a:lnTo>
                <a:lnTo>
                  <a:pt x="1455793" y="623174"/>
                </a:lnTo>
                <a:cubicBezTo>
                  <a:pt x="1461744" y="626151"/>
                  <a:pt x="1469373" y="626493"/>
                  <a:pt x="1480758" y="620863"/>
                </a:cubicBezTo>
                <a:lnTo>
                  <a:pt x="1483154" y="618527"/>
                </a:lnTo>
                <a:lnTo>
                  <a:pt x="1505495" y="624325"/>
                </a:lnTo>
                <a:cubicBezTo>
                  <a:pt x="1512992" y="627532"/>
                  <a:pt x="1520025" y="632078"/>
                  <a:pt x="1526340" y="638496"/>
                </a:cubicBezTo>
                <a:cubicBezTo>
                  <a:pt x="1586113" y="586768"/>
                  <a:pt x="1659006" y="610309"/>
                  <a:pt x="1731986" y="589682"/>
                </a:cubicBezTo>
                <a:cubicBezTo>
                  <a:pt x="1750397" y="523106"/>
                  <a:pt x="1896056" y="573257"/>
                  <a:pt x="1927935" y="628540"/>
                </a:cubicBezTo>
                <a:cubicBezTo>
                  <a:pt x="1912854" y="559823"/>
                  <a:pt x="2112261" y="676347"/>
                  <a:pt x="2039075" y="599964"/>
                </a:cubicBezTo>
                <a:cubicBezTo>
                  <a:pt x="2066036" y="601198"/>
                  <a:pt x="2086366" y="569532"/>
                  <a:pt x="2066980" y="550413"/>
                </a:cubicBezTo>
                <a:cubicBezTo>
                  <a:pt x="2155364" y="582582"/>
                  <a:pt x="2259548" y="514786"/>
                  <a:pt x="2352236" y="519602"/>
                </a:cubicBezTo>
                <a:cubicBezTo>
                  <a:pt x="2388450" y="459394"/>
                  <a:pt x="2373298" y="511682"/>
                  <a:pt x="2420791" y="492826"/>
                </a:cubicBezTo>
                <a:cubicBezTo>
                  <a:pt x="2417962" y="542563"/>
                  <a:pt x="2475071" y="455098"/>
                  <a:pt x="2489932" y="507864"/>
                </a:cubicBezTo>
                <a:cubicBezTo>
                  <a:pt x="2498105" y="502761"/>
                  <a:pt x="2505553" y="496153"/>
                  <a:pt x="2512917" y="489127"/>
                </a:cubicBezTo>
                <a:lnTo>
                  <a:pt x="2516783" y="485473"/>
                </a:lnTo>
                <a:lnTo>
                  <a:pt x="2534360" y="480064"/>
                </a:lnTo>
                <a:lnTo>
                  <a:pt x="2536691" y="467018"/>
                </a:lnTo>
                <a:lnTo>
                  <a:pt x="2561265" y="450623"/>
                </a:lnTo>
                <a:cubicBezTo>
                  <a:pt x="2570872" y="446262"/>
                  <a:pt x="2581686" y="443655"/>
                  <a:pt x="2594349" y="443884"/>
                </a:cubicBezTo>
                <a:cubicBezTo>
                  <a:pt x="2640435" y="464638"/>
                  <a:pt x="2696955" y="396361"/>
                  <a:pt x="2754324" y="424766"/>
                </a:cubicBezTo>
                <a:cubicBezTo>
                  <a:pt x="2775130" y="430896"/>
                  <a:pt x="2837731" y="423458"/>
                  <a:pt x="2848470" y="405966"/>
                </a:cubicBezTo>
                <a:cubicBezTo>
                  <a:pt x="2861295" y="401100"/>
                  <a:pt x="2876936" y="405309"/>
                  <a:pt x="2881772" y="387260"/>
                </a:cubicBezTo>
                <a:cubicBezTo>
                  <a:pt x="2890299" y="365261"/>
                  <a:pt x="2938134" y="392997"/>
                  <a:pt x="2929932" y="368912"/>
                </a:cubicBezTo>
                <a:cubicBezTo>
                  <a:pt x="2963844" y="387799"/>
                  <a:pt x="2986550" y="341223"/>
                  <a:pt x="3013020" y="327578"/>
                </a:cubicBezTo>
                <a:cubicBezTo>
                  <a:pt x="3061730" y="317407"/>
                  <a:pt x="3186369" y="312875"/>
                  <a:pt x="3222191" y="307887"/>
                </a:cubicBezTo>
                <a:cubicBezTo>
                  <a:pt x="3223593" y="304249"/>
                  <a:pt x="3179978" y="296995"/>
                  <a:pt x="3227953" y="297650"/>
                </a:cubicBezTo>
                <a:cubicBezTo>
                  <a:pt x="3275928" y="298306"/>
                  <a:pt x="3443572" y="313020"/>
                  <a:pt x="3510042" y="311820"/>
                </a:cubicBezTo>
                <a:cubicBezTo>
                  <a:pt x="3585274" y="306641"/>
                  <a:pt x="3525753" y="258887"/>
                  <a:pt x="3626773" y="290452"/>
                </a:cubicBezTo>
                <a:cubicBezTo>
                  <a:pt x="3633124" y="269835"/>
                  <a:pt x="3644693" y="267134"/>
                  <a:pt x="3666217" y="273255"/>
                </a:cubicBezTo>
                <a:cubicBezTo>
                  <a:pt x="3702502" y="269310"/>
                  <a:pt x="3690563" y="221720"/>
                  <a:pt x="3732427" y="245039"/>
                </a:cubicBezTo>
                <a:cubicBezTo>
                  <a:pt x="3720985" y="220241"/>
                  <a:pt x="3798776" y="224539"/>
                  <a:pt x="3777022" y="200276"/>
                </a:cubicBezTo>
                <a:cubicBezTo>
                  <a:pt x="3781759" y="193499"/>
                  <a:pt x="3786499" y="190723"/>
                  <a:pt x="3791246" y="189996"/>
                </a:cubicBezTo>
                <a:cubicBezTo>
                  <a:pt x="3800740" y="188542"/>
                  <a:pt x="3810265" y="195284"/>
                  <a:pt x="3819864" y="194605"/>
                </a:cubicBezTo>
                <a:lnTo>
                  <a:pt x="3830398" y="188383"/>
                </a:lnTo>
                <a:lnTo>
                  <a:pt x="3834360" y="188992"/>
                </a:lnTo>
                <a:lnTo>
                  <a:pt x="3843715" y="188752"/>
                </a:lnTo>
                <a:lnTo>
                  <a:pt x="3842609" y="197386"/>
                </a:lnTo>
                <a:cubicBezTo>
                  <a:pt x="3840673" y="205638"/>
                  <a:pt x="3839248" y="214671"/>
                  <a:pt x="3853961" y="213380"/>
                </a:cubicBezTo>
                <a:cubicBezTo>
                  <a:pt x="3884396" y="206569"/>
                  <a:pt x="3895082" y="241941"/>
                  <a:pt x="3907640" y="207568"/>
                </a:cubicBezTo>
                <a:lnTo>
                  <a:pt x="3910449" y="197808"/>
                </a:lnTo>
                <a:lnTo>
                  <a:pt x="3917197" y="196121"/>
                </a:lnTo>
                <a:cubicBezTo>
                  <a:pt x="3920833" y="196372"/>
                  <a:pt x="3922919" y="198717"/>
                  <a:pt x="3922400" y="205056"/>
                </a:cubicBezTo>
                <a:cubicBezTo>
                  <a:pt x="3950680" y="178467"/>
                  <a:pt x="3984062" y="218098"/>
                  <a:pt x="4013061" y="224874"/>
                </a:cubicBezTo>
                <a:cubicBezTo>
                  <a:pt x="4062781" y="222856"/>
                  <a:pt x="4184760" y="196847"/>
                  <a:pt x="4220717" y="192946"/>
                </a:cubicBezTo>
                <a:cubicBezTo>
                  <a:pt x="4222964" y="196132"/>
                  <a:pt x="4225687" y="199002"/>
                  <a:pt x="4228802" y="201468"/>
                </a:cubicBezTo>
                <a:cubicBezTo>
                  <a:pt x="4246898" y="215792"/>
                  <a:pt x="4274013" y="213632"/>
                  <a:pt x="4289361" y="196642"/>
                </a:cubicBezTo>
                <a:cubicBezTo>
                  <a:pt x="4363212" y="140627"/>
                  <a:pt x="4433598" y="135488"/>
                  <a:pt x="4498913" y="118915"/>
                </a:cubicBezTo>
                <a:cubicBezTo>
                  <a:pt x="4573135" y="105586"/>
                  <a:pt x="4527062" y="166416"/>
                  <a:pt x="4617330" y="111163"/>
                </a:cubicBezTo>
                <a:cubicBezTo>
                  <a:pt x="4628518" y="129608"/>
                  <a:pt x="4640397" y="129405"/>
                  <a:pt x="4659778" y="118219"/>
                </a:cubicBezTo>
                <a:cubicBezTo>
                  <a:pt x="4695929" y="113193"/>
                  <a:pt x="4695958" y="162259"/>
                  <a:pt x="4730870" y="129432"/>
                </a:cubicBezTo>
                <a:cubicBezTo>
                  <a:pt x="4761586" y="136690"/>
                  <a:pt x="4823142" y="161592"/>
                  <a:pt x="4844073" y="161768"/>
                </a:cubicBezTo>
                <a:cubicBezTo>
                  <a:pt x="4870797" y="164132"/>
                  <a:pt x="4827288" y="135164"/>
                  <a:pt x="4856454" y="130488"/>
                </a:cubicBezTo>
                <a:cubicBezTo>
                  <a:pt x="4892086" y="129553"/>
                  <a:pt x="4889263" y="81477"/>
                  <a:pt x="4920038" y="140418"/>
                </a:cubicBezTo>
                <a:cubicBezTo>
                  <a:pt x="4956358" y="122308"/>
                  <a:pt x="4965108" y="149263"/>
                  <a:pt x="5016639" y="158905"/>
                </a:cubicBezTo>
                <a:cubicBezTo>
                  <a:pt x="5037063" y="141828"/>
                  <a:pt x="5054534" y="147986"/>
                  <a:pt x="5072009" y="161502"/>
                </a:cubicBezTo>
                <a:cubicBezTo>
                  <a:pt x="5121260" y="153653"/>
                  <a:pt x="5167555" y="172635"/>
                  <a:pt x="5223626" y="177356"/>
                </a:cubicBezTo>
                <a:cubicBezTo>
                  <a:pt x="5282824" y="155243"/>
                  <a:pt x="5315859" y="195041"/>
                  <a:pt x="5375773" y="199913"/>
                </a:cubicBezTo>
                <a:cubicBezTo>
                  <a:pt x="5432511" y="156218"/>
                  <a:pt x="5417550" y="256036"/>
                  <a:pt x="5467502" y="250963"/>
                </a:cubicBezTo>
                <a:cubicBezTo>
                  <a:pt x="5547124" y="209975"/>
                  <a:pt x="5467171" y="283839"/>
                  <a:pt x="5592395" y="265434"/>
                </a:cubicBezTo>
                <a:cubicBezTo>
                  <a:pt x="5599201" y="258867"/>
                  <a:pt x="5614752" y="264706"/>
                  <a:pt x="5613532" y="273379"/>
                </a:cubicBezTo>
                <a:cubicBezTo>
                  <a:pt x="5621390" y="270408"/>
                  <a:pt x="5639720" y="253173"/>
                  <a:pt x="5642173" y="266904"/>
                </a:cubicBezTo>
                <a:cubicBezTo>
                  <a:pt x="5682296" y="267049"/>
                  <a:pt x="5721812" y="257513"/>
                  <a:pt x="5756910" y="239211"/>
                </a:cubicBezTo>
                <a:cubicBezTo>
                  <a:pt x="5834998" y="260050"/>
                  <a:pt x="5790596" y="197229"/>
                  <a:pt x="5846667" y="201786"/>
                </a:cubicBezTo>
                <a:cubicBezTo>
                  <a:pt x="5892444" y="227312"/>
                  <a:pt x="5908324" y="204527"/>
                  <a:pt x="5960732" y="220708"/>
                </a:cubicBezTo>
                <a:cubicBezTo>
                  <a:pt x="5977124" y="175349"/>
                  <a:pt x="6009640" y="223654"/>
                  <a:pt x="6029542" y="210339"/>
                </a:cubicBezTo>
                <a:cubicBezTo>
                  <a:pt x="6063108" y="261420"/>
                  <a:pt x="6107411" y="160034"/>
                  <a:pt x="6141123" y="159923"/>
                </a:cubicBezTo>
                <a:cubicBezTo>
                  <a:pt x="6198068" y="167749"/>
                  <a:pt x="6260628" y="219715"/>
                  <a:pt x="6290640" y="167441"/>
                </a:cubicBezTo>
                <a:cubicBezTo>
                  <a:pt x="6295193" y="188689"/>
                  <a:pt x="6290494" y="217816"/>
                  <a:pt x="6322806" y="213293"/>
                </a:cubicBezTo>
                <a:cubicBezTo>
                  <a:pt x="6337769" y="214252"/>
                  <a:pt x="6349573" y="188998"/>
                  <a:pt x="6380420" y="173195"/>
                </a:cubicBezTo>
                <a:cubicBezTo>
                  <a:pt x="6420580" y="151473"/>
                  <a:pt x="6513519" y="179296"/>
                  <a:pt x="6507891" y="118474"/>
                </a:cubicBezTo>
                <a:cubicBezTo>
                  <a:pt x="6519398" y="82452"/>
                  <a:pt x="6571830" y="137398"/>
                  <a:pt x="6571807" y="98636"/>
                </a:cubicBezTo>
                <a:cubicBezTo>
                  <a:pt x="6594702" y="123421"/>
                  <a:pt x="6634676" y="82071"/>
                  <a:pt x="6671880" y="82931"/>
                </a:cubicBezTo>
                <a:cubicBezTo>
                  <a:pt x="6678855" y="65407"/>
                  <a:pt x="6687415" y="66196"/>
                  <a:pt x="6702266" y="75470"/>
                </a:cubicBezTo>
                <a:cubicBezTo>
                  <a:pt x="6747004" y="78450"/>
                  <a:pt x="6798307" y="53072"/>
                  <a:pt x="6845802" y="24496"/>
                </a:cubicBezTo>
                <a:lnTo>
                  <a:pt x="6884912"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This may contain: an image with the words for i desre mercy and not scarifice, and the knowledge of god more than burnt offerings">
            <a:extLst>
              <a:ext uri="{FF2B5EF4-FFF2-40B4-BE49-F238E27FC236}">
                <a16:creationId xmlns:a16="http://schemas.microsoft.com/office/drawing/2014/main" id="{C362E72F-49A8-02E7-B5BD-A670D6E9E400}"/>
              </a:ext>
            </a:extLst>
          </p:cNvPr>
          <p:cNvPicPr>
            <a:picLocks noChangeAspect="1"/>
          </p:cNvPicPr>
          <p:nvPr/>
        </p:nvPicPr>
        <p:blipFill>
          <a:blip r:embed="rId2"/>
          <a:stretch>
            <a:fillRect/>
          </a:stretch>
        </p:blipFill>
        <p:spPr>
          <a:xfrm>
            <a:off x="723899" y="1627071"/>
            <a:ext cx="4029075" cy="4029075"/>
          </a:xfrm>
          <a:prstGeom prst="rect">
            <a:avLst/>
          </a:prstGeom>
        </p:spPr>
      </p:pic>
      <p:sp>
        <p:nvSpPr>
          <p:cNvPr id="3" name="Content Placeholder 2">
            <a:extLst>
              <a:ext uri="{FF2B5EF4-FFF2-40B4-BE49-F238E27FC236}">
                <a16:creationId xmlns:a16="http://schemas.microsoft.com/office/drawing/2014/main" id="{A32C1EB0-195F-294D-3E26-561BA7BAA4A9}"/>
              </a:ext>
            </a:extLst>
          </p:cNvPr>
          <p:cNvSpPr>
            <a:spLocks noGrp="1"/>
          </p:cNvSpPr>
          <p:nvPr>
            <p:ph idx="1"/>
          </p:nvPr>
        </p:nvSpPr>
        <p:spPr>
          <a:xfrm>
            <a:off x="5381625" y="1843993"/>
            <a:ext cx="6578361" cy="4825046"/>
          </a:xfrm>
        </p:spPr>
        <p:txBody>
          <a:bodyPr vert="horz" lIns="91440" tIns="45720" rIns="91440" bIns="45720" rtlCol="0" anchor="t">
            <a:noAutofit/>
          </a:bodyPr>
          <a:lstStyle/>
          <a:p>
            <a:pPr>
              <a:buNone/>
            </a:pPr>
            <a:r>
              <a:rPr lang="en-US" sz="1250" b="1" dirty="0">
                <a:solidFill>
                  <a:srgbClr val="FF0000"/>
                </a:solidFill>
                <a:ea typeface="+mn-lt"/>
                <a:cs typeface="+mn-lt"/>
              </a:rPr>
              <a:t>Matthew 9:13</a:t>
            </a:r>
            <a:endParaRPr lang="en-US" sz="1250" b="1">
              <a:solidFill>
                <a:srgbClr val="FF0000"/>
              </a:solidFill>
            </a:endParaRPr>
          </a:p>
          <a:p>
            <a:pPr>
              <a:buNone/>
            </a:pPr>
            <a:r>
              <a:rPr lang="en-US" sz="1250" dirty="0">
                <a:solidFill>
                  <a:srgbClr val="FF0000"/>
                </a:solidFill>
                <a:ea typeface="+mn-lt"/>
                <a:cs typeface="+mn-lt"/>
              </a:rPr>
              <a:t>(13)  But go ye and learn what that </a:t>
            </a:r>
            <a:r>
              <a:rPr lang="en-US" sz="1250" err="1">
                <a:solidFill>
                  <a:srgbClr val="FF0000"/>
                </a:solidFill>
                <a:ea typeface="+mn-lt"/>
                <a:cs typeface="+mn-lt"/>
              </a:rPr>
              <a:t>meaneth</a:t>
            </a:r>
            <a:r>
              <a:rPr lang="en-US" sz="1250" dirty="0">
                <a:solidFill>
                  <a:srgbClr val="FF0000"/>
                </a:solidFill>
                <a:ea typeface="+mn-lt"/>
                <a:cs typeface="+mn-lt"/>
              </a:rPr>
              <a:t>, I will have mercy, and not sacrifice: for I am not come to call the righteous, but sinners to repentance.</a:t>
            </a:r>
            <a:endParaRPr lang="en-US" sz="1250">
              <a:solidFill>
                <a:srgbClr val="FF0000"/>
              </a:solidFill>
            </a:endParaRPr>
          </a:p>
          <a:p>
            <a:pPr>
              <a:buNone/>
            </a:pPr>
            <a:r>
              <a:rPr lang="en-US" sz="1250" b="1" dirty="0">
                <a:ea typeface="+mn-lt"/>
                <a:cs typeface="+mn-lt"/>
              </a:rPr>
              <a:t>Hosea 6:6</a:t>
            </a:r>
            <a:endParaRPr lang="en-US" sz="1250" b="1"/>
          </a:p>
          <a:p>
            <a:pPr>
              <a:buNone/>
            </a:pPr>
            <a:r>
              <a:rPr lang="en-US" sz="1250" dirty="0">
                <a:ea typeface="+mn-lt"/>
                <a:cs typeface="+mn-lt"/>
              </a:rPr>
              <a:t>(6)  For I desired mercy, and not sacrifice; and the knowledge of God more than burnt offerings.</a:t>
            </a:r>
            <a:endParaRPr lang="en-US" sz="1250"/>
          </a:p>
          <a:p>
            <a:pPr>
              <a:buNone/>
            </a:pPr>
            <a:r>
              <a:rPr lang="en-US" sz="1250" b="1" dirty="0">
                <a:ea typeface="+mn-lt"/>
                <a:cs typeface="+mn-lt"/>
              </a:rPr>
              <a:t>Psalms 51:16-17</a:t>
            </a:r>
            <a:endParaRPr lang="en-US" sz="1250" b="1"/>
          </a:p>
          <a:p>
            <a:pPr>
              <a:buNone/>
            </a:pPr>
            <a:r>
              <a:rPr lang="en-US" sz="1250" dirty="0">
                <a:ea typeface="+mn-lt"/>
                <a:cs typeface="+mn-lt"/>
              </a:rPr>
              <a:t>(16)  For thou </a:t>
            </a:r>
            <a:r>
              <a:rPr lang="en-US" sz="1250" err="1">
                <a:ea typeface="+mn-lt"/>
                <a:cs typeface="+mn-lt"/>
              </a:rPr>
              <a:t>desirest</a:t>
            </a:r>
            <a:r>
              <a:rPr lang="en-US" sz="1250" dirty="0">
                <a:ea typeface="+mn-lt"/>
                <a:cs typeface="+mn-lt"/>
              </a:rPr>
              <a:t> not sacrifice; else would I give it: thou </a:t>
            </a:r>
            <a:r>
              <a:rPr lang="en-US" sz="1250" err="1">
                <a:ea typeface="+mn-lt"/>
                <a:cs typeface="+mn-lt"/>
              </a:rPr>
              <a:t>delightest</a:t>
            </a:r>
            <a:r>
              <a:rPr lang="en-US" sz="1250" dirty="0">
                <a:ea typeface="+mn-lt"/>
                <a:cs typeface="+mn-lt"/>
              </a:rPr>
              <a:t> not in burnt offering.</a:t>
            </a:r>
            <a:endParaRPr lang="en-US" sz="1250"/>
          </a:p>
          <a:p>
            <a:pPr>
              <a:buNone/>
            </a:pPr>
            <a:r>
              <a:rPr lang="en-US" sz="1250" dirty="0">
                <a:ea typeface="+mn-lt"/>
                <a:cs typeface="+mn-lt"/>
              </a:rPr>
              <a:t>(17)  The sacrifices of God are a broken spirit: a broken and a contrite heart, O God, thou wilt not despise.</a:t>
            </a:r>
            <a:endParaRPr lang="en-US" sz="1250"/>
          </a:p>
          <a:p>
            <a:pPr>
              <a:buNone/>
            </a:pPr>
            <a:r>
              <a:rPr lang="en-US" sz="1250" b="1" dirty="0">
                <a:ea typeface="+mn-lt"/>
                <a:cs typeface="+mn-lt"/>
              </a:rPr>
              <a:t>Job 21:11-15</a:t>
            </a:r>
            <a:endParaRPr lang="en-US" sz="1250" b="1"/>
          </a:p>
          <a:p>
            <a:pPr>
              <a:buNone/>
            </a:pPr>
            <a:r>
              <a:rPr lang="en-US" sz="1250" dirty="0">
                <a:ea typeface="+mn-lt"/>
                <a:cs typeface="+mn-lt"/>
              </a:rPr>
              <a:t>(11)  They send forth their little ones like a flock, and their children dance.</a:t>
            </a:r>
            <a:endParaRPr lang="en-US" sz="1250"/>
          </a:p>
          <a:p>
            <a:pPr>
              <a:buNone/>
            </a:pPr>
            <a:r>
              <a:rPr lang="en-US" sz="1250" dirty="0">
                <a:ea typeface="+mn-lt"/>
                <a:cs typeface="+mn-lt"/>
              </a:rPr>
              <a:t>(12)  They take the timbrel and harp, and rejoice at the sound of the organ.</a:t>
            </a:r>
            <a:endParaRPr lang="en-US" sz="1250"/>
          </a:p>
          <a:p>
            <a:pPr>
              <a:buNone/>
            </a:pPr>
            <a:r>
              <a:rPr lang="en-US" sz="1250" dirty="0">
                <a:ea typeface="+mn-lt"/>
                <a:cs typeface="+mn-lt"/>
              </a:rPr>
              <a:t>(13)  They spend their days in wealth, and in a moment go down to the grave.</a:t>
            </a:r>
            <a:endParaRPr lang="en-US" sz="1250"/>
          </a:p>
          <a:p>
            <a:pPr>
              <a:buNone/>
            </a:pPr>
            <a:r>
              <a:rPr lang="en-US" sz="1250" dirty="0">
                <a:ea typeface="+mn-lt"/>
                <a:cs typeface="+mn-lt"/>
              </a:rPr>
              <a:t>(14)  Therefore they say unto God, Depart from us; for we desire not the knowledge of thy ways.</a:t>
            </a:r>
            <a:endParaRPr lang="en-US" sz="1250"/>
          </a:p>
          <a:p>
            <a:pPr>
              <a:buNone/>
            </a:pPr>
            <a:r>
              <a:rPr lang="en-US" sz="1250" dirty="0">
                <a:ea typeface="+mn-lt"/>
                <a:cs typeface="+mn-lt"/>
              </a:rPr>
              <a:t>(15)  What is the Almighty, that we should serve him? and what profit should we have, if we pray unto him?</a:t>
            </a:r>
            <a:endParaRPr lang="en-US" sz="1250" dirty="0"/>
          </a:p>
          <a:p>
            <a:pPr>
              <a:buNone/>
            </a:pPr>
            <a:endParaRPr lang="en-US" sz="1000"/>
          </a:p>
          <a:p>
            <a:pPr>
              <a:buNone/>
            </a:pPr>
            <a:endParaRPr lang="en-US" sz="1000"/>
          </a:p>
          <a:p>
            <a:pPr marL="0" indent="0">
              <a:buNone/>
            </a:pPr>
            <a:endParaRPr lang="en-US" sz="1000"/>
          </a:p>
        </p:txBody>
      </p:sp>
    </p:spTree>
    <p:extLst>
      <p:ext uri="{BB962C8B-B14F-4D97-AF65-F5344CB8AC3E}">
        <p14:creationId xmlns:p14="http://schemas.microsoft.com/office/powerpoint/2010/main" val="327043097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0</Words>
  <Application>Microsoft Office PowerPoint</Application>
  <PresentationFormat>Widescreen</PresentationFormat>
  <Paragraphs>0</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Yah's Feasts Days are Holy, but Mystery Bablyon is NOT Holy</vt:lpstr>
      <vt:lpstr>Specific Instructions from Yah: When we are in our rest &amp; our land of inheritance</vt:lpstr>
      <vt:lpstr>Yah is Holy &amp; His Feasts Days are Holy. Cannot mix the Holy with the profane.</vt:lpstr>
      <vt:lpstr>Second Passover</vt:lpstr>
      <vt:lpstr>Where Yah puts his name FOREVER</vt:lpstr>
      <vt:lpstr>The time they celebrated Passover in the wilderness &amp; NOT in the land of their inheritance</vt:lpstr>
      <vt:lpstr>Change of Preisthood Levitical to Melchizedek</vt:lpstr>
      <vt:lpstr>Yehovah has taken away his tabernacle</vt:lpstr>
      <vt:lpstr>Yah desires mercy &amp; NOT sacrifice</vt:lpstr>
      <vt:lpstr>Lamenting &amp; Mourning NOT Feasting</vt:lpstr>
      <vt:lpstr>For This is Not Your Rest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340</cp:revision>
  <dcterms:created xsi:type="dcterms:W3CDTF">2025-01-15T19:36:30Z</dcterms:created>
  <dcterms:modified xsi:type="dcterms:W3CDTF">2025-01-19T16:18:28Z</dcterms:modified>
</cp:coreProperties>
</file>