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61" r:id="rId4"/>
    <p:sldId id="263" r:id="rId5"/>
    <p:sldId id="259" r:id="rId6"/>
    <p:sldId id="262" r:id="rId7"/>
    <p:sldId id="258" r:id="rId8"/>
    <p:sldId id="264" r:id="rId9"/>
    <p:sldId id="265" r:id="rId10"/>
    <p:sldId id="266" r:id="rId11"/>
    <p:sldId id="269" r:id="rId12"/>
    <p:sldId id="270" r:id="rId13"/>
    <p:sldId id="260"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4709"/>
  </p:normalViewPr>
  <p:slideViewPr>
    <p:cSldViewPr snapToGrid="0">
      <p:cViewPr varScale="1">
        <p:scale>
          <a:sx n="85" d="100"/>
          <a:sy n="85" d="100"/>
        </p:scale>
        <p:origin x="176"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400D3-60A4-452C-9FDA-9F8E84EA289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A7B4FA2-5916-4464-97D4-68F08BCFCDA0}">
      <dgm:prSet/>
      <dgm:spPr/>
      <dgm:t>
        <a:bodyPr/>
        <a:lstStyle/>
        <a:p>
          <a:r>
            <a:rPr lang="en-US"/>
            <a:t>Luke 17:3-4 </a:t>
          </a:r>
          <a:r>
            <a:rPr lang="en-US" b="1" i="0" baseline="30000"/>
            <a:t> </a:t>
          </a:r>
          <a:r>
            <a:rPr lang="en-US" b="0" i="0"/>
            <a:t>Take heed to yourselves: If thy brother trespass against thee, rebuke him; and if he repent, forgive him. And if he trespass against thee seven times in a day, and seven times in a day turn again to thee, saying, I repent; thou shalt forgive him.</a:t>
          </a:r>
          <a:endParaRPr lang="en-US"/>
        </a:p>
      </dgm:t>
    </dgm:pt>
    <dgm:pt modelId="{35B553B6-4A75-4361-937E-36B3C2CB84DB}" type="parTrans" cxnId="{C278D658-A5A6-4246-AA31-4720E278A097}">
      <dgm:prSet/>
      <dgm:spPr/>
      <dgm:t>
        <a:bodyPr/>
        <a:lstStyle/>
        <a:p>
          <a:endParaRPr lang="en-US"/>
        </a:p>
      </dgm:t>
    </dgm:pt>
    <dgm:pt modelId="{313E1DCC-1BC2-4E63-A34C-E132E814BC3F}" type="sibTrans" cxnId="{C278D658-A5A6-4246-AA31-4720E278A097}">
      <dgm:prSet/>
      <dgm:spPr/>
      <dgm:t>
        <a:bodyPr/>
        <a:lstStyle/>
        <a:p>
          <a:endParaRPr lang="en-US"/>
        </a:p>
      </dgm:t>
    </dgm:pt>
    <dgm:pt modelId="{7208BEEE-ACDE-42C7-80E7-F50199FD4794}">
      <dgm:prSet/>
      <dgm:spPr/>
      <dgm:t>
        <a:bodyPr/>
        <a:lstStyle/>
        <a:p>
          <a:r>
            <a:rPr lang="en-US"/>
            <a:t>Galatians 6:1 Brothers, if anyone is caught in any transgression, you who are spiritual should restore him in a spirit of gentleness. Keep watch on yourself, lest you too be tempted.</a:t>
          </a:r>
        </a:p>
      </dgm:t>
    </dgm:pt>
    <dgm:pt modelId="{4C2BAF36-5253-4A38-97E6-2B8F4A4ACCB5}" type="parTrans" cxnId="{36A57002-B4DC-46D9-88BC-17247E514E58}">
      <dgm:prSet/>
      <dgm:spPr/>
      <dgm:t>
        <a:bodyPr/>
        <a:lstStyle/>
        <a:p>
          <a:endParaRPr lang="en-US"/>
        </a:p>
      </dgm:t>
    </dgm:pt>
    <dgm:pt modelId="{037B9906-5B57-4BDA-BF51-23625D7D54BE}" type="sibTrans" cxnId="{36A57002-B4DC-46D9-88BC-17247E514E58}">
      <dgm:prSet/>
      <dgm:spPr/>
      <dgm:t>
        <a:bodyPr/>
        <a:lstStyle/>
        <a:p>
          <a:endParaRPr lang="en-US"/>
        </a:p>
      </dgm:t>
    </dgm:pt>
    <dgm:pt modelId="{D88F5D38-B1B3-49B7-896C-FB0DF8A324DB}">
      <dgm:prSet/>
      <dgm:spPr/>
      <dgm:t>
        <a:bodyPr/>
        <a:lstStyle/>
        <a:p>
          <a:r>
            <a:rPr lang="en-US"/>
            <a:t>James 5:19-20 </a:t>
          </a:r>
          <a:r>
            <a:rPr lang="en-US" b="0" i="0"/>
            <a:t>Brethren, if any of you do err from the truth, and one convert him; Let him know, that he which converteth the sinner from the error of his way shall save a soul from death, and shall hide a multitude of sins.</a:t>
          </a:r>
          <a:endParaRPr lang="en-US"/>
        </a:p>
      </dgm:t>
    </dgm:pt>
    <dgm:pt modelId="{60EA3BC4-B6E5-490D-B87B-47186C71E33F}" type="parTrans" cxnId="{09718A00-D1EF-4B36-81AC-45E844C7FDA9}">
      <dgm:prSet/>
      <dgm:spPr/>
      <dgm:t>
        <a:bodyPr/>
        <a:lstStyle/>
        <a:p>
          <a:endParaRPr lang="en-US"/>
        </a:p>
      </dgm:t>
    </dgm:pt>
    <dgm:pt modelId="{C8634CA0-BD37-483A-8CD9-C4D2DA9DE4D5}" type="sibTrans" cxnId="{09718A00-D1EF-4B36-81AC-45E844C7FDA9}">
      <dgm:prSet/>
      <dgm:spPr/>
      <dgm:t>
        <a:bodyPr/>
        <a:lstStyle/>
        <a:p>
          <a:endParaRPr lang="en-US"/>
        </a:p>
      </dgm:t>
    </dgm:pt>
    <dgm:pt modelId="{6B0D6413-A963-CE4C-B1C6-3120F2466D4F}" type="pres">
      <dgm:prSet presAssocID="{26D400D3-60A4-452C-9FDA-9F8E84EA289A}" presName="vert0" presStyleCnt="0">
        <dgm:presLayoutVars>
          <dgm:dir/>
          <dgm:animOne val="branch"/>
          <dgm:animLvl val="lvl"/>
        </dgm:presLayoutVars>
      </dgm:prSet>
      <dgm:spPr/>
    </dgm:pt>
    <dgm:pt modelId="{B35C8A94-0F9A-9B41-83F8-B9140D42BB28}" type="pres">
      <dgm:prSet presAssocID="{BA7B4FA2-5916-4464-97D4-68F08BCFCDA0}" presName="thickLine" presStyleLbl="alignNode1" presStyleIdx="0" presStyleCnt="3"/>
      <dgm:spPr/>
    </dgm:pt>
    <dgm:pt modelId="{86625549-1F2B-7A4B-AB08-4E1097339DA5}" type="pres">
      <dgm:prSet presAssocID="{BA7B4FA2-5916-4464-97D4-68F08BCFCDA0}" presName="horz1" presStyleCnt="0"/>
      <dgm:spPr/>
    </dgm:pt>
    <dgm:pt modelId="{9C5C71CF-EC37-8E41-A07F-D1E39C55FD92}" type="pres">
      <dgm:prSet presAssocID="{BA7B4FA2-5916-4464-97D4-68F08BCFCDA0}" presName="tx1" presStyleLbl="revTx" presStyleIdx="0" presStyleCnt="3"/>
      <dgm:spPr/>
    </dgm:pt>
    <dgm:pt modelId="{805CC099-ECE8-0444-A219-4FC47B865A24}" type="pres">
      <dgm:prSet presAssocID="{BA7B4FA2-5916-4464-97D4-68F08BCFCDA0}" presName="vert1" presStyleCnt="0"/>
      <dgm:spPr/>
    </dgm:pt>
    <dgm:pt modelId="{BF988280-7535-2A46-83DB-56D5DB3570C9}" type="pres">
      <dgm:prSet presAssocID="{7208BEEE-ACDE-42C7-80E7-F50199FD4794}" presName="thickLine" presStyleLbl="alignNode1" presStyleIdx="1" presStyleCnt="3"/>
      <dgm:spPr/>
    </dgm:pt>
    <dgm:pt modelId="{9640AA03-14AF-B149-9DC5-5E2775BBEAFD}" type="pres">
      <dgm:prSet presAssocID="{7208BEEE-ACDE-42C7-80E7-F50199FD4794}" presName="horz1" presStyleCnt="0"/>
      <dgm:spPr/>
    </dgm:pt>
    <dgm:pt modelId="{7B9C9A2C-3C5E-DB4F-8EE6-6962C92169E9}" type="pres">
      <dgm:prSet presAssocID="{7208BEEE-ACDE-42C7-80E7-F50199FD4794}" presName="tx1" presStyleLbl="revTx" presStyleIdx="1" presStyleCnt="3"/>
      <dgm:spPr/>
    </dgm:pt>
    <dgm:pt modelId="{B53D759F-0D30-804E-9E47-EB850AD3AF58}" type="pres">
      <dgm:prSet presAssocID="{7208BEEE-ACDE-42C7-80E7-F50199FD4794}" presName="vert1" presStyleCnt="0"/>
      <dgm:spPr/>
    </dgm:pt>
    <dgm:pt modelId="{E269D665-9707-9E43-8800-1C2DA113F20F}" type="pres">
      <dgm:prSet presAssocID="{D88F5D38-B1B3-49B7-896C-FB0DF8A324DB}" presName="thickLine" presStyleLbl="alignNode1" presStyleIdx="2" presStyleCnt="3"/>
      <dgm:spPr/>
    </dgm:pt>
    <dgm:pt modelId="{55DD7BDE-FF9F-D74C-B1D2-96CAB5AD3154}" type="pres">
      <dgm:prSet presAssocID="{D88F5D38-B1B3-49B7-896C-FB0DF8A324DB}" presName="horz1" presStyleCnt="0"/>
      <dgm:spPr/>
    </dgm:pt>
    <dgm:pt modelId="{906B2AE0-DFCB-D74A-8991-8C8E690716CC}" type="pres">
      <dgm:prSet presAssocID="{D88F5D38-B1B3-49B7-896C-FB0DF8A324DB}" presName="tx1" presStyleLbl="revTx" presStyleIdx="2" presStyleCnt="3"/>
      <dgm:spPr/>
    </dgm:pt>
    <dgm:pt modelId="{CBA7264F-46EA-474C-8AFD-06EBD406D979}" type="pres">
      <dgm:prSet presAssocID="{D88F5D38-B1B3-49B7-896C-FB0DF8A324DB}" presName="vert1" presStyleCnt="0"/>
      <dgm:spPr/>
    </dgm:pt>
  </dgm:ptLst>
  <dgm:cxnLst>
    <dgm:cxn modelId="{09718A00-D1EF-4B36-81AC-45E844C7FDA9}" srcId="{26D400D3-60A4-452C-9FDA-9F8E84EA289A}" destId="{D88F5D38-B1B3-49B7-896C-FB0DF8A324DB}" srcOrd="2" destOrd="0" parTransId="{60EA3BC4-B6E5-490D-B87B-47186C71E33F}" sibTransId="{C8634CA0-BD37-483A-8CD9-C4D2DA9DE4D5}"/>
    <dgm:cxn modelId="{36A57002-B4DC-46D9-88BC-17247E514E58}" srcId="{26D400D3-60A4-452C-9FDA-9F8E84EA289A}" destId="{7208BEEE-ACDE-42C7-80E7-F50199FD4794}" srcOrd="1" destOrd="0" parTransId="{4C2BAF36-5253-4A38-97E6-2B8F4A4ACCB5}" sibTransId="{037B9906-5B57-4BDA-BF51-23625D7D54BE}"/>
    <dgm:cxn modelId="{C278D658-A5A6-4246-AA31-4720E278A097}" srcId="{26D400D3-60A4-452C-9FDA-9F8E84EA289A}" destId="{BA7B4FA2-5916-4464-97D4-68F08BCFCDA0}" srcOrd="0" destOrd="0" parTransId="{35B553B6-4A75-4361-937E-36B3C2CB84DB}" sibTransId="{313E1DCC-1BC2-4E63-A34C-E132E814BC3F}"/>
    <dgm:cxn modelId="{703CEE5D-0D21-6E48-8B7B-D9D99BCF2CE9}" type="presOf" srcId="{D88F5D38-B1B3-49B7-896C-FB0DF8A324DB}" destId="{906B2AE0-DFCB-D74A-8991-8C8E690716CC}" srcOrd="0" destOrd="0" presId="urn:microsoft.com/office/officeart/2008/layout/LinedList"/>
    <dgm:cxn modelId="{C54EAF65-3F6D-8648-8C21-7C6440BF9111}" type="presOf" srcId="{7208BEEE-ACDE-42C7-80E7-F50199FD4794}" destId="{7B9C9A2C-3C5E-DB4F-8EE6-6962C92169E9}" srcOrd="0" destOrd="0" presId="urn:microsoft.com/office/officeart/2008/layout/LinedList"/>
    <dgm:cxn modelId="{513BD467-C18F-EE42-949B-3BFF1FDB05B5}" type="presOf" srcId="{BA7B4FA2-5916-4464-97D4-68F08BCFCDA0}" destId="{9C5C71CF-EC37-8E41-A07F-D1E39C55FD92}" srcOrd="0" destOrd="0" presId="urn:microsoft.com/office/officeart/2008/layout/LinedList"/>
    <dgm:cxn modelId="{BED7D073-912A-FE41-8D0B-72C2F6292EDE}" type="presOf" srcId="{26D400D3-60A4-452C-9FDA-9F8E84EA289A}" destId="{6B0D6413-A963-CE4C-B1C6-3120F2466D4F}" srcOrd="0" destOrd="0" presId="urn:microsoft.com/office/officeart/2008/layout/LinedList"/>
    <dgm:cxn modelId="{43F81F40-D9EB-FF4E-9895-C2C0ECE94192}" type="presParOf" srcId="{6B0D6413-A963-CE4C-B1C6-3120F2466D4F}" destId="{B35C8A94-0F9A-9B41-83F8-B9140D42BB28}" srcOrd="0" destOrd="0" presId="urn:microsoft.com/office/officeart/2008/layout/LinedList"/>
    <dgm:cxn modelId="{8367AEF2-5C30-5641-A65F-1D8046263C43}" type="presParOf" srcId="{6B0D6413-A963-CE4C-B1C6-3120F2466D4F}" destId="{86625549-1F2B-7A4B-AB08-4E1097339DA5}" srcOrd="1" destOrd="0" presId="urn:microsoft.com/office/officeart/2008/layout/LinedList"/>
    <dgm:cxn modelId="{F3EE31C5-DEB5-2549-B0D9-CC45DD9CDF87}" type="presParOf" srcId="{86625549-1F2B-7A4B-AB08-4E1097339DA5}" destId="{9C5C71CF-EC37-8E41-A07F-D1E39C55FD92}" srcOrd="0" destOrd="0" presId="urn:microsoft.com/office/officeart/2008/layout/LinedList"/>
    <dgm:cxn modelId="{FCFE5E23-18B9-D04B-81C1-705B0C9432C9}" type="presParOf" srcId="{86625549-1F2B-7A4B-AB08-4E1097339DA5}" destId="{805CC099-ECE8-0444-A219-4FC47B865A24}" srcOrd="1" destOrd="0" presId="urn:microsoft.com/office/officeart/2008/layout/LinedList"/>
    <dgm:cxn modelId="{346E4483-A581-6441-B054-043FFFD87F16}" type="presParOf" srcId="{6B0D6413-A963-CE4C-B1C6-3120F2466D4F}" destId="{BF988280-7535-2A46-83DB-56D5DB3570C9}" srcOrd="2" destOrd="0" presId="urn:microsoft.com/office/officeart/2008/layout/LinedList"/>
    <dgm:cxn modelId="{01511B98-6B99-364A-AF95-2B0655F6F724}" type="presParOf" srcId="{6B0D6413-A963-CE4C-B1C6-3120F2466D4F}" destId="{9640AA03-14AF-B149-9DC5-5E2775BBEAFD}" srcOrd="3" destOrd="0" presId="urn:microsoft.com/office/officeart/2008/layout/LinedList"/>
    <dgm:cxn modelId="{768FFDC2-9B12-F14E-86D5-41A9B4987338}" type="presParOf" srcId="{9640AA03-14AF-B149-9DC5-5E2775BBEAFD}" destId="{7B9C9A2C-3C5E-DB4F-8EE6-6962C92169E9}" srcOrd="0" destOrd="0" presId="urn:microsoft.com/office/officeart/2008/layout/LinedList"/>
    <dgm:cxn modelId="{C91059D1-6D77-DD48-9EAC-5B6595E63D5B}" type="presParOf" srcId="{9640AA03-14AF-B149-9DC5-5E2775BBEAFD}" destId="{B53D759F-0D30-804E-9E47-EB850AD3AF58}" srcOrd="1" destOrd="0" presId="urn:microsoft.com/office/officeart/2008/layout/LinedList"/>
    <dgm:cxn modelId="{26895CAF-8280-0945-BA50-8EE307DBE65D}" type="presParOf" srcId="{6B0D6413-A963-CE4C-B1C6-3120F2466D4F}" destId="{E269D665-9707-9E43-8800-1C2DA113F20F}" srcOrd="4" destOrd="0" presId="urn:microsoft.com/office/officeart/2008/layout/LinedList"/>
    <dgm:cxn modelId="{C67DC8C9-22BB-F54B-A769-BABA885A98F2}" type="presParOf" srcId="{6B0D6413-A963-CE4C-B1C6-3120F2466D4F}" destId="{55DD7BDE-FF9F-D74C-B1D2-96CAB5AD3154}" srcOrd="5" destOrd="0" presId="urn:microsoft.com/office/officeart/2008/layout/LinedList"/>
    <dgm:cxn modelId="{5EE7514A-7678-7B49-8C30-A9EDAE518918}" type="presParOf" srcId="{55DD7BDE-FF9F-D74C-B1D2-96CAB5AD3154}" destId="{906B2AE0-DFCB-D74A-8991-8C8E690716CC}" srcOrd="0" destOrd="0" presId="urn:microsoft.com/office/officeart/2008/layout/LinedList"/>
    <dgm:cxn modelId="{49EA7F06-F972-034E-8B4A-E2A7D68B406E}" type="presParOf" srcId="{55DD7BDE-FF9F-D74C-B1D2-96CAB5AD3154}" destId="{CBA7264F-46EA-474C-8AFD-06EBD406D979}"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BFB68-CDCE-4FD1-AF40-3E07FFAF4FF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CCBBF2A-87E3-4632-9DB7-FE8FD18F6095}">
      <dgm:prSet/>
      <dgm:spPr/>
      <dgm:t>
        <a:bodyPr/>
        <a:lstStyle/>
        <a:p>
          <a:r>
            <a:rPr lang="en-US"/>
            <a:t>James 5:19-20 </a:t>
          </a:r>
          <a:r>
            <a:rPr lang="en-US" b="0" i="0"/>
            <a:t>Brethren, if any of you do err from the truth, and one convert him; Let him know, that he which converteth the sinner from the error of his way shall save a soul from death, and shall hide a multitude of sins.</a:t>
          </a:r>
          <a:endParaRPr lang="en-US"/>
        </a:p>
      </dgm:t>
    </dgm:pt>
    <dgm:pt modelId="{AD2D5A32-E3CB-4FF3-A481-D787B5430FB6}" type="parTrans" cxnId="{52E1F5C3-9FD6-4E93-8B63-7E7EB47ECE4B}">
      <dgm:prSet/>
      <dgm:spPr/>
      <dgm:t>
        <a:bodyPr/>
        <a:lstStyle/>
        <a:p>
          <a:endParaRPr lang="en-US"/>
        </a:p>
      </dgm:t>
    </dgm:pt>
    <dgm:pt modelId="{C323B274-04E1-42B8-B5E5-142BD88B0482}" type="sibTrans" cxnId="{52E1F5C3-9FD6-4E93-8B63-7E7EB47ECE4B}">
      <dgm:prSet/>
      <dgm:spPr/>
      <dgm:t>
        <a:bodyPr/>
        <a:lstStyle/>
        <a:p>
          <a:endParaRPr lang="en-US"/>
        </a:p>
      </dgm:t>
    </dgm:pt>
    <dgm:pt modelId="{CCB8B569-0401-4472-AB45-D31CE79E46EE}">
      <dgm:prSet/>
      <dgm:spPr/>
      <dgm:t>
        <a:bodyPr/>
        <a:lstStyle/>
        <a:p>
          <a:r>
            <a:rPr lang="en-US" b="0" i="0"/>
            <a:t>Jude 1:22-23 And of some have compassion, making a difference: </a:t>
          </a:r>
          <a:r>
            <a:rPr lang="en-US" b="1" i="0" baseline="30000"/>
            <a:t> </a:t>
          </a:r>
          <a:r>
            <a:rPr lang="en-US" b="0" i="0"/>
            <a:t>And others save with fear, pulling them out of the fire; hating even the garment spotted by the flesh.</a:t>
          </a:r>
          <a:endParaRPr lang="en-US"/>
        </a:p>
      </dgm:t>
    </dgm:pt>
    <dgm:pt modelId="{2B67DF3E-A613-4E10-9CF7-3615505AFE7F}" type="parTrans" cxnId="{D6CDEC44-E39B-42FC-8845-B7AA14459FE6}">
      <dgm:prSet/>
      <dgm:spPr/>
      <dgm:t>
        <a:bodyPr/>
        <a:lstStyle/>
        <a:p>
          <a:endParaRPr lang="en-US"/>
        </a:p>
      </dgm:t>
    </dgm:pt>
    <dgm:pt modelId="{9210BD98-337A-472F-B2A2-9A94902F60B2}" type="sibTrans" cxnId="{D6CDEC44-E39B-42FC-8845-B7AA14459FE6}">
      <dgm:prSet/>
      <dgm:spPr/>
      <dgm:t>
        <a:bodyPr/>
        <a:lstStyle/>
        <a:p>
          <a:endParaRPr lang="en-US"/>
        </a:p>
      </dgm:t>
    </dgm:pt>
    <dgm:pt modelId="{7207974D-3E4A-4864-9C6D-C42261904BDF}">
      <dgm:prSet/>
      <dgm:spPr/>
      <dgm:t>
        <a:bodyPr/>
        <a:lstStyle/>
        <a:p>
          <a:r>
            <a:rPr lang="en-US" b="0" i="0"/>
            <a:t>Proverbs 10:12 Hatred stirreth up strifes: but love covereth all sins.</a:t>
          </a:r>
          <a:endParaRPr lang="en-US"/>
        </a:p>
      </dgm:t>
    </dgm:pt>
    <dgm:pt modelId="{1C964118-8CF9-464E-B130-BE66B9942B8E}" type="parTrans" cxnId="{A0B9545C-8D8C-4DA9-A65E-E0071F30C746}">
      <dgm:prSet/>
      <dgm:spPr/>
      <dgm:t>
        <a:bodyPr/>
        <a:lstStyle/>
        <a:p>
          <a:endParaRPr lang="en-US"/>
        </a:p>
      </dgm:t>
    </dgm:pt>
    <dgm:pt modelId="{EFC20CE7-AC6C-4446-A065-B40A14AB4735}" type="sibTrans" cxnId="{A0B9545C-8D8C-4DA9-A65E-E0071F30C746}">
      <dgm:prSet/>
      <dgm:spPr/>
      <dgm:t>
        <a:bodyPr/>
        <a:lstStyle/>
        <a:p>
          <a:endParaRPr lang="en-US"/>
        </a:p>
      </dgm:t>
    </dgm:pt>
    <dgm:pt modelId="{79FFF366-269A-A44D-AE5D-CF9C4A681A22}" type="pres">
      <dgm:prSet presAssocID="{FE5BFB68-CDCE-4FD1-AF40-3E07FFAF4FFB}" presName="hierChild1" presStyleCnt="0">
        <dgm:presLayoutVars>
          <dgm:chPref val="1"/>
          <dgm:dir/>
          <dgm:animOne val="branch"/>
          <dgm:animLvl val="lvl"/>
          <dgm:resizeHandles/>
        </dgm:presLayoutVars>
      </dgm:prSet>
      <dgm:spPr/>
    </dgm:pt>
    <dgm:pt modelId="{0DDF04DD-DCC4-4E45-B728-B2472BA78FD2}" type="pres">
      <dgm:prSet presAssocID="{DCCBBF2A-87E3-4632-9DB7-FE8FD18F6095}" presName="hierRoot1" presStyleCnt="0"/>
      <dgm:spPr/>
    </dgm:pt>
    <dgm:pt modelId="{56F08828-0E1C-1C4D-8AAA-B0AE16714AA5}" type="pres">
      <dgm:prSet presAssocID="{DCCBBF2A-87E3-4632-9DB7-FE8FD18F6095}" presName="composite" presStyleCnt="0"/>
      <dgm:spPr/>
    </dgm:pt>
    <dgm:pt modelId="{A316DDAE-ABB8-8240-B427-5BCD9950970C}" type="pres">
      <dgm:prSet presAssocID="{DCCBBF2A-87E3-4632-9DB7-FE8FD18F6095}" presName="background" presStyleLbl="node0" presStyleIdx="0" presStyleCnt="3"/>
      <dgm:spPr/>
    </dgm:pt>
    <dgm:pt modelId="{992D4C71-32F3-044C-82B4-4099E7F22628}" type="pres">
      <dgm:prSet presAssocID="{DCCBBF2A-87E3-4632-9DB7-FE8FD18F6095}" presName="text" presStyleLbl="fgAcc0" presStyleIdx="0" presStyleCnt="3">
        <dgm:presLayoutVars>
          <dgm:chPref val="3"/>
        </dgm:presLayoutVars>
      </dgm:prSet>
      <dgm:spPr/>
    </dgm:pt>
    <dgm:pt modelId="{DEBF0C1C-5752-6E46-93A1-195B2A216E5D}" type="pres">
      <dgm:prSet presAssocID="{DCCBBF2A-87E3-4632-9DB7-FE8FD18F6095}" presName="hierChild2" presStyleCnt="0"/>
      <dgm:spPr/>
    </dgm:pt>
    <dgm:pt modelId="{B754A9C8-B43A-0A45-ABAF-16DD9577800B}" type="pres">
      <dgm:prSet presAssocID="{CCB8B569-0401-4472-AB45-D31CE79E46EE}" presName="hierRoot1" presStyleCnt="0"/>
      <dgm:spPr/>
    </dgm:pt>
    <dgm:pt modelId="{5B1ECC5E-4097-4948-B049-8BB42F21665C}" type="pres">
      <dgm:prSet presAssocID="{CCB8B569-0401-4472-AB45-D31CE79E46EE}" presName="composite" presStyleCnt="0"/>
      <dgm:spPr/>
    </dgm:pt>
    <dgm:pt modelId="{F563F595-0B94-C241-8041-00ABB55B7FED}" type="pres">
      <dgm:prSet presAssocID="{CCB8B569-0401-4472-AB45-D31CE79E46EE}" presName="background" presStyleLbl="node0" presStyleIdx="1" presStyleCnt="3"/>
      <dgm:spPr/>
    </dgm:pt>
    <dgm:pt modelId="{1C0E9C0C-A29E-B142-9677-34FB2E6E9AE6}" type="pres">
      <dgm:prSet presAssocID="{CCB8B569-0401-4472-AB45-D31CE79E46EE}" presName="text" presStyleLbl="fgAcc0" presStyleIdx="1" presStyleCnt="3">
        <dgm:presLayoutVars>
          <dgm:chPref val="3"/>
        </dgm:presLayoutVars>
      </dgm:prSet>
      <dgm:spPr/>
    </dgm:pt>
    <dgm:pt modelId="{7E4D51A8-7403-C444-9C02-756D84501DBC}" type="pres">
      <dgm:prSet presAssocID="{CCB8B569-0401-4472-AB45-D31CE79E46EE}" presName="hierChild2" presStyleCnt="0"/>
      <dgm:spPr/>
    </dgm:pt>
    <dgm:pt modelId="{9847689A-553C-C742-A8C9-C1E9406C4D8D}" type="pres">
      <dgm:prSet presAssocID="{7207974D-3E4A-4864-9C6D-C42261904BDF}" presName="hierRoot1" presStyleCnt="0"/>
      <dgm:spPr/>
    </dgm:pt>
    <dgm:pt modelId="{E72526DD-10DC-DB4C-9BCB-56B5A79FFD20}" type="pres">
      <dgm:prSet presAssocID="{7207974D-3E4A-4864-9C6D-C42261904BDF}" presName="composite" presStyleCnt="0"/>
      <dgm:spPr/>
    </dgm:pt>
    <dgm:pt modelId="{D4A8B9DC-9D68-204A-9ACC-12D02047C2EE}" type="pres">
      <dgm:prSet presAssocID="{7207974D-3E4A-4864-9C6D-C42261904BDF}" presName="background" presStyleLbl="node0" presStyleIdx="2" presStyleCnt="3"/>
      <dgm:spPr/>
    </dgm:pt>
    <dgm:pt modelId="{94E0CA5B-F301-C147-A98A-D1BF61025C05}" type="pres">
      <dgm:prSet presAssocID="{7207974D-3E4A-4864-9C6D-C42261904BDF}" presName="text" presStyleLbl="fgAcc0" presStyleIdx="2" presStyleCnt="3">
        <dgm:presLayoutVars>
          <dgm:chPref val="3"/>
        </dgm:presLayoutVars>
      </dgm:prSet>
      <dgm:spPr/>
    </dgm:pt>
    <dgm:pt modelId="{C3678CB0-132E-9846-A175-A56122F6DA04}" type="pres">
      <dgm:prSet presAssocID="{7207974D-3E4A-4864-9C6D-C42261904BDF}" presName="hierChild2" presStyleCnt="0"/>
      <dgm:spPr/>
    </dgm:pt>
  </dgm:ptLst>
  <dgm:cxnLst>
    <dgm:cxn modelId="{D6CDEC44-E39B-42FC-8845-B7AA14459FE6}" srcId="{FE5BFB68-CDCE-4FD1-AF40-3E07FFAF4FFB}" destId="{CCB8B569-0401-4472-AB45-D31CE79E46EE}" srcOrd="1" destOrd="0" parTransId="{2B67DF3E-A613-4E10-9CF7-3615505AFE7F}" sibTransId="{9210BD98-337A-472F-B2A2-9A94902F60B2}"/>
    <dgm:cxn modelId="{A0B9545C-8D8C-4DA9-A65E-E0071F30C746}" srcId="{FE5BFB68-CDCE-4FD1-AF40-3E07FFAF4FFB}" destId="{7207974D-3E4A-4864-9C6D-C42261904BDF}" srcOrd="2" destOrd="0" parTransId="{1C964118-8CF9-464E-B130-BE66B9942B8E}" sibTransId="{EFC20CE7-AC6C-4446-A065-B40A14AB4735}"/>
    <dgm:cxn modelId="{C2652F8B-AAC7-F24E-B82B-9AA8AF5E266A}" type="presOf" srcId="{CCB8B569-0401-4472-AB45-D31CE79E46EE}" destId="{1C0E9C0C-A29E-B142-9677-34FB2E6E9AE6}" srcOrd="0" destOrd="0" presId="urn:microsoft.com/office/officeart/2005/8/layout/hierarchy1"/>
    <dgm:cxn modelId="{B3ED56AA-97A3-8343-8BB0-84B867B0B7B2}" type="presOf" srcId="{DCCBBF2A-87E3-4632-9DB7-FE8FD18F6095}" destId="{992D4C71-32F3-044C-82B4-4099E7F22628}" srcOrd="0" destOrd="0" presId="urn:microsoft.com/office/officeart/2005/8/layout/hierarchy1"/>
    <dgm:cxn modelId="{52E1F5C3-9FD6-4E93-8B63-7E7EB47ECE4B}" srcId="{FE5BFB68-CDCE-4FD1-AF40-3E07FFAF4FFB}" destId="{DCCBBF2A-87E3-4632-9DB7-FE8FD18F6095}" srcOrd="0" destOrd="0" parTransId="{AD2D5A32-E3CB-4FF3-A481-D787B5430FB6}" sibTransId="{C323B274-04E1-42B8-B5E5-142BD88B0482}"/>
    <dgm:cxn modelId="{1CBFB4DB-4160-4843-8633-09588565375A}" type="presOf" srcId="{FE5BFB68-CDCE-4FD1-AF40-3E07FFAF4FFB}" destId="{79FFF366-269A-A44D-AE5D-CF9C4A681A22}" srcOrd="0" destOrd="0" presId="urn:microsoft.com/office/officeart/2005/8/layout/hierarchy1"/>
    <dgm:cxn modelId="{4CF607FC-3840-6740-BF98-0C6F251CA90D}" type="presOf" srcId="{7207974D-3E4A-4864-9C6D-C42261904BDF}" destId="{94E0CA5B-F301-C147-A98A-D1BF61025C05}" srcOrd="0" destOrd="0" presId="urn:microsoft.com/office/officeart/2005/8/layout/hierarchy1"/>
    <dgm:cxn modelId="{E7AC689F-67A6-F844-80C9-8069F2146D72}" type="presParOf" srcId="{79FFF366-269A-A44D-AE5D-CF9C4A681A22}" destId="{0DDF04DD-DCC4-4E45-B728-B2472BA78FD2}" srcOrd="0" destOrd="0" presId="urn:microsoft.com/office/officeart/2005/8/layout/hierarchy1"/>
    <dgm:cxn modelId="{CC83422C-CC40-8242-B58C-3F608B0953ED}" type="presParOf" srcId="{0DDF04DD-DCC4-4E45-B728-B2472BA78FD2}" destId="{56F08828-0E1C-1C4D-8AAA-B0AE16714AA5}" srcOrd="0" destOrd="0" presId="urn:microsoft.com/office/officeart/2005/8/layout/hierarchy1"/>
    <dgm:cxn modelId="{574E35BF-B3ED-C94C-9DD2-0805389B1109}" type="presParOf" srcId="{56F08828-0E1C-1C4D-8AAA-B0AE16714AA5}" destId="{A316DDAE-ABB8-8240-B427-5BCD9950970C}" srcOrd="0" destOrd="0" presId="urn:microsoft.com/office/officeart/2005/8/layout/hierarchy1"/>
    <dgm:cxn modelId="{2F824E09-0323-BD4F-B813-B567BBE5BC04}" type="presParOf" srcId="{56F08828-0E1C-1C4D-8AAA-B0AE16714AA5}" destId="{992D4C71-32F3-044C-82B4-4099E7F22628}" srcOrd="1" destOrd="0" presId="urn:microsoft.com/office/officeart/2005/8/layout/hierarchy1"/>
    <dgm:cxn modelId="{5E3770CB-FBCF-414E-9242-A2A4443738C3}" type="presParOf" srcId="{0DDF04DD-DCC4-4E45-B728-B2472BA78FD2}" destId="{DEBF0C1C-5752-6E46-93A1-195B2A216E5D}" srcOrd="1" destOrd="0" presId="urn:microsoft.com/office/officeart/2005/8/layout/hierarchy1"/>
    <dgm:cxn modelId="{1150D231-6CF1-D149-829C-5F11A98B3AA2}" type="presParOf" srcId="{79FFF366-269A-A44D-AE5D-CF9C4A681A22}" destId="{B754A9C8-B43A-0A45-ABAF-16DD9577800B}" srcOrd="1" destOrd="0" presId="urn:microsoft.com/office/officeart/2005/8/layout/hierarchy1"/>
    <dgm:cxn modelId="{121C7C4E-1D0D-A040-90B8-C81547918B30}" type="presParOf" srcId="{B754A9C8-B43A-0A45-ABAF-16DD9577800B}" destId="{5B1ECC5E-4097-4948-B049-8BB42F21665C}" srcOrd="0" destOrd="0" presId="urn:microsoft.com/office/officeart/2005/8/layout/hierarchy1"/>
    <dgm:cxn modelId="{2CC056CA-32A0-3544-91EF-9F065E418D71}" type="presParOf" srcId="{5B1ECC5E-4097-4948-B049-8BB42F21665C}" destId="{F563F595-0B94-C241-8041-00ABB55B7FED}" srcOrd="0" destOrd="0" presId="urn:microsoft.com/office/officeart/2005/8/layout/hierarchy1"/>
    <dgm:cxn modelId="{3F41A6E4-13EB-0247-AA57-0C3C4FE94A4A}" type="presParOf" srcId="{5B1ECC5E-4097-4948-B049-8BB42F21665C}" destId="{1C0E9C0C-A29E-B142-9677-34FB2E6E9AE6}" srcOrd="1" destOrd="0" presId="urn:microsoft.com/office/officeart/2005/8/layout/hierarchy1"/>
    <dgm:cxn modelId="{9A1AD296-E2DB-0643-9960-A22E26F7F13B}" type="presParOf" srcId="{B754A9C8-B43A-0A45-ABAF-16DD9577800B}" destId="{7E4D51A8-7403-C444-9C02-756D84501DBC}" srcOrd="1" destOrd="0" presId="urn:microsoft.com/office/officeart/2005/8/layout/hierarchy1"/>
    <dgm:cxn modelId="{7A569E46-78E9-204D-8E57-DC0DCA8BFFEF}" type="presParOf" srcId="{79FFF366-269A-A44D-AE5D-CF9C4A681A22}" destId="{9847689A-553C-C742-A8C9-C1E9406C4D8D}" srcOrd="2" destOrd="0" presId="urn:microsoft.com/office/officeart/2005/8/layout/hierarchy1"/>
    <dgm:cxn modelId="{3B721198-7216-524D-BD38-518462A4EB27}" type="presParOf" srcId="{9847689A-553C-C742-A8C9-C1E9406C4D8D}" destId="{E72526DD-10DC-DB4C-9BCB-56B5A79FFD20}" srcOrd="0" destOrd="0" presId="urn:microsoft.com/office/officeart/2005/8/layout/hierarchy1"/>
    <dgm:cxn modelId="{11F99DBC-CCCA-544D-9958-3A9C3B0EEBF1}" type="presParOf" srcId="{E72526DD-10DC-DB4C-9BCB-56B5A79FFD20}" destId="{D4A8B9DC-9D68-204A-9ACC-12D02047C2EE}" srcOrd="0" destOrd="0" presId="urn:microsoft.com/office/officeart/2005/8/layout/hierarchy1"/>
    <dgm:cxn modelId="{B667776E-3C9F-AC46-9116-8989DC5C687F}" type="presParOf" srcId="{E72526DD-10DC-DB4C-9BCB-56B5A79FFD20}" destId="{94E0CA5B-F301-C147-A98A-D1BF61025C05}" srcOrd="1" destOrd="0" presId="urn:microsoft.com/office/officeart/2005/8/layout/hierarchy1"/>
    <dgm:cxn modelId="{FC573D7E-3BDD-6E43-8B08-F778A3D13265}" type="presParOf" srcId="{9847689A-553C-C742-A8C9-C1E9406C4D8D}" destId="{C3678CB0-132E-9846-A175-A56122F6DA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274E5-FD5C-4CD0-9F7F-3F802C433D0C}"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A1C0D4A-C511-444A-8F12-DECF4BD26970}">
      <dgm:prSet/>
      <dgm:spPr/>
      <dgm:t>
        <a:bodyPr/>
        <a:lstStyle/>
        <a:p>
          <a:r>
            <a:rPr lang="en-US"/>
            <a:t>Why follow Jesus/lesous when you can follow the Hebrew Messiah Yeshua? Isn’t Jesus the name of Baal, Jeremiah 23:27, Hosea 2:17, Psalms 68:4, John 5:42-43, &amp; Acts 4:12? Won’t his people know his name, Isaiah 52:6?</a:t>
          </a:r>
        </a:p>
      </dgm:t>
    </dgm:pt>
    <dgm:pt modelId="{03F798DF-D2F4-4DE4-8225-D29287FBCF62}" type="parTrans" cxnId="{D50EDE7B-E412-420B-AE2F-6A5A090EFF97}">
      <dgm:prSet/>
      <dgm:spPr/>
      <dgm:t>
        <a:bodyPr/>
        <a:lstStyle/>
        <a:p>
          <a:endParaRPr lang="en-US"/>
        </a:p>
      </dgm:t>
    </dgm:pt>
    <dgm:pt modelId="{C00326B5-3D0A-413B-B92C-B6115B05469E}" type="sibTrans" cxnId="{D50EDE7B-E412-420B-AE2F-6A5A090EFF97}">
      <dgm:prSet/>
      <dgm:spPr/>
      <dgm:t>
        <a:bodyPr/>
        <a:lstStyle/>
        <a:p>
          <a:endParaRPr lang="en-US"/>
        </a:p>
      </dgm:t>
    </dgm:pt>
    <dgm:pt modelId="{77120C52-54C5-467A-BC2C-E015AC4BD739}">
      <dgm:prSet/>
      <dgm:spPr/>
      <dgm:t>
        <a:bodyPr/>
        <a:lstStyle/>
        <a:p>
          <a:r>
            <a:rPr lang="en-US"/>
            <a:t>Isn’t grace conviction, the divine influence upon the heart and its reflection in the life? Titus 2:11-12, Hebrews 10:29, &amp; 2 Peter 3:18</a:t>
          </a:r>
        </a:p>
      </dgm:t>
    </dgm:pt>
    <dgm:pt modelId="{49C99CB7-531B-4C1C-9AB7-19994BCBB311}" type="parTrans" cxnId="{6EA29F51-980F-42D2-9248-0744B0059113}">
      <dgm:prSet/>
      <dgm:spPr/>
      <dgm:t>
        <a:bodyPr/>
        <a:lstStyle/>
        <a:p>
          <a:endParaRPr lang="en-US"/>
        </a:p>
      </dgm:t>
    </dgm:pt>
    <dgm:pt modelId="{51BF5383-583D-4B66-8F18-66A0F943CBCE}" type="sibTrans" cxnId="{6EA29F51-980F-42D2-9248-0744B0059113}">
      <dgm:prSet/>
      <dgm:spPr/>
      <dgm:t>
        <a:bodyPr/>
        <a:lstStyle/>
        <a:p>
          <a:endParaRPr lang="en-US"/>
        </a:p>
      </dgm:t>
    </dgm:pt>
    <dgm:pt modelId="{67945E54-C33B-467E-859D-568BECDC7487}">
      <dgm:prSet/>
      <dgm:spPr/>
      <dgm:t>
        <a:bodyPr/>
        <a:lstStyle/>
        <a:p>
          <a:r>
            <a:rPr lang="en-US"/>
            <a:t>Do you keep the Ten Commandments?</a:t>
          </a:r>
        </a:p>
      </dgm:t>
    </dgm:pt>
    <dgm:pt modelId="{83B29023-917B-40A3-BE9F-5C5A02C24A64}" type="parTrans" cxnId="{C0A18D74-525E-416E-BA68-9495A27F8F18}">
      <dgm:prSet/>
      <dgm:spPr/>
      <dgm:t>
        <a:bodyPr/>
        <a:lstStyle/>
        <a:p>
          <a:endParaRPr lang="en-US"/>
        </a:p>
      </dgm:t>
    </dgm:pt>
    <dgm:pt modelId="{A4B0493B-2A10-4556-B80A-A8609ECAB7B0}" type="sibTrans" cxnId="{C0A18D74-525E-416E-BA68-9495A27F8F18}">
      <dgm:prSet/>
      <dgm:spPr/>
      <dgm:t>
        <a:bodyPr/>
        <a:lstStyle/>
        <a:p>
          <a:endParaRPr lang="en-US"/>
        </a:p>
      </dgm:t>
    </dgm:pt>
    <dgm:pt modelId="{5098B6D2-F1C3-4F0F-BD03-02A44C792CEA}">
      <dgm:prSet/>
      <dgm:spPr/>
      <dgm:t>
        <a:bodyPr/>
        <a:lstStyle/>
        <a:p>
          <a:r>
            <a:rPr lang="en-US"/>
            <a:t>How does one receive the Holy Spirit of Truth? John 14:15-26 &amp; Acts 5:32</a:t>
          </a:r>
        </a:p>
      </dgm:t>
    </dgm:pt>
    <dgm:pt modelId="{A0F9AF1D-A9B4-4E97-962C-499073D6BCF9}" type="parTrans" cxnId="{B968FA5B-B115-41A2-9563-CC1ACE1526ED}">
      <dgm:prSet/>
      <dgm:spPr/>
      <dgm:t>
        <a:bodyPr/>
        <a:lstStyle/>
        <a:p>
          <a:endParaRPr lang="en-US"/>
        </a:p>
      </dgm:t>
    </dgm:pt>
    <dgm:pt modelId="{DB9418C6-14C9-4E4C-B921-3EB8A9C7811F}" type="sibTrans" cxnId="{B968FA5B-B115-41A2-9563-CC1ACE1526ED}">
      <dgm:prSet/>
      <dgm:spPr/>
      <dgm:t>
        <a:bodyPr/>
        <a:lstStyle/>
        <a:p>
          <a:endParaRPr lang="en-US"/>
        </a:p>
      </dgm:t>
    </dgm:pt>
    <dgm:pt modelId="{E5DACB11-DD2A-447A-B1AD-D750864FFB0E}">
      <dgm:prSet/>
      <dgm:spPr/>
      <dgm:t>
        <a:bodyPr/>
        <a:lstStyle/>
        <a:p>
          <a:r>
            <a:rPr lang="en-US"/>
            <a:t>What was added (Galatians 3:19) to the 10 Commandments? Weren’t we told nothing more was added (Deuteronomy 5:22) to the Holy Covenant (10 Commandments)? How come you do not know what your Messiah came to teach (Deuteronomy 18:15-19)? What was desired at Horeb?</a:t>
          </a:r>
        </a:p>
      </dgm:t>
    </dgm:pt>
    <dgm:pt modelId="{068ADEF5-8D69-4A39-9FC8-B9CD62EFCF32}" type="parTrans" cxnId="{9B3372B6-B925-49D7-8BBF-4D4CB30F3E9D}">
      <dgm:prSet/>
      <dgm:spPr/>
      <dgm:t>
        <a:bodyPr/>
        <a:lstStyle/>
        <a:p>
          <a:endParaRPr lang="en-US"/>
        </a:p>
      </dgm:t>
    </dgm:pt>
    <dgm:pt modelId="{AB6DD3D2-5E69-47EB-8468-F78AEFB63DD7}" type="sibTrans" cxnId="{9B3372B6-B925-49D7-8BBF-4D4CB30F3E9D}">
      <dgm:prSet/>
      <dgm:spPr/>
      <dgm:t>
        <a:bodyPr/>
        <a:lstStyle/>
        <a:p>
          <a:endParaRPr lang="en-US"/>
        </a:p>
      </dgm:t>
    </dgm:pt>
    <dgm:pt modelId="{A8D7BDB0-169E-234E-BBF5-FF30BB1F74BC}" type="pres">
      <dgm:prSet presAssocID="{B68274E5-FD5C-4CD0-9F7F-3F802C433D0C}" presName="diagram" presStyleCnt="0">
        <dgm:presLayoutVars>
          <dgm:dir/>
          <dgm:resizeHandles val="exact"/>
        </dgm:presLayoutVars>
      </dgm:prSet>
      <dgm:spPr/>
    </dgm:pt>
    <dgm:pt modelId="{B436948D-20B1-1F4D-A863-7FF1A991FED7}" type="pres">
      <dgm:prSet presAssocID="{1A1C0D4A-C511-444A-8F12-DECF4BD26970}" presName="node" presStyleLbl="node1" presStyleIdx="0" presStyleCnt="5">
        <dgm:presLayoutVars>
          <dgm:bulletEnabled val="1"/>
        </dgm:presLayoutVars>
      </dgm:prSet>
      <dgm:spPr/>
    </dgm:pt>
    <dgm:pt modelId="{2359916D-08A0-774A-9FF7-2AC88A519A10}" type="pres">
      <dgm:prSet presAssocID="{C00326B5-3D0A-413B-B92C-B6115B05469E}" presName="sibTrans" presStyleCnt="0"/>
      <dgm:spPr/>
    </dgm:pt>
    <dgm:pt modelId="{2A83155C-B84C-8A44-B05B-B0728A847125}" type="pres">
      <dgm:prSet presAssocID="{77120C52-54C5-467A-BC2C-E015AC4BD739}" presName="node" presStyleLbl="node1" presStyleIdx="1" presStyleCnt="5">
        <dgm:presLayoutVars>
          <dgm:bulletEnabled val="1"/>
        </dgm:presLayoutVars>
      </dgm:prSet>
      <dgm:spPr/>
    </dgm:pt>
    <dgm:pt modelId="{F233C2D5-56A7-7C42-981B-6AC13EEC8B57}" type="pres">
      <dgm:prSet presAssocID="{51BF5383-583D-4B66-8F18-66A0F943CBCE}" presName="sibTrans" presStyleCnt="0"/>
      <dgm:spPr/>
    </dgm:pt>
    <dgm:pt modelId="{A35EB4AA-4A18-344E-8655-94309F557499}" type="pres">
      <dgm:prSet presAssocID="{67945E54-C33B-467E-859D-568BECDC7487}" presName="node" presStyleLbl="node1" presStyleIdx="2" presStyleCnt="5">
        <dgm:presLayoutVars>
          <dgm:bulletEnabled val="1"/>
        </dgm:presLayoutVars>
      </dgm:prSet>
      <dgm:spPr/>
    </dgm:pt>
    <dgm:pt modelId="{A1577D67-E386-1946-99FD-9BD96772E4CD}" type="pres">
      <dgm:prSet presAssocID="{A4B0493B-2A10-4556-B80A-A8609ECAB7B0}" presName="sibTrans" presStyleCnt="0"/>
      <dgm:spPr/>
    </dgm:pt>
    <dgm:pt modelId="{FE240207-F8B3-A349-86DE-F382B114985E}" type="pres">
      <dgm:prSet presAssocID="{5098B6D2-F1C3-4F0F-BD03-02A44C792CEA}" presName="node" presStyleLbl="node1" presStyleIdx="3" presStyleCnt="5">
        <dgm:presLayoutVars>
          <dgm:bulletEnabled val="1"/>
        </dgm:presLayoutVars>
      </dgm:prSet>
      <dgm:spPr/>
    </dgm:pt>
    <dgm:pt modelId="{3AD16828-0A44-DC4C-87F7-70E412EE3D35}" type="pres">
      <dgm:prSet presAssocID="{DB9418C6-14C9-4E4C-B921-3EB8A9C7811F}" presName="sibTrans" presStyleCnt="0"/>
      <dgm:spPr/>
    </dgm:pt>
    <dgm:pt modelId="{24D43315-4E10-3241-A29E-5F2258945E72}" type="pres">
      <dgm:prSet presAssocID="{E5DACB11-DD2A-447A-B1AD-D750864FFB0E}" presName="node" presStyleLbl="node1" presStyleIdx="4" presStyleCnt="5">
        <dgm:presLayoutVars>
          <dgm:bulletEnabled val="1"/>
        </dgm:presLayoutVars>
      </dgm:prSet>
      <dgm:spPr/>
    </dgm:pt>
  </dgm:ptLst>
  <dgm:cxnLst>
    <dgm:cxn modelId="{5D85D80F-5285-8A4B-8478-F34D4A88145A}" type="presOf" srcId="{77120C52-54C5-467A-BC2C-E015AC4BD739}" destId="{2A83155C-B84C-8A44-B05B-B0728A847125}" srcOrd="0" destOrd="0" presId="urn:microsoft.com/office/officeart/2005/8/layout/default"/>
    <dgm:cxn modelId="{9A31362C-2008-5443-80F5-CD6828FA160E}" type="presOf" srcId="{E5DACB11-DD2A-447A-B1AD-D750864FFB0E}" destId="{24D43315-4E10-3241-A29E-5F2258945E72}" srcOrd="0" destOrd="0" presId="urn:microsoft.com/office/officeart/2005/8/layout/default"/>
    <dgm:cxn modelId="{6EA29F51-980F-42D2-9248-0744B0059113}" srcId="{B68274E5-FD5C-4CD0-9F7F-3F802C433D0C}" destId="{77120C52-54C5-467A-BC2C-E015AC4BD739}" srcOrd="1" destOrd="0" parTransId="{49C99CB7-531B-4C1C-9AB7-19994BCBB311}" sibTransId="{51BF5383-583D-4B66-8F18-66A0F943CBCE}"/>
    <dgm:cxn modelId="{B968FA5B-B115-41A2-9563-CC1ACE1526ED}" srcId="{B68274E5-FD5C-4CD0-9F7F-3F802C433D0C}" destId="{5098B6D2-F1C3-4F0F-BD03-02A44C792CEA}" srcOrd="3" destOrd="0" parTransId="{A0F9AF1D-A9B4-4E97-962C-499073D6BCF9}" sibTransId="{DB9418C6-14C9-4E4C-B921-3EB8A9C7811F}"/>
    <dgm:cxn modelId="{C0A18D74-525E-416E-BA68-9495A27F8F18}" srcId="{B68274E5-FD5C-4CD0-9F7F-3F802C433D0C}" destId="{67945E54-C33B-467E-859D-568BECDC7487}" srcOrd="2" destOrd="0" parTransId="{83B29023-917B-40A3-BE9F-5C5A02C24A64}" sibTransId="{A4B0493B-2A10-4556-B80A-A8609ECAB7B0}"/>
    <dgm:cxn modelId="{D50EDE7B-E412-420B-AE2F-6A5A090EFF97}" srcId="{B68274E5-FD5C-4CD0-9F7F-3F802C433D0C}" destId="{1A1C0D4A-C511-444A-8F12-DECF4BD26970}" srcOrd="0" destOrd="0" parTransId="{03F798DF-D2F4-4DE4-8225-D29287FBCF62}" sibTransId="{C00326B5-3D0A-413B-B92C-B6115B05469E}"/>
    <dgm:cxn modelId="{C2F331B0-B173-DC41-92D0-C37E3366EC9E}" type="presOf" srcId="{5098B6D2-F1C3-4F0F-BD03-02A44C792CEA}" destId="{FE240207-F8B3-A349-86DE-F382B114985E}" srcOrd="0" destOrd="0" presId="urn:microsoft.com/office/officeart/2005/8/layout/default"/>
    <dgm:cxn modelId="{9B3372B6-B925-49D7-8BBF-4D4CB30F3E9D}" srcId="{B68274E5-FD5C-4CD0-9F7F-3F802C433D0C}" destId="{E5DACB11-DD2A-447A-B1AD-D750864FFB0E}" srcOrd="4" destOrd="0" parTransId="{068ADEF5-8D69-4A39-9FC8-B9CD62EFCF32}" sibTransId="{AB6DD3D2-5E69-47EB-8468-F78AEFB63DD7}"/>
    <dgm:cxn modelId="{7076CCB6-443B-A84A-9AD1-9BC58B3305D4}" type="presOf" srcId="{1A1C0D4A-C511-444A-8F12-DECF4BD26970}" destId="{B436948D-20B1-1F4D-A863-7FF1A991FED7}" srcOrd="0" destOrd="0" presId="urn:microsoft.com/office/officeart/2005/8/layout/default"/>
    <dgm:cxn modelId="{7B35FDC5-34EF-6D46-93DD-2D86485ECCCC}" type="presOf" srcId="{67945E54-C33B-467E-859D-568BECDC7487}" destId="{A35EB4AA-4A18-344E-8655-94309F557499}" srcOrd="0" destOrd="0" presId="urn:microsoft.com/office/officeart/2005/8/layout/default"/>
    <dgm:cxn modelId="{2BE817EC-DEED-E74A-947C-B6B8ADE13842}" type="presOf" srcId="{B68274E5-FD5C-4CD0-9F7F-3F802C433D0C}" destId="{A8D7BDB0-169E-234E-BBF5-FF30BB1F74BC}" srcOrd="0" destOrd="0" presId="urn:microsoft.com/office/officeart/2005/8/layout/default"/>
    <dgm:cxn modelId="{BCFB83FA-6308-EC48-AF0A-6C15A52484DF}" type="presParOf" srcId="{A8D7BDB0-169E-234E-BBF5-FF30BB1F74BC}" destId="{B436948D-20B1-1F4D-A863-7FF1A991FED7}" srcOrd="0" destOrd="0" presId="urn:microsoft.com/office/officeart/2005/8/layout/default"/>
    <dgm:cxn modelId="{5917ADA2-6907-1645-950D-3AB3D91A71A5}" type="presParOf" srcId="{A8D7BDB0-169E-234E-BBF5-FF30BB1F74BC}" destId="{2359916D-08A0-774A-9FF7-2AC88A519A10}" srcOrd="1" destOrd="0" presId="urn:microsoft.com/office/officeart/2005/8/layout/default"/>
    <dgm:cxn modelId="{293A2F21-874E-2649-9BD3-BB23C0D6A492}" type="presParOf" srcId="{A8D7BDB0-169E-234E-BBF5-FF30BB1F74BC}" destId="{2A83155C-B84C-8A44-B05B-B0728A847125}" srcOrd="2" destOrd="0" presId="urn:microsoft.com/office/officeart/2005/8/layout/default"/>
    <dgm:cxn modelId="{068FAFE0-45AD-C34B-AEBC-93181A339ECA}" type="presParOf" srcId="{A8D7BDB0-169E-234E-BBF5-FF30BB1F74BC}" destId="{F233C2D5-56A7-7C42-981B-6AC13EEC8B57}" srcOrd="3" destOrd="0" presId="urn:microsoft.com/office/officeart/2005/8/layout/default"/>
    <dgm:cxn modelId="{64F94D82-713B-0841-A740-9142EECEDD89}" type="presParOf" srcId="{A8D7BDB0-169E-234E-BBF5-FF30BB1F74BC}" destId="{A35EB4AA-4A18-344E-8655-94309F557499}" srcOrd="4" destOrd="0" presId="urn:microsoft.com/office/officeart/2005/8/layout/default"/>
    <dgm:cxn modelId="{8CDA80DF-382C-1C41-A5DA-907FE8EDEFDC}" type="presParOf" srcId="{A8D7BDB0-169E-234E-BBF5-FF30BB1F74BC}" destId="{A1577D67-E386-1946-99FD-9BD96772E4CD}" srcOrd="5" destOrd="0" presId="urn:microsoft.com/office/officeart/2005/8/layout/default"/>
    <dgm:cxn modelId="{86308000-CEC2-1347-A8A3-9082337A0AA6}" type="presParOf" srcId="{A8D7BDB0-169E-234E-BBF5-FF30BB1F74BC}" destId="{FE240207-F8B3-A349-86DE-F382B114985E}" srcOrd="6" destOrd="0" presId="urn:microsoft.com/office/officeart/2005/8/layout/default"/>
    <dgm:cxn modelId="{1CD77A77-24D1-9249-A48D-9E48F62C3085}" type="presParOf" srcId="{A8D7BDB0-169E-234E-BBF5-FF30BB1F74BC}" destId="{3AD16828-0A44-DC4C-87F7-70E412EE3D35}" srcOrd="7" destOrd="0" presId="urn:microsoft.com/office/officeart/2005/8/layout/default"/>
    <dgm:cxn modelId="{34B6A15D-7832-504F-BCF3-1AFC0ADD983E}" type="presParOf" srcId="{A8D7BDB0-169E-234E-BBF5-FF30BB1F74BC}" destId="{24D43315-4E10-3241-A29E-5F2258945E7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B860D1-8A4F-4904-8EEC-A7A7A151DCC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4105C61-8BA3-4066-A5DD-2679E0B822D4}">
      <dgm:prSet/>
      <dgm:spPr/>
      <dgm:t>
        <a:bodyPr/>
        <a:lstStyle/>
        <a:p>
          <a:r>
            <a:rPr lang="en-US"/>
            <a:t>1 Corinthians 5:11-13 </a:t>
          </a:r>
          <a:r>
            <a:rPr lang="en-US" b="1" i="0" baseline="30000"/>
            <a:t> </a:t>
          </a:r>
          <a:r>
            <a:rPr lang="en-US" b="0" i="0"/>
            <a:t>But now I have written unto you not to keep company, if any man that is called a brother be a fornicator, or covetous, or an idolator, or a railer, or a drunkard, or an extortioner; with such an one no not to eat. For what have I to do to judge them also that are without? do not ye judge them that are within? </a:t>
          </a:r>
          <a:r>
            <a:rPr lang="en-US" b="1" i="0" baseline="30000"/>
            <a:t> </a:t>
          </a:r>
          <a:r>
            <a:rPr lang="en-US" b="0" i="0"/>
            <a:t>But them that are without God judgeth. Therefore put away from among yourselves that wicked person.</a:t>
          </a:r>
          <a:endParaRPr lang="en-US"/>
        </a:p>
      </dgm:t>
    </dgm:pt>
    <dgm:pt modelId="{57B41DEE-7CB4-4907-A92C-72069EFFEB6A}" type="parTrans" cxnId="{BDFAE958-3659-41B2-B9B5-886008A2C007}">
      <dgm:prSet/>
      <dgm:spPr/>
      <dgm:t>
        <a:bodyPr/>
        <a:lstStyle/>
        <a:p>
          <a:endParaRPr lang="en-US"/>
        </a:p>
      </dgm:t>
    </dgm:pt>
    <dgm:pt modelId="{FC9A6891-2C7E-48D5-ABF3-AD0634FC6765}" type="sibTrans" cxnId="{BDFAE958-3659-41B2-B9B5-886008A2C007}">
      <dgm:prSet/>
      <dgm:spPr/>
      <dgm:t>
        <a:bodyPr/>
        <a:lstStyle/>
        <a:p>
          <a:endParaRPr lang="en-US"/>
        </a:p>
      </dgm:t>
    </dgm:pt>
    <dgm:pt modelId="{1ED38F6B-6DC6-4EC2-8CE9-20310C32785A}">
      <dgm:prSet/>
      <dgm:spPr/>
      <dgm:t>
        <a:bodyPr/>
        <a:lstStyle/>
        <a:p>
          <a:r>
            <a:rPr lang="en-US"/>
            <a:t>1 Timothy 6:20-21 </a:t>
          </a:r>
          <a:r>
            <a:rPr lang="en-US" b="0" i="0"/>
            <a:t>O Timothy, keep that which is committed to thy trust, avoiding profane and vain babblings, and oppositions of science falsely so called: Which some professing have erred concerning the faith. Grace be with thee. Amen.</a:t>
          </a:r>
          <a:endParaRPr lang="en-US"/>
        </a:p>
      </dgm:t>
    </dgm:pt>
    <dgm:pt modelId="{E4B80298-5769-4F85-9C13-63163AFC92FE}" type="parTrans" cxnId="{D525D264-9FD5-4152-B4AC-33EC268E3610}">
      <dgm:prSet/>
      <dgm:spPr/>
      <dgm:t>
        <a:bodyPr/>
        <a:lstStyle/>
        <a:p>
          <a:endParaRPr lang="en-US"/>
        </a:p>
      </dgm:t>
    </dgm:pt>
    <dgm:pt modelId="{0068A024-4E5C-4A76-BBC0-AD04AFF51956}" type="sibTrans" cxnId="{D525D264-9FD5-4152-B4AC-33EC268E3610}">
      <dgm:prSet/>
      <dgm:spPr/>
      <dgm:t>
        <a:bodyPr/>
        <a:lstStyle/>
        <a:p>
          <a:endParaRPr lang="en-US"/>
        </a:p>
      </dgm:t>
    </dgm:pt>
    <dgm:pt modelId="{8B02F74D-DAA0-534E-95B6-3E709A4F6852}" type="pres">
      <dgm:prSet presAssocID="{2AB860D1-8A4F-4904-8EEC-A7A7A151DCC4}" presName="hierChild1" presStyleCnt="0">
        <dgm:presLayoutVars>
          <dgm:chPref val="1"/>
          <dgm:dir/>
          <dgm:animOne val="branch"/>
          <dgm:animLvl val="lvl"/>
          <dgm:resizeHandles/>
        </dgm:presLayoutVars>
      </dgm:prSet>
      <dgm:spPr/>
    </dgm:pt>
    <dgm:pt modelId="{557492E0-1604-7443-9188-56D3ABE8BB3A}" type="pres">
      <dgm:prSet presAssocID="{F4105C61-8BA3-4066-A5DD-2679E0B822D4}" presName="hierRoot1" presStyleCnt="0"/>
      <dgm:spPr/>
    </dgm:pt>
    <dgm:pt modelId="{506AB767-73DC-7349-A9AA-CD2F741826E0}" type="pres">
      <dgm:prSet presAssocID="{F4105C61-8BA3-4066-A5DD-2679E0B822D4}" presName="composite" presStyleCnt="0"/>
      <dgm:spPr/>
    </dgm:pt>
    <dgm:pt modelId="{E78F17A8-DE81-684C-AE7E-E700355C3441}" type="pres">
      <dgm:prSet presAssocID="{F4105C61-8BA3-4066-A5DD-2679E0B822D4}" presName="background" presStyleLbl="node0" presStyleIdx="0" presStyleCnt="2"/>
      <dgm:spPr/>
    </dgm:pt>
    <dgm:pt modelId="{DEEA540A-A975-6549-B7B2-26397D704962}" type="pres">
      <dgm:prSet presAssocID="{F4105C61-8BA3-4066-A5DD-2679E0B822D4}" presName="text" presStyleLbl="fgAcc0" presStyleIdx="0" presStyleCnt="2">
        <dgm:presLayoutVars>
          <dgm:chPref val="3"/>
        </dgm:presLayoutVars>
      </dgm:prSet>
      <dgm:spPr/>
    </dgm:pt>
    <dgm:pt modelId="{91F0CD8E-65FA-E54C-BF30-3BCB0F5FC4E3}" type="pres">
      <dgm:prSet presAssocID="{F4105C61-8BA3-4066-A5DD-2679E0B822D4}" presName="hierChild2" presStyleCnt="0"/>
      <dgm:spPr/>
    </dgm:pt>
    <dgm:pt modelId="{88F64300-667C-614D-8CC4-B72C64B6C2BC}" type="pres">
      <dgm:prSet presAssocID="{1ED38F6B-6DC6-4EC2-8CE9-20310C32785A}" presName="hierRoot1" presStyleCnt="0"/>
      <dgm:spPr/>
    </dgm:pt>
    <dgm:pt modelId="{5D6FC4E9-A823-424A-B347-6E78447F71E8}" type="pres">
      <dgm:prSet presAssocID="{1ED38F6B-6DC6-4EC2-8CE9-20310C32785A}" presName="composite" presStyleCnt="0"/>
      <dgm:spPr/>
    </dgm:pt>
    <dgm:pt modelId="{088D40CC-CAC3-4E4C-9931-4625085C7DED}" type="pres">
      <dgm:prSet presAssocID="{1ED38F6B-6DC6-4EC2-8CE9-20310C32785A}" presName="background" presStyleLbl="node0" presStyleIdx="1" presStyleCnt="2"/>
      <dgm:spPr/>
    </dgm:pt>
    <dgm:pt modelId="{84E65144-4F43-EC40-B225-9D0CCDADE858}" type="pres">
      <dgm:prSet presAssocID="{1ED38F6B-6DC6-4EC2-8CE9-20310C32785A}" presName="text" presStyleLbl="fgAcc0" presStyleIdx="1" presStyleCnt="2">
        <dgm:presLayoutVars>
          <dgm:chPref val="3"/>
        </dgm:presLayoutVars>
      </dgm:prSet>
      <dgm:spPr/>
    </dgm:pt>
    <dgm:pt modelId="{80AEBCC6-56BF-F64D-BB03-D2C456BDDA92}" type="pres">
      <dgm:prSet presAssocID="{1ED38F6B-6DC6-4EC2-8CE9-20310C32785A}" presName="hierChild2" presStyleCnt="0"/>
      <dgm:spPr/>
    </dgm:pt>
  </dgm:ptLst>
  <dgm:cxnLst>
    <dgm:cxn modelId="{9F90BD3A-A44C-F74B-A9C3-E1A4911602AE}" type="presOf" srcId="{1ED38F6B-6DC6-4EC2-8CE9-20310C32785A}" destId="{84E65144-4F43-EC40-B225-9D0CCDADE858}" srcOrd="0" destOrd="0" presId="urn:microsoft.com/office/officeart/2005/8/layout/hierarchy1"/>
    <dgm:cxn modelId="{BDFAE958-3659-41B2-B9B5-886008A2C007}" srcId="{2AB860D1-8A4F-4904-8EEC-A7A7A151DCC4}" destId="{F4105C61-8BA3-4066-A5DD-2679E0B822D4}" srcOrd="0" destOrd="0" parTransId="{57B41DEE-7CB4-4907-A92C-72069EFFEB6A}" sibTransId="{FC9A6891-2C7E-48D5-ABF3-AD0634FC6765}"/>
    <dgm:cxn modelId="{D525D264-9FD5-4152-B4AC-33EC268E3610}" srcId="{2AB860D1-8A4F-4904-8EEC-A7A7A151DCC4}" destId="{1ED38F6B-6DC6-4EC2-8CE9-20310C32785A}" srcOrd="1" destOrd="0" parTransId="{E4B80298-5769-4F85-9C13-63163AFC92FE}" sibTransId="{0068A024-4E5C-4A76-BBC0-AD04AFF51956}"/>
    <dgm:cxn modelId="{5BF4806A-AEB5-0045-9FBD-DC3B609F0178}" type="presOf" srcId="{F4105C61-8BA3-4066-A5DD-2679E0B822D4}" destId="{DEEA540A-A975-6549-B7B2-26397D704962}" srcOrd="0" destOrd="0" presId="urn:microsoft.com/office/officeart/2005/8/layout/hierarchy1"/>
    <dgm:cxn modelId="{B102656E-41EE-E742-A2DC-3E84B500FC01}" type="presOf" srcId="{2AB860D1-8A4F-4904-8EEC-A7A7A151DCC4}" destId="{8B02F74D-DAA0-534E-95B6-3E709A4F6852}" srcOrd="0" destOrd="0" presId="urn:microsoft.com/office/officeart/2005/8/layout/hierarchy1"/>
    <dgm:cxn modelId="{45878DA8-ACF8-6F47-A545-BB14ED2C1062}" type="presParOf" srcId="{8B02F74D-DAA0-534E-95B6-3E709A4F6852}" destId="{557492E0-1604-7443-9188-56D3ABE8BB3A}" srcOrd="0" destOrd="0" presId="urn:microsoft.com/office/officeart/2005/8/layout/hierarchy1"/>
    <dgm:cxn modelId="{035EE1E4-11D8-1248-8E57-E9C27179E784}" type="presParOf" srcId="{557492E0-1604-7443-9188-56D3ABE8BB3A}" destId="{506AB767-73DC-7349-A9AA-CD2F741826E0}" srcOrd="0" destOrd="0" presId="urn:microsoft.com/office/officeart/2005/8/layout/hierarchy1"/>
    <dgm:cxn modelId="{34E30F91-F41C-9B41-8DCE-1D3333A91FF0}" type="presParOf" srcId="{506AB767-73DC-7349-A9AA-CD2F741826E0}" destId="{E78F17A8-DE81-684C-AE7E-E700355C3441}" srcOrd="0" destOrd="0" presId="urn:microsoft.com/office/officeart/2005/8/layout/hierarchy1"/>
    <dgm:cxn modelId="{8A59835D-0CD3-1E4D-96CC-962A19DF182E}" type="presParOf" srcId="{506AB767-73DC-7349-A9AA-CD2F741826E0}" destId="{DEEA540A-A975-6549-B7B2-26397D704962}" srcOrd="1" destOrd="0" presId="urn:microsoft.com/office/officeart/2005/8/layout/hierarchy1"/>
    <dgm:cxn modelId="{FCBF52EE-2B3B-FE40-8C6F-5048A91A2AD2}" type="presParOf" srcId="{557492E0-1604-7443-9188-56D3ABE8BB3A}" destId="{91F0CD8E-65FA-E54C-BF30-3BCB0F5FC4E3}" srcOrd="1" destOrd="0" presId="urn:microsoft.com/office/officeart/2005/8/layout/hierarchy1"/>
    <dgm:cxn modelId="{0D585A57-D43B-C94C-89CF-A7D8A12D75C7}" type="presParOf" srcId="{8B02F74D-DAA0-534E-95B6-3E709A4F6852}" destId="{88F64300-667C-614D-8CC4-B72C64B6C2BC}" srcOrd="1" destOrd="0" presId="urn:microsoft.com/office/officeart/2005/8/layout/hierarchy1"/>
    <dgm:cxn modelId="{48C6DCDD-52CE-424F-8D95-126C7BC1AE3D}" type="presParOf" srcId="{88F64300-667C-614D-8CC4-B72C64B6C2BC}" destId="{5D6FC4E9-A823-424A-B347-6E78447F71E8}" srcOrd="0" destOrd="0" presId="urn:microsoft.com/office/officeart/2005/8/layout/hierarchy1"/>
    <dgm:cxn modelId="{A5AA29FA-57DE-AA40-B186-740CACD83ADF}" type="presParOf" srcId="{5D6FC4E9-A823-424A-B347-6E78447F71E8}" destId="{088D40CC-CAC3-4E4C-9931-4625085C7DED}" srcOrd="0" destOrd="0" presId="urn:microsoft.com/office/officeart/2005/8/layout/hierarchy1"/>
    <dgm:cxn modelId="{56818779-F5A3-9E41-BF82-3F6BBC2FE4AD}" type="presParOf" srcId="{5D6FC4E9-A823-424A-B347-6E78447F71E8}" destId="{84E65144-4F43-EC40-B225-9D0CCDADE858}" srcOrd="1" destOrd="0" presId="urn:microsoft.com/office/officeart/2005/8/layout/hierarchy1"/>
    <dgm:cxn modelId="{8A127E5A-556F-2D45-BDFB-EAAA0F8BA1D5}" type="presParOf" srcId="{88F64300-667C-614D-8CC4-B72C64B6C2BC}" destId="{80AEBCC6-56BF-F64D-BB03-D2C456BDDA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C8A94-0F9A-9B41-83F8-B9140D42BB28}">
      <dsp:nvSpPr>
        <dsp:cNvPr id="0" name=""/>
        <dsp:cNvSpPr/>
      </dsp:nvSpPr>
      <dsp:spPr>
        <a:xfrm>
          <a:off x="0" y="1839"/>
          <a:ext cx="62819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C71CF-EC37-8E41-A07F-D1E39C55FD92}">
      <dsp:nvSpPr>
        <dsp:cNvPr id="0" name=""/>
        <dsp:cNvSpPr/>
      </dsp:nvSpPr>
      <dsp:spPr>
        <a:xfrm>
          <a:off x="0" y="1839"/>
          <a:ext cx="6281928" cy="125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Luke 17:3-4 </a:t>
          </a:r>
          <a:r>
            <a:rPr lang="en-US" sz="1700" b="1" i="0" kern="1200" baseline="30000"/>
            <a:t> </a:t>
          </a:r>
          <a:r>
            <a:rPr lang="en-US" sz="1700" b="0" i="0" kern="1200"/>
            <a:t>Take heed to yourselves: If thy brother trespass against thee, rebuke him; and if he repent, forgive him. And if he trespass against thee seven times in a day, and seven times in a day turn again to thee, saying, I repent; thou shalt forgive him.</a:t>
          </a:r>
          <a:endParaRPr lang="en-US" sz="1700" kern="1200"/>
        </a:p>
      </dsp:txBody>
      <dsp:txXfrm>
        <a:off x="0" y="1839"/>
        <a:ext cx="6281928" cy="1254549"/>
      </dsp:txXfrm>
    </dsp:sp>
    <dsp:sp modelId="{BF988280-7535-2A46-83DB-56D5DB3570C9}">
      <dsp:nvSpPr>
        <dsp:cNvPr id="0" name=""/>
        <dsp:cNvSpPr/>
      </dsp:nvSpPr>
      <dsp:spPr>
        <a:xfrm>
          <a:off x="0" y="1256389"/>
          <a:ext cx="62819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C9A2C-3C5E-DB4F-8EE6-6962C92169E9}">
      <dsp:nvSpPr>
        <dsp:cNvPr id="0" name=""/>
        <dsp:cNvSpPr/>
      </dsp:nvSpPr>
      <dsp:spPr>
        <a:xfrm>
          <a:off x="0" y="1256389"/>
          <a:ext cx="6281928" cy="125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Galatians 6:1 Brothers, if anyone is caught in any transgression, you who are spiritual should restore him in a spirit of gentleness. Keep watch on yourself, lest you too be tempted.</a:t>
          </a:r>
        </a:p>
      </dsp:txBody>
      <dsp:txXfrm>
        <a:off x="0" y="1256389"/>
        <a:ext cx="6281928" cy="1254549"/>
      </dsp:txXfrm>
    </dsp:sp>
    <dsp:sp modelId="{E269D665-9707-9E43-8800-1C2DA113F20F}">
      <dsp:nvSpPr>
        <dsp:cNvPr id="0" name=""/>
        <dsp:cNvSpPr/>
      </dsp:nvSpPr>
      <dsp:spPr>
        <a:xfrm>
          <a:off x="0" y="2510938"/>
          <a:ext cx="62819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B2AE0-DFCB-D74A-8991-8C8E690716CC}">
      <dsp:nvSpPr>
        <dsp:cNvPr id="0" name=""/>
        <dsp:cNvSpPr/>
      </dsp:nvSpPr>
      <dsp:spPr>
        <a:xfrm>
          <a:off x="0" y="2510938"/>
          <a:ext cx="6281928" cy="125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James 5:19-20 </a:t>
          </a:r>
          <a:r>
            <a:rPr lang="en-US" sz="1700" b="0" i="0" kern="1200"/>
            <a:t>Brethren, if any of you do err from the truth, and one convert him; Let him know, that he which converteth the sinner from the error of his way shall save a soul from death, and shall hide a multitude of sins.</a:t>
          </a:r>
          <a:endParaRPr lang="en-US" sz="1700" kern="1200"/>
        </a:p>
      </dsp:txBody>
      <dsp:txXfrm>
        <a:off x="0" y="2510938"/>
        <a:ext cx="6281928" cy="1254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6DDAE-ABB8-8240-B427-5BCD9950970C}">
      <dsp:nvSpPr>
        <dsp:cNvPr id="0" name=""/>
        <dsp:cNvSpPr/>
      </dsp:nvSpPr>
      <dsp:spPr>
        <a:xfrm>
          <a:off x="0" y="721677"/>
          <a:ext cx="3137892" cy="19925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D4C71-32F3-044C-82B4-4099E7F22628}">
      <dsp:nvSpPr>
        <dsp:cNvPr id="0" name=""/>
        <dsp:cNvSpPr/>
      </dsp:nvSpPr>
      <dsp:spPr>
        <a:xfrm>
          <a:off x="348654" y="1052899"/>
          <a:ext cx="3137892" cy="19925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James 5:19-20 </a:t>
          </a:r>
          <a:r>
            <a:rPr lang="en-US" sz="1600" b="0" i="0" kern="1200"/>
            <a:t>Brethren, if any of you do err from the truth, and one convert him; Let him know, that he which converteth the sinner from the error of his way shall save a soul from death, and shall hide a multitude of sins.</a:t>
          </a:r>
          <a:endParaRPr lang="en-US" sz="1600" kern="1200"/>
        </a:p>
      </dsp:txBody>
      <dsp:txXfrm>
        <a:off x="407014" y="1111259"/>
        <a:ext cx="3021172" cy="1875841"/>
      </dsp:txXfrm>
    </dsp:sp>
    <dsp:sp modelId="{F563F595-0B94-C241-8041-00ABB55B7FED}">
      <dsp:nvSpPr>
        <dsp:cNvPr id="0" name=""/>
        <dsp:cNvSpPr/>
      </dsp:nvSpPr>
      <dsp:spPr>
        <a:xfrm>
          <a:off x="3835201" y="721677"/>
          <a:ext cx="3137892" cy="19925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E9C0C-A29E-B142-9677-34FB2E6E9AE6}">
      <dsp:nvSpPr>
        <dsp:cNvPr id="0" name=""/>
        <dsp:cNvSpPr/>
      </dsp:nvSpPr>
      <dsp:spPr>
        <a:xfrm>
          <a:off x="4183856" y="1052899"/>
          <a:ext cx="3137892" cy="19925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Jude 1:22-23 And of some have compassion, making a difference: </a:t>
          </a:r>
          <a:r>
            <a:rPr lang="en-US" sz="1600" b="1" i="0" kern="1200" baseline="30000"/>
            <a:t> </a:t>
          </a:r>
          <a:r>
            <a:rPr lang="en-US" sz="1600" b="0" i="0" kern="1200"/>
            <a:t>And others save with fear, pulling them out of the fire; hating even the garment spotted by the flesh.</a:t>
          </a:r>
          <a:endParaRPr lang="en-US" sz="1600" kern="1200"/>
        </a:p>
      </dsp:txBody>
      <dsp:txXfrm>
        <a:off x="4242216" y="1111259"/>
        <a:ext cx="3021172" cy="1875841"/>
      </dsp:txXfrm>
    </dsp:sp>
    <dsp:sp modelId="{D4A8B9DC-9D68-204A-9ACC-12D02047C2EE}">
      <dsp:nvSpPr>
        <dsp:cNvPr id="0" name=""/>
        <dsp:cNvSpPr/>
      </dsp:nvSpPr>
      <dsp:spPr>
        <a:xfrm>
          <a:off x="7670403" y="721677"/>
          <a:ext cx="3137892" cy="19925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0CA5B-F301-C147-A98A-D1BF61025C05}">
      <dsp:nvSpPr>
        <dsp:cNvPr id="0" name=""/>
        <dsp:cNvSpPr/>
      </dsp:nvSpPr>
      <dsp:spPr>
        <a:xfrm>
          <a:off x="8019057" y="1052899"/>
          <a:ext cx="3137892" cy="19925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Proverbs 10:12 Hatred stirreth up strifes: but love covereth all sins.</a:t>
          </a:r>
          <a:endParaRPr lang="en-US" sz="1600" kern="1200"/>
        </a:p>
      </dsp:txBody>
      <dsp:txXfrm>
        <a:off x="8077417" y="1111259"/>
        <a:ext cx="3021172" cy="1875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6948D-20B1-1F4D-A863-7FF1A991FED7}">
      <dsp:nvSpPr>
        <dsp:cNvPr id="0" name=""/>
        <dsp:cNvSpPr/>
      </dsp:nvSpPr>
      <dsp:spPr>
        <a:xfrm>
          <a:off x="950084" y="3285"/>
          <a:ext cx="2892744" cy="17356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Why follow Jesus/lesous when you can follow the Hebrew Messiah Yeshua? Isn’t Jesus the name of Baal, Jeremiah 23:27, Hosea 2:17, Psalms 68:4, John 5:42-43, &amp; Acts 4:12? Won’t his people know his name, Isaiah 52:6?</a:t>
          </a:r>
        </a:p>
      </dsp:txBody>
      <dsp:txXfrm>
        <a:off x="950084" y="3285"/>
        <a:ext cx="2892744" cy="1735646"/>
      </dsp:txXfrm>
    </dsp:sp>
    <dsp:sp modelId="{2A83155C-B84C-8A44-B05B-B0728A847125}">
      <dsp:nvSpPr>
        <dsp:cNvPr id="0" name=""/>
        <dsp:cNvSpPr/>
      </dsp:nvSpPr>
      <dsp:spPr>
        <a:xfrm>
          <a:off x="4132102" y="3285"/>
          <a:ext cx="2892744" cy="1735646"/>
        </a:xfrm>
        <a:prstGeom prst="rect">
          <a:avLst/>
        </a:prstGeom>
        <a:solidFill>
          <a:schemeClr val="accent2">
            <a:hueOff val="-2592252"/>
            <a:satOff val="-5102"/>
            <a:lumOff val="31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Isn’t grace conviction, the divine influence upon the heart and its reflection in the life? Titus 2:11-12, Hebrews 10:29, &amp; 2 Peter 3:18</a:t>
          </a:r>
        </a:p>
      </dsp:txBody>
      <dsp:txXfrm>
        <a:off x="4132102" y="3285"/>
        <a:ext cx="2892744" cy="1735646"/>
      </dsp:txXfrm>
    </dsp:sp>
    <dsp:sp modelId="{A35EB4AA-4A18-344E-8655-94309F557499}">
      <dsp:nvSpPr>
        <dsp:cNvPr id="0" name=""/>
        <dsp:cNvSpPr/>
      </dsp:nvSpPr>
      <dsp:spPr>
        <a:xfrm>
          <a:off x="7314121" y="3285"/>
          <a:ext cx="2892744" cy="1735646"/>
        </a:xfrm>
        <a:prstGeom prst="rect">
          <a:avLst/>
        </a:prstGeom>
        <a:solidFill>
          <a:schemeClr val="accent2">
            <a:hueOff val="-5184504"/>
            <a:satOff val="-10204"/>
            <a:lumOff val="63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Do you keep the Ten Commandments?</a:t>
          </a:r>
        </a:p>
      </dsp:txBody>
      <dsp:txXfrm>
        <a:off x="7314121" y="3285"/>
        <a:ext cx="2892744" cy="1735646"/>
      </dsp:txXfrm>
    </dsp:sp>
    <dsp:sp modelId="{FE240207-F8B3-A349-86DE-F382B114985E}">
      <dsp:nvSpPr>
        <dsp:cNvPr id="0" name=""/>
        <dsp:cNvSpPr/>
      </dsp:nvSpPr>
      <dsp:spPr>
        <a:xfrm>
          <a:off x="2541093" y="2028206"/>
          <a:ext cx="2892744" cy="1735646"/>
        </a:xfrm>
        <a:prstGeom prst="rect">
          <a:avLst/>
        </a:prstGeom>
        <a:solidFill>
          <a:schemeClr val="accent2">
            <a:hueOff val="-7776756"/>
            <a:satOff val="-15306"/>
            <a:lumOff val="95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does one receive the Holy Spirit of Truth? John 14:15-26 &amp; Acts 5:32</a:t>
          </a:r>
        </a:p>
      </dsp:txBody>
      <dsp:txXfrm>
        <a:off x="2541093" y="2028206"/>
        <a:ext cx="2892744" cy="1735646"/>
      </dsp:txXfrm>
    </dsp:sp>
    <dsp:sp modelId="{24D43315-4E10-3241-A29E-5F2258945E72}">
      <dsp:nvSpPr>
        <dsp:cNvPr id="0" name=""/>
        <dsp:cNvSpPr/>
      </dsp:nvSpPr>
      <dsp:spPr>
        <a:xfrm>
          <a:off x="5723112" y="2028206"/>
          <a:ext cx="2892744" cy="1735646"/>
        </a:xfrm>
        <a:prstGeom prst="rect">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What was added (Galatians 3:19) to the 10 Commandments? Weren’t we told nothing more was added (Deuteronomy 5:22) to the Holy Covenant (10 Commandments)? How come you do not know what your Messiah came to teach (Deuteronomy 18:15-19)? What was desired at Horeb?</a:t>
          </a:r>
        </a:p>
      </dsp:txBody>
      <dsp:txXfrm>
        <a:off x="5723112" y="2028206"/>
        <a:ext cx="2892744" cy="1735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17A8-DE81-684C-AE7E-E700355C3441}">
      <dsp:nvSpPr>
        <dsp:cNvPr id="0" name=""/>
        <dsp:cNvSpPr/>
      </dsp:nvSpPr>
      <dsp:spPr>
        <a:xfrm>
          <a:off x="1361" y="113499"/>
          <a:ext cx="4780382" cy="30355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A540A-A975-6549-B7B2-26397D704962}">
      <dsp:nvSpPr>
        <dsp:cNvPr id="0" name=""/>
        <dsp:cNvSpPr/>
      </dsp:nvSpPr>
      <dsp:spPr>
        <a:xfrm>
          <a:off x="532515" y="618095"/>
          <a:ext cx="4780382" cy="30355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 Corinthians 5:11-13 </a:t>
          </a:r>
          <a:r>
            <a:rPr lang="en-US" sz="1800" b="1" i="0" kern="1200" baseline="30000"/>
            <a:t> </a:t>
          </a:r>
          <a:r>
            <a:rPr lang="en-US" sz="1800" b="0" i="0" kern="1200"/>
            <a:t>But now I have written unto you not to keep company, if any man that is called a brother be a fornicator, or covetous, or an idolator, or a railer, or a drunkard, or an extortioner; with such an one no not to eat. For what have I to do to judge them also that are without? do not ye judge them that are within? </a:t>
          </a:r>
          <a:r>
            <a:rPr lang="en-US" sz="1800" b="1" i="0" kern="1200" baseline="30000"/>
            <a:t> </a:t>
          </a:r>
          <a:r>
            <a:rPr lang="en-US" sz="1800" b="0" i="0" kern="1200"/>
            <a:t>But them that are without God judgeth. Therefore put away from among yourselves that wicked person.</a:t>
          </a:r>
          <a:endParaRPr lang="en-US" sz="1800" kern="1200"/>
        </a:p>
      </dsp:txBody>
      <dsp:txXfrm>
        <a:off x="621423" y="707003"/>
        <a:ext cx="4602566" cy="2857726"/>
      </dsp:txXfrm>
    </dsp:sp>
    <dsp:sp modelId="{088D40CC-CAC3-4E4C-9931-4625085C7DED}">
      <dsp:nvSpPr>
        <dsp:cNvPr id="0" name=""/>
        <dsp:cNvSpPr/>
      </dsp:nvSpPr>
      <dsp:spPr>
        <a:xfrm>
          <a:off x="5844051" y="113499"/>
          <a:ext cx="4780382" cy="30355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65144-4F43-EC40-B225-9D0CCDADE858}">
      <dsp:nvSpPr>
        <dsp:cNvPr id="0" name=""/>
        <dsp:cNvSpPr/>
      </dsp:nvSpPr>
      <dsp:spPr>
        <a:xfrm>
          <a:off x="6375205" y="618095"/>
          <a:ext cx="4780382" cy="30355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 Timothy 6:20-21 </a:t>
          </a:r>
          <a:r>
            <a:rPr lang="en-US" sz="1800" b="0" i="0" kern="1200"/>
            <a:t>O Timothy, keep that which is committed to thy trust, avoiding profane and vain babblings, and oppositions of science falsely so called: Which some professing have erred concerning the faith. Grace be with thee. Amen.</a:t>
          </a:r>
          <a:endParaRPr lang="en-US" sz="1800" kern="1200"/>
        </a:p>
      </dsp:txBody>
      <dsp:txXfrm>
        <a:off x="6464113" y="707003"/>
        <a:ext cx="4602566" cy="28577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3945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798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55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3147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8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1730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2886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46693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4719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1685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5/15/25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4304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5/15/25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490911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raffic-sign-attention-road-sign-3858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xhere.com/en/photo/60868"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publicdomainpictures.net/view-image.php?image=176664&amp;picture=litera-x-xilofon-ilustraie" TargetMode="Externa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ible-book-christian-holy-reading-110807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depth-of-field-photography-of-brown-tree-logs-923167/"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roundup.org.za/article/lawyers-body-defends-its-handling-rogue-lawyer/"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sv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svgsilh.com/fr/image/1262311.html"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hyperlink" Target="https://biblioguero.blogspot.com/2013/02/"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log.okfn.org/2023/03/16/updating-the-open-definition-to-meet-the-challenges-of-today/"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drurydrama/21236098610"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a:extLst>
              <a:ext uri="{FF2B5EF4-FFF2-40B4-BE49-F238E27FC236}">
                <a16:creationId xmlns:a16="http://schemas.microsoft.com/office/drawing/2014/main" id="{37BCFB30-BF11-10C6-26A4-BE9E40618426}"/>
              </a:ext>
            </a:extLst>
          </p:cNvPr>
          <p:cNvPicPr>
            <a:picLocks noChangeAspect="1"/>
          </p:cNvPicPr>
          <p:nvPr/>
        </p:nvPicPr>
        <p:blipFill>
          <a:blip r:embed="rId2"/>
          <a:srcRect r="3112"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7840"/>
            <a:ext cx="12191999" cy="12801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B658E7B-CEA1-797D-7942-F81409798F0D}"/>
              </a:ext>
            </a:extLst>
          </p:cNvPr>
          <p:cNvSpPr>
            <a:spLocks noGrp="1"/>
          </p:cNvSpPr>
          <p:nvPr>
            <p:ph type="ctrTitle"/>
          </p:nvPr>
        </p:nvSpPr>
        <p:spPr>
          <a:xfrm>
            <a:off x="320039" y="5739969"/>
            <a:ext cx="8178501" cy="960120"/>
          </a:xfrm>
          <a:ln>
            <a:noFill/>
          </a:ln>
        </p:spPr>
        <p:txBody>
          <a:bodyPr anchor="ctr">
            <a:normAutofit/>
          </a:bodyPr>
          <a:lstStyle/>
          <a:p>
            <a:r>
              <a:rPr lang="en-US" sz="4400" dirty="0"/>
              <a:t>Rules to Rebuke </a:t>
            </a:r>
          </a:p>
        </p:txBody>
      </p:sp>
      <p:sp>
        <p:nvSpPr>
          <p:cNvPr id="3" name="Subtitle 2">
            <a:extLst>
              <a:ext uri="{FF2B5EF4-FFF2-40B4-BE49-F238E27FC236}">
                <a16:creationId xmlns:a16="http://schemas.microsoft.com/office/drawing/2014/main" id="{EA72D371-154E-D551-4298-29B6A44B6CE1}"/>
              </a:ext>
            </a:extLst>
          </p:cNvPr>
          <p:cNvSpPr>
            <a:spLocks noGrp="1"/>
          </p:cNvSpPr>
          <p:nvPr>
            <p:ph type="subTitle" idx="1"/>
          </p:nvPr>
        </p:nvSpPr>
        <p:spPr>
          <a:xfrm>
            <a:off x="8641975" y="5739969"/>
            <a:ext cx="3355309" cy="960120"/>
          </a:xfrm>
        </p:spPr>
        <p:txBody>
          <a:bodyPr anchor="ctr">
            <a:normAutofit/>
          </a:bodyPr>
          <a:lstStyle/>
          <a:p>
            <a:pPr algn="r"/>
            <a:r>
              <a:rPr lang="en-US" sz="1900" dirty="0"/>
              <a:t>Kids Bible Fellowship</a:t>
            </a:r>
          </a:p>
        </p:txBody>
      </p:sp>
    </p:spTree>
    <p:extLst>
      <p:ext uri="{BB962C8B-B14F-4D97-AF65-F5344CB8AC3E}">
        <p14:creationId xmlns:p14="http://schemas.microsoft.com/office/powerpoint/2010/main" val="259525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12D8-D939-4692-26BB-18D15F332434}"/>
              </a:ext>
            </a:extLst>
          </p:cNvPr>
          <p:cNvSpPr>
            <a:spLocks noGrp="1"/>
          </p:cNvSpPr>
          <p:nvPr>
            <p:ph type="title"/>
          </p:nvPr>
        </p:nvSpPr>
        <p:spPr/>
        <p:txBody>
          <a:bodyPr/>
          <a:lstStyle/>
          <a:p>
            <a:r>
              <a:rPr lang="en-US" dirty="0"/>
              <a:t>Meeting People Where They Are At </a:t>
            </a:r>
          </a:p>
        </p:txBody>
      </p:sp>
      <p:sp>
        <p:nvSpPr>
          <p:cNvPr id="3" name="Content Placeholder 2">
            <a:extLst>
              <a:ext uri="{FF2B5EF4-FFF2-40B4-BE49-F238E27FC236}">
                <a16:creationId xmlns:a16="http://schemas.microsoft.com/office/drawing/2014/main" id="{42037B06-7349-6CC7-5EFC-57D13D6754BB}"/>
              </a:ext>
            </a:extLst>
          </p:cNvPr>
          <p:cNvSpPr>
            <a:spLocks noGrp="1"/>
          </p:cNvSpPr>
          <p:nvPr>
            <p:ph idx="1"/>
          </p:nvPr>
        </p:nvSpPr>
        <p:spPr>
          <a:xfrm>
            <a:off x="521208" y="1857829"/>
            <a:ext cx="11155680" cy="4488107"/>
          </a:xfrm>
        </p:spPr>
        <p:txBody>
          <a:bodyPr>
            <a:normAutofit/>
          </a:bodyPr>
          <a:lstStyle/>
          <a:p>
            <a:pPr algn="l"/>
            <a:r>
              <a:rPr lang="en-US" dirty="0"/>
              <a:t>Isaiah 28:23-29 </a:t>
            </a:r>
            <a:r>
              <a:rPr lang="en-US" b="0" i="0" dirty="0">
                <a:solidFill>
                  <a:srgbClr val="000000"/>
                </a:solidFill>
                <a:effectLst/>
                <a:latin typeface="system-ui"/>
              </a:rPr>
              <a:t>Give ye ear, and hear my voice; hearken, and hear my speech. Doth the plowman plow all day to sow? doth he open and break the clods of his ground? </a:t>
            </a:r>
            <a:r>
              <a:rPr lang="en-US" b="1" i="0" baseline="30000" dirty="0">
                <a:solidFill>
                  <a:srgbClr val="000000"/>
                </a:solidFill>
                <a:effectLst/>
                <a:latin typeface="system-ui"/>
              </a:rPr>
              <a:t> </a:t>
            </a:r>
            <a:r>
              <a:rPr lang="en-US" b="0" i="0" dirty="0">
                <a:solidFill>
                  <a:srgbClr val="000000"/>
                </a:solidFill>
                <a:effectLst/>
                <a:latin typeface="system-ui"/>
              </a:rPr>
              <a:t>When he hath made plain the face thereof, doth he not cast abroad the fitches, and scatter the </a:t>
            </a:r>
            <a:r>
              <a:rPr lang="en-US" b="0" i="0" dirty="0" err="1">
                <a:solidFill>
                  <a:srgbClr val="000000"/>
                </a:solidFill>
                <a:effectLst/>
                <a:latin typeface="system-ui"/>
              </a:rPr>
              <a:t>cummin</a:t>
            </a:r>
            <a:r>
              <a:rPr lang="en-US" b="0" i="0" dirty="0">
                <a:solidFill>
                  <a:srgbClr val="000000"/>
                </a:solidFill>
                <a:effectLst/>
                <a:latin typeface="system-ui"/>
              </a:rPr>
              <a:t>, and cast in the principal wheat and the appointed barley and the </a:t>
            </a:r>
            <a:r>
              <a:rPr lang="en-US" b="0" i="0" dirty="0" err="1">
                <a:solidFill>
                  <a:srgbClr val="000000"/>
                </a:solidFill>
                <a:effectLst/>
                <a:latin typeface="system-ui"/>
              </a:rPr>
              <a:t>rie</a:t>
            </a:r>
            <a:r>
              <a:rPr lang="en-US" b="0" i="0" dirty="0">
                <a:solidFill>
                  <a:srgbClr val="000000"/>
                </a:solidFill>
                <a:effectLst/>
                <a:latin typeface="system-ui"/>
              </a:rPr>
              <a:t> in their place? </a:t>
            </a:r>
            <a:r>
              <a:rPr lang="en-US" b="1" i="0" baseline="30000" dirty="0">
                <a:solidFill>
                  <a:srgbClr val="000000"/>
                </a:solidFill>
                <a:effectLst/>
                <a:latin typeface="system-ui"/>
              </a:rPr>
              <a:t> </a:t>
            </a:r>
            <a:r>
              <a:rPr lang="en-US" b="0" i="0" dirty="0">
                <a:solidFill>
                  <a:srgbClr val="000000"/>
                </a:solidFill>
                <a:effectLst/>
                <a:latin typeface="system-ui"/>
              </a:rPr>
              <a:t>For his God doth instruct him to discretion, and doth teach him. </a:t>
            </a:r>
            <a:r>
              <a:rPr lang="en-US" b="1" i="0" baseline="30000" dirty="0">
                <a:solidFill>
                  <a:srgbClr val="000000"/>
                </a:solidFill>
                <a:effectLst/>
                <a:latin typeface="system-ui"/>
              </a:rPr>
              <a:t> </a:t>
            </a:r>
            <a:r>
              <a:rPr lang="en-US" b="0" i="0" dirty="0">
                <a:solidFill>
                  <a:srgbClr val="000000"/>
                </a:solidFill>
                <a:effectLst/>
                <a:latin typeface="system-ui"/>
              </a:rPr>
              <a:t>For the fitches are not threshed with a threshing instrument, neither is a cart wheel turned about upon the </a:t>
            </a:r>
            <a:r>
              <a:rPr lang="en-US" b="0" i="0" dirty="0" err="1">
                <a:solidFill>
                  <a:srgbClr val="000000"/>
                </a:solidFill>
                <a:effectLst/>
                <a:latin typeface="system-ui"/>
              </a:rPr>
              <a:t>cummin</a:t>
            </a:r>
            <a:r>
              <a:rPr lang="en-US" b="0" i="0" dirty="0">
                <a:solidFill>
                  <a:srgbClr val="000000"/>
                </a:solidFill>
                <a:effectLst/>
                <a:latin typeface="system-ui"/>
              </a:rPr>
              <a:t>; but the fitches are beaten out with a staff, and the </a:t>
            </a:r>
            <a:r>
              <a:rPr lang="en-US" b="0" i="0" dirty="0" err="1">
                <a:solidFill>
                  <a:srgbClr val="000000"/>
                </a:solidFill>
                <a:effectLst/>
                <a:latin typeface="system-ui"/>
              </a:rPr>
              <a:t>cummin</a:t>
            </a:r>
            <a:r>
              <a:rPr lang="en-US" b="0" i="0" dirty="0">
                <a:solidFill>
                  <a:srgbClr val="000000"/>
                </a:solidFill>
                <a:effectLst/>
                <a:latin typeface="system-ui"/>
              </a:rPr>
              <a:t> with a rod. Bread corn is bruised; because he will not ever be threshing it, nor break it with the wheel of his cart, nor bruise it with his horsemen. This also cometh forth from the </a:t>
            </a:r>
            <a:r>
              <a:rPr lang="en-US" b="0" i="0" cap="small" dirty="0">
                <a:solidFill>
                  <a:srgbClr val="000000"/>
                </a:solidFill>
                <a:effectLst/>
                <a:latin typeface="system-ui"/>
              </a:rPr>
              <a:t>Lord</a:t>
            </a:r>
            <a:r>
              <a:rPr lang="en-US" b="0" i="0" dirty="0">
                <a:solidFill>
                  <a:srgbClr val="000000"/>
                </a:solidFill>
                <a:effectLst/>
                <a:latin typeface="system-ui"/>
              </a:rPr>
              <a:t> of hosts, which is wonderful in counsel, and excellent in working.</a:t>
            </a:r>
          </a:p>
          <a:p>
            <a:pPr algn="l"/>
            <a:r>
              <a:rPr lang="en-US" dirty="0">
                <a:solidFill>
                  <a:srgbClr val="000000"/>
                </a:solidFill>
                <a:latin typeface="system-ui"/>
              </a:rPr>
              <a:t>1 Corinthians 9:19-23 </a:t>
            </a:r>
            <a:r>
              <a:rPr lang="en-US" b="0" i="0" dirty="0">
                <a:solidFill>
                  <a:srgbClr val="000000"/>
                </a:solidFill>
                <a:effectLst/>
                <a:latin typeface="system-ui"/>
              </a:rPr>
              <a:t>For though I be free from all men, yet have I made myself servant unto all, that I might gain the more. And unto the Jews I became as a Jew, that I might gain the Jews; to them that are under the law, as under the law, that I might gain them that are under the law; </a:t>
            </a:r>
            <a:r>
              <a:rPr lang="en-US" b="1" i="0" baseline="30000" dirty="0">
                <a:solidFill>
                  <a:srgbClr val="000000"/>
                </a:solidFill>
                <a:effectLst/>
                <a:latin typeface="system-ui"/>
              </a:rPr>
              <a:t> </a:t>
            </a:r>
            <a:r>
              <a:rPr lang="en-US" b="0" i="0" dirty="0">
                <a:solidFill>
                  <a:srgbClr val="000000"/>
                </a:solidFill>
                <a:effectLst/>
                <a:latin typeface="system-ui"/>
              </a:rPr>
              <a:t>To them that are without law, as without law, (being not without law to God, but under the law to Christ,) that I might gain them that are without law. To the weak became I as weak, that I might gain the weak: I am made all things to all men, that I might by all means save some.</a:t>
            </a:r>
            <a:r>
              <a:rPr lang="en-US" b="1" i="0" baseline="30000" dirty="0">
                <a:solidFill>
                  <a:srgbClr val="000000"/>
                </a:solidFill>
                <a:effectLst/>
                <a:latin typeface="system-ui"/>
              </a:rPr>
              <a:t> </a:t>
            </a:r>
            <a:r>
              <a:rPr lang="en-US" b="0" i="0" dirty="0">
                <a:solidFill>
                  <a:srgbClr val="000000"/>
                </a:solidFill>
                <a:effectLst/>
                <a:latin typeface="system-ui"/>
              </a:rPr>
              <a:t>And this I do for the gospel's sake, that I might be partaker thereof with you.</a:t>
            </a:r>
          </a:p>
          <a:p>
            <a:pPr algn="l"/>
            <a:endParaRPr lang="en-US" b="0" i="0" dirty="0">
              <a:solidFill>
                <a:srgbClr val="000000"/>
              </a:solidFill>
              <a:effectLst/>
              <a:latin typeface="system-ui"/>
            </a:endParaRPr>
          </a:p>
          <a:p>
            <a:pPr algn="l"/>
            <a:endParaRPr lang="en-US" b="0" i="0" dirty="0">
              <a:solidFill>
                <a:srgbClr val="000000"/>
              </a:solidFill>
              <a:effectLst/>
              <a:latin typeface="system-ui"/>
            </a:endParaRPr>
          </a:p>
          <a:p>
            <a:endParaRPr lang="en-US" dirty="0"/>
          </a:p>
        </p:txBody>
      </p:sp>
    </p:spTree>
    <p:extLst>
      <p:ext uri="{BB962C8B-B14F-4D97-AF65-F5344CB8AC3E}">
        <p14:creationId xmlns:p14="http://schemas.microsoft.com/office/powerpoint/2010/main" val="171104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F2B5-421C-3B32-F3A7-26A2F63301DE}"/>
              </a:ext>
            </a:extLst>
          </p:cNvPr>
          <p:cNvSpPr>
            <a:spLocks noGrp="1"/>
          </p:cNvSpPr>
          <p:nvPr>
            <p:ph type="title"/>
          </p:nvPr>
        </p:nvSpPr>
        <p:spPr/>
        <p:txBody>
          <a:bodyPr/>
          <a:lstStyle/>
          <a:p>
            <a:r>
              <a:rPr lang="en-US" dirty="0"/>
              <a:t>Women DO NOT Usurp the Authority of Men</a:t>
            </a:r>
          </a:p>
        </p:txBody>
      </p:sp>
      <p:sp>
        <p:nvSpPr>
          <p:cNvPr id="3" name="Content Placeholder 2">
            <a:extLst>
              <a:ext uri="{FF2B5EF4-FFF2-40B4-BE49-F238E27FC236}">
                <a16:creationId xmlns:a16="http://schemas.microsoft.com/office/drawing/2014/main" id="{2E8E5E7F-D840-DED4-623F-BD19D6D87FDB}"/>
              </a:ext>
            </a:extLst>
          </p:cNvPr>
          <p:cNvSpPr>
            <a:spLocks noGrp="1"/>
          </p:cNvSpPr>
          <p:nvPr>
            <p:ph idx="1"/>
          </p:nvPr>
        </p:nvSpPr>
        <p:spPr/>
        <p:txBody>
          <a:bodyPr/>
          <a:lstStyle/>
          <a:p>
            <a:r>
              <a:rPr lang="en-US" dirty="0"/>
              <a:t>Women are to be like Deborah (Judges 4)--- asking men questions. We are called to teach women and children!</a:t>
            </a:r>
          </a:p>
          <a:p>
            <a:pPr algn="l"/>
            <a:r>
              <a:rPr lang="en-US" dirty="0"/>
              <a:t>1 Timothy 2:11-12 </a:t>
            </a:r>
            <a:r>
              <a:rPr lang="en-US" b="1" i="0" baseline="30000" dirty="0">
                <a:solidFill>
                  <a:srgbClr val="000000"/>
                </a:solidFill>
                <a:effectLst/>
              </a:rPr>
              <a:t> </a:t>
            </a:r>
            <a:r>
              <a:rPr lang="en-US" b="0" i="0" dirty="0">
                <a:solidFill>
                  <a:srgbClr val="000000"/>
                </a:solidFill>
                <a:effectLst/>
              </a:rPr>
              <a:t>Let the woman learn in silence with all subjection. </a:t>
            </a:r>
            <a:r>
              <a:rPr lang="en-US" b="1" i="0" baseline="30000" dirty="0">
                <a:solidFill>
                  <a:srgbClr val="000000"/>
                </a:solidFill>
                <a:effectLst/>
              </a:rPr>
              <a:t> </a:t>
            </a:r>
            <a:r>
              <a:rPr lang="en-US" b="0" i="0" dirty="0">
                <a:solidFill>
                  <a:srgbClr val="000000"/>
                </a:solidFill>
                <a:effectLst/>
              </a:rPr>
              <a:t>But I suffer not a woman to teach, nor to usurp authority over the man, but to be in silence.</a:t>
            </a:r>
          </a:p>
          <a:p>
            <a:pPr algn="l"/>
            <a:r>
              <a:rPr lang="en-US" dirty="0">
                <a:solidFill>
                  <a:srgbClr val="000000"/>
                </a:solidFill>
              </a:rPr>
              <a:t>Titus 2:3-5 </a:t>
            </a:r>
            <a:r>
              <a:rPr lang="en-US" b="1" i="0" baseline="30000" dirty="0">
                <a:solidFill>
                  <a:srgbClr val="000000"/>
                </a:solidFill>
                <a:effectLst/>
              </a:rPr>
              <a:t> </a:t>
            </a:r>
            <a:r>
              <a:rPr lang="en-US" b="0" i="0" dirty="0">
                <a:solidFill>
                  <a:srgbClr val="000000"/>
                </a:solidFill>
                <a:effectLst/>
              </a:rPr>
              <a:t>The aged women likewise, that they be in </a:t>
            </a:r>
            <a:r>
              <a:rPr lang="en-US" b="0" i="0" dirty="0" err="1">
                <a:solidFill>
                  <a:srgbClr val="000000"/>
                </a:solidFill>
                <a:effectLst/>
              </a:rPr>
              <a:t>behaviour</a:t>
            </a:r>
            <a:r>
              <a:rPr lang="en-US" b="0" i="0" dirty="0">
                <a:solidFill>
                  <a:srgbClr val="000000"/>
                </a:solidFill>
                <a:effectLst/>
              </a:rPr>
              <a:t> as becometh holiness, not false accusers, not given to much wine, teachers of good things; That they may teach the young women to be sober, to love their husbands, to love their children, To be discreet, chaste, keepers at home, good, obedient to their own husbands, that the word of God be not blasphemed.</a:t>
            </a:r>
          </a:p>
          <a:p>
            <a:pPr marL="0" indent="0" algn="l">
              <a:buNone/>
            </a:pPr>
            <a:br>
              <a:rPr lang="en-US" dirty="0"/>
            </a:br>
            <a:endParaRPr lang="en-US" dirty="0"/>
          </a:p>
        </p:txBody>
      </p:sp>
    </p:spTree>
    <p:extLst>
      <p:ext uri="{BB962C8B-B14F-4D97-AF65-F5344CB8AC3E}">
        <p14:creationId xmlns:p14="http://schemas.microsoft.com/office/powerpoint/2010/main" val="202738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18237-7BBE-EB25-1749-FF42A7B43831}"/>
              </a:ext>
            </a:extLst>
          </p:cNvPr>
          <p:cNvSpPr>
            <a:spLocks noGrp="1"/>
          </p:cNvSpPr>
          <p:nvPr>
            <p:ph type="title"/>
          </p:nvPr>
        </p:nvSpPr>
        <p:spPr>
          <a:xfrm>
            <a:off x="521208" y="978408"/>
            <a:ext cx="11155680" cy="1463040"/>
          </a:xfrm>
        </p:spPr>
        <p:txBody>
          <a:bodyPr>
            <a:normAutofit/>
          </a:bodyPr>
          <a:lstStyle/>
          <a:p>
            <a:r>
              <a:rPr lang="en-US" dirty="0"/>
              <a:t>Examples of Convicting Questions for Women to Ask Men</a:t>
            </a:r>
          </a:p>
        </p:txBody>
      </p:sp>
      <p:sp>
        <p:nvSpPr>
          <p:cNvPr id="36" name="Rectangle 35">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8E7C07-DC7C-8F50-8378-043097B5752D}"/>
              </a:ext>
            </a:extLst>
          </p:cNvPr>
          <p:cNvGraphicFramePr>
            <a:graphicFrameLocks noGrp="1"/>
          </p:cNvGraphicFramePr>
          <p:nvPr>
            <p:ph idx="1"/>
            <p:extLst>
              <p:ext uri="{D42A27DB-BD31-4B8C-83A1-F6EECF244321}">
                <p14:modId xmlns:p14="http://schemas.microsoft.com/office/powerpoint/2010/main" val="301983047"/>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62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BF0AF6-39B3-E798-0972-84469E437998}"/>
              </a:ext>
            </a:extLst>
          </p:cNvPr>
          <p:cNvSpPr>
            <a:spLocks noGrp="1"/>
          </p:cNvSpPr>
          <p:nvPr>
            <p:ph type="title"/>
          </p:nvPr>
        </p:nvSpPr>
        <p:spPr>
          <a:xfrm>
            <a:off x="521208" y="978408"/>
            <a:ext cx="11155680" cy="1463040"/>
          </a:xfrm>
        </p:spPr>
        <p:txBody>
          <a:bodyPr>
            <a:normAutofit/>
          </a:bodyPr>
          <a:lstStyle/>
          <a:p>
            <a:r>
              <a:rPr lang="en-US" dirty="0"/>
              <a:t>Nonbelievers</a:t>
            </a:r>
            <a:r>
              <a:rPr lang="en-US" b="0" dirty="0">
                <a:solidFill>
                  <a:srgbClr val="202122"/>
                </a:solidFill>
                <a:latin typeface="Arial" panose="020B0604020202020204" pitchFamily="34" charset="0"/>
              </a:rPr>
              <a:t>-</a:t>
            </a:r>
            <a:r>
              <a:rPr lang="en-US" dirty="0"/>
              <a:t>Agnostic/Atheist</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783D47-281D-4FCB-AEA0-CA371C1CBC13}"/>
              </a:ext>
            </a:extLst>
          </p:cNvPr>
          <p:cNvGraphicFramePr>
            <a:graphicFrameLocks noGrp="1"/>
          </p:cNvGraphicFramePr>
          <p:nvPr>
            <p:ph idx="1"/>
            <p:extLst>
              <p:ext uri="{D42A27DB-BD31-4B8C-83A1-F6EECF244321}">
                <p14:modId xmlns:p14="http://schemas.microsoft.com/office/powerpoint/2010/main" val="3602811043"/>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10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93B6A-315D-13CF-2D43-3D8779658493}"/>
              </a:ext>
            </a:extLst>
          </p:cNvPr>
          <p:cNvSpPr>
            <a:spLocks noGrp="1"/>
          </p:cNvSpPr>
          <p:nvPr>
            <p:ph type="title"/>
          </p:nvPr>
        </p:nvSpPr>
        <p:spPr>
          <a:xfrm>
            <a:off x="6153912" y="978408"/>
            <a:ext cx="5513832" cy="1463040"/>
          </a:xfrm>
        </p:spPr>
        <p:txBody>
          <a:bodyPr>
            <a:normAutofit/>
          </a:bodyPr>
          <a:lstStyle/>
          <a:p>
            <a:r>
              <a:rPr lang="en-US" dirty="0"/>
              <a:t>Do NOT Rebuke the Devil</a:t>
            </a:r>
          </a:p>
        </p:txBody>
      </p:sp>
      <p:pic>
        <p:nvPicPr>
          <p:cNvPr id="5" name="Picture 4" descr="A red and white triangle sign with a black exclamation mark&#10;&#10;Description automatically generated">
            <a:extLst>
              <a:ext uri="{FF2B5EF4-FFF2-40B4-BE49-F238E27FC236}">
                <a16:creationId xmlns:a16="http://schemas.microsoft.com/office/drawing/2014/main" id="{1BF5B1FD-7747-3DEB-91EE-27C8D66AD7A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867" y="1250927"/>
            <a:ext cx="4959823" cy="4352244"/>
          </a:xfrm>
          <a:prstGeom prst="rect">
            <a:avLst/>
          </a:prstGeom>
        </p:spPr>
      </p:pic>
      <p:sp>
        <p:nvSpPr>
          <p:cNvPr id="12" name="Freeform: Shape 11">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8484" y="508090"/>
            <a:ext cx="5513832"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78DC526-0D63-C8C3-0A57-99939772F70D}"/>
              </a:ext>
            </a:extLst>
          </p:cNvPr>
          <p:cNvSpPr>
            <a:spLocks noGrp="1"/>
          </p:cNvSpPr>
          <p:nvPr>
            <p:ph idx="1"/>
          </p:nvPr>
        </p:nvSpPr>
        <p:spPr>
          <a:xfrm>
            <a:off x="6153912" y="2578608"/>
            <a:ext cx="5513832" cy="3767328"/>
          </a:xfrm>
        </p:spPr>
        <p:txBody>
          <a:bodyPr>
            <a:normAutofit/>
          </a:bodyPr>
          <a:lstStyle/>
          <a:p>
            <a:r>
              <a:rPr lang="en-US" dirty="0"/>
              <a:t>Jude 1:8-9 </a:t>
            </a:r>
            <a:r>
              <a:rPr lang="en-US" b="1" i="0" baseline="30000" dirty="0">
                <a:effectLst/>
              </a:rPr>
              <a:t> </a:t>
            </a:r>
            <a:r>
              <a:rPr lang="en-US" b="0" i="0" dirty="0">
                <a:effectLst/>
              </a:rPr>
              <a:t>Likewise also these filthy dreamers defile the flesh, despise dominion, and speak evil of dignities.</a:t>
            </a:r>
            <a:r>
              <a:rPr lang="en-US" b="1" i="0" baseline="30000" dirty="0">
                <a:effectLst/>
              </a:rPr>
              <a:t> </a:t>
            </a:r>
            <a:r>
              <a:rPr lang="en-US" b="0" i="0" dirty="0">
                <a:effectLst/>
              </a:rPr>
              <a:t>Yet Michael the archangel, when contending with the devil he disputed about the body of Moses, durst not bring against him a railing accusation, but said, The Lord rebuke thee.</a:t>
            </a:r>
          </a:p>
          <a:p>
            <a:r>
              <a:rPr lang="en-US" dirty="0"/>
              <a:t>Zechariah 3:2 </a:t>
            </a:r>
            <a:r>
              <a:rPr lang="en-US" b="0" i="0" dirty="0">
                <a:effectLst/>
              </a:rPr>
              <a:t>And the </a:t>
            </a:r>
            <a:r>
              <a:rPr lang="en-US" b="0" i="0" cap="small" dirty="0">
                <a:effectLst/>
              </a:rPr>
              <a:t>Lord</a:t>
            </a:r>
            <a:r>
              <a:rPr lang="en-US" b="0" i="0" dirty="0">
                <a:effectLst/>
              </a:rPr>
              <a:t> said unto Satan, The </a:t>
            </a:r>
            <a:r>
              <a:rPr lang="en-US" b="0" i="0" cap="small" dirty="0">
                <a:effectLst/>
              </a:rPr>
              <a:t>Lord</a:t>
            </a:r>
            <a:r>
              <a:rPr lang="en-US" b="0" i="0" dirty="0">
                <a:effectLst/>
              </a:rPr>
              <a:t> rebuke thee, O Satan; even the </a:t>
            </a:r>
            <a:r>
              <a:rPr lang="en-US" b="0" i="0" cap="small" dirty="0">
                <a:effectLst/>
              </a:rPr>
              <a:t>Lord</a:t>
            </a:r>
            <a:r>
              <a:rPr lang="en-US" b="0" i="0" dirty="0">
                <a:effectLst/>
              </a:rPr>
              <a:t> that hath chosen Jerusalem rebuke thee: is not this a brand plucked out of the fire?</a:t>
            </a:r>
          </a:p>
          <a:p>
            <a:endParaRPr lang="en-US" dirty="0"/>
          </a:p>
        </p:txBody>
      </p:sp>
    </p:spTree>
    <p:extLst>
      <p:ext uri="{BB962C8B-B14F-4D97-AF65-F5344CB8AC3E}">
        <p14:creationId xmlns:p14="http://schemas.microsoft.com/office/powerpoint/2010/main" val="353193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66CFB83-DE99-7E8F-2576-60C4F25F8AC2}"/>
              </a:ext>
            </a:extLst>
          </p:cNvPr>
          <p:cNvSpPr>
            <a:spLocks noGrp="1"/>
          </p:cNvSpPr>
          <p:nvPr>
            <p:ph type="title"/>
          </p:nvPr>
        </p:nvSpPr>
        <p:spPr>
          <a:xfrm>
            <a:off x="521208" y="978408"/>
            <a:ext cx="4754880" cy="1463040"/>
          </a:xfrm>
        </p:spPr>
        <p:txBody>
          <a:bodyPr>
            <a:normAutofit/>
          </a:bodyPr>
          <a:lstStyle/>
          <a:p>
            <a:pPr>
              <a:lnSpc>
                <a:spcPct val="90000"/>
              </a:lnSpc>
            </a:pPr>
            <a:r>
              <a:rPr lang="en-US" sz="3700"/>
              <a:t>Do NOT Rail Against the Government</a:t>
            </a:r>
          </a:p>
        </p:txBody>
      </p:sp>
      <p:sp>
        <p:nvSpPr>
          <p:cNvPr id="12" name="Rectangle 11">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Content Placeholder 2">
            <a:extLst>
              <a:ext uri="{FF2B5EF4-FFF2-40B4-BE49-F238E27FC236}">
                <a16:creationId xmlns:a16="http://schemas.microsoft.com/office/drawing/2014/main" id="{996B0807-4128-CCDF-1B74-A880073C16B0}"/>
              </a:ext>
            </a:extLst>
          </p:cNvPr>
          <p:cNvSpPr>
            <a:spLocks noGrp="1"/>
          </p:cNvSpPr>
          <p:nvPr>
            <p:ph idx="1"/>
          </p:nvPr>
        </p:nvSpPr>
        <p:spPr>
          <a:xfrm>
            <a:off x="521208" y="2578608"/>
            <a:ext cx="4672584" cy="3767328"/>
          </a:xfrm>
        </p:spPr>
        <p:txBody>
          <a:bodyPr>
            <a:normAutofit/>
          </a:bodyPr>
          <a:lstStyle/>
          <a:p>
            <a:pPr>
              <a:lnSpc>
                <a:spcPct val="100000"/>
              </a:lnSpc>
            </a:pPr>
            <a:r>
              <a:rPr lang="en-US" sz="1500"/>
              <a:t>Romans 13</a:t>
            </a:r>
          </a:p>
          <a:p>
            <a:pPr>
              <a:lnSpc>
                <a:spcPct val="100000"/>
              </a:lnSpc>
            </a:pPr>
            <a:r>
              <a:rPr lang="en-US" sz="1500"/>
              <a:t>1 Peter 2:13-17 </a:t>
            </a:r>
            <a:r>
              <a:rPr lang="en-US" sz="1500" b="1" i="0" baseline="30000">
                <a:effectLst/>
              </a:rPr>
              <a:t> </a:t>
            </a:r>
            <a:r>
              <a:rPr lang="en-US" sz="1500" b="0" i="0">
                <a:effectLst/>
              </a:rPr>
              <a:t>Submit yourselves to every ordinance of man for the Lord's sake: whether it be to the king, as supreme; Or unto governors, as unto them that are sent by him for the punishment of evildoers, and for the praise of them that do well. For so is the will of God, that with well doing ye may put to silence the ignorance of foolish men: </a:t>
            </a:r>
            <a:r>
              <a:rPr lang="en-US" sz="1500" b="1" i="0" baseline="30000">
                <a:effectLst/>
              </a:rPr>
              <a:t> </a:t>
            </a:r>
            <a:r>
              <a:rPr lang="en-US" sz="1500" b="0" i="0">
                <a:effectLst/>
              </a:rPr>
              <a:t>As free, and not using your liberty for a </a:t>
            </a:r>
            <a:r>
              <a:rPr lang="en-US" sz="1500" b="0" i="0" err="1">
                <a:effectLst/>
              </a:rPr>
              <a:t>cloke</a:t>
            </a:r>
            <a:r>
              <a:rPr lang="en-US" sz="1500" b="0" i="0">
                <a:effectLst/>
              </a:rPr>
              <a:t> of maliciousness, but as the servants of God. </a:t>
            </a:r>
            <a:r>
              <a:rPr lang="en-US" sz="1500" b="1" i="0" baseline="30000">
                <a:effectLst/>
              </a:rPr>
              <a:t> </a:t>
            </a:r>
            <a:r>
              <a:rPr lang="en-US" sz="1500" b="0" i="0" err="1">
                <a:effectLst/>
              </a:rPr>
              <a:t>Honour</a:t>
            </a:r>
            <a:r>
              <a:rPr lang="en-US" sz="1500" b="0" i="0">
                <a:effectLst/>
              </a:rPr>
              <a:t> all men. Love the brotherhood. Fear God. </a:t>
            </a:r>
            <a:r>
              <a:rPr lang="en-US" sz="1500" b="0" i="0" err="1">
                <a:effectLst/>
              </a:rPr>
              <a:t>Honour</a:t>
            </a:r>
            <a:r>
              <a:rPr lang="en-US" sz="1500" b="0" i="0">
                <a:effectLst/>
              </a:rPr>
              <a:t> the king.</a:t>
            </a:r>
          </a:p>
          <a:p>
            <a:pPr>
              <a:lnSpc>
                <a:spcPct val="100000"/>
              </a:lnSpc>
            </a:pPr>
            <a:r>
              <a:rPr lang="en-US" sz="1500"/>
              <a:t>Exodus 22:28 </a:t>
            </a:r>
            <a:r>
              <a:rPr lang="en-US" sz="1500" b="0" i="0">
                <a:effectLst/>
              </a:rPr>
              <a:t>Thou shalt not revile the gods, nor curse the ruler of thy people.</a:t>
            </a:r>
          </a:p>
          <a:p>
            <a:pPr>
              <a:lnSpc>
                <a:spcPct val="100000"/>
              </a:lnSpc>
            </a:pPr>
            <a:endParaRPr lang="en-US" sz="1500"/>
          </a:p>
        </p:txBody>
      </p:sp>
      <p:pic>
        <p:nvPicPr>
          <p:cNvPr id="5" name="Picture 4" descr="A white building with a dome with Utah State Capitol in the background&#10;&#10;Description automatically generated">
            <a:extLst>
              <a:ext uri="{FF2B5EF4-FFF2-40B4-BE49-F238E27FC236}">
                <a16:creationId xmlns:a16="http://schemas.microsoft.com/office/drawing/2014/main" id="{CCC49B1B-3E46-0827-F1AD-89568601C6F9}"/>
              </a:ext>
            </a:extLst>
          </p:cNvPr>
          <p:cNvPicPr>
            <a:picLocks noChangeAspect="1"/>
          </p:cNvPicPr>
          <p:nvPr/>
        </p:nvPicPr>
        <p:blipFill>
          <a:blip r:embed="rId2">
            <a:extLst>
              <a:ext uri="{837473B0-CC2E-450A-ABE3-18F120FF3D39}">
                <a1611:picAttrSrcUrl xmlns:a1611="http://schemas.microsoft.com/office/drawing/2016/11/main" r:id="rId3"/>
              </a:ext>
            </a:extLst>
          </a:blip>
          <a:srcRect l="26761"/>
          <a:stretch/>
        </p:blipFill>
        <p:spPr>
          <a:xfrm>
            <a:off x="5958018" y="508090"/>
            <a:ext cx="5709726" cy="5846989"/>
          </a:xfrm>
          <a:prstGeom prst="rect">
            <a:avLst/>
          </a:prstGeom>
        </p:spPr>
      </p:pic>
      <p:pic>
        <p:nvPicPr>
          <p:cNvPr id="7" name="Picture 6" descr="A red x mark on a checkered background&#10;&#10;Description automatically generated">
            <a:extLst>
              <a:ext uri="{FF2B5EF4-FFF2-40B4-BE49-F238E27FC236}">
                <a16:creationId xmlns:a16="http://schemas.microsoft.com/office/drawing/2014/main" id="{DC9E1AE8-D21E-B961-78AA-28987D404E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8182" y1="34091" x2="83182" y2="69091"/>
                        <a14:foregroundMark x1="30000" y1="69091" x2="71818" y2="29545"/>
                        <a14:backgroundMark x1="41364" y1="31818" x2="41364" y2="31818"/>
                      </a14:backgroundRemoval>
                    </a14:imgEffect>
                  </a14:imgLayer>
                </a14:imgProps>
              </a:ext>
              <a:ext uri="{837473B0-CC2E-450A-ABE3-18F120FF3D39}">
                <a1611:picAttrSrcUrl xmlns:a1611="http://schemas.microsoft.com/office/drawing/2016/11/main" r:id="rId6"/>
              </a:ext>
            </a:extLst>
          </a:blip>
          <a:stretch>
            <a:fillRect/>
          </a:stretch>
        </p:blipFill>
        <p:spPr>
          <a:xfrm>
            <a:off x="5958018" y="1036884"/>
            <a:ext cx="5251144" cy="5251144"/>
          </a:xfrm>
          <a:prstGeom prst="rect">
            <a:avLst/>
          </a:prstGeom>
        </p:spPr>
      </p:pic>
    </p:spTree>
    <p:extLst>
      <p:ext uri="{BB962C8B-B14F-4D97-AF65-F5344CB8AC3E}">
        <p14:creationId xmlns:p14="http://schemas.microsoft.com/office/powerpoint/2010/main" val="357168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C2A3C9-B5DD-4621-3256-71581A8B9328}"/>
              </a:ext>
            </a:extLst>
          </p:cNvPr>
          <p:cNvSpPr>
            <a:spLocks noGrp="1"/>
          </p:cNvSpPr>
          <p:nvPr>
            <p:ph type="title"/>
          </p:nvPr>
        </p:nvSpPr>
        <p:spPr>
          <a:xfrm>
            <a:off x="521208" y="978408"/>
            <a:ext cx="11155680" cy="1115568"/>
          </a:xfrm>
        </p:spPr>
        <p:txBody>
          <a:bodyPr>
            <a:normAutofit/>
          </a:bodyPr>
          <a:lstStyle/>
          <a:p>
            <a:r>
              <a:rPr lang="en-US" dirty="0"/>
              <a:t>Leviticus 19</a:t>
            </a:r>
          </a:p>
        </p:txBody>
      </p:sp>
      <p:sp>
        <p:nvSpPr>
          <p:cNvPr id="12" name="Freeform: Shape 11">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n open book with text on it&#10;&#10;Description automatically generated">
            <a:extLst>
              <a:ext uri="{FF2B5EF4-FFF2-40B4-BE49-F238E27FC236}">
                <a16:creationId xmlns:a16="http://schemas.microsoft.com/office/drawing/2014/main" id="{2B2959B2-11AB-6B84-C052-47C186300D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868" y="3334874"/>
            <a:ext cx="5639091" cy="2001876"/>
          </a:xfrm>
          <a:prstGeom prst="rect">
            <a:avLst/>
          </a:prstGeom>
        </p:spPr>
      </p:pic>
      <p:sp>
        <p:nvSpPr>
          <p:cNvPr id="3" name="Content Placeholder 2">
            <a:extLst>
              <a:ext uri="{FF2B5EF4-FFF2-40B4-BE49-F238E27FC236}">
                <a16:creationId xmlns:a16="http://schemas.microsoft.com/office/drawing/2014/main" id="{8AAD770F-FA55-5B4E-D7CF-1EC16E007F9B}"/>
              </a:ext>
            </a:extLst>
          </p:cNvPr>
          <p:cNvSpPr>
            <a:spLocks noGrp="1"/>
          </p:cNvSpPr>
          <p:nvPr>
            <p:ph idx="1"/>
          </p:nvPr>
        </p:nvSpPr>
        <p:spPr>
          <a:xfrm>
            <a:off x="6547104" y="2304288"/>
            <a:ext cx="5129784" cy="4050792"/>
          </a:xfrm>
        </p:spPr>
        <p:txBody>
          <a:bodyPr>
            <a:normAutofit/>
          </a:bodyPr>
          <a:lstStyle/>
          <a:p>
            <a:r>
              <a:rPr lang="en-US" b="1" i="0" baseline="30000" dirty="0">
                <a:effectLst/>
              </a:rPr>
              <a:t> </a:t>
            </a:r>
            <a:r>
              <a:rPr lang="en-US" b="0" i="0" dirty="0">
                <a:effectLst/>
              </a:rPr>
              <a:t>Ye shall do no unrighteousness in judgment: thou shalt not respect the person of the poor, nor honor the person of the mighty: but in righteousness shalt thou judge thy </a:t>
            </a:r>
            <a:r>
              <a:rPr lang="en-US" b="0" i="0" dirty="0" err="1">
                <a:effectLst/>
              </a:rPr>
              <a:t>neighbour</a:t>
            </a:r>
            <a:r>
              <a:rPr lang="en-US" b="0" i="0" dirty="0">
                <a:effectLst/>
              </a:rPr>
              <a:t>.</a:t>
            </a:r>
            <a:r>
              <a:rPr lang="en-US" b="1" i="0" baseline="30000" dirty="0">
                <a:effectLst/>
              </a:rPr>
              <a:t> </a:t>
            </a:r>
            <a:r>
              <a:rPr lang="en-US" b="0" i="0" dirty="0">
                <a:effectLst/>
              </a:rPr>
              <a:t>Thou shalt not go up and down as a talebearer among thy people: neither shalt thou stand against the blood of thy </a:t>
            </a:r>
            <a:r>
              <a:rPr lang="en-US" b="0" i="0" dirty="0" err="1">
                <a:effectLst/>
              </a:rPr>
              <a:t>neighbour</a:t>
            </a:r>
            <a:r>
              <a:rPr lang="en-US" b="0" i="0" dirty="0">
                <a:effectLst/>
              </a:rPr>
              <a:t>; I am the </a:t>
            </a:r>
            <a:r>
              <a:rPr lang="en-US" b="0" i="0" cap="small" dirty="0">
                <a:effectLst/>
              </a:rPr>
              <a:t>Lord</a:t>
            </a:r>
            <a:r>
              <a:rPr lang="en-US" b="0" i="0" dirty="0">
                <a:effectLst/>
              </a:rPr>
              <a:t>. Thou shalt not hate thy brother in thine heart: thou shalt in any wise rebuke thy </a:t>
            </a:r>
            <a:r>
              <a:rPr lang="en-US" b="0" i="0" dirty="0" err="1">
                <a:effectLst/>
              </a:rPr>
              <a:t>neighbour</a:t>
            </a:r>
            <a:r>
              <a:rPr lang="en-US" b="0" i="0" dirty="0">
                <a:effectLst/>
              </a:rPr>
              <a:t>, and not suffer sin upon him. Thou shalt not avenge, nor bear any grudge against the children of thy people, but thou shalt love thy </a:t>
            </a:r>
            <a:r>
              <a:rPr lang="en-US" b="0" i="0" dirty="0" err="1">
                <a:effectLst/>
              </a:rPr>
              <a:t>neighbour</a:t>
            </a:r>
            <a:r>
              <a:rPr lang="en-US" b="0" i="0" dirty="0">
                <a:effectLst/>
              </a:rPr>
              <a:t> as thyself: I am the </a:t>
            </a:r>
            <a:r>
              <a:rPr lang="en-US" b="0" i="0" cap="small" dirty="0">
                <a:effectLst/>
              </a:rPr>
              <a:t>Lord</a:t>
            </a:r>
            <a:r>
              <a:rPr lang="en-US" b="0" i="0" dirty="0">
                <a:effectLst/>
              </a:rPr>
              <a:t>.</a:t>
            </a:r>
          </a:p>
          <a:p>
            <a:endParaRPr lang="en-US" dirty="0"/>
          </a:p>
        </p:txBody>
      </p:sp>
    </p:spTree>
    <p:extLst>
      <p:ext uri="{BB962C8B-B14F-4D97-AF65-F5344CB8AC3E}">
        <p14:creationId xmlns:p14="http://schemas.microsoft.com/office/powerpoint/2010/main" val="66713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461C856-8DA1-E17D-C2C8-13FE0B18E5A4}"/>
              </a:ext>
            </a:extLst>
          </p:cNvPr>
          <p:cNvSpPr>
            <a:spLocks noGrp="1"/>
          </p:cNvSpPr>
          <p:nvPr>
            <p:ph type="title"/>
          </p:nvPr>
        </p:nvSpPr>
        <p:spPr>
          <a:xfrm>
            <a:off x="521208" y="978408"/>
            <a:ext cx="4754880" cy="1463040"/>
          </a:xfrm>
        </p:spPr>
        <p:txBody>
          <a:bodyPr>
            <a:normAutofit fontScale="90000"/>
          </a:bodyPr>
          <a:lstStyle/>
          <a:p>
            <a:pPr algn="ctr">
              <a:lnSpc>
                <a:spcPct val="90000"/>
              </a:lnSpc>
            </a:pPr>
            <a:r>
              <a:rPr lang="en-US" sz="3600" dirty="0"/>
              <a:t>Take the Log out of your Eye!</a:t>
            </a:r>
            <a:br>
              <a:rPr lang="en-US" sz="3600" dirty="0"/>
            </a:br>
            <a:endParaRPr lang="en-US" sz="3600" dirty="0"/>
          </a:p>
        </p:txBody>
      </p:sp>
      <p:sp>
        <p:nvSpPr>
          <p:cNvPr id="13" name="Rectangle 12">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Content Placeholder 2">
            <a:extLst>
              <a:ext uri="{FF2B5EF4-FFF2-40B4-BE49-F238E27FC236}">
                <a16:creationId xmlns:a16="http://schemas.microsoft.com/office/drawing/2014/main" id="{F9196659-B596-1825-52E6-120899A30298}"/>
              </a:ext>
            </a:extLst>
          </p:cNvPr>
          <p:cNvSpPr>
            <a:spLocks noGrp="1"/>
          </p:cNvSpPr>
          <p:nvPr>
            <p:ph idx="1"/>
          </p:nvPr>
        </p:nvSpPr>
        <p:spPr>
          <a:xfrm>
            <a:off x="521208" y="2578608"/>
            <a:ext cx="4672584" cy="3767328"/>
          </a:xfrm>
        </p:spPr>
        <p:txBody>
          <a:bodyPr>
            <a:normAutofit lnSpcReduction="10000"/>
          </a:bodyPr>
          <a:lstStyle/>
          <a:p>
            <a:pPr>
              <a:lnSpc>
                <a:spcPct val="100000"/>
              </a:lnSpc>
            </a:pPr>
            <a:r>
              <a:rPr lang="en-US" b="0" i="0" dirty="0">
                <a:effectLst/>
              </a:rPr>
              <a:t>Matthew 7:1-5 Judge not, that ye be not judged. </a:t>
            </a:r>
            <a:r>
              <a:rPr lang="en-US" b="1" i="0" baseline="30000" dirty="0">
                <a:effectLst/>
              </a:rPr>
              <a:t> </a:t>
            </a:r>
            <a:r>
              <a:rPr lang="en-US" b="0" i="0" dirty="0">
                <a:effectLst/>
              </a:rPr>
              <a:t>For with what judgment ye judge, ye shall be judged: and with what measure ye mete, it shall be measured to you again.</a:t>
            </a:r>
            <a:r>
              <a:rPr lang="en-US" b="1" i="0" baseline="30000" dirty="0">
                <a:effectLst/>
              </a:rPr>
              <a:t> </a:t>
            </a:r>
            <a:r>
              <a:rPr lang="en-US" b="0" i="0" dirty="0">
                <a:effectLst/>
              </a:rPr>
              <a:t>And why </a:t>
            </a:r>
            <a:r>
              <a:rPr lang="en-US" b="0" i="0" dirty="0" err="1">
                <a:effectLst/>
              </a:rPr>
              <a:t>beholdest</a:t>
            </a:r>
            <a:r>
              <a:rPr lang="en-US" b="0" i="0" dirty="0">
                <a:effectLst/>
              </a:rPr>
              <a:t> thou the mote that is in thy brother's eye, but </a:t>
            </a:r>
            <a:r>
              <a:rPr lang="en-US" b="0" i="0" dirty="0" err="1">
                <a:effectLst/>
              </a:rPr>
              <a:t>considerest</a:t>
            </a:r>
            <a:r>
              <a:rPr lang="en-US" b="0" i="0" dirty="0">
                <a:effectLst/>
              </a:rPr>
              <a:t> not the beam that is in thine own eye? Or how wilt thou say to thy brother, Let me pull out the mote out of thine eye; and, behold, a beam is in thine own eye? Thou hypocrite, first cast out the beam out of thine own eye; and then shalt thou see clearly to cast out the mote out of thy brother's eye.</a:t>
            </a:r>
          </a:p>
          <a:p>
            <a:pPr>
              <a:lnSpc>
                <a:spcPct val="100000"/>
              </a:lnSpc>
            </a:pPr>
            <a:endParaRPr lang="en-US" dirty="0"/>
          </a:p>
        </p:txBody>
      </p:sp>
      <p:pic>
        <p:nvPicPr>
          <p:cNvPr id="6" name="Picture 5" descr="A group of logs in the woods&#10;&#10;Description automatically generated">
            <a:extLst>
              <a:ext uri="{FF2B5EF4-FFF2-40B4-BE49-F238E27FC236}">
                <a16:creationId xmlns:a16="http://schemas.microsoft.com/office/drawing/2014/main" id="{D632E2E6-9761-874B-7022-CA6D7A434091}"/>
              </a:ext>
            </a:extLst>
          </p:cNvPr>
          <p:cNvPicPr>
            <a:picLocks noChangeAspect="1"/>
          </p:cNvPicPr>
          <p:nvPr/>
        </p:nvPicPr>
        <p:blipFill>
          <a:blip r:embed="rId2">
            <a:extLst>
              <a:ext uri="{837473B0-CC2E-450A-ABE3-18F120FF3D39}">
                <a1611:picAttrSrcUrl xmlns:a1611="http://schemas.microsoft.com/office/drawing/2016/11/main" r:id="rId3"/>
              </a:ext>
            </a:extLst>
          </a:blip>
          <a:srcRect l="8666" r="26151" b="1"/>
          <a:stretch/>
        </p:blipFill>
        <p:spPr>
          <a:xfrm>
            <a:off x="5958018" y="508090"/>
            <a:ext cx="5709726" cy="5846989"/>
          </a:xfrm>
          <a:prstGeom prst="rect">
            <a:avLst/>
          </a:prstGeom>
        </p:spPr>
      </p:pic>
    </p:spTree>
    <p:extLst>
      <p:ext uri="{BB962C8B-B14F-4D97-AF65-F5344CB8AC3E}">
        <p14:creationId xmlns:p14="http://schemas.microsoft.com/office/powerpoint/2010/main" val="338757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avel on a piece of paper&#10;&#10;Description automatically generated">
            <a:extLst>
              <a:ext uri="{FF2B5EF4-FFF2-40B4-BE49-F238E27FC236}">
                <a16:creationId xmlns:a16="http://schemas.microsoft.com/office/drawing/2014/main" id="{F4FCD0BA-0E93-31DD-F3E4-A2495A6B8D29}"/>
              </a:ext>
            </a:extLst>
          </p:cNvPr>
          <p:cNvPicPr>
            <a:picLocks noChangeAspect="1"/>
          </p:cNvPicPr>
          <p:nvPr/>
        </p:nvPicPr>
        <p:blipFill>
          <a:blip r:embed="rId2">
            <a:extLst>
              <a:ext uri="{837473B0-CC2E-450A-ABE3-18F120FF3D39}">
                <a1611:picAttrSrcUrl xmlns:a1611="http://schemas.microsoft.com/office/drawing/2016/11/main" r:id="rId3"/>
              </a:ext>
            </a:extLst>
          </a:blip>
          <a:srcRect l="9091" b="31818"/>
          <a:stretch/>
        </p:blipFill>
        <p:spPr>
          <a:xfrm>
            <a:off x="20" y="10"/>
            <a:ext cx="12191979" cy="6857990"/>
          </a:xfrm>
          <a:prstGeom prst="rect">
            <a:avLst/>
          </a:prstGeom>
        </p:spPr>
      </p:pic>
      <p:sp>
        <p:nvSpPr>
          <p:cNvPr id="15" name="Rectangle 14">
            <a:extLst>
              <a:ext uri="{FF2B5EF4-FFF2-40B4-BE49-F238E27FC236}">
                <a16:creationId xmlns:a16="http://schemas.microsoft.com/office/drawing/2014/main" id="{0DBFCB27-760B-5FF3-72F5-581461CE1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28016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63141-CAA1-0A3C-3933-E052727F719D}"/>
              </a:ext>
            </a:extLst>
          </p:cNvPr>
          <p:cNvSpPr>
            <a:spLocks noGrp="1"/>
          </p:cNvSpPr>
          <p:nvPr>
            <p:ph type="title"/>
          </p:nvPr>
        </p:nvSpPr>
        <p:spPr>
          <a:xfrm>
            <a:off x="320039" y="175146"/>
            <a:ext cx="8196432" cy="960120"/>
          </a:xfrm>
        </p:spPr>
        <p:txBody>
          <a:bodyPr vert="horz" lIns="91440" tIns="45720" rIns="91440" bIns="45720" rtlCol="0" anchor="ctr">
            <a:normAutofit/>
          </a:bodyPr>
          <a:lstStyle/>
          <a:p>
            <a:pPr>
              <a:lnSpc>
                <a:spcPct val="90000"/>
              </a:lnSpc>
            </a:pPr>
            <a:r>
              <a:rPr lang="en-US" sz="3700"/>
              <a:t>Public Rebuke VS. Private Rebuke</a:t>
            </a:r>
          </a:p>
        </p:txBody>
      </p:sp>
    </p:spTree>
    <p:extLst>
      <p:ext uri="{BB962C8B-B14F-4D97-AF65-F5344CB8AC3E}">
        <p14:creationId xmlns:p14="http://schemas.microsoft.com/office/powerpoint/2010/main" val="3330961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F9112B-16BA-2E39-45BA-BAAB4E47EBCC}"/>
              </a:ext>
            </a:extLst>
          </p:cNvPr>
          <p:cNvSpPr>
            <a:spLocks noGrp="1"/>
          </p:cNvSpPr>
          <p:nvPr>
            <p:ph type="title"/>
          </p:nvPr>
        </p:nvSpPr>
        <p:spPr>
          <a:xfrm>
            <a:off x="521208" y="978408"/>
            <a:ext cx="6281928" cy="1463040"/>
          </a:xfrm>
        </p:spPr>
        <p:txBody>
          <a:bodyPr>
            <a:normAutofit/>
          </a:bodyPr>
          <a:lstStyle/>
          <a:p>
            <a:r>
              <a:rPr lang="en-US" dirty="0"/>
              <a:t>Private Rebuke</a:t>
            </a:r>
          </a:p>
        </p:txBody>
      </p:sp>
      <p:sp>
        <p:nvSpPr>
          <p:cNvPr id="25" name="Rectangle 24">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F2808CC-793F-5923-75ED-55F26E5BBC65}"/>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317668" y="2471890"/>
            <a:ext cx="4356461" cy="3879215"/>
          </a:xfrm>
          <a:prstGeom prst="rect">
            <a:avLst/>
          </a:prstGeom>
        </p:spPr>
      </p:pic>
      <p:graphicFrame>
        <p:nvGraphicFramePr>
          <p:cNvPr id="5" name="Content Placeholder 2">
            <a:extLst>
              <a:ext uri="{FF2B5EF4-FFF2-40B4-BE49-F238E27FC236}">
                <a16:creationId xmlns:a16="http://schemas.microsoft.com/office/drawing/2014/main" id="{022FFF5B-8469-DCE4-323D-D3DAD96C4D1B}"/>
              </a:ext>
            </a:extLst>
          </p:cNvPr>
          <p:cNvGraphicFramePr>
            <a:graphicFrameLocks noGrp="1"/>
          </p:cNvGraphicFramePr>
          <p:nvPr>
            <p:ph idx="1"/>
            <p:extLst>
              <p:ext uri="{D42A27DB-BD31-4B8C-83A1-F6EECF244321}">
                <p14:modId xmlns:p14="http://schemas.microsoft.com/office/powerpoint/2010/main" val="540542518"/>
              </p:ext>
            </p:extLst>
          </p:nvPr>
        </p:nvGraphicFramePr>
        <p:xfrm>
          <a:off x="521208" y="2578608"/>
          <a:ext cx="6281928" cy="3767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0131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2C3923-4A6F-2080-CC8C-0CF2CB641AF7}"/>
              </a:ext>
            </a:extLst>
          </p:cNvPr>
          <p:cNvSpPr>
            <a:spLocks noGrp="1"/>
          </p:cNvSpPr>
          <p:nvPr>
            <p:ph type="title"/>
          </p:nvPr>
        </p:nvSpPr>
        <p:spPr>
          <a:xfrm>
            <a:off x="521208" y="978408"/>
            <a:ext cx="11155680" cy="1115568"/>
          </a:xfrm>
        </p:spPr>
        <p:txBody>
          <a:bodyPr>
            <a:normAutofit/>
          </a:bodyPr>
          <a:lstStyle/>
          <a:p>
            <a:r>
              <a:rPr lang="en-US" dirty="0"/>
              <a:t>Public Rebuke</a:t>
            </a:r>
          </a:p>
        </p:txBody>
      </p:sp>
      <p:sp>
        <p:nvSpPr>
          <p:cNvPr id="12" name="Freeform: Shape 11">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standing in a row&#10;&#10;Description automatically generated">
            <a:extLst>
              <a:ext uri="{FF2B5EF4-FFF2-40B4-BE49-F238E27FC236}">
                <a16:creationId xmlns:a16="http://schemas.microsoft.com/office/drawing/2014/main" id="{AC9642A9-C2C5-14D5-475B-62C9B0E362CD}"/>
              </a:ext>
            </a:extLst>
          </p:cNvPr>
          <p:cNvPicPr>
            <a:picLocks noChangeAspect="1"/>
          </p:cNvPicPr>
          <p:nvPr/>
        </p:nvPicPr>
        <p:blipFill>
          <a:blip r:embed="rId2">
            <a:extLst>
              <a:ext uri="{837473B0-CC2E-450A-ABE3-18F120FF3D39}">
                <a1611:picAttrSrcUrl xmlns:a1611="http://schemas.microsoft.com/office/drawing/2016/11/main" r:id="rId3"/>
              </a:ext>
            </a:extLst>
          </a:blip>
          <a:srcRect l="4587" r="2" b="2"/>
          <a:stretch/>
        </p:blipFill>
        <p:spPr>
          <a:xfrm>
            <a:off x="517866" y="2299390"/>
            <a:ext cx="5578133" cy="4048568"/>
          </a:xfrm>
          <a:prstGeom prst="rect">
            <a:avLst/>
          </a:prstGeom>
        </p:spPr>
      </p:pic>
      <p:sp>
        <p:nvSpPr>
          <p:cNvPr id="3" name="Content Placeholder 2">
            <a:extLst>
              <a:ext uri="{FF2B5EF4-FFF2-40B4-BE49-F238E27FC236}">
                <a16:creationId xmlns:a16="http://schemas.microsoft.com/office/drawing/2014/main" id="{60B573D6-81D9-3A0A-3D62-DF2FF9381D6B}"/>
              </a:ext>
            </a:extLst>
          </p:cNvPr>
          <p:cNvSpPr>
            <a:spLocks noGrp="1"/>
          </p:cNvSpPr>
          <p:nvPr>
            <p:ph idx="1"/>
          </p:nvPr>
        </p:nvSpPr>
        <p:spPr>
          <a:xfrm>
            <a:off x="6510528" y="2304288"/>
            <a:ext cx="5157216" cy="4050792"/>
          </a:xfrm>
        </p:spPr>
        <p:txBody>
          <a:bodyPr>
            <a:normAutofit fontScale="85000" lnSpcReduction="20000"/>
          </a:bodyPr>
          <a:lstStyle/>
          <a:p>
            <a:pPr>
              <a:lnSpc>
                <a:spcPct val="100000"/>
              </a:lnSpc>
            </a:pPr>
            <a:r>
              <a:rPr lang="en-US" sz="1700" dirty="0"/>
              <a:t>Proverbs 27:5 Open rebuke is better than secret love.</a:t>
            </a:r>
          </a:p>
          <a:p>
            <a:pPr>
              <a:lnSpc>
                <a:spcPct val="100000"/>
              </a:lnSpc>
            </a:pPr>
            <a:r>
              <a:rPr lang="en-US" sz="1700" dirty="0"/>
              <a:t>1 Timothy 5:19-20 Do not admit a charge against an elder except on the evidence of two or three witnesses. As for those who persist in sin, rebuke them in the presence of all, so that the rest may stand in fear. </a:t>
            </a:r>
          </a:p>
          <a:p>
            <a:pPr>
              <a:lnSpc>
                <a:spcPct val="100000"/>
              </a:lnSpc>
            </a:pPr>
            <a:r>
              <a:rPr lang="en-US" sz="1700" dirty="0"/>
              <a:t>Paul rebuking Peter</a:t>
            </a:r>
          </a:p>
          <a:p>
            <a:pPr lvl="1">
              <a:lnSpc>
                <a:spcPct val="100000"/>
              </a:lnSpc>
            </a:pPr>
            <a:r>
              <a:rPr lang="en-US" sz="1700" dirty="0"/>
              <a:t>Galatians 2:11-14 </a:t>
            </a:r>
            <a:r>
              <a:rPr lang="en-US" sz="1700" b="1" i="0" baseline="30000" dirty="0">
                <a:effectLst/>
              </a:rPr>
              <a:t> </a:t>
            </a:r>
            <a:r>
              <a:rPr lang="en-US" sz="1700" b="0" i="0" dirty="0">
                <a:effectLst/>
              </a:rPr>
              <a:t>But when Peter was come to Antioch, I withstood him to the face, because he was to be blamed. For before that certain came from James, he did eat with the Gentiles: but when they were come, he withdrew and separated himself, fearing them which were of the circumcision. </a:t>
            </a:r>
            <a:r>
              <a:rPr lang="en-US" sz="1700" b="1" i="0" baseline="30000" dirty="0">
                <a:effectLst/>
              </a:rPr>
              <a:t> </a:t>
            </a:r>
            <a:r>
              <a:rPr lang="en-US" sz="1700" b="0" i="0" dirty="0">
                <a:effectLst/>
              </a:rPr>
              <a:t>And the other Jews dissembled likewise with him; insomuch that Barnabas also was carried away with their dissimulation. But when I saw that they walked not uprightly according to the truth of the gospel, I said unto Peter before them all, If thou, being a Jew, </a:t>
            </a:r>
            <a:r>
              <a:rPr lang="en-US" sz="1700" b="0" i="0" dirty="0" err="1">
                <a:effectLst/>
              </a:rPr>
              <a:t>livest</a:t>
            </a:r>
            <a:r>
              <a:rPr lang="en-US" sz="1700" b="0" i="0" dirty="0">
                <a:effectLst/>
              </a:rPr>
              <a:t> after the manner of Gentiles, and not as do the Jews, why </a:t>
            </a:r>
            <a:r>
              <a:rPr lang="en-US" sz="1700" b="0" i="0" dirty="0" err="1">
                <a:effectLst/>
              </a:rPr>
              <a:t>compellest</a:t>
            </a:r>
            <a:r>
              <a:rPr lang="en-US" sz="1700" b="0" i="0" dirty="0">
                <a:effectLst/>
              </a:rPr>
              <a:t> thou the Gentiles to live as do the Jews?</a:t>
            </a:r>
          </a:p>
          <a:p>
            <a:pPr lvl="1">
              <a:lnSpc>
                <a:spcPct val="100000"/>
              </a:lnSpc>
            </a:pPr>
            <a:endParaRPr lang="en-US" sz="1500" dirty="0"/>
          </a:p>
          <a:p>
            <a:pPr>
              <a:lnSpc>
                <a:spcPct val="100000"/>
              </a:lnSpc>
            </a:pPr>
            <a:endParaRPr lang="en-US" sz="1500" dirty="0"/>
          </a:p>
        </p:txBody>
      </p:sp>
    </p:spTree>
    <p:extLst>
      <p:ext uri="{BB962C8B-B14F-4D97-AF65-F5344CB8AC3E}">
        <p14:creationId xmlns:p14="http://schemas.microsoft.com/office/powerpoint/2010/main" val="230576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DB3C8D-EA09-0CB6-D08C-913BEF349FD1}"/>
              </a:ext>
            </a:extLst>
          </p:cNvPr>
          <p:cNvSpPr>
            <a:spLocks noGrp="1"/>
          </p:cNvSpPr>
          <p:nvPr>
            <p:ph type="title"/>
          </p:nvPr>
        </p:nvSpPr>
        <p:spPr>
          <a:xfrm>
            <a:off x="521208" y="978408"/>
            <a:ext cx="11155680" cy="1115568"/>
          </a:xfrm>
        </p:spPr>
        <p:txBody>
          <a:bodyPr>
            <a:normAutofit/>
          </a:bodyPr>
          <a:lstStyle/>
          <a:p>
            <a:r>
              <a:rPr lang="en-US"/>
              <a:t>Private to Public Rebuke</a:t>
            </a:r>
            <a:endParaRPr lang="en-US" dirty="0"/>
          </a:p>
        </p:txBody>
      </p:sp>
      <p:sp>
        <p:nvSpPr>
          <p:cNvPr id="16" name="Freeform: Shape 12">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group of people with speech bubbles&#10;&#10;Description automatically generated">
            <a:extLst>
              <a:ext uri="{FF2B5EF4-FFF2-40B4-BE49-F238E27FC236}">
                <a16:creationId xmlns:a16="http://schemas.microsoft.com/office/drawing/2014/main" id="{A9AB2848-A696-53A1-A058-616F8218612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868" y="2749818"/>
            <a:ext cx="5639091" cy="3171988"/>
          </a:xfrm>
          <a:prstGeom prst="rect">
            <a:avLst/>
          </a:prstGeom>
        </p:spPr>
      </p:pic>
      <p:sp>
        <p:nvSpPr>
          <p:cNvPr id="3" name="Content Placeholder 2">
            <a:extLst>
              <a:ext uri="{FF2B5EF4-FFF2-40B4-BE49-F238E27FC236}">
                <a16:creationId xmlns:a16="http://schemas.microsoft.com/office/drawing/2014/main" id="{ACCBF160-2CEA-A7FB-C6AE-21037552D34D}"/>
              </a:ext>
            </a:extLst>
          </p:cNvPr>
          <p:cNvSpPr>
            <a:spLocks noGrp="1"/>
          </p:cNvSpPr>
          <p:nvPr>
            <p:ph idx="1"/>
          </p:nvPr>
        </p:nvSpPr>
        <p:spPr>
          <a:xfrm>
            <a:off x="6547104" y="2304288"/>
            <a:ext cx="5129784" cy="4050792"/>
          </a:xfrm>
        </p:spPr>
        <p:txBody>
          <a:bodyPr>
            <a:normAutofit/>
          </a:bodyPr>
          <a:lstStyle/>
          <a:p>
            <a:r>
              <a:rPr lang="en-US" dirty="0"/>
              <a:t>Matthew 18:15-17 If your brother sins against you, go and tell him his fault, between you and him alone. If he listens to you, you have gained your brother. But if he does not listen, take one or two others along with you, that every charge may be established by the evidence of two or three witnesses. If he refuses to listen to them, tell it to the church. And if he refuses to listen even to the church, let him be to you as a Gentile and a tax collector. </a:t>
            </a:r>
          </a:p>
        </p:txBody>
      </p:sp>
    </p:spTree>
    <p:extLst>
      <p:ext uri="{BB962C8B-B14F-4D97-AF65-F5344CB8AC3E}">
        <p14:creationId xmlns:p14="http://schemas.microsoft.com/office/powerpoint/2010/main" val="292937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72426B-D7AF-69E2-665A-D2DEECB09A03}"/>
              </a:ext>
            </a:extLst>
          </p:cNvPr>
          <p:cNvSpPr>
            <a:spLocks noGrp="1"/>
          </p:cNvSpPr>
          <p:nvPr>
            <p:ph type="title"/>
          </p:nvPr>
        </p:nvSpPr>
        <p:spPr>
          <a:xfrm>
            <a:off x="521208" y="978408"/>
            <a:ext cx="11155680" cy="1463040"/>
          </a:xfrm>
        </p:spPr>
        <p:txBody>
          <a:bodyPr>
            <a:normAutofit/>
          </a:bodyPr>
          <a:lstStyle/>
          <a:p>
            <a:r>
              <a:rPr lang="en-US" dirty="0"/>
              <a:t>General Scriptures </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2A67E77-E726-E113-DCC1-5D0BBD617826}"/>
              </a:ext>
            </a:extLst>
          </p:cNvPr>
          <p:cNvGraphicFramePr>
            <a:graphicFrameLocks noGrp="1"/>
          </p:cNvGraphicFramePr>
          <p:nvPr>
            <p:ph idx="1"/>
            <p:extLst>
              <p:ext uri="{D42A27DB-BD31-4B8C-83A1-F6EECF244321}">
                <p14:modId xmlns:p14="http://schemas.microsoft.com/office/powerpoint/2010/main" val="2897485067"/>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24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F3FB68-510A-86A0-67F7-1A07EA90E15D}"/>
              </a:ext>
            </a:extLst>
          </p:cNvPr>
          <p:cNvSpPr>
            <a:spLocks noGrp="1"/>
          </p:cNvSpPr>
          <p:nvPr>
            <p:ph type="title"/>
          </p:nvPr>
        </p:nvSpPr>
        <p:spPr>
          <a:xfrm>
            <a:off x="521208" y="978408"/>
            <a:ext cx="6300216" cy="1325880"/>
          </a:xfrm>
        </p:spPr>
        <p:txBody>
          <a:bodyPr>
            <a:normAutofit/>
          </a:bodyPr>
          <a:lstStyle/>
          <a:p>
            <a:pPr>
              <a:lnSpc>
                <a:spcPct val="90000"/>
              </a:lnSpc>
            </a:pPr>
            <a:r>
              <a:rPr lang="en-US"/>
              <a:t>When to Rebuke Sharply</a:t>
            </a:r>
          </a:p>
        </p:txBody>
      </p:sp>
      <p:sp>
        <p:nvSpPr>
          <p:cNvPr id="15" name="Rectangle 14">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1C494-8107-3D61-D611-4FBC7C22A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8" name="Picture 7" descr="A young child blowing a horn&#10;&#10;Description automatically generated">
            <a:extLst>
              <a:ext uri="{FF2B5EF4-FFF2-40B4-BE49-F238E27FC236}">
                <a16:creationId xmlns:a16="http://schemas.microsoft.com/office/drawing/2014/main" id="{9274D057-2F86-CD13-6F83-976041DC46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867" y="2429691"/>
            <a:ext cx="5801945" cy="3916313"/>
          </a:xfrm>
          <a:prstGeom prst="rect">
            <a:avLst/>
          </a:prstGeom>
        </p:spPr>
      </p:pic>
      <p:sp>
        <p:nvSpPr>
          <p:cNvPr id="3" name="Content Placeholder 2">
            <a:extLst>
              <a:ext uri="{FF2B5EF4-FFF2-40B4-BE49-F238E27FC236}">
                <a16:creationId xmlns:a16="http://schemas.microsoft.com/office/drawing/2014/main" id="{5CB766CC-1DD6-CC89-C461-EF28B6E8F9D5}"/>
              </a:ext>
            </a:extLst>
          </p:cNvPr>
          <p:cNvSpPr>
            <a:spLocks noGrp="1"/>
          </p:cNvSpPr>
          <p:nvPr>
            <p:ph idx="1"/>
          </p:nvPr>
        </p:nvSpPr>
        <p:spPr>
          <a:xfrm>
            <a:off x="7507224" y="1088136"/>
            <a:ext cx="4160520" cy="5257800"/>
          </a:xfrm>
        </p:spPr>
        <p:txBody>
          <a:bodyPr>
            <a:normAutofit/>
          </a:bodyPr>
          <a:lstStyle/>
          <a:p>
            <a:pPr>
              <a:lnSpc>
                <a:spcPct val="100000"/>
              </a:lnSpc>
            </a:pPr>
            <a:r>
              <a:rPr lang="en-US" sz="1500" dirty="0"/>
              <a:t>Titus 1:13-14 </a:t>
            </a:r>
            <a:r>
              <a:rPr lang="en-US" sz="1500" b="1" i="0" baseline="30000" dirty="0">
                <a:effectLst/>
              </a:rPr>
              <a:t> </a:t>
            </a:r>
            <a:r>
              <a:rPr lang="en-US" sz="1500" b="0" i="0" dirty="0">
                <a:effectLst/>
              </a:rPr>
              <a:t>This witness is true. Wherefore rebuke them sharply, that they may be sound in the faith; </a:t>
            </a:r>
            <a:r>
              <a:rPr lang="en-US" sz="1500" b="1" i="0" baseline="30000" dirty="0">
                <a:effectLst/>
              </a:rPr>
              <a:t> </a:t>
            </a:r>
            <a:r>
              <a:rPr lang="en-US" sz="1500" b="0" i="0" dirty="0">
                <a:effectLst/>
              </a:rPr>
              <a:t>Not giving heed to Jewish fables, and commandments of men, that turn from the truth.</a:t>
            </a:r>
          </a:p>
          <a:p>
            <a:pPr>
              <a:lnSpc>
                <a:spcPct val="100000"/>
              </a:lnSpc>
            </a:pPr>
            <a:r>
              <a:rPr lang="en-US" sz="1500" dirty="0"/>
              <a:t>2 Timothy 4:2 </a:t>
            </a:r>
            <a:r>
              <a:rPr lang="en-US" sz="1500" b="0" i="0" dirty="0">
                <a:effectLst/>
              </a:rPr>
              <a:t>Preach the word; be instant in season, out of season; reprove, rebuke, exhort with all long suffering and doctrine.</a:t>
            </a:r>
            <a:endParaRPr lang="en-US" sz="1500" dirty="0"/>
          </a:p>
          <a:p>
            <a:pPr>
              <a:lnSpc>
                <a:spcPct val="100000"/>
              </a:lnSpc>
            </a:pPr>
            <a:r>
              <a:rPr lang="en-US" sz="1500" dirty="0"/>
              <a:t>Titus 2:15 </a:t>
            </a:r>
            <a:r>
              <a:rPr lang="en-US" sz="1500" b="0" i="0" dirty="0">
                <a:effectLst/>
              </a:rPr>
              <a:t>These things speak, and exhort, and rebuke with all authority. Let no man despise thee.</a:t>
            </a:r>
            <a:endParaRPr lang="en-US" sz="1500" dirty="0"/>
          </a:p>
          <a:p>
            <a:pPr>
              <a:lnSpc>
                <a:spcPct val="100000"/>
              </a:lnSpc>
            </a:pPr>
            <a:r>
              <a:rPr lang="en-US" sz="1500" dirty="0"/>
              <a:t>Examples: Pagan Holidays, Babylonian Dusk to Dusk Sabbath, Feasts (going after the commandments of men), When a Person is in Pride, Jezebel/Ahab Spirit, Idols (i.e., Cross/Crucifix, Star of David, Statues, etc.), Talmud, False Doctrine (i.e., Pre-</a:t>
            </a:r>
            <a:r>
              <a:rPr lang="en-US" sz="1500" dirty="0" err="1"/>
              <a:t>Trib</a:t>
            </a:r>
            <a:r>
              <a:rPr lang="en-US" sz="1500" dirty="0"/>
              <a:t> Rapture, </a:t>
            </a:r>
            <a:r>
              <a:rPr lang="en-US" sz="1500" dirty="0" err="1"/>
              <a:t>Preterism</a:t>
            </a:r>
            <a:r>
              <a:rPr lang="en-US" sz="1500" dirty="0"/>
              <a:t>, OSAS, etc.), Circumcision of the Flesh</a:t>
            </a:r>
          </a:p>
        </p:txBody>
      </p:sp>
    </p:spTree>
    <p:extLst>
      <p:ext uri="{BB962C8B-B14F-4D97-AF65-F5344CB8AC3E}">
        <p14:creationId xmlns:p14="http://schemas.microsoft.com/office/powerpoint/2010/main" val="594056030"/>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103</TotalTime>
  <Words>2013</Words>
  <Application>Microsoft Macintosh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Bierstadt</vt:lpstr>
      <vt:lpstr>system-ui</vt:lpstr>
      <vt:lpstr>GestaltVTI</vt:lpstr>
      <vt:lpstr>Rules to Rebuke </vt:lpstr>
      <vt:lpstr>Leviticus 19</vt:lpstr>
      <vt:lpstr>Take the Log out of your Eye! </vt:lpstr>
      <vt:lpstr>Public Rebuke VS. Private Rebuke</vt:lpstr>
      <vt:lpstr>Private Rebuke</vt:lpstr>
      <vt:lpstr>Public Rebuke</vt:lpstr>
      <vt:lpstr>Private to Public Rebuke</vt:lpstr>
      <vt:lpstr>General Scriptures </vt:lpstr>
      <vt:lpstr>When to Rebuke Sharply</vt:lpstr>
      <vt:lpstr>Meeting People Where They Are At </vt:lpstr>
      <vt:lpstr>Women DO NOT Usurp the Authority of Men</vt:lpstr>
      <vt:lpstr>Examples of Convicting Questions for Women to Ask Men</vt:lpstr>
      <vt:lpstr>Nonbelievers-Agnostic/Atheist</vt:lpstr>
      <vt:lpstr>Do NOT Rebuke the Devil</vt:lpstr>
      <vt:lpstr>Do NOT Rail Against the Government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to Rebuke </dc:title>
  <dc:creator>apalano624@gmail.com</dc:creator>
  <cp:lastModifiedBy>apalano624@gmail.com</cp:lastModifiedBy>
  <cp:revision>2</cp:revision>
  <dcterms:created xsi:type="dcterms:W3CDTF">2025-05-10T01:34:03Z</dcterms:created>
  <dcterms:modified xsi:type="dcterms:W3CDTF">2025-05-16T00:17:22Z</dcterms:modified>
</cp:coreProperties>
</file>