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60" r:id="rId5"/>
    <p:sldId id="261" r:id="rId6"/>
    <p:sldId id="259"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64"/>
    <p:restoredTop sz="94699"/>
  </p:normalViewPr>
  <p:slideViewPr>
    <p:cSldViewPr snapToGrid="0">
      <p:cViewPr varScale="1">
        <p:scale>
          <a:sx n="115" d="100"/>
          <a:sy n="115" d="100"/>
        </p:scale>
        <p:origin x="3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F28481-BE2A-4BAE-A346-1684CD2DB09C}"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802BE2B3-5512-498B-B5B7-53536A88CC30}">
      <dgm:prSet/>
      <dgm:spPr/>
      <dgm:t>
        <a:bodyPr/>
        <a:lstStyle/>
        <a:p>
          <a:r>
            <a:rPr lang="en-US"/>
            <a:t>Psalm 18:20 </a:t>
          </a:r>
          <a:r>
            <a:rPr lang="en-US" b="0" i="0"/>
            <a:t>The Lord rewarded me according to my righteousness; According to the cleanness of my hands He has recompensed me.</a:t>
          </a:r>
          <a:endParaRPr lang="en-US"/>
        </a:p>
      </dgm:t>
    </dgm:pt>
    <dgm:pt modelId="{FED37C01-83E4-4BC1-8570-600675830DD3}" type="parTrans" cxnId="{B97F8EB6-CB8C-427F-8341-4077673A8789}">
      <dgm:prSet/>
      <dgm:spPr/>
      <dgm:t>
        <a:bodyPr/>
        <a:lstStyle/>
        <a:p>
          <a:endParaRPr lang="en-US"/>
        </a:p>
      </dgm:t>
    </dgm:pt>
    <dgm:pt modelId="{9A1AA6DF-B615-44EB-B22D-9EB8EE376771}" type="sibTrans" cxnId="{B97F8EB6-CB8C-427F-8341-4077673A8789}">
      <dgm:prSet/>
      <dgm:spPr/>
      <dgm:t>
        <a:bodyPr/>
        <a:lstStyle/>
        <a:p>
          <a:endParaRPr lang="en-US"/>
        </a:p>
      </dgm:t>
    </dgm:pt>
    <dgm:pt modelId="{AE1344CB-74D2-462C-B1B8-C6965A62FB9C}">
      <dgm:prSet/>
      <dgm:spPr/>
      <dgm:t>
        <a:bodyPr/>
        <a:lstStyle/>
        <a:p>
          <a:r>
            <a:rPr lang="en-US"/>
            <a:t>Isaiah 33:15-16 </a:t>
          </a:r>
          <a:r>
            <a:rPr lang="en-US" b="0" i="0"/>
            <a:t>He who walks righteously and speaks uprightly, He who despises the gain of oppressions, Who gestures with his hands, refusing bribes, Who stops his ears from hearing of bloodshed, And shuts his eyes from seeing evil: He will dwell on high; His place of defense </a:t>
          </a:r>
          <a:r>
            <a:rPr lang="en-US" b="0" i="1"/>
            <a:t>will be</a:t>
          </a:r>
          <a:r>
            <a:rPr lang="en-US" b="0" i="0"/>
            <a:t> the fortress of rocks; Bread will be given him, His water </a:t>
          </a:r>
          <a:r>
            <a:rPr lang="en-US" b="0" i="1"/>
            <a:t>will be</a:t>
          </a:r>
          <a:r>
            <a:rPr lang="en-US" b="0" i="0"/>
            <a:t> sure.</a:t>
          </a:r>
          <a:endParaRPr lang="en-US"/>
        </a:p>
      </dgm:t>
    </dgm:pt>
    <dgm:pt modelId="{F8A0B46F-02FC-4069-AFC1-57A534296E28}" type="parTrans" cxnId="{8AA0F369-3776-471D-AC82-D9ACFA87DC27}">
      <dgm:prSet/>
      <dgm:spPr/>
      <dgm:t>
        <a:bodyPr/>
        <a:lstStyle/>
        <a:p>
          <a:endParaRPr lang="en-US"/>
        </a:p>
      </dgm:t>
    </dgm:pt>
    <dgm:pt modelId="{CA5D638D-F16C-4DE9-B10B-52AC669DB0AE}" type="sibTrans" cxnId="{8AA0F369-3776-471D-AC82-D9ACFA87DC27}">
      <dgm:prSet/>
      <dgm:spPr/>
      <dgm:t>
        <a:bodyPr/>
        <a:lstStyle/>
        <a:p>
          <a:endParaRPr lang="en-US"/>
        </a:p>
      </dgm:t>
    </dgm:pt>
    <dgm:pt modelId="{E4A5AF2A-B36A-49A1-8DF0-7CEE9A3DA378}">
      <dgm:prSet/>
      <dgm:spPr/>
      <dgm:t>
        <a:bodyPr/>
        <a:lstStyle/>
        <a:p>
          <a:r>
            <a:rPr lang="en-US"/>
            <a:t>James 4:8 </a:t>
          </a:r>
          <a:r>
            <a:rPr lang="en-US" b="0" i="0"/>
            <a:t>Draw near to God and He will draw near to you. Cleanse </a:t>
          </a:r>
          <a:r>
            <a:rPr lang="en-US" b="0" i="1"/>
            <a:t>your</a:t>
          </a:r>
          <a:r>
            <a:rPr lang="en-US" b="0" i="0"/>
            <a:t> hands, </a:t>
          </a:r>
          <a:r>
            <a:rPr lang="en-US" b="0" i="1"/>
            <a:t>you</a:t>
          </a:r>
          <a:r>
            <a:rPr lang="en-US" b="0" i="0"/>
            <a:t> sinners; and purify </a:t>
          </a:r>
          <a:r>
            <a:rPr lang="en-US" b="0" i="1"/>
            <a:t>your</a:t>
          </a:r>
          <a:r>
            <a:rPr lang="en-US" b="0" i="0"/>
            <a:t> hearts, </a:t>
          </a:r>
          <a:r>
            <a:rPr lang="en-US" b="0" i="1"/>
            <a:t>you</a:t>
          </a:r>
          <a:r>
            <a:rPr lang="en-US" b="0" i="0"/>
            <a:t> double-minded.</a:t>
          </a:r>
          <a:endParaRPr lang="en-US"/>
        </a:p>
      </dgm:t>
    </dgm:pt>
    <dgm:pt modelId="{68FF46A3-047F-4B43-A3FE-1B8FDDF21D31}" type="parTrans" cxnId="{493A9777-DC13-4841-BF3A-E67D7A4385D5}">
      <dgm:prSet/>
      <dgm:spPr/>
      <dgm:t>
        <a:bodyPr/>
        <a:lstStyle/>
        <a:p>
          <a:endParaRPr lang="en-US"/>
        </a:p>
      </dgm:t>
    </dgm:pt>
    <dgm:pt modelId="{8470AE1A-1D09-46A4-959B-A43E2ABD789F}" type="sibTrans" cxnId="{493A9777-DC13-4841-BF3A-E67D7A4385D5}">
      <dgm:prSet/>
      <dgm:spPr/>
      <dgm:t>
        <a:bodyPr/>
        <a:lstStyle/>
        <a:p>
          <a:endParaRPr lang="en-US"/>
        </a:p>
      </dgm:t>
    </dgm:pt>
    <dgm:pt modelId="{4BF0E6F8-A03F-465F-B9F2-ABE8ACEE39E5}">
      <dgm:prSet/>
      <dgm:spPr/>
      <dgm:t>
        <a:bodyPr/>
        <a:lstStyle/>
        <a:p>
          <a:r>
            <a:rPr lang="en-US"/>
            <a:t>Psalm 51:10-13 </a:t>
          </a:r>
          <a:r>
            <a:rPr lang="en-US" b="0" i="0"/>
            <a:t>Create in me a clean heart, O God, And renew a steadfast spirit within me. Do not cast me away from Your presence,</a:t>
          </a:r>
          <a:br>
            <a:rPr lang="en-US" b="0" i="0"/>
          </a:br>
          <a:r>
            <a:rPr lang="en-US" b="0" i="0"/>
            <a:t>And do not take Your Holy Spirit from me. Restore to me the joy of Your salvation, And uphold me </a:t>
          </a:r>
          <a:r>
            <a:rPr lang="en-US" b="0" i="1"/>
            <a:t>by Your</a:t>
          </a:r>
          <a:r>
            <a:rPr lang="en-US" b="0" i="0"/>
            <a:t> generous Spirit.</a:t>
          </a:r>
          <a:r>
            <a:rPr lang="en-US" b="1" i="0" baseline="30000"/>
            <a:t> </a:t>
          </a:r>
          <a:r>
            <a:rPr lang="en-US" b="0" i="1"/>
            <a:t>Then</a:t>
          </a:r>
          <a:r>
            <a:rPr lang="en-US" b="0" i="0"/>
            <a:t> I will teach transgressors Your ways, And sinners shall be converted to You.</a:t>
          </a:r>
          <a:endParaRPr lang="en-US"/>
        </a:p>
      </dgm:t>
    </dgm:pt>
    <dgm:pt modelId="{38F6BFA6-F75A-458F-B44D-A1FEDACB163A}" type="parTrans" cxnId="{42EC569C-40D8-41CA-ACD7-CA8A8BDA9BDB}">
      <dgm:prSet/>
      <dgm:spPr/>
      <dgm:t>
        <a:bodyPr/>
        <a:lstStyle/>
        <a:p>
          <a:endParaRPr lang="en-US"/>
        </a:p>
      </dgm:t>
    </dgm:pt>
    <dgm:pt modelId="{0E9A2FD2-2D49-4C84-AFA9-FA90C75EBB2A}" type="sibTrans" cxnId="{42EC569C-40D8-41CA-ACD7-CA8A8BDA9BDB}">
      <dgm:prSet/>
      <dgm:spPr/>
      <dgm:t>
        <a:bodyPr/>
        <a:lstStyle/>
        <a:p>
          <a:endParaRPr lang="en-US"/>
        </a:p>
      </dgm:t>
    </dgm:pt>
    <dgm:pt modelId="{77720A1A-AA88-4A03-92A7-D697ED29200F}">
      <dgm:prSet/>
      <dgm:spPr/>
      <dgm:t>
        <a:bodyPr/>
        <a:lstStyle/>
        <a:p>
          <a:r>
            <a:rPr lang="en-US"/>
            <a:t>Acts 15:8-9 </a:t>
          </a:r>
          <a:r>
            <a:rPr lang="en-US" b="0" i="0"/>
            <a:t>So God, who knows the heart, acknowledged them by giving them the Holy Spirit, just as </a:t>
          </a:r>
          <a:r>
            <a:rPr lang="en-US" b="0" i="1"/>
            <a:t>He did</a:t>
          </a:r>
          <a:r>
            <a:rPr lang="en-US" b="0" i="0"/>
            <a:t> to us, and made no distinction between us and them, purifying their hearts by faith.</a:t>
          </a:r>
          <a:endParaRPr lang="en-US"/>
        </a:p>
      </dgm:t>
    </dgm:pt>
    <dgm:pt modelId="{A9721413-F211-4D44-9F78-F727C3CC3DC4}" type="parTrans" cxnId="{29D87B71-4C87-444B-A3E8-86192079E97B}">
      <dgm:prSet/>
      <dgm:spPr/>
      <dgm:t>
        <a:bodyPr/>
        <a:lstStyle/>
        <a:p>
          <a:endParaRPr lang="en-US"/>
        </a:p>
      </dgm:t>
    </dgm:pt>
    <dgm:pt modelId="{11E42D90-0F0A-4A20-9BCB-3EE29216CD24}" type="sibTrans" cxnId="{29D87B71-4C87-444B-A3E8-86192079E97B}">
      <dgm:prSet/>
      <dgm:spPr/>
      <dgm:t>
        <a:bodyPr/>
        <a:lstStyle/>
        <a:p>
          <a:endParaRPr lang="en-US"/>
        </a:p>
      </dgm:t>
    </dgm:pt>
    <dgm:pt modelId="{B4662D00-2D85-4221-B3AB-B8AE782823C4}">
      <dgm:prSet/>
      <dgm:spPr/>
      <dgm:t>
        <a:bodyPr/>
        <a:lstStyle/>
        <a:p>
          <a:r>
            <a:rPr lang="en-US"/>
            <a:t>2 Corinthians 7:1 </a:t>
          </a:r>
          <a:r>
            <a:rPr lang="en-US" b="0" i="0"/>
            <a:t>Therefore, having these promises, beloved, let us cleanse ourselves from all filthiness of the flesh and spirit, perfecting holiness in the fear of God.</a:t>
          </a:r>
          <a:endParaRPr lang="en-US"/>
        </a:p>
      </dgm:t>
    </dgm:pt>
    <dgm:pt modelId="{27C909E4-9036-4324-B866-3F603DB9E00B}" type="parTrans" cxnId="{4200836F-069F-4B9D-B5E0-684B423A084B}">
      <dgm:prSet/>
      <dgm:spPr/>
      <dgm:t>
        <a:bodyPr/>
        <a:lstStyle/>
        <a:p>
          <a:endParaRPr lang="en-US"/>
        </a:p>
      </dgm:t>
    </dgm:pt>
    <dgm:pt modelId="{093B85A2-A396-47A8-9C20-B5DA9A46958F}" type="sibTrans" cxnId="{4200836F-069F-4B9D-B5E0-684B423A084B}">
      <dgm:prSet/>
      <dgm:spPr/>
      <dgm:t>
        <a:bodyPr/>
        <a:lstStyle/>
        <a:p>
          <a:endParaRPr lang="en-US"/>
        </a:p>
      </dgm:t>
    </dgm:pt>
    <dgm:pt modelId="{D559530A-5708-164E-BD1C-ED617040453A}" type="pres">
      <dgm:prSet presAssocID="{10F28481-BE2A-4BAE-A346-1684CD2DB09C}" presName="diagram" presStyleCnt="0">
        <dgm:presLayoutVars>
          <dgm:dir/>
          <dgm:resizeHandles val="exact"/>
        </dgm:presLayoutVars>
      </dgm:prSet>
      <dgm:spPr/>
    </dgm:pt>
    <dgm:pt modelId="{D1A16C94-B4D8-394C-87DC-C5A5778B3A51}" type="pres">
      <dgm:prSet presAssocID="{802BE2B3-5512-498B-B5B7-53536A88CC30}" presName="node" presStyleLbl="node1" presStyleIdx="0" presStyleCnt="6">
        <dgm:presLayoutVars>
          <dgm:bulletEnabled val="1"/>
        </dgm:presLayoutVars>
      </dgm:prSet>
      <dgm:spPr/>
    </dgm:pt>
    <dgm:pt modelId="{67867DBC-1F69-8248-823D-9548E106667F}" type="pres">
      <dgm:prSet presAssocID="{9A1AA6DF-B615-44EB-B22D-9EB8EE376771}" presName="sibTrans" presStyleCnt="0"/>
      <dgm:spPr/>
    </dgm:pt>
    <dgm:pt modelId="{4B8E3039-D52A-234C-B9A5-6032B6DC59E7}" type="pres">
      <dgm:prSet presAssocID="{AE1344CB-74D2-462C-B1B8-C6965A62FB9C}" presName="node" presStyleLbl="node1" presStyleIdx="1" presStyleCnt="6">
        <dgm:presLayoutVars>
          <dgm:bulletEnabled val="1"/>
        </dgm:presLayoutVars>
      </dgm:prSet>
      <dgm:spPr/>
    </dgm:pt>
    <dgm:pt modelId="{D1B0ED7F-FC5A-3C4B-87DF-EEC419246FB0}" type="pres">
      <dgm:prSet presAssocID="{CA5D638D-F16C-4DE9-B10B-52AC669DB0AE}" presName="sibTrans" presStyleCnt="0"/>
      <dgm:spPr/>
    </dgm:pt>
    <dgm:pt modelId="{BB9830EF-F8B3-794F-AB32-7DA4419FB9B7}" type="pres">
      <dgm:prSet presAssocID="{E4A5AF2A-B36A-49A1-8DF0-7CEE9A3DA378}" presName="node" presStyleLbl="node1" presStyleIdx="2" presStyleCnt="6">
        <dgm:presLayoutVars>
          <dgm:bulletEnabled val="1"/>
        </dgm:presLayoutVars>
      </dgm:prSet>
      <dgm:spPr/>
    </dgm:pt>
    <dgm:pt modelId="{565A8310-4328-EE48-953E-7CAB3125BF14}" type="pres">
      <dgm:prSet presAssocID="{8470AE1A-1D09-46A4-959B-A43E2ABD789F}" presName="sibTrans" presStyleCnt="0"/>
      <dgm:spPr/>
    </dgm:pt>
    <dgm:pt modelId="{5CE1257D-7B5B-2541-BE72-26149ED3DC5A}" type="pres">
      <dgm:prSet presAssocID="{4BF0E6F8-A03F-465F-B9F2-ABE8ACEE39E5}" presName="node" presStyleLbl="node1" presStyleIdx="3" presStyleCnt="6">
        <dgm:presLayoutVars>
          <dgm:bulletEnabled val="1"/>
        </dgm:presLayoutVars>
      </dgm:prSet>
      <dgm:spPr/>
    </dgm:pt>
    <dgm:pt modelId="{D44B7CF1-394A-7048-A305-D124292FCB5D}" type="pres">
      <dgm:prSet presAssocID="{0E9A2FD2-2D49-4C84-AFA9-FA90C75EBB2A}" presName="sibTrans" presStyleCnt="0"/>
      <dgm:spPr/>
    </dgm:pt>
    <dgm:pt modelId="{D9855890-E8DB-EA46-B415-507A7864E665}" type="pres">
      <dgm:prSet presAssocID="{77720A1A-AA88-4A03-92A7-D697ED29200F}" presName="node" presStyleLbl="node1" presStyleIdx="4" presStyleCnt="6">
        <dgm:presLayoutVars>
          <dgm:bulletEnabled val="1"/>
        </dgm:presLayoutVars>
      </dgm:prSet>
      <dgm:spPr/>
    </dgm:pt>
    <dgm:pt modelId="{453A8D76-938F-7D4C-A2F0-E3D7400FF20A}" type="pres">
      <dgm:prSet presAssocID="{11E42D90-0F0A-4A20-9BCB-3EE29216CD24}" presName="sibTrans" presStyleCnt="0"/>
      <dgm:spPr/>
    </dgm:pt>
    <dgm:pt modelId="{EF625AB1-DA9F-324B-B5B3-6537D920A849}" type="pres">
      <dgm:prSet presAssocID="{B4662D00-2D85-4221-B3AB-B8AE782823C4}" presName="node" presStyleLbl="node1" presStyleIdx="5" presStyleCnt="6">
        <dgm:presLayoutVars>
          <dgm:bulletEnabled val="1"/>
        </dgm:presLayoutVars>
      </dgm:prSet>
      <dgm:spPr/>
    </dgm:pt>
  </dgm:ptLst>
  <dgm:cxnLst>
    <dgm:cxn modelId="{A0DBF719-653A-184D-9024-D050B79982BB}" type="presOf" srcId="{10F28481-BE2A-4BAE-A346-1684CD2DB09C}" destId="{D559530A-5708-164E-BD1C-ED617040453A}" srcOrd="0" destOrd="0" presId="urn:microsoft.com/office/officeart/2005/8/layout/default"/>
    <dgm:cxn modelId="{681A614F-B41F-5C46-B6DD-265051C3F24A}" type="presOf" srcId="{4BF0E6F8-A03F-465F-B9F2-ABE8ACEE39E5}" destId="{5CE1257D-7B5B-2541-BE72-26149ED3DC5A}" srcOrd="0" destOrd="0" presId="urn:microsoft.com/office/officeart/2005/8/layout/default"/>
    <dgm:cxn modelId="{18EF2357-9616-4746-9BAE-4CDC4A7763A4}" type="presOf" srcId="{77720A1A-AA88-4A03-92A7-D697ED29200F}" destId="{D9855890-E8DB-EA46-B415-507A7864E665}" srcOrd="0" destOrd="0" presId="urn:microsoft.com/office/officeart/2005/8/layout/default"/>
    <dgm:cxn modelId="{8AA0F369-3776-471D-AC82-D9ACFA87DC27}" srcId="{10F28481-BE2A-4BAE-A346-1684CD2DB09C}" destId="{AE1344CB-74D2-462C-B1B8-C6965A62FB9C}" srcOrd="1" destOrd="0" parTransId="{F8A0B46F-02FC-4069-AFC1-57A534296E28}" sibTransId="{CA5D638D-F16C-4DE9-B10B-52AC669DB0AE}"/>
    <dgm:cxn modelId="{4200836F-069F-4B9D-B5E0-684B423A084B}" srcId="{10F28481-BE2A-4BAE-A346-1684CD2DB09C}" destId="{B4662D00-2D85-4221-B3AB-B8AE782823C4}" srcOrd="5" destOrd="0" parTransId="{27C909E4-9036-4324-B866-3F603DB9E00B}" sibTransId="{093B85A2-A396-47A8-9C20-B5DA9A46958F}"/>
    <dgm:cxn modelId="{29D87B71-4C87-444B-A3E8-86192079E97B}" srcId="{10F28481-BE2A-4BAE-A346-1684CD2DB09C}" destId="{77720A1A-AA88-4A03-92A7-D697ED29200F}" srcOrd="4" destOrd="0" parTransId="{A9721413-F211-4D44-9F78-F727C3CC3DC4}" sibTransId="{11E42D90-0F0A-4A20-9BCB-3EE29216CD24}"/>
    <dgm:cxn modelId="{493A9777-DC13-4841-BF3A-E67D7A4385D5}" srcId="{10F28481-BE2A-4BAE-A346-1684CD2DB09C}" destId="{E4A5AF2A-B36A-49A1-8DF0-7CEE9A3DA378}" srcOrd="2" destOrd="0" parTransId="{68FF46A3-047F-4B43-A3FE-1B8FDDF21D31}" sibTransId="{8470AE1A-1D09-46A4-959B-A43E2ABD789F}"/>
    <dgm:cxn modelId="{727B2C9A-F701-344B-A7C4-08B356F3DCF7}" type="presOf" srcId="{AE1344CB-74D2-462C-B1B8-C6965A62FB9C}" destId="{4B8E3039-D52A-234C-B9A5-6032B6DC59E7}" srcOrd="0" destOrd="0" presId="urn:microsoft.com/office/officeart/2005/8/layout/default"/>
    <dgm:cxn modelId="{42EC569C-40D8-41CA-ACD7-CA8A8BDA9BDB}" srcId="{10F28481-BE2A-4BAE-A346-1684CD2DB09C}" destId="{4BF0E6F8-A03F-465F-B9F2-ABE8ACEE39E5}" srcOrd="3" destOrd="0" parTransId="{38F6BFA6-F75A-458F-B44D-A1FEDACB163A}" sibTransId="{0E9A2FD2-2D49-4C84-AFA9-FA90C75EBB2A}"/>
    <dgm:cxn modelId="{B97F8EB6-CB8C-427F-8341-4077673A8789}" srcId="{10F28481-BE2A-4BAE-A346-1684CD2DB09C}" destId="{802BE2B3-5512-498B-B5B7-53536A88CC30}" srcOrd="0" destOrd="0" parTransId="{FED37C01-83E4-4BC1-8570-600675830DD3}" sibTransId="{9A1AA6DF-B615-44EB-B22D-9EB8EE376771}"/>
    <dgm:cxn modelId="{EEBBE2C2-4295-5749-97A0-DB13CBA5F688}" type="presOf" srcId="{B4662D00-2D85-4221-B3AB-B8AE782823C4}" destId="{EF625AB1-DA9F-324B-B5B3-6537D920A849}" srcOrd="0" destOrd="0" presId="urn:microsoft.com/office/officeart/2005/8/layout/default"/>
    <dgm:cxn modelId="{223C1FCA-EE71-A745-A263-88D974FFD942}" type="presOf" srcId="{802BE2B3-5512-498B-B5B7-53536A88CC30}" destId="{D1A16C94-B4D8-394C-87DC-C5A5778B3A51}" srcOrd="0" destOrd="0" presId="urn:microsoft.com/office/officeart/2005/8/layout/default"/>
    <dgm:cxn modelId="{838A38D2-CCDD-DB45-B5AB-E27CC10C0933}" type="presOf" srcId="{E4A5AF2A-B36A-49A1-8DF0-7CEE9A3DA378}" destId="{BB9830EF-F8B3-794F-AB32-7DA4419FB9B7}" srcOrd="0" destOrd="0" presId="urn:microsoft.com/office/officeart/2005/8/layout/default"/>
    <dgm:cxn modelId="{EC0AEA28-C03C-FA46-B6B2-B51BD2BD36DB}" type="presParOf" srcId="{D559530A-5708-164E-BD1C-ED617040453A}" destId="{D1A16C94-B4D8-394C-87DC-C5A5778B3A51}" srcOrd="0" destOrd="0" presId="urn:microsoft.com/office/officeart/2005/8/layout/default"/>
    <dgm:cxn modelId="{E29168D7-027F-B744-9560-4DC158B906CC}" type="presParOf" srcId="{D559530A-5708-164E-BD1C-ED617040453A}" destId="{67867DBC-1F69-8248-823D-9548E106667F}" srcOrd="1" destOrd="0" presId="urn:microsoft.com/office/officeart/2005/8/layout/default"/>
    <dgm:cxn modelId="{9E2E545E-30B8-C343-846C-94EB3CFB35CC}" type="presParOf" srcId="{D559530A-5708-164E-BD1C-ED617040453A}" destId="{4B8E3039-D52A-234C-B9A5-6032B6DC59E7}" srcOrd="2" destOrd="0" presId="urn:microsoft.com/office/officeart/2005/8/layout/default"/>
    <dgm:cxn modelId="{3074AEE7-5DE3-E341-B20E-EDE2A6EAAE5E}" type="presParOf" srcId="{D559530A-5708-164E-BD1C-ED617040453A}" destId="{D1B0ED7F-FC5A-3C4B-87DF-EEC419246FB0}" srcOrd="3" destOrd="0" presId="urn:microsoft.com/office/officeart/2005/8/layout/default"/>
    <dgm:cxn modelId="{5246B2EF-11CC-0D40-A505-2C65DC332E3B}" type="presParOf" srcId="{D559530A-5708-164E-BD1C-ED617040453A}" destId="{BB9830EF-F8B3-794F-AB32-7DA4419FB9B7}" srcOrd="4" destOrd="0" presId="urn:microsoft.com/office/officeart/2005/8/layout/default"/>
    <dgm:cxn modelId="{5ADA3F32-9516-EF44-9927-D085C1FCE0AF}" type="presParOf" srcId="{D559530A-5708-164E-BD1C-ED617040453A}" destId="{565A8310-4328-EE48-953E-7CAB3125BF14}" srcOrd="5" destOrd="0" presId="urn:microsoft.com/office/officeart/2005/8/layout/default"/>
    <dgm:cxn modelId="{293D72A9-F76F-BC4C-B071-7B60824C7E41}" type="presParOf" srcId="{D559530A-5708-164E-BD1C-ED617040453A}" destId="{5CE1257D-7B5B-2541-BE72-26149ED3DC5A}" srcOrd="6" destOrd="0" presId="urn:microsoft.com/office/officeart/2005/8/layout/default"/>
    <dgm:cxn modelId="{96ABC1CB-CF38-344D-BE3E-627F4CBFB490}" type="presParOf" srcId="{D559530A-5708-164E-BD1C-ED617040453A}" destId="{D44B7CF1-394A-7048-A305-D124292FCB5D}" srcOrd="7" destOrd="0" presId="urn:microsoft.com/office/officeart/2005/8/layout/default"/>
    <dgm:cxn modelId="{B80BF158-BD7D-D349-AA3C-E8C68F995B8C}" type="presParOf" srcId="{D559530A-5708-164E-BD1C-ED617040453A}" destId="{D9855890-E8DB-EA46-B415-507A7864E665}" srcOrd="8" destOrd="0" presId="urn:microsoft.com/office/officeart/2005/8/layout/default"/>
    <dgm:cxn modelId="{FDCF8CA6-CDAC-7C4C-A379-1C303EC9D348}" type="presParOf" srcId="{D559530A-5708-164E-BD1C-ED617040453A}" destId="{453A8D76-938F-7D4C-A2F0-E3D7400FF20A}" srcOrd="9" destOrd="0" presId="urn:microsoft.com/office/officeart/2005/8/layout/default"/>
    <dgm:cxn modelId="{74F1E2E5-575B-0146-B4BA-949B802964A8}" type="presParOf" srcId="{D559530A-5708-164E-BD1C-ED617040453A}" destId="{EF625AB1-DA9F-324B-B5B3-6537D920A84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A16C94-B4D8-394C-87DC-C5A5778B3A51}">
      <dsp:nvSpPr>
        <dsp:cNvPr id="0" name=""/>
        <dsp:cNvSpPr/>
      </dsp:nvSpPr>
      <dsp:spPr>
        <a:xfrm>
          <a:off x="950084" y="3285"/>
          <a:ext cx="2892744" cy="1735646"/>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Psalm 18:20 </a:t>
          </a:r>
          <a:r>
            <a:rPr lang="en-US" sz="1100" b="0" i="0" kern="1200"/>
            <a:t>The Lord rewarded me according to my righteousness; According to the cleanness of my hands He has recompensed me.</a:t>
          </a:r>
          <a:endParaRPr lang="en-US" sz="1100" kern="1200"/>
        </a:p>
      </dsp:txBody>
      <dsp:txXfrm>
        <a:off x="950084" y="3285"/>
        <a:ext cx="2892744" cy="1735646"/>
      </dsp:txXfrm>
    </dsp:sp>
    <dsp:sp modelId="{4B8E3039-D52A-234C-B9A5-6032B6DC59E7}">
      <dsp:nvSpPr>
        <dsp:cNvPr id="0" name=""/>
        <dsp:cNvSpPr/>
      </dsp:nvSpPr>
      <dsp:spPr>
        <a:xfrm>
          <a:off x="4132102" y="3285"/>
          <a:ext cx="2892744" cy="1735646"/>
        </a:xfrm>
        <a:prstGeom prst="rect">
          <a:avLst/>
        </a:prstGeom>
        <a:solidFill>
          <a:schemeClr val="accent2">
            <a:hueOff val="-2073801"/>
            <a:satOff val="-4082"/>
            <a:lumOff val="254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Isaiah 33:15-16 </a:t>
          </a:r>
          <a:r>
            <a:rPr lang="en-US" sz="1100" b="0" i="0" kern="1200"/>
            <a:t>He who walks righteously and speaks uprightly, He who despises the gain of oppressions, Who gestures with his hands, refusing bribes, Who stops his ears from hearing of bloodshed, And shuts his eyes from seeing evil: He will dwell on high; His place of defense </a:t>
          </a:r>
          <a:r>
            <a:rPr lang="en-US" sz="1100" b="0" i="1" kern="1200"/>
            <a:t>will be</a:t>
          </a:r>
          <a:r>
            <a:rPr lang="en-US" sz="1100" b="0" i="0" kern="1200"/>
            <a:t> the fortress of rocks; Bread will be given him, His water </a:t>
          </a:r>
          <a:r>
            <a:rPr lang="en-US" sz="1100" b="0" i="1" kern="1200"/>
            <a:t>will be</a:t>
          </a:r>
          <a:r>
            <a:rPr lang="en-US" sz="1100" b="0" i="0" kern="1200"/>
            <a:t> sure.</a:t>
          </a:r>
          <a:endParaRPr lang="en-US" sz="1100" kern="1200"/>
        </a:p>
      </dsp:txBody>
      <dsp:txXfrm>
        <a:off x="4132102" y="3285"/>
        <a:ext cx="2892744" cy="1735646"/>
      </dsp:txXfrm>
    </dsp:sp>
    <dsp:sp modelId="{BB9830EF-F8B3-794F-AB32-7DA4419FB9B7}">
      <dsp:nvSpPr>
        <dsp:cNvPr id="0" name=""/>
        <dsp:cNvSpPr/>
      </dsp:nvSpPr>
      <dsp:spPr>
        <a:xfrm>
          <a:off x="7314121" y="3285"/>
          <a:ext cx="2892744" cy="1735646"/>
        </a:xfrm>
        <a:prstGeom prst="rect">
          <a:avLst/>
        </a:prstGeom>
        <a:solidFill>
          <a:schemeClr val="accent2">
            <a:hueOff val="-4147603"/>
            <a:satOff val="-8163"/>
            <a:lumOff val="509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James 4:8 </a:t>
          </a:r>
          <a:r>
            <a:rPr lang="en-US" sz="1100" b="0" i="0" kern="1200"/>
            <a:t>Draw near to God and He will draw near to you. Cleanse </a:t>
          </a:r>
          <a:r>
            <a:rPr lang="en-US" sz="1100" b="0" i="1" kern="1200"/>
            <a:t>your</a:t>
          </a:r>
          <a:r>
            <a:rPr lang="en-US" sz="1100" b="0" i="0" kern="1200"/>
            <a:t> hands, </a:t>
          </a:r>
          <a:r>
            <a:rPr lang="en-US" sz="1100" b="0" i="1" kern="1200"/>
            <a:t>you</a:t>
          </a:r>
          <a:r>
            <a:rPr lang="en-US" sz="1100" b="0" i="0" kern="1200"/>
            <a:t> sinners; and purify </a:t>
          </a:r>
          <a:r>
            <a:rPr lang="en-US" sz="1100" b="0" i="1" kern="1200"/>
            <a:t>your</a:t>
          </a:r>
          <a:r>
            <a:rPr lang="en-US" sz="1100" b="0" i="0" kern="1200"/>
            <a:t> hearts, </a:t>
          </a:r>
          <a:r>
            <a:rPr lang="en-US" sz="1100" b="0" i="1" kern="1200"/>
            <a:t>you</a:t>
          </a:r>
          <a:r>
            <a:rPr lang="en-US" sz="1100" b="0" i="0" kern="1200"/>
            <a:t> double-minded.</a:t>
          </a:r>
          <a:endParaRPr lang="en-US" sz="1100" kern="1200"/>
        </a:p>
      </dsp:txBody>
      <dsp:txXfrm>
        <a:off x="7314121" y="3285"/>
        <a:ext cx="2892744" cy="1735646"/>
      </dsp:txXfrm>
    </dsp:sp>
    <dsp:sp modelId="{5CE1257D-7B5B-2541-BE72-26149ED3DC5A}">
      <dsp:nvSpPr>
        <dsp:cNvPr id="0" name=""/>
        <dsp:cNvSpPr/>
      </dsp:nvSpPr>
      <dsp:spPr>
        <a:xfrm>
          <a:off x="950084" y="2028206"/>
          <a:ext cx="2892744" cy="1735646"/>
        </a:xfrm>
        <a:prstGeom prst="rect">
          <a:avLst/>
        </a:prstGeom>
        <a:solidFill>
          <a:schemeClr val="accent2">
            <a:hueOff val="-6221405"/>
            <a:satOff val="-12245"/>
            <a:lumOff val="764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Psalm 51:10-13 </a:t>
          </a:r>
          <a:r>
            <a:rPr lang="en-US" sz="1100" b="0" i="0" kern="1200"/>
            <a:t>Create in me a clean heart, O God, And renew a steadfast spirit within me. Do not cast me away from Your presence,</a:t>
          </a:r>
          <a:br>
            <a:rPr lang="en-US" sz="1100" b="0" i="0" kern="1200"/>
          </a:br>
          <a:r>
            <a:rPr lang="en-US" sz="1100" b="0" i="0" kern="1200"/>
            <a:t>And do not take Your Holy Spirit from me. Restore to me the joy of Your salvation, And uphold me </a:t>
          </a:r>
          <a:r>
            <a:rPr lang="en-US" sz="1100" b="0" i="1" kern="1200"/>
            <a:t>by Your</a:t>
          </a:r>
          <a:r>
            <a:rPr lang="en-US" sz="1100" b="0" i="0" kern="1200"/>
            <a:t> generous Spirit.</a:t>
          </a:r>
          <a:r>
            <a:rPr lang="en-US" sz="1100" b="1" i="0" kern="1200" baseline="30000"/>
            <a:t> </a:t>
          </a:r>
          <a:r>
            <a:rPr lang="en-US" sz="1100" b="0" i="1" kern="1200"/>
            <a:t>Then</a:t>
          </a:r>
          <a:r>
            <a:rPr lang="en-US" sz="1100" b="0" i="0" kern="1200"/>
            <a:t> I will teach transgressors Your ways, And sinners shall be converted to You.</a:t>
          </a:r>
          <a:endParaRPr lang="en-US" sz="1100" kern="1200"/>
        </a:p>
      </dsp:txBody>
      <dsp:txXfrm>
        <a:off x="950084" y="2028206"/>
        <a:ext cx="2892744" cy="1735646"/>
      </dsp:txXfrm>
    </dsp:sp>
    <dsp:sp modelId="{D9855890-E8DB-EA46-B415-507A7864E665}">
      <dsp:nvSpPr>
        <dsp:cNvPr id="0" name=""/>
        <dsp:cNvSpPr/>
      </dsp:nvSpPr>
      <dsp:spPr>
        <a:xfrm>
          <a:off x="4132102" y="2028206"/>
          <a:ext cx="2892744" cy="1735646"/>
        </a:xfrm>
        <a:prstGeom prst="rect">
          <a:avLst/>
        </a:prstGeom>
        <a:solidFill>
          <a:schemeClr val="accent2">
            <a:hueOff val="-8295206"/>
            <a:satOff val="-16326"/>
            <a:lumOff val="1019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Acts 15:8-9 </a:t>
          </a:r>
          <a:r>
            <a:rPr lang="en-US" sz="1100" b="0" i="0" kern="1200"/>
            <a:t>So God, who knows the heart, acknowledged them by giving them the Holy Spirit, just as </a:t>
          </a:r>
          <a:r>
            <a:rPr lang="en-US" sz="1100" b="0" i="1" kern="1200"/>
            <a:t>He did</a:t>
          </a:r>
          <a:r>
            <a:rPr lang="en-US" sz="1100" b="0" i="0" kern="1200"/>
            <a:t> to us, and made no distinction between us and them, purifying their hearts by faith.</a:t>
          </a:r>
          <a:endParaRPr lang="en-US" sz="1100" kern="1200"/>
        </a:p>
      </dsp:txBody>
      <dsp:txXfrm>
        <a:off x="4132102" y="2028206"/>
        <a:ext cx="2892744" cy="1735646"/>
      </dsp:txXfrm>
    </dsp:sp>
    <dsp:sp modelId="{EF625AB1-DA9F-324B-B5B3-6537D920A849}">
      <dsp:nvSpPr>
        <dsp:cNvPr id="0" name=""/>
        <dsp:cNvSpPr/>
      </dsp:nvSpPr>
      <dsp:spPr>
        <a:xfrm>
          <a:off x="7314121" y="2028206"/>
          <a:ext cx="2892744" cy="1735646"/>
        </a:xfrm>
        <a:prstGeom prst="rect">
          <a:avLst/>
        </a:prstGeom>
        <a:solidFill>
          <a:schemeClr val="accent2">
            <a:hueOff val="-10369007"/>
            <a:satOff val="-20408"/>
            <a:lumOff val="1274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2 Corinthians 7:1 </a:t>
          </a:r>
          <a:r>
            <a:rPr lang="en-US" sz="1100" b="0" i="0" kern="1200"/>
            <a:t>Therefore, having these promises, beloved, let us cleanse ourselves from all filthiness of the flesh and spirit, perfecting holiness in the fear of God.</a:t>
          </a:r>
          <a:endParaRPr lang="en-US" sz="1100" kern="1200"/>
        </a:p>
      </dsp:txBody>
      <dsp:txXfrm>
        <a:off x="7314121" y="2028206"/>
        <a:ext cx="2892744" cy="173564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p:nvPr/>
        </p:nvSpPr>
        <p:spPr>
          <a:xfrm>
            <a:off x="517870" y="6209925"/>
            <a:ext cx="11155680" cy="45719"/>
          </a:xfrm>
          <a:custGeom>
            <a:avLst/>
            <a:gdLst>
              <a:gd name="connsiteX0" fmla="*/ 0 w 8715708"/>
              <a:gd name="connsiteY0" fmla="*/ 0 h 45719"/>
              <a:gd name="connsiteX1" fmla="*/ 3694525 w 8715708"/>
              <a:gd name="connsiteY1" fmla="*/ 0 h 45719"/>
              <a:gd name="connsiteX2" fmla="*/ 5021183 w 8715708"/>
              <a:gd name="connsiteY2" fmla="*/ 0 h 45719"/>
              <a:gd name="connsiteX3" fmla="*/ 8715708 w 8715708"/>
              <a:gd name="connsiteY3" fmla="*/ 0 h 45719"/>
              <a:gd name="connsiteX4" fmla="*/ 8715708 w 8715708"/>
              <a:gd name="connsiteY4" fmla="*/ 45719 h 45719"/>
              <a:gd name="connsiteX5" fmla="*/ 5021183 w 8715708"/>
              <a:gd name="connsiteY5" fmla="*/ 45719 h 45719"/>
              <a:gd name="connsiteX6" fmla="*/ 3694525 w 8715708"/>
              <a:gd name="connsiteY6" fmla="*/ 45719 h 45719"/>
              <a:gd name="connsiteX7" fmla="*/ 0 w 8715708"/>
              <a:gd name="connsiteY7" fmla="*/ 4571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B2327B2-BA4B-2C04-0751-5CB63D4AA425}"/>
              </a:ext>
            </a:extLst>
          </p:cNvPr>
          <p:cNvSpPr>
            <a:spLocks noGrp="1"/>
          </p:cNvSpPr>
          <p:nvPr>
            <p:ph type="ctrTitle"/>
          </p:nvPr>
        </p:nvSpPr>
        <p:spPr>
          <a:xfrm>
            <a:off x="521208" y="978408"/>
            <a:ext cx="11155680" cy="3429000"/>
          </a:xfrm>
        </p:spPr>
        <p:txBody>
          <a:bodyPr anchor="t">
            <a:normAutofit/>
          </a:bodyPr>
          <a:lstStyle>
            <a:lvl1pPr algn="l">
              <a:defRPr sz="7200"/>
            </a:lvl1pPr>
          </a:lstStyle>
          <a:p>
            <a:r>
              <a:rPr lang="en-US" dirty="0"/>
              <a:t>Click to edit Master title style</a:t>
            </a:r>
          </a:p>
        </p:txBody>
      </p:sp>
      <p:sp>
        <p:nvSpPr>
          <p:cNvPr id="3" name="Subtitle 2">
            <a:extLst>
              <a:ext uri="{FF2B5EF4-FFF2-40B4-BE49-F238E27FC236}">
                <a16:creationId xmlns:a16="http://schemas.microsoft.com/office/drawing/2014/main" id="{E7201176-DC7A-4C3D-3D8F-352526DA7B5D}"/>
              </a:ext>
            </a:extLst>
          </p:cNvPr>
          <p:cNvSpPr>
            <a:spLocks noGrp="1"/>
          </p:cNvSpPr>
          <p:nvPr>
            <p:ph type="subTitle" idx="1"/>
          </p:nvPr>
        </p:nvSpPr>
        <p:spPr>
          <a:xfrm>
            <a:off x="521208" y="4480560"/>
            <a:ext cx="7104888" cy="1399032"/>
          </a:xfrm>
        </p:spPr>
        <p:txBody>
          <a:bodyPr anchor="b">
            <a:normAutofit/>
          </a:bodyPr>
          <a:lstStyle>
            <a:lvl1pPr marL="0" indent="0" algn="l">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7DC221-9A2E-7459-102F-C3CFB27CC389}"/>
              </a:ext>
            </a:extLst>
          </p:cNvPr>
          <p:cNvSpPr>
            <a:spLocks noGrp="1"/>
          </p:cNvSpPr>
          <p:nvPr>
            <p:ph type="dt" sz="half" idx="10"/>
          </p:nvPr>
        </p:nvSpPr>
        <p:spPr/>
        <p:txBody>
          <a:bodyPr/>
          <a:lstStyle/>
          <a:p>
            <a:fld id="{E80C50CD-E178-4744-9B35-B2F624D6C5E9}" type="datetimeFigureOut">
              <a:rPr lang="en-US" smtClean="0"/>
              <a:t>5/23/25</a:t>
            </a:fld>
            <a:endParaRPr lang="en-US"/>
          </a:p>
        </p:txBody>
      </p:sp>
      <p:sp>
        <p:nvSpPr>
          <p:cNvPr id="5" name="Footer Placeholder 4">
            <a:extLst>
              <a:ext uri="{FF2B5EF4-FFF2-40B4-BE49-F238E27FC236}">
                <a16:creationId xmlns:a16="http://schemas.microsoft.com/office/drawing/2014/main" id="{A5020671-6F7D-3A03-EEC1-661A87F96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53D3A-E0F9-8386-2A6C-96671FBB15A5}"/>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972198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6771-E72D-FAD8-771E-3E196DD2E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5BB827-257D-60D9-792F-E695900429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5D2E7-C856-F78A-E88C-375474982A5F}"/>
              </a:ext>
            </a:extLst>
          </p:cNvPr>
          <p:cNvSpPr>
            <a:spLocks noGrp="1"/>
          </p:cNvSpPr>
          <p:nvPr>
            <p:ph type="dt" sz="half" idx="10"/>
          </p:nvPr>
        </p:nvSpPr>
        <p:spPr/>
        <p:txBody>
          <a:bodyPr/>
          <a:lstStyle/>
          <a:p>
            <a:fld id="{E80C50CD-E178-4744-9B35-B2F624D6C5E9}" type="datetimeFigureOut">
              <a:rPr lang="en-US" smtClean="0"/>
              <a:t>5/23/25</a:t>
            </a:fld>
            <a:endParaRPr lang="en-US"/>
          </a:p>
        </p:txBody>
      </p:sp>
      <p:sp>
        <p:nvSpPr>
          <p:cNvPr id="5" name="Footer Placeholder 4">
            <a:extLst>
              <a:ext uri="{FF2B5EF4-FFF2-40B4-BE49-F238E27FC236}">
                <a16:creationId xmlns:a16="http://schemas.microsoft.com/office/drawing/2014/main" id="{0FDAB289-9591-51C9-9E3C-B6F2ACC6A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E037C-790D-7442-8E43-D2740B3952B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19239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635151-A38B-3766-6A32-FF1DF7687D9F}"/>
              </a:ext>
            </a:extLst>
          </p:cNvPr>
          <p:cNvSpPr>
            <a:spLocks noGrp="1"/>
          </p:cNvSpPr>
          <p:nvPr>
            <p:ph type="title" orient="vert"/>
          </p:nvPr>
        </p:nvSpPr>
        <p:spPr>
          <a:xfrm>
            <a:off x="8659368" y="978408"/>
            <a:ext cx="2551176" cy="536752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3D132D1-640C-FB9A-AD6F-D845738349F6}"/>
              </a:ext>
            </a:extLst>
          </p:cNvPr>
          <p:cNvSpPr>
            <a:spLocks noGrp="1"/>
          </p:cNvSpPr>
          <p:nvPr>
            <p:ph type="body" orient="vert" idx="1"/>
          </p:nvPr>
        </p:nvSpPr>
        <p:spPr>
          <a:xfrm>
            <a:off x="521208" y="978408"/>
            <a:ext cx="8010144" cy="536752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55F80A-4BA7-8ED8-9A62-B92194272620}"/>
              </a:ext>
            </a:extLst>
          </p:cNvPr>
          <p:cNvSpPr>
            <a:spLocks noGrp="1"/>
          </p:cNvSpPr>
          <p:nvPr>
            <p:ph type="dt" sz="half" idx="10"/>
          </p:nvPr>
        </p:nvSpPr>
        <p:spPr/>
        <p:txBody>
          <a:bodyPr/>
          <a:lstStyle/>
          <a:p>
            <a:fld id="{E80C50CD-E178-4744-9B35-B2F624D6C5E9}" type="datetimeFigureOut">
              <a:rPr lang="en-US" smtClean="0"/>
              <a:t>5/23/25</a:t>
            </a:fld>
            <a:endParaRPr lang="en-US"/>
          </a:p>
        </p:txBody>
      </p:sp>
      <p:sp>
        <p:nvSpPr>
          <p:cNvPr id="5" name="Footer Placeholder 4">
            <a:extLst>
              <a:ext uri="{FF2B5EF4-FFF2-40B4-BE49-F238E27FC236}">
                <a16:creationId xmlns:a16="http://schemas.microsoft.com/office/drawing/2014/main" id="{85E38113-D55A-A1A0-D1FE-53C95860F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19DDB-F89D-4B2D-21A2-82AF1D1023E4}"/>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262572D8-D485-1DB1-34B1-C35C61C89940}"/>
              </a:ext>
            </a:extLst>
          </p:cNvPr>
          <p:cNvSpPr/>
          <p:nvPr/>
        </p:nvSpPr>
        <p:spPr>
          <a:xfrm rot="5400000">
            <a:off x="8936623" y="3585018"/>
            <a:ext cx="532573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476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6D03-149A-DAB3-4B2A-E9B74F2E2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1E73D-41A7-9934-0990-9208B95232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B2A3F-E719-673C-5D56-F663712D0E7F}"/>
              </a:ext>
            </a:extLst>
          </p:cNvPr>
          <p:cNvSpPr>
            <a:spLocks noGrp="1"/>
          </p:cNvSpPr>
          <p:nvPr>
            <p:ph type="dt" sz="half" idx="10"/>
          </p:nvPr>
        </p:nvSpPr>
        <p:spPr/>
        <p:txBody>
          <a:bodyPr/>
          <a:lstStyle/>
          <a:p>
            <a:fld id="{E80C50CD-E178-4744-9B35-B2F624D6C5E9}" type="datetimeFigureOut">
              <a:rPr lang="en-US" smtClean="0"/>
              <a:t>5/23/25</a:t>
            </a:fld>
            <a:endParaRPr lang="en-US"/>
          </a:p>
        </p:txBody>
      </p:sp>
      <p:sp>
        <p:nvSpPr>
          <p:cNvPr id="5" name="Footer Placeholder 4">
            <a:extLst>
              <a:ext uri="{FF2B5EF4-FFF2-40B4-BE49-F238E27FC236}">
                <a16:creationId xmlns:a16="http://schemas.microsoft.com/office/drawing/2014/main" id="{04AE594A-52F5-D85E-343C-ADFEE3C72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D5C9C-B2E2-FC26-E459-9E880EF975B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4275987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D51F-B2D5-2804-4F7C-C99850FBD05B}"/>
              </a:ext>
            </a:extLst>
          </p:cNvPr>
          <p:cNvSpPr>
            <a:spLocks noGrp="1"/>
          </p:cNvSpPr>
          <p:nvPr>
            <p:ph type="title"/>
          </p:nvPr>
        </p:nvSpPr>
        <p:spPr>
          <a:xfrm>
            <a:off x="521208" y="978408"/>
            <a:ext cx="5020056" cy="4288536"/>
          </a:xfrm>
        </p:spPr>
        <p:txBody>
          <a:bodyPr anchor="t">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15FE5516-03B6-C488-EB4A-68AE681EDFB8}"/>
              </a:ext>
            </a:extLst>
          </p:cNvPr>
          <p:cNvSpPr>
            <a:spLocks noGrp="1"/>
          </p:cNvSpPr>
          <p:nvPr>
            <p:ph type="body" idx="1"/>
          </p:nvPr>
        </p:nvSpPr>
        <p:spPr>
          <a:xfrm>
            <a:off x="521208" y="5266944"/>
            <a:ext cx="5020056" cy="1088136"/>
          </a:xfrm>
        </p:spPr>
        <p:txBody>
          <a:bodyPr anchor="b">
            <a:normAutofit/>
          </a:bodyPr>
          <a:lstStyle>
            <a:lvl1pPr marL="0" indent="0">
              <a:buNone/>
              <a:defRPr sz="2200" i="1">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0ECB4D7-49A7-D050-70B9-11A1E2D445D8}"/>
              </a:ext>
            </a:extLst>
          </p:cNvPr>
          <p:cNvSpPr>
            <a:spLocks noGrp="1"/>
          </p:cNvSpPr>
          <p:nvPr>
            <p:ph type="dt" sz="half" idx="10"/>
          </p:nvPr>
        </p:nvSpPr>
        <p:spPr/>
        <p:txBody>
          <a:bodyPr/>
          <a:lstStyle/>
          <a:p>
            <a:fld id="{E80C50CD-E178-4744-9B35-B2F624D6C5E9}" type="datetimeFigureOut">
              <a:rPr lang="en-US" smtClean="0"/>
              <a:t>5/23/25</a:t>
            </a:fld>
            <a:endParaRPr lang="en-US"/>
          </a:p>
        </p:txBody>
      </p:sp>
      <p:sp>
        <p:nvSpPr>
          <p:cNvPr id="5" name="Footer Placeholder 4">
            <a:extLst>
              <a:ext uri="{FF2B5EF4-FFF2-40B4-BE49-F238E27FC236}">
                <a16:creationId xmlns:a16="http://schemas.microsoft.com/office/drawing/2014/main" id="{8A9A913F-AD00-C1EE-B01A-8590671C0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FC386-B2AF-6FAD-D053-E22D48CD7285}"/>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4E1E1B67-3BFF-F04B-52F4-7E724FB3B24D}"/>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44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3B21-CF4D-1B01-0F4E-D32C1B218B6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FB39FF2-6858-B514-B695-58442557D0C1}"/>
              </a:ext>
            </a:extLst>
          </p:cNvPr>
          <p:cNvSpPr>
            <a:spLocks noGrp="1"/>
          </p:cNvSpPr>
          <p:nvPr>
            <p:ph sz="half" idx="1"/>
          </p:nvPr>
        </p:nvSpPr>
        <p:spPr>
          <a:xfrm>
            <a:off x="521208"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30130-974D-B91D-5B93-EC52AABDB5B0}"/>
              </a:ext>
            </a:extLst>
          </p:cNvPr>
          <p:cNvSpPr>
            <a:spLocks noGrp="1"/>
          </p:cNvSpPr>
          <p:nvPr>
            <p:ph sz="half" idx="2"/>
          </p:nvPr>
        </p:nvSpPr>
        <p:spPr>
          <a:xfrm>
            <a:off x="6519672"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BED99-6FD7-9C6B-1152-A6E42715BB79}"/>
              </a:ext>
            </a:extLst>
          </p:cNvPr>
          <p:cNvSpPr>
            <a:spLocks noGrp="1"/>
          </p:cNvSpPr>
          <p:nvPr>
            <p:ph type="dt" sz="half" idx="10"/>
          </p:nvPr>
        </p:nvSpPr>
        <p:spPr/>
        <p:txBody>
          <a:bodyPr/>
          <a:lstStyle/>
          <a:p>
            <a:fld id="{E80C50CD-E178-4744-9B35-B2F624D6C5E9}" type="datetimeFigureOut">
              <a:rPr lang="en-US" smtClean="0"/>
              <a:t>5/23/25</a:t>
            </a:fld>
            <a:endParaRPr lang="en-US"/>
          </a:p>
        </p:txBody>
      </p:sp>
      <p:sp>
        <p:nvSpPr>
          <p:cNvPr id="6" name="Footer Placeholder 5">
            <a:extLst>
              <a:ext uri="{FF2B5EF4-FFF2-40B4-BE49-F238E27FC236}">
                <a16:creationId xmlns:a16="http://schemas.microsoft.com/office/drawing/2014/main" id="{BA253AAC-5967-2565-A715-82D3505AB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B51313-69FB-E016-3CC1-62CA476ED214}"/>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952771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DF9D-B849-CE37-97E4-AD37F880677F}"/>
              </a:ext>
            </a:extLst>
          </p:cNvPr>
          <p:cNvSpPr>
            <a:spLocks noGrp="1"/>
          </p:cNvSpPr>
          <p:nvPr>
            <p:ph type="title"/>
          </p:nvPr>
        </p:nvSpPr>
        <p:spPr>
          <a:xfrm>
            <a:off x="521208" y="978408"/>
            <a:ext cx="11164824" cy="12161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4C626-4008-960A-E601-6AA9F4BB8D8B}"/>
              </a:ext>
            </a:extLst>
          </p:cNvPr>
          <p:cNvSpPr>
            <a:spLocks noGrp="1"/>
          </p:cNvSpPr>
          <p:nvPr>
            <p:ph type="body" idx="1"/>
          </p:nvPr>
        </p:nvSpPr>
        <p:spPr>
          <a:xfrm>
            <a:off x="521208"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06E8D6C-AC07-ED6B-2EA8-9C40A5AEA748}"/>
              </a:ext>
            </a:extLst>
          </p:cNvPr>
          <p:cNvSpPr>
            <a:spLocks noGrp="1"/>
          </p:cNvSpPr>
          <p:nvPr>
            <p:ph sz="half" idx="2"/>
          </p:nvPr>
        </p:nvSpPr>
        <p:spPr>
          <a:xfrm>
            <a:off x="521208"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C52617E-C6D9-246B-E7B7-8159DF17C0A3}"/>
              </a:ext>
            </a:extLst>
          </p:cNvPr>
          <p:cNvSpPr>
            <a:spLocks noGrp="1"/>
          </p:cNvSpPr>
          <p:nvPr>
            <p:ph type="body" sz="quarter" idx="3"/>
          </p:nvPr>
        </p:nvSpPr>
        <p:spPr>
          <a:xfrm>
            <a:off x="6519672"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DBC2094-7EBC-02C5-5AB5-233E63080A9C}"/>
              </a:ext>
            </a:extLst>
          </p:cNvPr>
          <p:cNvSpPr>
            <a:spLocks noGrp="1"/>
          </p:cNvSpPr>
          <p:nvPr>
            <p:ph sz="quarter" idx="4"/>
          </p:nvPr>
        </p:nvSpPr>
        <p:spPr>
          <a:xfrm>
            <a:off x="6519672"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3010BD2-59B4-FD2E-3C5E-C83AE6003985}"/>
              </a:ext>
            </a:extLst>
          </p:cNvPr>
          <p:cNvSpPr>
            <a:spLocks noGrp="1"/>
          </p:cNvSpPr>
          <p:nvPr>
            <p:ph type="dt" sz="half" idx="10"/>
          </p:nvPr>
        </p:nvSpPr>
        <p:spPr/>
        <p:txBody>
          <a:bodyPr/>
          <a:lstStyle/>
          <a:p>
            <a:fld id="{E80C50CD-E178-4744-9B35-B2F624D6C5E9}" type="datetimeFigureOut">
              <a:rPr lang="en-US" smtClean="0"/>
              <a:t>5/23/25</a:t>
            </a:fld>
            <a:endParaRPr lang="en-US"/>
          </a:p>
        </p:txBody>
      </p:sp>
      <p:sp>
        <p:nvSpPr>
          <p:cNvPr id="8" name="Footer Placeholder 7">
            <a:extLst>
              <a:ext uri="{FF2B5EF4-FFF2-40B4-BE49-F238E27FC236}">
                <a16:creationId xmlns:a16="http://schemas.microsoft.com/office/drawing/2014/main" id="{E72B35C4-A654-7759-BDA0-94D9D1A216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5F4347-2EC0-CA6E-2637-8048456D7ECB}"/>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849381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716D-52F2-C7FB-83B1-2DA1AD375EAE}"/>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6F4A371-AC27-6A28-32E6-74A28371BF55}"/>
              </a:ext>
            </a:extLst>
          </p:cNvPr>
          <p:cNvSpPr>
            <a:spLocks noGrp="1"/>
          </p:cNvSpPr>
          <p:nvPr>
            <p:ph type="dt" sz="half" idx="10"/>
          </p:nvPr>
        </p:nvSpPr>
        <p:spPr/>
        <p:txBody>
          <a:bodyPr/>
          <a:lstStyle/>
          <a:p>
            <a:fld id="{E80C50CD-E178-4744-9B35-B2F624D6C5E9}" type="datetimeFigureOut">
              <a:rPr lang="en-US" smtClean="0"/>
              <a:t>5/23/25</a:t>
            </a:fld>
            <a:endParaRPr lang="en-US"/>
          </a:p>
        </p:txBody>
      </p:sp>
      <p:sp>
        <p:nvSpPr>
          <p:cNvPr id="4" name="Footer Placeholder 3">
            <a:extLst>
              <a:ext uri="{FF2B5EF4-FFF2-40B4-BE49-F238E27FC236}">
                <a16:creationId xmlns:a16="http://schemas.microsoft.com/office/drawing/2014/main" id="{D155941A-A24E-885D-E894-0326F4C400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D5E5B4-971F-FF6A-1B07-A5C8537055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603478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F431F-E6DC-4137-3092-A30A0A3628EC}"/>
              </a:ext>
            </a:extLst>
          </p:cNvPr>
          <p:cNvSpPr>
            <a:spLocks noGrp="1"/>
          </p:cNvSpPr>
          <p:nvPr>
            <p:ph type="dt" sz="half" idx="10"/>
          </p:nvPr>
        </p:nvSpPr>
        <p:spPr/>
        <p:txBody>
          <a:bodyPr/>
          <a:lstStyle/>
          <a:p>
            <a:fld id="{E80C50CD-E178-4744-9B35-B2F624D6C5E9}" type="datetimeFigureOut">
              <a:rPr lang="en-US" smtClean="0"/>
              <a:t>5/23/25</a:t>
            </a:fld>
            <a:endParaRPr lang="en-US"/>
          </a:p>
        </p:txBody>
      </p:sp>
      <p:sp>
        <p:nvSpPr>
          <p:cNvPr id="3" name="Footer Placeholder 2">
            <a:extLst>
              <a:ext uri="{FF2B5EF4-FFF2-40B4-BE49-F238E27FC236}">
                <a16:creationId xmlns:a16="http://schemas.microsoft.com/office/drawing/2014/main" id="{06AC814B-67B4-C70F-FA51-6205D5E2CB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EAA9C9-D895-DD20-1089-EA75EA42895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949447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0562-884C-9053-70C1-3B72A0B45EA6}"/>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0318F509-68F0-39D5-1A8B-CE246715AE46}"/>
              </a:ext>
            </a:extLst>
          </p:cNvPr>
          <p:cNvSpPr>
            <a:spLocks noGrp="1"/>
          </p:cNvSpPr>
          <p:nvPr>
            <p:ph idx="1"/>
          </p:nvPr>
        </p:nvSpPr>
        <p:spPr>
          <a:xfrm>
            <a:off x="6519672" y="987424"/>
            <a:ext cx="5166360" cy="535838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158E37C-27CE-3A84-FC74-BDCCD8A9A3EC}"/>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A95F79-E23E-11D2-40BF-66ED340195DB}"/>
              </a:ext>
            </a:extLst>
          </p:cNvPr>
          <p:cNvSpPr>
            <a:spLocks noGrp="1"/>
          </p:cNvSpPr>
          <p:nvPr>
            <p:ph type="dt" sz="half" idx="10"/>
          </p:nvPr>
        </p:nvSpPr>
        <p:spPr/>
        <p:txBody>
          <a:bodyPr/>
          <a:lstStyle/>
          <a:p>
            <a:fld id="{E80C50CD-E178-4744-9B35-B2F624D6C5E9}" type="datetimeFigureOut">
              <a:rPr lang="en-US" smtClean="0"/>
              <a:t>5/23/25</a:t>
            </a:fld>
            <a:endParaRPr lang="en-US"/>
          </a:p>
        </p:txBody>
      </p:sp>
      <p:sp>
        <p:nvSpPr>
          <p:cNvPr id="6" name="Footer Placeholder 5">
            <a:extLst>
              <a:ext uri="{FF2B5EF4-FFF2-40B4-BE49-F238E27FC236}">
                <a16:creationId xmlns:a16="http://schemas.microsoft.com/office/drawing/2014/main" id="{4457F7FC-06F3-3D89-5D1A-4EC4B1D735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54ACD5-6E0B-5713-DC9A-41E9D62AB1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93110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2D45-7CDB-D38C-2AAE-273F797674E1}"/>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CCBF0855-1744-56E4-B115-3A3C5EA7834B}"/>
              </a:ext>
            </a:extLst>
          </p:cNvPr>
          <p:cNvSpPr>
            <a:spLocks noGrp="1"/>
          </p:cNvSpPr>
          <p:nvPr>
            <p:ph type="pic" idx="1"/>
          </p:nvPr>
        </p:nvSpPr>
        <p:spPr>
          <a:xfrm>
            <a:off x="6519672" y="987424"/>
            <a:ext cx="5166360" cy="5358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5E8A1D-28AE-4A19-BD96-401D4822A53D}"/>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327DDB-CE95-4C89-DFC5-7DDBFC24E89C}"/>
              </a:ext>
            </a:extLst>
          </p:cNvPr>
          <p:cNvSpPr>
            <a:spLocks noGrp="1"/>
          </p:cNvSpPr>
          <p:nvPr>
            <p:ph type="dt" sz="half" idx="10"/>
          </p:nvPr>
        </p:nvSpPr>
        <p:spPr/>
        <p:txBody>
          <a:bodyPr/>
          <a:lstStyle/>
          <a:p>
            <a:fld id="{E80C50CD-E178-4744-9B35-B2F624D6C5E9}" type="datetimeFigureOut">
              <a:rPr lang="en-US" smtClean="0"/>
              <a:t>5/23/25</a:t>
            </a:fld>
            <a:endParaRPr lang="en-US"/>
          </a:p>
        </p:txBody>
      </p:sp>
      <p:sp>
        <p:nvSpPr>
          <p:cNvPr id="6" name="Footer Placeholder 5">
            <a:extLst>
              <a:ext uri="{FF2B5EF4-FFF2-40B4-BE49-F238E27FC236}">
                <a16:creationId xmlns:a16="http://schemas.microsoft.com/office/drawing/2014/main" id="{0522C835-F3B5-943C-FFC4-D5BA9666A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09891-6E3C-ADED-01DD-15FCED37AF4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840521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A28D7-6581-4956-AAE3-9104804DF55B}"/>
              </a:ext>
            </a:extLst>
          </p:cNvPr>
          <p:cNvSpPr>
            <a:spLocks noGrp="1"/>
          </p:cNvSpPr>
          <p:nvPr>
            <p:ph type="title"/>
          </p:nvPr>
        </p:nvSpPr>
        <p:spPr>
          <a:xfrm>
            <a:off x="521208" y="978408"/>
            <a:ext cx="11155680" cy="146304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F3CFCCA4-57A4-08A1-FC45-D2BBA66FABFA}"/>
              </a:ext>
            </a:extLst>
          </p:cNvPr>
          <p:cNvSpPr>
            <a:spLocks noGrp="1"/>
          </p:cNvSpPr>
          <p:nvPr>
            <p:ph type="body" idx="1"/>
          </p:nvPr>
        </p:nvSpPr>
        <p:spPr>
          <a:xfrm>
            <a:off x="521208" y="2578608"/>
            <a:ext cx="11155680" cy="37673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0FAA0F4-2442-8D45-3C3D-1B8F55C8683A}"/>
              </a:ext>
            </a:extLst>
          </p:cNvPr>
          <p:cNvSpPr>
            <a:spLocks noGrp="1"/>
          </p:cNvSpPr>
          <p:nvPr>
            <p:ph type="dt" sz="half" idx="2"/>
          </p:nvPr>
        </p:nvSpPr>
        <p:spPr>
          <a:xfrm>
            <a:off x="521208" y="6419088"/>
            <a:ext cx="2743200" cy="365125"/>
          </a:xfrm>
          <a:prstGeom prst="rect">
            <a:avLst/>
          </a:prstGeom>
        </p:spPr>
        <p:txBody>
          <a:bodyPr vert="horz" lIns="91440" tIns="45720" rIns="91440" bIns="45720" rtlCol="0" anchor="ctr"/>
          <a:lstStyle>
            <a:lvl1pPr algn="l">
              <a:defRPr sz="900">
                <a:solidFill>
                  <a:schemeClr val="tx1"/>
                </a:solidFill>
              </a:defRPr>
            </a:lvl1pPr>
          </a:lstStyle>
          <a:p>
            <a:fld id="{E80C50CD-E178-4744-9B35-B2F624D6C5E9}" type="datetimeFigureOut">
              <a:rPr lang="en-US" smtClean="0"/>
              <a:pPr/>
              <a:t>5/23/25</a:t>
            </a:fld>
            <a:endParaRPr lang="en-US"/>
          </a:p>
        </p:txBody>
      </p:sp>
      <p:sp>
        <p:nvSpPr>
          <p:cNvPr id="5" name="Footer Placeholder 4">
            <a:extLst>
              <a:ext uri="{FF2B5EF4-FFF2-40B4-BE49-F238E27FC236}">
                <a16:creationId xmlns:a16="http://schemas.microsoft.com/office/drawing/2014/main" id="{9E03785E-FB42-1D54-92AC-D0A61A8FABD4}"/>
              </a:ext>
            </a:extLst>
          </p:cNvPr>
          <p:cNvSpPr>
            <a:spLocks noGrp="1"/>
          </p:cNvSpPr>
          <p:nvPr>
            <p:ph type="ftr" sz="quarter" idx="3"/>
          </p:nvPr>
        </p:nvSpPr>
        <p:spPr>
          <a:xfrm>
            <a:off x="521208" y="100584"/>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9CF34-1274-DB45-4809-90E5D244A9AE}"/>
              </a:ext>
            </a:extLst>
          </p:cNvPr>
          <p:cNvSpPr>
            <a:spLocks noGrp="1"/>
          </p:cNvSpPr>
          <p:nvPr>
            <p:ph type="sldNum" sz="quarter" idx="4"/>
          </p:nvPr>
        </p:nvSpPr>
        <p:spPr>
          <a:xfrm>
            <a:off x="11457432" y="6419088"/>
            <a:ext cx="640080" cy="365125"/>
          </a:xfrm>
          <a:prstGeom prst="rect">
            <a:avLst/>
          </a:prstGeom>
        </p:spPr>
        <p:txBody>
          <a:bodyPr vert="horz" lIns="91440" tIns="45720" rIns="91440" bIns="45720" rtlCol="0" anchor="ctr"/>
          <a:lstStyle>
            <a:lvl1pPr algn="r">
              <a:defRPr sz="900">
                <a:solidFill>
                  <a:schemeClr val="tx1"/>
                </a:solidFill>
              </a:defRPr>
            </a:lvl1pPr>
          </a:lstStyle>
          <a:p>
            <a:fld id="{148CC95F-0247-41B6-91CF-DC97C76A7088}" type="slidenum">
              <a:rPr lang="en-US" smtClean="0"/>
              <a:pPr/>
              <a:t>‹#›</a:t>
            </a:fld>
            <a:endParaRPr lang="en-US"/>
          </a:p>
        </p:txBody>
      </p:sp>
      <p:sp>
        <p:nvSpPr>
          <p:cNvPr id="7" name="Freeform: Shape 6">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71032344"/>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yhwhesmisalvacion.gitlab.io/es/escrito/como-shofar/"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wallpaperflare.com/artwork-apocalyptic-destruction-ruins-metro-wallpaper-cjqhp"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en/hands-pray-prayer-praying-hands-2168901/"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Video 3" descr="Rotary Phone Ringing">
            <a:extLst>
              <a:ext uri="{FF2B5EF4-FFF2-40B4-BE49-F238E27FC236}">
                <a16:creationId xmlns:a16="http://schemas.microsoft.com/office/drawing/2014/main" id="{E183E443-2F56-CA54-26A5-D2D03CEC1AA2}"/>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59" r="-1" b="-1"/>
          <a:stretch>
            <a:fillRect/>
          </a:stretch>
        </p:blipFill>
        <p:spPr>
          <a:xfrm>
            <a:off x="20" y="10"/>
            <a:ext cx="12188932" cy="6857990"/>
          </a:xfrm>
          <a:prstGeom prst="rect">
            <a:avLst/>
          </a:prstGeom>
        </p:spPr>
      </p:pic>
      <p:sp>
        <p:nvSpPr>
          <p:cNvPr id="11" name="Rectangle 10">
            <a:extLst>
              <a:ext uri="{FF2B5EF4-FFF2-40B4-BE49-F238E27FC236}">
                <a16:creationId xmlns:a16="http://schemas.microsoft.com/office/drawing/2014/main" id="{95FAE947-7211-4722-9026-8E874A8AD3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944761"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C3C161-BDBB-B3A0-C8FB-0512257AE8FA}"/>
              </a:ext>
            </a:extLst>
          </p:cNvPr>
          <p:cNvSpPr>
            <a:spLocks noGrp="1"/>
          </p:cNvSpPr>
          <p:nvPr>
            <p:ph type="ctrTitle"/>
          </p:nvPr>
        </p:nvSpPr>
        <p:spPr>
          <a:xfrm>
            <a:off x="6668532" y="2523744"/>
            <a:ext cx="5032105" cy="3612122"/>
          </a:xfrm>
        </p:spPr>
        <p:txBody>
          <a:bodyPr anchor="ctr">
            <a:normAutofit/>
          </a:bodyPr>
          <a:lstStyle/>
          <a:p>
            <a:pPr algn="r"/>
            <a:r>
              <a:rPr lang="en-US" dirty="0">
                <a:solidFill>
                  <a:srgbClr val="FFFFFF"/>
                </a:solidFill>
              </a:rPr>
              <a:t>The Watchmen Calling</a:t>
            </a:r>
          </a:p>
        </p:txBody>
      </p:sp>
      <p:sp>
        <p:nvSpPr>
          <p:cNvPr id="3" name="Subtitle 2">
            <a:extLst>
              <a:ext uri="{FF2B5EF4-FFF2-40B4-BE49-F238E27FC236}">
                <a16:creationId xmlns:a16="http://schemas.microsoft.com/office/drawing/2014/main" id="{83290987-5803-67FE-8DF3-4B17D0FB86DA}"/>
              </a:ext>
            </a:extLst>
          </p:cNvPr>
          <p:cNvSpPr>
            <a:spLocks noGrp="1"/>
          </p:cNvSpPr>
          <p:nvPr>
            <p:ph type="subTitle" idx="1"/>
          </p:nvPr>
        </p:nvSpPr>
        <p:spPr>
          <a:xfrm>
            <a:off x="6681225" y="945687"/>
            <a:ext cx="5019413" cy="1074391"/>
          </a:xfrm>
        </p:spPr>
        <p:txBody>
          <a:bodyPr anchor="t">
            <a:normAutofit/>
          </a:bodyPr>
          <a:lstStyle/>
          <a:p>
            <a:pPr algn="r"/>
            <a:r>
              <a:rPr lang="en-US" dirty="0">
                <a:solidFill>
                  <a:srgbClr val="FFFFFF"/>
                </a:solidFill>
              </a:rPr>
              <a:t>Kids Bible Fellowship</a:t>
            </a:r>
          </a:p>
        </p:txBody>
      </p:sp>
      <p:sp>
        <p:nvSpPr>
          <p:cNvPr id="13" name="Rectangle 12">
            <a:extLst>
              <a:ext uri="{FF2B5EF4-FFF2-40B4-BE49-F238E27FC236}">
                <a16:creationId xmlns:a16="http://schemas.microsoft.com/office/drawing/2014/main" id="{9853E504-CE7A-45E8-9030-0BFDACF83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8532" y="508090"/>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660615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4C0330F-1D4F-4552-B799-615DD237B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307FE70D-1DA1-2A8F-CC38-6C40F8959984}"/>
              </a:ext>
            </a:extLst>
          </p:cNvPr>
          <p:cNvSpPr>
            <a:spLocks noGrp="1"/>
          </p:cNvSpPr>
          <p:nvPr>
            <p:ph type="title"/>
          </p:nvPr>
        </p:nvSpPr>
        <p:spPr>
          <a:xfrm>
            <a:off x="521208" y="978408"/>
            <a:ext cx="4754880" cy="1463040"/>
          </a:xfrm>
        </p:spPr>
        <p:txBody>
          <a:bodyPr>
            <a:normAutofit/>
          </a:bodyPr>
          <a:lstStyle/>
          <a:p>
            <a:r>
              <a:rPr lang="en-US" dirty="0" err="1"/>
              <a:t>Yeshua</a:t>
            </a:r>
            <a:r>
              <a:rPr lang="en-US" dirty="0"/>
              <a:t> called us to WATCH</a:t>
            </a:r>
            <a:endParaRPr lang="en-US"/>
          </a:p>
        </p:txBody>
      </p:sp>
      <p:sp>
        <p:nvSpPr>
          <p:cNvPr id="15" name="Rectangle 14">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467296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3" name="Content Placeholder 2">
            <a:extLst>
              <a:ext uri="{FF2B5EF4-FFF2-40B4-BE49-F238E27FC236}">
                <a16:creationId xmlns:a16="http://schemas.microsoft.com/office/drawing/2014/main" id="{961B0E5B-11A7-8A91-F4D3-8CAE4E97DC9D}"/>
              </a:ext>
            </a:extLst>
          </p:cNvPr>
          <p:cNvSpPr>
            <a:spLocks noGrp="1"/>
          </p:cNvSpPr>
          <p:nvPr>
            <p:ph idx="1"/>
          </p:nvPr>
        </p:nvSpPr>
        <p:spPr>
          <a:xfrm>
            <a:off x="521208" y="2578608"/>
            <a:ext cx="4672584" cy="3767328"/>
          </a:xfrm>
        </p:spPr>
        <p:txBody>
          <a:bodyPr>
            <a:normAutofit lnSpcReduction="10000"/>
          </a:bodyPr>
          <a:lstStyle/>
          <a:p>
            <a:pPr>
              <a:lnSpc>
                <a:spcPct val="100000"/>
              </a:lnSpc>
            </a:pPr>
            <a:r>
              <a:rPr lang="en-US" sz="1400" b="1" dirty="0"/>
              <a:t>Mark 13:32-37 </a:t>
            </a:r>
            <a:r>
              <a:rPr lang="en-US" sz="1400" b="0" i="0" dirty="0">
                <a:effectLst/>
              </a:rPr>
              <a:t>But of that day and hour no one knows, not even the angels in heaven, nor the Son, but only the Father. Take heed, watch and pray; for you do not know when the time is. </a:t>
            </a:r>
            <a:r>
              <a:rPr lang="en-US" sz="1400" b="0" i="1" dirty="0">
                <a:effectLst/>
              </a:rPr>
              <a:t>It is</a:t>
            </a:r>
            <a:r>
              <a:rPr lang="en-US" sz="1400" b="0" i="0" dirty="0">
                <a:effectLst/>
              </a:rPr>
              <a:t> like a man going to a far country, who left his house and gave authority to his servants, and to each his work, and commanded the doorkeeper to watch. Watch therefore, for you do not know when the master of the house is coming—in the evening, at midnight, at the crowing of the rooster, or in the morning— lest, coming suddenly, he find you sleeping.</a:t>
            </a:r>
            <a:r>
              <a:rPr lang="en-US" sz="1400" b="1" i="0" baseline="30000" dirty="0">
                <a:effectLst/>
              </a:rPr>
              <a:t> </a:t>
            </a:r>
            <a:r>
              <a:rPr lang="en-US" sz="1400" b="0" i="0" dirty="0">
                <a:effectLst/>
              </a:rPr>
              <a:t>And what I say to you, I say to all: Watch!</a:t>
            </a:r>
          </a:p>
          <a:p>
            <a:pPr>
              <a:lnSpc>
                <a:spcPct val="100000"/>
              </a:lnSpc>
            </a:pPr>
            <a:r>
              <a:rPr lang="en-US" sz="1400" b="1" i="0" dirty="0">
                <a:effectLst/>
              </a:rPr>
              <a:t>Proverbs 8:32-35</a:t>
            </a:r>
            <a:r>
              <a:rPr lang="en-US" sz="1400" b="1" i="0" baseline="30000" dirty="0">
                <a:effectLst/>
              </a:rPr>
              <a:t>  </a:t>
            </a:r>
            <a:r>
              <a:rPr lang="en-US" sz="1400" b="0" i="0" dirty="0">
                <a:effectLst/>
              </a:rPr>
              <a:t>Now therefore, listen to me, </a:t>
            </a:r>
            <a:r>
              <a:rPr lang="en-US" sz="1400" b="0" i="1" dirty="0">
                <a:effectLst/>
              </a:rPr>
              <a:t>my</a:t>
            </a:r>
            <a:r>
              <a:rPr lang="en-US" sz="1400" b="0" i="0" dirty="0">
                <a:effectLst/>
              </a:rPr>
              <a:t> children, For blessed </a:t>
            </a:r>
            <a:r>
              <a:rPr lang="en-US" sz="1400" b="0" i="1" dirty="0">
                <a:effectLst/>
              </a:rPr>
              <a:t>are those who</a:t>
            </a:r>
            <a:r>
              <a:rPr lang="en-US" sz="1400" b="0" i="0" dirty="0">
                <a:effectLst/>
              </a:rPr>
              <a:t> keep my ways.</a:t>
            </a:r>
            <a:r>
              <a:rPr lang="en-US" sz="1400" b="1" i="0" baseline="30000" dirty="0">
                <a:effectLst/>
              </a:rPr>
              <a:t> </a:t>
            </a:r>
            <a:r>
              <a:rPr lang="en-US" sz="1400" b="0" i="0" dirty="0">
                <a:effectLst/>
              </a:rPr>
              <a:t>Hear instruction and be wise, And do not disdain </a:t>
            </a:r>
            <a:r>
              <a:rPr lang="en-US" sz="1400" b="0" i="1" dirty="0">
                <a:effectLst/>
              </a:rPr>
              <a:t>it.</a:t>
            </a:r>
            <a:r>
              <a:rPr lang="en-US" sz="1400" b="1" i="0" baseline="30000" dirty="0">
                <a:effectLst/>
              </a:rPr>
              <a:t> </a:t>
            </a:r>
            <a:r>
              <a:rPr lang="en-US" sz="1400" b="0" i="0" dirty="0">
                <a:effectLst/>
              </a:rPr>
              <a:t>Blessed is the man who listens to me, Watching daily at my gates, Waiting at the posts of my doors.</a:t>
            </a:r>
            <a:r>
              <a:rPr lang="en-US" sz="1400" b="1" i="0" baseline="30000" dirty="0">
                <a:effectLst/>
              </a:rPr>
              <a:t> </a:t>
            </a:r>
            <a:r>
              <a:rPr lang="en-US" sz="1400" b="0" i="0" dirty="0">
                <a:effectLst/>
              </a:rPr>
              <a:t>For whoever finds me finds life, And obtains favor from the </a:t>
            </a:r>
            <a:r>
              <a:rPr lang="en-US" sz="1400" b="0" i="0" cap="small" dirty="0">
                <a:effectLst/>
              </a:rPr>
              <a:t>Lord</a:t>
            </a:r>
            <a:r>
              <a:rPr lang="en-US" sz="1400" b="0" i="0" dirty="0">
                <a:effectLst/>
              </a:rPr>
              <a:t>;</a:t>
            </a:r>
            <a:endParaRPr lang="en-US" sz="1400" dirty="0"/>
          </a:p>
        </p:txBody>
      </p:sp>
      <p:pic>
        <p:nvPicPr>
          <p:cNvPr id="8" name="Picture 7" descr="Child looking through window">
            <a:extLst>
              <a:ext uri="{FF2B5EF4-FFF2-40B4-BE49-F238E27FC236}">
                <a16:creationId xmlns:a16="http://schemas.microsoft.com/office/drawing/2014/main" id="{A745021E-6BAF-6507-350F-332F524CA1C8}"/>
              </a:ext>
            </a:extLst>
          </p:cNvPr>
          <p:cNvPicPr>
            <a:picLocks noChangeAspect="1"/>
          </p:cNvPicPr>
          <p:nvPr/>
        </p:nvPicPr>
        <p:blipFill>
          <a:blip r:embed="rId2"/>
          <a:srcRect l="9690" r="25128" b="1"/>
          <a:stretch>
            <a:fillRect/>
          </a:stretch>
        </p:blipFill>
        <p:spPr>
          <a:xfrm>
            <a:off x="5958018" y="508090"/>
            <a:ext cx="5709726" cy="5846989"/>
          </a:xfrm>
          <a:prstGeom prst="rect">
            <a:avLst/>
          </a:prstGeom>
        </p:spPr>
      </p:pic>
    </p:spTree>
    <p:extLst>
      <p:ext uri="{BB962C8B-B14F-4D97-AF65-F5344CB8AC3E}">
        <p14:creationId xmlns:p14="http://schemas.microsoft.com/office/powerpoint/2010/main" val="979729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B3BBEB-81B3-3EA9-39CF-6558965F8968}"/>
              </a:ext>
            </a:extLst>
          </p:cNvPr>
          <p:cNvSpPr>
            <a:spLocks noGrp="1"/>
          </p:cNvSpPr>
          <p:nvPr>
            <p:ph type="title"/>
          </p:nvPr>
        </p:nvSpPr>
        <p:spPr>
          <a:xfrm>
            <a:off x="521208" y="978408"/>
            <a:ext cx="6300216" cy="1325880"/>
          </a:xfrm>
        </p:spPr>
        <p:txBody>
          <a:bodyPr>
            <a:normAutofit/>
          </a:bodyPr>
          <a:lstStyle/>
          <a:p>
            <a:pPr>
              <a:lnSpc>
                <a:spcPct val="90000"/>
              </a:lnSpc>
            </a:pPr>
            <a:r>
              <a:rPr lang="en-US" dirty="0"/>
              <a:t>What does it mean to WATCH?</a:t>
            </a:r>
            <a:endParaRPr lang="en-US"/>
          </a:p>
        </p:txBody>
      </p:sp>
      <p:sp>
        <p:nvSpPr>
          <p:cNvPr id="12" name="Rectangle 11">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508090"/>
            <a:ext cx="6281928"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blowing a shofar&#10;&#10;Description automatically generated">
            <a:extLst>
              <a:ext uri="{FF2B5EF4-FFF2-40B4-BE49-F238E27FC236}">
                <a16:creationId xmlns:a16="http://schemas.microsoft.com/office/drawing/2014/main" id="{387FCBFC-9ED4-5D5F-B0FF-A7923E8701B3}"/>
              </a:ext>
            </a:extLst>
          </p:cNvPr>
          <p:cNvPicPr>
            <a:picLocks noChangeAspect="1"/>
          </p:cNvPicPr>
          <p:nvPr/>
        </p:nvPicPr>
        <p:blipFill>
          <a:blip r:embed="rId2">
            <a:extLst>
              <a:ext uri="{837473B0-CC2E-450A-ABE3-18F120FF3D39}">
                <a1611:picAttrSrcUrl xmlns:a1611="http://schemas.microsoft.com/office/drawing/2016/11/main" r:id="rId3"/>
              </a:ext>
            </a:extLst>
          </a:blip>
          <a:srcRect l="9536" r="35124"/>
          <a:stretch>
            <a:fillRect/>
          </a:stretch>
        </p:blipFill>
        <p:spPr>
          <a:xfrm>
            <a:off x="517866" y="2429691"/>
            <a:ext cx="6281929" cy="3916313"/>
          </a:xfrm>
          <a:prstGeom prst="rect">
            <a:avLst/>
          </a:prstGeom>
        </p:spPr>
      </p:pic>
      <p:sp>
        <p:nvSpPr>
          <p:cNvPr id="3" name="Content Placeholder 2">
            <a:extLst>
              <a:ext uri="{FF2B5EF4-FFF2-40B4-BE49-F238E27FC236}">
                <a16:creationId xmlns:a16="http://schemas.microsoft.com/office/drawing/2014/main" id="{98E8E8BD-7E9E-6A0A-7A48-0FFA0C70D489}"/>
              </a:ext>
            </a:extLst>
          </p:cNvPr>
          <p:cNvSpPr>
            <a:spLocks noGrp="1"/>
          </p:cNvSpPr>
          <p:nvPr>
            <p:ph idx="1"/>
          </p:nvPr>
        </p:nvSpPr>
        <p:spPr>
          <a:xfrm>
            <a:off x="7498080" y="1033272"/>
            <a:ext cx="4169664" cy="5312664"/>
          </a:xfrm>
        </p:spPr>
        <p:txBody>
          <a:bodyPr>
            <a:normAutofit/>
          </a:bodyPr>
          <a:lstStyle/>
          <a:p>
            <a:pPr>
              <a:lnSpc>
                <a:spcPct val="100000"/>
              </a:lnSpc>
            </a:pPr>
            <a:r>
              <a:rPr lang="en-US" sz="1400" dirty="0"/>
              <a:t>To Watch = To Warn people to repent from their sins before destruction hits (sounding the shofar)</a:t>
            </a:r>
          </a:p>
          <a:p>
            <a:pPr>
              <a:lnSpc>
                <a:spcPct val="100000"/>
              </a:lnSpc>
            </a:pPr>
            <a:r>
              <a:rPr lang="en-US" sz="1400" dirty="0"/>
              <a:t>The watchmen calling is referenced in </a:t>
            </a:r>
            <a:r>
              <a:rPr lang="en-US" sz="1400" b="1" dirty="0"/>
              <a:t>Ezekiel 2, 3 (</a:t>
            </a:r>
            <a:r>
              <a:rPr lang="en-US" sz="1400" b="1" dirty="0" err="1"/>
              <a:t>cf</a:t>
            </a:r>
            <a:r>
              <a:rPr lang="en-US" sz="1400" b="1" dirty="0"/>
              <a:t> Revelation 10:9-11 spirit of John), &amp; 33 </a:t>
            </a:r>
          </a:p>
          <a:p>
            <a:pPr>
              <a:lnSpc>
                <a:spcPct val="100000"/>
              </a:lnSpc>
            </a:pPr>
            <a:r>
              <a:rPr lang="en-US" sz="1400" b="1" dirty="0"/>
              <a:t>James 2:8-9</a:t>
            </a:r>
            <a:r>
              <a:rPr lang="en-US" sz="1400" b="1" i="0" baseline="30000" dirty="0">
                <a:effectLst/>
                <a:latin typeface="system-ui"/>
              </a:rPr>
              <a:t> </a:t>
            </a:r>
            <a:r>
              <a:rPr lang="en-US" sz="1400" b="0" i="0" dirty="0">
                <a:effectLst/>
                <a:latin typeface="system-ui"/>
              </a:rPr>
              <a:t>If you really fulfill </a:t>
            </a:r>
            <a:r>
              <a:rPr lang="en-US" sz="1400" b="0" i="1" dirty="0">
                <a:effectLst/>
                <a:latin typeface="system-ui"/>
              </a:rPr>
              <a:t>the</a:t>
            </a:r>
            <a:r>
              <a:rPr lang="en-US" sz="1400" b="0" i="0" dirty="0">
                <a:effectLst/>
                <a:latin typeface="system-ui"/>
              </a:rPr>
              <a:t> royal law according to the Scripture, “You shall love your neighbor as yourself,” you do well; but if you show partiality, you commit sin, and are convicted by the law as transgressors.</a:t>
            </a:r>
            <a:endParaRPr lang="en-US" sz="1400" b="1" i="0" dirty="0">
              <a:effectLst/>
              <a:latin typeface="system-ui"/>
            </a:endParaRPr>
          </a:p>
          <a:p>
            <a:pPr>
              <a:lnSpc>
                <a:spcPct val="100000"/>
              </a:lnSpc>
            </a:pPr>
            <a:r>
              <a:rPr lang="en-US" sz="1400" b="1" dirty="0">
                <a:latin typeface="system-ui"/>
              </a:rPr>
              <a:t>Leviticus 19:15-18</a:t>
            </a:r>
            <a:r>
              <a:rPr lang="en-US" sz="1400" b="1" i="0" baseline="30000" dirty="0">
                <a:effectLst/>
                <a:latin typeface="system-ui"/>
              </a:rPr>
              <a:t> </a:t>
            </a:r>
            <a:r>
              <a:rPr lang="en-US" sz="1400" b="0" i="0" dirty="0">
                <a:effectLst/>
                <a:latin typeface="system-ui"/>
              </a:rPr>
              <a:t>‘You shall do no injustice in judgment. You shall not be partial to the poor, nor honor the person of the mighty. In righteousness you shall judge your neighbor.</a:t>
            </a:r>
            <a:r>
              <a:rPr lang="en-US" sz="1400" b="1" i="0" baseline="30000" dirty="0">
                <a:effectLst/>
                <a:latin typeface="system-ui"/>
              </a:rPr>
              <a:t> </a:t>
            </a:r>
            <a:r>
              <a:rPr lang="en-US" sz="1400" b="0" i="0" dirty="0">
                <a:effectLst/>
                <a:latin typeface="system-ui"/>
              </a:rPr>
              <a:t>You shall not go about </a:t>
            </a:r>
            <a:r>
              <a:rPr lang="en-US" sz="1400" b="0" i="1" dirty="0">
                <a:effectLst/>
                <a:latin typeface="system-ui"/>
              </a:rPr>
              <a:t>as</a:t>
            </a:r>
            <a:r>
              <a:rPr lang="en-US" sz="1400" b="0" i="0" dirty="0">
                <a:effectLst/>
                <a:latin typeface="system-ui"/>
              </a:rPr>
              <a:t> a talebearer among your people; nor shall you take a stand against the life of your neighbor: I </a:t>
            </a:r>
            <a:r>
              <a:rPr lang="en-US" sz="1400" b="0" i="1" dirty="0">
                <a:effectLst/>
                <a:latin typeface="system-ui"/>
              </a:rPr>
              <a:t>am</a:t>
            </a:r>
            <a:r>
              <a:rPr lang="en-US" sz="1400" b="0" i="0" dirty="0">
                <a:effectLst/>
                <a:latin typeface="system-ui"/>
              </a:rPr>
              <a:t> the </a:t>
            </a:r>
            <a:r>
              <a:rPr lang="en-US" sz="1400" b="0" i="0" cap="small" dirty="0">
                <a:effectLst/>
                <a:latin typeface="system-ui"/>
              </a:rPr>
              <a:t>Lord</a:t>
            </a:r>
            <a:r>
              <a:rPr lang="en-US" sz="1400" b="0" i="0" dirty="0">
                <a:effectLst/>
                <a:latin typeface="system-ui"/>
              </a:rPr>
              <a:t>. ‘You shall not hate your brother in your heart. You shall surely rebuke your neighbor, and not bear sin because of him. You shall not take vengeance, nor bear any grudge against the children of your people, but you shall love your neighbor as yourself: I </a:t>
            </a:r>
            <a:r>
              <a:rPr lang="en-US" sz="1400" b="0" i="1" dirty="0">
                <a:effectLst/>
                <a:latin typeface="system-ui"/>
              </a:rPr>
              <a:t>am</a:t>
            </a:r>
            <a:r>
              <a:rPr lang="en-US" sz="1400" b="0" i="0" dirty="0">
                <a:effectLst/>
                <a:latin typeface="system-ui"/>
              </a:rPr>
              <a:t> the </a:t>
            </a:r>
            <a:r>
              <a:rPr lang="en-US" sz="1400" b="0" i="0" cap="small" dirty="0">
                <a:effectLst/>
                <a:latin typeface="system-ui"/>
              </a:rPr>
              <a:t>Lord</a:t>
            </a:r>
            <a:r>
              <a:rPr lang="en-US" sz="1400" b="0" i="0" dirty="0">
                <a:effectLst/>
                <a:latin typeface="system-ui"/>
              </a:rPr>
              <a:t>.</a:t>
            </a:r>
          </a:p>
          <a:p>
            <a:pPr marL="0" indent="0">
              <a:lnSpc>
                <a:spcPct val="100000"/>
              </a:lnSpc>
              <a:buNone/>
            </a:pPr>
            <a:endParaRPr lang="en-US" sz="1400" dirty="0"/>
          </a:p>
        </p:txBody>
      </p:sp>
    </p:spTree>
    <p:extLst>
      <p:ext uri="{BB962C8B-B14F-4D97-AF65-F5344CB8AC3E}">
        <p14:creationId xmlns:p14="http://schemas.microsoft.com/office/powerpoint/2010/main" val="604804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C0330F-1D4F-4552-B799-615DD237B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1DD1B108-0371-4B60-CE32-419A75B8A047}"/>
              </a:ext>
            </a:extLst>
          </p:cNvPr>
          <p:cNvSpPr>
            <a:spLocks noGrp="1"/>
          </p:cNvSpPr>
          <p:nvPr>
            <p:ph type="title"/>
          </p:nvPr>
        </p:nvSpPr>
        <p:spPr>
          <a:xfrm>
            <a:off x="521208" y="978408"/>
            <a:ext cx="4754880" cy="1463040"/>
          </a:xfrm>
        </p:spPr>
        <p:txBody>
          <a:bodyPr>
            <a:normAutofit/>
          </a:bodyPr>
          <a:lstStyle/>
          <a:p>
            <a:r>
              <a:rPr lang="en-US" sz="4100"/>
              <a:t>Who is </a:t>
            </a:r>
            <a:r>
              <a:rPr lang="en-US" sz="4100" err="1"/>
              <a:t>Yah’s</a:t>
            </a:r>
            <a:r>
              <a:rPr lang="en-US" sz="4100"/>
              <a:t> wrath NOT appointed to?</a:t>
            </a:r>
          </a:p>
        </p:txBody>
      </p:sp>
      <p:sp>
        <p:nvSpPr>
          <p:cNvPr id="12" name="Rectangle 11">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467296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3" name="Content Placeholder 2">
            <a:extLst>
              <a:ext uri="{FF2B5EF4-FFF2-40B4-BE49-F238E27FC236}">
                <a16:creationId xmlns:a16="http://schemas.microsoft.com/office/drawing/2014/main" id="{C3FC1F54-4022-448B-699A-65C8BFAA951A}"/>
              </a:ext>
            </a:extLst>
          </p:cNvPr>
          <p:cNvSpPr>
            <a:spLocks noGrp="1"/>
          </p:cNvSpPr>
          <p:nvPr>
            <p:ph idx="1"/>
          </p:nvPr>
        </p:nvSpPr>
        <p:spPr>
          <a:xfrm>
            <a:off x="521208" y="2578608"/>
            <a:ext cx="4672584" cy="3767328"/>
          </a:xfrm>
        </p:spPr>
        <p:txBody>
          <a:bodyPr>
            <a:normAutofit fontScale="92500" lnSpcReduction="20000"/>
          </a:bodyPr>
          <a:lstStyle/>
          <a:p>
            <a:pPr>
              <a:lnSpc>
                <a:spcPct val="100000"/>
              </a:lnSpc>
            </a:pPr>
            <a:r>
              <a:rPr lang="en-US" sz="1400" dirty="0"/>
              <a:t>1 Thessalonians 5:1-10 </a:t>
            </a:r>
            <a:r>
              <a:rPr lang="en-US" sz="1400" b="0" i="0" dirty="0">
                <a:effectLst/>
              </a:rPr>
              <a:t>But concerning the times and the seasons, brethren, you have no need that I should write to you. For you yourselves know perfectly that the day of the Lord so comes as a thief in the night. For when they say, “Peace and safety!” then sudden destruction comes upon them, as labor pains upon a pregnant woman. And they shall not escape.</a:t>
            </a:r>
            <a:r>
              <a:rPr lang="en-US" sz="1400" b="1" i="0" baseline="30000" dirty="0">
                <a:effectLst/>
              </a:rPr>
              <a:t> </a:t>
            </a:r>
            <a:r>
              <a:rPr lang="en-US" sz="1400" b="0" i="0" dirty="0">
                <a:effectLst/>
              </a:rPr>
              <a:t>But you, brethren, are not in darkness, so that this Day should overtake you as a thief. You are all sons of light and sons of the day. We are not of the night nor of darkness.</a:t>
            </a:r>
            <a:r>
              <a:rPr lang="en-US" sz="1400" b="1" i="0" baseline="30000" dirty="0">
                <a:effectLst/>
              </a:rPr>
              <a:t> </a:t>
            </a:r>
            <a:r>
              <a:rPr lang="en-US" sz="1400" b="0" i="0" dirty="0">
                <a:effectLst/>
              </a:rPr>
              <a:t>Therefore let us not sleep, as others </a:t>
            </a:r>
            <a:r>
              <a:rPr lang="en-US" sz="1400" b="0" i="1" dirty="0">
                <a:effectLst/>
              </a:rPr>
              <a:t>do,</a:t>
            </a:r>
            <a:r>
              <a:rPr lang="en-US" sz="1400" b="0" i="0" dirty="0">
                <a:effectLst/>
              </a:rPr>
              <a:t> but let us watch and be sober. For those who sleep, sleep at night, and those who get drunk are drunk at night. But let us who are of the day be sober, putting on the breastplate of faith and love, and </a:t>
            </a:r>
            <a:r>
              <a:rPr lang="en-US" sz="1400" b="0" i="1" dirty="0">
                <a:effectLst/>
              </a:rPr>
              <a:t>as</a:t>
            </a:r>
            <a:r>
              <a:rPr lang="en-US" sz="1400" b="0" i="0" dirty="0">
                <a:effectLst/>
              </a:rPr>
              <a:t> a helmet the hope of salvation. For God did not appoint us to wrath, but to obtain salvation through our Lord </a:t>
            </a:r>
            <a:r>
              <a:rPr lang="en-US" sz="1400" b="0" i="0" dirty="0" err="1">
                <a:effectLst/>
              </a:rPr>
              <a:t>Yeshua</a:t>
            </a:r>
            <a:r>
              <a:rPr lang="en-US" sz="1400" b="0" i="0" dirty="0">
                <a:effectLst/>
              </a:rPr>
              <a:t> Messiah,</a:t>
            </a:r>
            <a:r>
              <a:rPr lang="en-US" sz="1400" b="1" i="0" baseline="30000" dirty="0">
                <a:effectLst/>
              </a:rPr>
              <a:t> </a:t>
            </a:r>
            <a:r>
              <a:rPr lang="en-US" sz="1400" b="0" i="0" dirty="0">
                <a:effectLst/>
              </a:rPr>
              <a:t>who died for us, that whether we wake or sleep, we should live together with Him.</a:t>
            </a:r>
            <a:endParaRPr lang="en-US" sz="1400" dirty="0"/>
          </a:p>
          <a:p>
            <a:pPr>
              <a:lnSpc>
                <a:spcPct val="100000"/>
              </a:lnSpc>
            </a:pPr>
            <a:r>
              <a:rPr lang="en-US" sz="1400" dirty="0"/>
              <a:t>Zephaniah 2:3 </a:t>
            </a:r>
            <a:r>
              <a:rPr lang="en-US" sz="1400" b="0" i="0" dirty="0">
                <a:effectLst/>
              </a:rPr>
              <a:t>Seek the </a:t>
            </a:r>
            <a:r>
              <a:rPr lang="en-US" sz="1400" b="0" i="0" cap="small" dirty="0">
                <a:effectLst/>
              </a:rPr>
              <a:t>Lord</a:t>
            </a:r>
            <a:r>
              <a:rPr lang="en-US" sz="1400" b="0" i="0" dirty="0">
                <a:effectLst/>
              </a:rPr>
              <a:t>, all you meek of the earth, Who have upheld His justice. Seek righteousness, seek humility. It may be that you will be hidden In the day of the </a:t>
            </a:r>
            <a:r>
              <a:rPr lang="en-US" sz="1400" b="0" i="0" cap="small" dirty="0">
                <a:effectLst/>
              </a:rPr>
              <a:t>Lord</a:t>
            </a:r>
            <a:r>
              <a:rPr lang="en-US" sz="1400" b="0" i="0" dirty="0">
                <a:effectLst/>
              </a:rPr>
              <a:t>’s anger.</a:t>
            </a:r>
            <a:endParaRPr lang="en-US" sz="1400" dirty="0"/>
          </a:p>
        </p:txBody>
      </p:sp>
      <p:pic>
        <p:nvPicPr>
          <p:cNvPr id="5" name="Picture 4" descr="A train wreck in a destroyed city&#10;&#10;Description automatically generated with medium confidence">
            <a:extLst>
              <a:ext uri="{FF2B5EF4-FFF2-40B4-BE49-F238E27FC236}">
                <a16:creationId xmlns:a16="http://schemas.microsoft.com/office/drawing/2014/main" id="{207F6699-3FCF-FF48-1EE4-3CBC86C8146C}"/>
              </a:ext>
            </a:extLst>
          </p:cNvPr>
          <p:cNvPicPr>
            <a:picLocks noChangeAspect="1"/>
          </p:cNvPicPr>
          <p:nvPr/>
        </p:nvPicPr>
        <p:blipFill>
          <a:blip r:embed="rId2">
            <a:extLst>
              <a:ext uri="{837473B0-CC2E-450A-ABE3-18F120FF3D39}">
                <a1611:picAttrSrcUrl xmlns:a1611="http://schemas.microsoft.com/office/drawing/2016/11/main" r:id="rId3"/>
              </a:ext>
            </a:extLst>
          </a:blip>
          <a:srcRect l="20314" r="18654"/>
          <a:stretch>
            <a:fillRect/>
          </a:stretch>
        </p:blipFill>
        <p:spPr>
          <a:xfrm>
            <a:off x="5958018" y="508090"/>
            <a:ext cx="5709726" cy="5846989"/>
          </a:xfrm>
          <a:prstGeom prst="rect">
            <a:avLst/>
          </a:prstGeom>
        </p:spPr>
      </p:pic>
    </p:spTree>
    <p:extLst>
      <p:ext uri="{BB962C8B-B14F-4D97-AF65-F5344CB8AC3E}">
        <p14:creationId xmlns:p14="http://schemas.microsoft.com/office/powerpoint/2010/main" val="1179297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6209925"/>
            <a:ext cx="11155680" cy="45719"/>
          </a:xfrm>
          <a:custGeom>
            <a:avLst/>
            <a:gdLst/>
            <a:ahLst/>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Rectangle 12">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group of hands forming a heart&#10;&#10;Description automatically generated">
            <a:extLst>
              <a:ext uri="{FF2B5EF4-FFF2-40B4-BE49-F238E27FC236}">
                <a16:creationId xmlns:a16="http://schemas.microsoft.com/office/drawing/2014/main" id="{FD21EB8B-863A-A05A-A821-A21FE646CE0C}"/>
              </a:ext>
            </a:extLst>
          </p:cNvPr>
          <p:cNvPicPr>
            <a:picLocks noChangeAspect="1"/>
          </p:cNvPicPr>
          <p:nvPr/>
        </p:nvPicPr>
        <p:blipFill>
          <a:blip r:embed="rId2"/>
          <a:srcRect r="25"/>
          <a:stretch>
            <a:fillRect/>
          </a:stretch>
        </p:blipFill>
        <p:spPr>
          <a:xfrm>
            <a:off x="20" y="10"/>
            <a:ext cx="12188932" cy="6857990"/>
          </a:xfrm>
          <a:prstGeom prst="rect">
            <a:avLst/>
          </a:prstGeom>
        </p:spPr>
      </p:pic>
      <p:sp>
        <p:nvSpPr>
          <p:cNvPr id="15" name="Rectangle 14">
            <a:extLst>
              <a:ext uri="{FF2B5EF4-FFF2-40B4-BE49-F238E27FC236}">
                <a16:creationId xmlns:a16="http://schemas.microsoft.com/office/drawing/2014/main" id="{637992A9-1E8C-4E57-B4F4-EE2D38E50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13D4A8-6310-F6E5-831E-ABCBF518CE9D}"/>
              </a:ext>
            </a:extLst>
          </p:cNvPr>
          <p:cNvSpPr>
            <a:spLocks noGrp="1"/>
          </p:cNvSpPr>
          <p:nvPr>
            <p:ph type="title"/>
          </p:nvPr>
        </p:nvSpPr>
        <p:spPr>
          <a:xfrm>
            <a:off x="517870" y="978407"/>
            <a:ext cx="5021182" cy="3309511"/>
          </a:xfrm>
        </p:spPr>
        <p:txBody>
          <a:bodyPr vert="horz" lIns="91440" tIns="45720" rIns="91440" bIns="45720" rtlCol="0" anchor="t">
            <a:normAutofit/>
          </a:bodyPr>
          <a:lstStyle/>
          <a:p>
            <a:pPr>
              <a:lnSpc>
                <a:spcPct val="90000"/>
              </a:lnSpc>
            </a:pPr>
            <a:r>
              <a:rPr lang="en-US" sz="5600">
                <a:solidFill>
                  <a:srgbClr val="FFFFFF"/>
                </a:solidFill>
              </a:rPr>
              <a:t>What does it mean to have clean hands a pure heart?</a:t>
            </a:r>
          </a:p>
        </p:txBody>
      </p:sp>
      <p:sp>
        <p:nvSpPr>
          <p:cNvPr id="17" name="Rectangle 16">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7959806"/>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97399-A580-0E65-70EE-ADAE34DE862A}"/>
              </a:ext>
            </a:extLst>
          </p:cNvPr>
          <p:cNvSpPr>
            <a:spLocks noGrp="1"/>
          </p:cNvSpPr>
          <p:nvPr>
            <p:ph type="title"/>
          </p:nvPr>
        </p:nvSpPr>
        <p:spPr/>
        <p:txBody>
          <a:bodyPr/>
          <a:lstStyle/>
          <a:p>
            <a:pPr algn="ctr"/>
            <a:r>
              <a:rPr lang="en-US" dirty="0"/>
              <a:t>Clean Hands and a Pure Heart</a:t>
            </a:r>
          </a:p>
        </p:txBody>
      </p:sp>
      <p:sp>
        <p:nvSpPr>
          <p:cNvPr id="3" name="Content Placeholder 2">
            <a:extLst>
              <a:ext uri="{FF2B5EF4-FFF2-40B4-BE49-F238E27FC236}">
                <a16:creationId xmlns:a16="http://schemas.microsoft.com/office/drawing/2014/main" id="{4E983A46-0BE1-F1D2-DE1B-9E622B21B193}"/>
              </a:ext>
            </a:extLst>
          </p:cNvPr>
          <p:cNvSpPr>
            <a:spLocks noGrp="1"/>
          </p:cNvSpPr>
          <p:nvPr>
            <p:ph idx="1"/>
          </p:nvPr>
        </p:nvSpPr>
        <p:spPr>
          <a:xfrm>
            <a:off x="521208" y="1714501"/>
            <a:ext cx="11155680" cy="4933042"/>
          </a:xfrm>
        </p:spPr>
        <p:txBody>
          <a:bodyPr>
            <a:normAutofit lnSpcReduction="10000"/>
          </a:bodyPr>
          <a:lstStyle/>
          <a:p>
            <a:r>
              <a:rPr lang="en-US" sz="1600" dirty="0"/>
              <a:t>Psalm 24:4 </a:t>
            </a:r>
            <a:r>
              <a:rPr lang="en-US" sz="1600" b="0" i="0" dirty="0">
                <a:solidFill>
                  <a:srgbClr val="000000"/>
                </a:solidFill>
                <a:effectLst/>
              </a:rPr>
              <a:t>He who has clean hands and a pure heart, Who has not lifted up his soul to an idol, Nor sworn deceitfully.</a:t>
            </a:r>
            <a:endParaRPr lang="en-US" sz="1600" dirty="0"/>
          </a:p>
          <a:p>
            <a:r>
              <a:rPr lang="en-US" sz="1600" dirty="0"/>
              <a:t>When you have clean hands, it means you did your job as a watchmen in warning your neighbor to repent</a:t>
            </a:r>
            <a:r>
              <a:rPr lang="en-US" sz="1600" b="0" i="0" dirty="0">
                <a:solidFill>
                  <a:srgbClr val="000000"/>
                </a:solidFill>
                <a:effectLst/>
              </a:rPr>
              <a:t> — </a:t>
            </a:r>
            <a:r>
              <a:rPr lang="en-US" sz="1600" dirty="0"/>
              <a:t>whether they hear or forbear. Their blood is no longer on your hands. You have sounded the shofar, and if they do not repent now then they will know when the time comes that there was a prophet in their midst.</a:t>
            </a:r>
          </a:p>
          <a:p>
            <a:r>
              <a:rPr lang="en-US" sz="1600" dirty="0"/>
              <a:t>We are called to enter into the work of the prophets. As you’re in obedience to the Holy Covenant (10 Commandments) you will receive the Holy Spirit of Truth (John 14:15-26 &amp; Acts 5:32), then you will be able to declare plainly what the prophets spoke.</a:t>
            </a:r>
          </a:p>
          <a:p>
            <a:pPr lvl="1"/>
            <a:r>
              <a:rPr lang="en-US" sz="1500" dirty="0"/>
              <a:t>John 4:34-38 </a:t>
            </a:r>
            <a:r>
              <a:rPr lang="en-US" sz="1500" dirty="0" err="1">
                <a:solidFill>
                  <a:srgbClr val="000000"/>
                </a:solidFill>
              </a:rPr>
              <a:t>Yeshua</a:t>
            </a:r>
            <a:r>
              <a:rPr lang="en-US" sz="1500" b="0" i="0" dirty="0">
                <a:solidFill>
                  <a:srgbClr val="000000"/>
                </a:solidFill>
                <a:effectLst/>
              </a:rPr>
              <a:t> said to them, “My food is to do the will of Him who sent Me, and to finish His work. Do you not say, ‘There are still four months and </a:t>
            </a:r>
            <a:r>
              <a:rPr lang="en-US" sz="1500" b="0" i="1" dirty="0">
                <a:solidFill>
                  <a:srgbClr val="000000"/>
                </a:solidFill>
                <a:effectLst/>
              </a:rPr>
              <a:t>then</a:t>
            </a:r>
            <a:r>
              <a:rPr lang="en-US" sz="1500" b="0" i="0" dirty="0">
                <a:solidFill>
                  <a:srgbClr val="000000"/>
                </a:solidFill>
                <a:effectLst/>
              </a:rPr>
              <a:t> comes the harvest’? Behold, I say to you, lift up your eyes and look at the fields, for they are already white for harvest!</a:t>
            </a:r>
            <a:r>
              <a:rPr lang="en-US" sz="1500" b="1" i="0" baseline="30000" dirty="0">
                <a:solidFill>
                  <a:srgbClr val="000000"/>
                </a:solidFill>
                <a:effectLst/>
              </a:rPr>
              <a:t> </a:t>
            </a:r>
            <a:r>
              <a:rPr lang="en-US" sz="1500" b="0" i="0" dirty="0">
                <a:solidFill>
                  <a:srgbClr val="000000"/>
                </a:solidFill>
                <a:effectLst/>
              </a:rPr>
              <a:t>And he who reaps receives wages, and gathers fruit for eternal life, that both he who sows and he who reaps may rejoice together.</a:t>
            </a:r>
            <a:r>
              <a:rPr lang="en-US" sz="1500" b="1" i="0" baseline="30000" dirty="0">
                <a:solidFill>
                  <a:srgbClr val="000000"/>
                </a:solidFill>
                <a:effectLst/>
              </a:rPr>
              <a:t> </a:t>
            </a:r>
            <a:r>
              <a:rPr lang="en-US" sz="1500" b="0" i="0" dirty="0">
                <a:solidFill>
                  <a:srgbClr val="000000"/>
                </a:solidFill>
                <a:effectLst/>
              </a:rPr>
              <a:t>For in this the saying is true: ‘One sows and another reaps.’ I sent you to reap that for which you have not labored; others have labored, and you have entered into their labors.</a:t>
            </a:r>
          </a:p>
          <a:p>
            <a:r>
              <a:rPr lang="en-US" sz="1600" dirty="0"/>
              <a:t>To have a pure heart means to have a good conscience towards Yah and His people. You will listen to His grace (conviction).</a:t>
            </a:r>
          </a:p>
          <a:p>
            <a:pPr lvl="1"/>
            <a:r>
              <a:rPr lang="en-US" sz="1500" dirty="0"/>
              <a:t>Acts 24:16 </a:t>
            </a:r>
            <a:r>
              <a:rPr lang="en-US" sz="1500" b="0" i="0" dirty="0">
                <a:solidFill>
                  <a:srgbClr val="000000"/>
                </a:solidFill>
                <a:effectLst/>
              </a:rPr>
              <a:t>This </a:t>
            </a:r>
            <a:r>
              <a:rPr lang="en-US" sz="1500" b="0" i="1" dirty="0">
                <a:solidFill>
                  <a:srgbClr val="000000"/>
                </a:solidFill>
                <a:effectLst/>
              </a:rPr>
              <a:t>being</a:t>
            </a:r>
            <a:r>
              <a:rPr lang="en-US" sz="1500" b="0" i="0" dirty="0">
                <a:solidFill>
                  <a:srgbClr val="000000"/>
                </a:solidFill>
                <a:effectLst/>
              </a:rPr>
              <a:t> so, I myself always strive to have a conscience without offense toward God and men.</a:t>
            </a:r>
          </a:p>
          <a:p>
            <a:pPr lvl="1"/>
            <a:r>
              <a:rPr lang="en-US" sz="1500" dirty="0"/>
              <a:t>2 Corinthians 4:2</a:t>
            </a:r>
            <a:r>
              <a:rPr lang="en-US" sz="1500" b="1" i="0" baseline="30000" dirty="0">
                <a:solidFill>
                  <a:srgbClr val="000000"/>
                </a:solidFill>
                <a:effectLst/>
                <a:latin typeface="system-ui"/>
              </a:rPr>
              <a:t> </a:t>
            </a:r>
            <a:r>
              <a:rPr lang="en-US" sz="1500" b="0" i="0" dirty="0">
                <a:solidFill>
                  <a:srgbClr val="000000"/>
                </a:solidFill>
                <a:effectLst/>
              </a:rPr>
              <a:t>But we have renounced the hidden things of shame, not walking in craftiness nor handling the word of God deceitfully, but by manifestation of the truth commending ourselves to every man’s conscience in the sight of God.</a:t>
            </a:r>
          </a:p>
          <a:p>
            <a:pPr marL="457200" lvl="1" indent="0">
              <a:buNone/>
            </a:pPr>
            <a:endParaRPr lang="en-US" sz="1400" dirty="0"/>
          </a:p>
        </p:txBody>
      </p:sp>
    </p:spTree>
    <p:extLst>
      <p:ext uri="{BB962C8B-B14F-4D97-AF65-F5344CB8AC3E}">
        <p14:creationId xmlns:p14="http://schemas.microsoft.com/office/powerpoint/2010/main" val="2645334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213918-F1EB-4BCE-BE23-F5E9851E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D3F030-3F1C-09F6-C2A4-69D33B95339F}"/>
              </a:ext>
            </a:extLst>
          </p:cNvPr>
          <p:cNvSpPr>
            <a:spLocks noGrp="1"/>
          </p:cNvSpPr>
          <p:nvPr>
            <p:ph type="title"/>
          </p:nvPr>
        </p:nvSpPr>
        <p:spPr>
          <a:xfrm>
            <a:off x="521208" y="978408"/>
            <a:ext cx="11155680" cy="1463040"/>
          </a:xfrm>
        </p:spPr>
        <p:txBody>
          <a:bodyPr>
            <a:normAutofit/>
          </a:bodyPr>
          <a:lstStyle/>
          <a:p>
            <a:pPr algn="ctr"/>
            <a:r>
              <a:rPr lang="en-US" dirty="0"/>
              <a:t>Clean Hands and a Pure Heart Cont.</a:t>
            </a:r>
          </a:p>
        </p:txBody>
      </p:sp>
      <p:sp>
        <p:nvSpPr>
          <p:cNvPr id="11" name="Rectangle 10">
            <a:extLst>
              <a:ext uri="{FF2B5EF4-FFF2-40B4-BE49-F238E27FC236}">
                <a16:creationId xmlns:a16="http://schemas.microsoft.com/office/drawing/2014/main" id="{2062E862-C7F7-4CA1-B929-D0B75F5E9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1686EC41-6DE9-CA9C-9517-8E75A927B842}"/>
              </a:ext>
            </a:extLst>
          </p:cNvPr>
          <p:cNvGraphicFramePr>
            <a:graphicFrameLocks noGrp="1"/>
          </p:cNvGraphicFramePr>
          <p:nvPr>
            <p:ph idx="1"/>
            <p:extLst>
              <p:ext uri="{D42A27DB-BD31-4B8C-83A1-F6EECF244321}">
                <p14:modId xmlns:p14="http://schemas.microsoft.com/office/powerpoint/2010/main" val="1940561300"/>
              </p:ext>
            </p:extLst>
          </p:nvPr>
        </p:nvGraphicFramePr>
        <p:xfrm>
          <a:off x="520700" y="2578100"/>
          <a:ext cx="11156950" cy="3767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8650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24C165-31C5-862A-188D-9C15ECA7A864}"/>
              </a:ext>
            </a:extLst>
          </p:cNvPr>
          <p:cNvSpPr>
            <a:spLocks noGrp="1"/>
          </p:cNvSpPr>
          <p:nvPr>
            <p:ph type="title"/>
          </p:nvPr>
        </p:nvSpPr>
        <p:spPr>
          <a:xfrm>
            <a:off x="521208" y="978408"/>
            <a:ext cx="6300216" cy="1325880"/>
          </a:xfrm>
        </p:spPr>
        <p:txBody>
          <a:bodyPr>
            <a:normAutofit/>
          </a:bodyPr>
          <a:lstStyle/>
          <a:p>
            <a:pPr algn="ctr">
              <a:lnSpc>
                <a:spcPct val="90000"/>
              </a:lnSpc>
            </a:pPr>
            <a:r>
              <a:rPr lang="en-US" dirty="0"/>
              <a:t>Pray for a Burden for Souls</a:t>
            </a:r>
          </a:p>
        </p:txBody>
      </p:sp>
      <p:sp>
        <p:nvSpPr>
          <p:cNvPr id="12" name="Rectangle 11">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508090"/>
            <a:ext cx="6281928"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of hands folded together on a table&#10;&#10;Description automatically generated">
            <a:extLst>
              <a:ext uri="{FF2B5EF4-FFF2-40B4-BE49-F238E27FC236}">
                <a16:creationId xmlns:a16="http://schemas.microsoft.com/office/drawing/2014/main" id="{6A9F6C5A-5B12-3C02-8A52-CF37D2733154}"/>
              </a:ext>
            </a:extLst>
          </p:cNvPr>
          <p:cNvPicPr>
            <a:picLocks noChangeAspect="1"/>
          </p:cNvPicPr>
          <p:nvPr/>
        </p:nvPicPr>
        <p:blipFill>
          <a:blip r:embed="rId2">
            <a:extLst>
              <a:ext uri="{837473B0-CC2E-450A-ABE3-18F120FF3D39}">
                <a1611:picAttrSrcUrl xmlns:a1611="http://schemas.microsoft.com/office/drawing/2016/11/main" r:id="rId3"/>
              </a:ext>
            </a:extLst>
          </a:blip>
          <a:srcRect r="15787" b="-1"/>
          <a:stretch>
            <a:fillRect/>
          </a:stretch>
        </p:blipFill>
        <p:spPr>
          <a:xfrm>
            <a:off x="517866" y="2429691"/>
            <a:ext cx="6281929" cy="3916313"/>
          </a:xfrm>
          <a:prstGeom prst="rect">
            <a:avLst/>
          </a:prstGeom>
        </p:spPr>
      </p:pic>
      <p:sp>
        <p:nvSpPr>
          <p:cNvPr id="3" name="Content Placeholder 2">
            <a:extLst>
              <a:ext uri="{FF2B5EF4-FFF2-40B4-BE49-F238E27FC236}">
                <a16:creationId xmlns:a16="http://schemas.microsoft.com/office/drawing/2014/main" id="{C5232CAB-1E49-1091-8DD8-287E42BD2D22}"/>
              </a:ext>
            </a:extLst>
          </p:cNvPr>
          <p:cNvSpPr>
            <a:spLocks noGrp="1"/>
          </p:cNvSpPr>
          <p:nvPr>
            <p:ph idx="1"/>
          </p:nvPr>
        </p:nvSpPr>
        <p:spPr>
          <a:xfrm>
            <a:off x="7199086" y="1033272"/>
            <a:ext cx="4468658" cy="5585242"/>
          </a:xfrm>
        </p:spPr>
        <p:txBody>
          <a:bodyPr>
            <a:normAutofit fontScale="77500" lnSpcReduction="20000"/>
          </a:bodyPr>
          <a:lstStyle/>
          <a:p>
            <a:pPr>
              <a:lnSpc>
                <a:spcPct val="100000"/>
              </a:lnSpc>
            </a:pPr>
            <a:r>
              <a:rPr lang="en-US" sz="1700" dirty="0"/>
              <a:t>Romans 9:1-5 </a:t>
            </a:r>
            <a:r>
              <a:rPr lang="en-US" sz="1700" b="0" i="0" dirty="0">
                <a:effectLst/>
              </a:rPr>
              <a:t>I say the truth in Messiah, I lie not, my conscience also bearing me witness in the Holy Ghost, That I have great heaviness and continual sorrow in my heart. For I could wish that myself were accursed from </a:t>
            </a:r>
            <a:r>
              <a:rPr lang="en-US" sz="1700" dirty="0"/>
              <a:t>Messiah </a:t>
            </a:r>
            <a:r>
              <a:rPr lang="en-US" sz="1700" b="0" i="0" dirty="0">
                <a:effectLst/>
              </a:rPr>
              <a:t>for my brethren, my kinsmen according to the flesh:</a:t>
            </a:r>
            <a:r>
              <a:rPr lang="en-US" sz="1700" b="1" i="0" baseline="30000" dirty="0">
                <a:effectLst/>
              </a:rPr>
              <a:t> </a:t>
            </a:r>
            <a:r>
              <a:rPr lang="en-US" sz="1700" b="0" i="0" dirty="0">
                <a:effectLst/>
              </a:rPr>
              <a:t>Who are Israelites; to whom </a:t>
            </a:r>
            <a:r>
              <a:rPr lang="en-US" sz="1700" b="0" i="0" dirty="0" err="1">
                <a:effectLst/>
              </a:rPr>
              <a:t>pertaineth</a:t>
            </a:r>
            <a:r>
              <a:rPr lang="en-US" sz="1700" b="0" i="0" dirty="0">
                <a:effectLst/>
              </a:rPr>
              <a:t> the adoption, and the glory, and the covenants, and the giving of the law, and the service of God, and the promises; Whose are the fathers, and of whom as concerning the flesh Messiah came, who is over all, God blessed for ever. Amen.</a:t>
            </a:r>
          </a:p>
          <a:p>
            <a:pPr>
              <a:lnSpc>
                <a:spcPct val="100000"/>
              </a:lnSpc>
            </a:pPr>
            <a:r>
              <a:rPr lang="en-US" sz="1700" b="0" i="0">
                <a:effectLst/>
              </a:rPr>
              <a:t>Romans 10:1 </a:t>
            </a:r>
            <a:r>
              <a:rPr lang="en-US" sz="1700" b="0" i="0" dirty="0">
                <a:effectLst/>
              </a:rPr>
              <a:t>Brethren, my heart's desire and prayer to God for Israel is, that they might be saved.</a:t>
            </a:r>
          </a:p>
          <a:p>
            <a:pPr>
              <a:lnSpc>
                <a:spcPct val="100000"/>
              </a:lnSpc>
            </a:pPr>
            <a:r>
              <a:rPr lang="en-US" sz="1700" dirty="0"/>
              <a:t>Psalm 119:136 </a:t>
            </a:r>
            <a:r>
              <a:rPr lang="en-US" sz="1700" b="1" i="0" baseline="30000" dirty="0">
                <a:effectLst/>
              </a:rPr>
              <a:t> </a:t>
            </a:r>
            <a:r>
              <a:rPr lang="en-US" sz="1700" b="0" i="0" dirty="0">
                <a:effectLst/>
              </a:rPr>
              <a:t>Rivers of waters run down mine eyes, because they keep not thy law.</a:t>
            </a:r>
          </a:p>
          <a:p>
            <a:pPr>
              <a:lnSpc>
                <a:spcPct val="100000"/>
              </a:lnSpc>
            </a:pPr>
            <a:r>
              <a:rPr lang="en-US" sz="1700" dirty="0"/>
              <a:t>Ezekiel 9:4 </a:t>
            </a:r>
            <a:r>
              <a:rPr lang="en-US" sz="1700" b="0" i="0" dirty="0">
                <a:effectLst/>
              </a:rPr>
              <a:t>And the </a:t>
            </a:r>
            <a:r>
              <a:rPr lang="en-US" sz="1700" b="0" i="0" cap="small" dirty="0">
                <a:effectLst/>
              </a:rPr>
              <a:t>Lord</a:t>
            </a:r>
            <a:r>
              <a:rPr lang="en-US" sz="1700" b="0" i="0" dirty="0">
                <a:effectLst/>
              </a:rPr>
              <a:t> said unto him, Go through the midst of the city, through the midst of Jerusalem, and set a mark upon the foreheads of the men that sigh and that cry for all the abominations that be done in the midst thereof.</a:t>
            </a:r>
          </a:p>
          <a:p>
            <a:pPr>
              <a:lnSpc>
                <a:spcPct val="100000"/>
              </a:lnSpc>
            </a:pPr>
            <a:r>
              <a:rPr lang="en-US" sz="1700" dirty="0"/>
              <a:t>Acts 20:28-31 </a:t>
            </a:r>
            <a:r>
              <a:rPr lang="en-US" sz="1700" b="0" i="0" dirty="0">
                <a:effectLst/>
              </a:rPr>
              <a:t>Take heed therefore unto yourselves, and to all the flock, over the which the Holy Ghost hath made you overseers, to feed the church of God, which he hath purchased with his own blood.</a:t>
            </a:r>
            <a:r>
              <a:rPr lang="en-US" sz="1700" b="1" i="0" baseline="30000" dirty="0">
                <a:effectLst/>
              </a:rPr>
              <a:t> </a:t>
            </a:r>
            <a:r>
              <a:rPr lang="en-US" sz="1700" b="0" i="0" dirty="0">
                <a:effectLst/>
              </a:rPr>
              <a:t>For I know this, that after my departing shall grievous wolves enter in among you, not sparing the flock. Also of your own selves shall men arise, speaking perverse things, to draw away disciples after them. Therefore watch, and remember, that by the space of three years I ceased not to warn every one night and day with tears.</a:t>
            </a:r>
          </a:p>
          <a:p>
            <a:pPr>
              <a:lnSpc>
                <a:spcPct val="100000"/>
              </a:lnSpc>
            </a:pPr>
            <a:endParaRPr lang="en-US" sz="1100" dirty="0"/>
          </a:p>
        </p:txBody>
      </p:sp>
    </p:spTree>
    <p:extLst>
      <p:ext uri="{BB962C8B-B14F-4D97-AF65-F5344CB8AC3E}">
        <p14:creationId xmlns:p14="http://schemas.microsoft.com/office/powerpoint/2010/main" val="3795933709"/>
      </p:ext>
    </p:extLst>
  </p:cSld>
  <p:clrMapOvr>
    <a:masterClrMapping/>
  </p:clrMapOvr>
</p:sld>
</file>

<file path=ppt/theme/theme1.xml><?xml version="1.0" encoding="utf-8"?>
<a:theme xmlns:a="http://schemas.openxmlformats.org/drawingml/2006/main" name="GestaltVTI">
  <a:themeElements>
    <a:clrScheme name="Gestalt">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Gestal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staltVTI" id="{4F87C71D-53D1-4B71-BF97-FD0EA4B25665}" vid="{A110AFC4-8D8A-4C02-8885-7BA370B379B5}"/>
    </a:ext>
  </a:extLst>
</a:theme>
</file>

<file path=docProps/app.xml><?xml version="1.0" encoding="utf-8"?>
<Properties xmlns="http://schemas.openxmlformats.org/officeDocument/2006/extended-properties" xmlns:vt="http://schemas.openxmlformats.org/officeDocument/2006/docPropsVTypes">
  <TotalTime>77</TotalTime>
  <Words>1698</Words>
  <Application>Microsoft Macintosh PowerPoint</Application>
  <PresentationFormat>Widescreen</PresentationFormat>
  <Paragraphs>35</Paragraphs>
  <Slides>8</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Bierstadt</vt:lpstr>
      <vt:lpstr>system-ui</vt:lpstr>
      <vt:lpstr>GestaltVTI</vt:lpstr>
      <vt:lpstr>The Watchmen Calling</vt:lpstr>
      <vt:lpstr>Yeshua called us to WATCH</vt:lpstr>
      <vt:lpstr>What does it mean to WATCH?</vt:lpstr>
      <vt:lpstr>Who is Yah’s wrath NOT appointed to?</vt:lpstr>
      <vt:lpstr>What does it mean to have clean hands a pure heart?</vt:lpstr>
      <vt:lpstr>Clean Hands and a Pure Heart</vt:lpstr>
      <vt:lpstr>Clean Hands and a Pure Heart Cont.</vt:lpstr>
      <vt:lpstr>Pray for a Burden for Souls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Watchmen Calling</dc:title>
  <dc:creator>apalano624@gmail.com</dc:creator>
  <cp:lastModifiedBy>apalano624@gmail.com</cp:lastModifiedBy>
  <cp:revision>2</cp:revision>
  <dcterms:created xsi:type="dcterms:W3CDTF">2025-05-23T22:01:16Z</dcterms:created>
  <dcterms:modified xsi:type="dcterms:W3CDTF">2025-05-23T23:18:37Z</dcterms:modified>
</cp:coreProperties>
</file>