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A4698-848E-49A0-82CE-F0325182639A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7F5580-81A7-49D4-BD80-B9E54FC237AB}">
      <dgm:prSet/>
      <dgm:spPr/>
      <dgm:t>
        <a:bodyPr/>
        <a:lstStyle/>
        <a:p>
          <a:r>
            <a:rPr lang="en-US" dirty="0"/>
            <a:t>2 Corinthians 6:14 Be ye not unequally yoked together with unbelievers: for what fellowship hath righteousness with unrighteousness? and what communion hath light with darkness?</a:t>
          </a:r>
        </a:p>
      </dgm:t>
    </dgm:pt>
    <dgm:pt modelId="{20241330-946E-4BE6-8A3B-79C459938973}" type="parTrans" cxnId="{ABD5EFC3-ABE7-4D26-AAAF-E9126032C537}">
      <dgm:prSet/>
      <dgm:spPr/>
      <dgm:t>
        <a:bodyPr/>
        <a:lstStyle/>
        <a:p>
          <a:endParaRPr lang="en-US"/>
        </a:p>
      </dgm:t>
    </dgm:pt>
    <dgm:pt modelId="{A824E604-6B0D-4A1D-B326-495E0A86CDFF}" type="sibTrans" cxnId="{ABD5EFC3-ABE7-4D26-AAAF-E9126032C537}">
      <dgm:prSet/>
      <dgm:spPr/>
      <dgm:t>
        <a:bodyPr/>
        <a:lstStyle/>
        <a:p>
          <a:endParaRPr lang="en-US"/>
        </a:p>
      </dgm:t>
    </dgm:pt>
    <dgm:pt modelId="{0D544E39-79A0-4892-8934-F32AA403308C}">
      <dgm:prSet/>
      <dgm:spPr/>
      <dgm:t>
        <a:bodyPr/>
        <a:lstStyle/>
        <a:p>
          <a:r>
            <a:rPr lang="en-US" dirty="0"/>
            <a:t>Ephesians 5:11 And have no fellowship with the unfruitful works of darkness, but rather reprove them.</a:t>
          </a:r>
        </a:p>
      </dgm:t>
    </dgm:pt>
    <dgm:pt modelId="{12E34BA0-C105-4D32-86AA-E5FEB052E351}" type="parTrans" cxnId="{2C683E56-6474-4A14-8E4C-6C423D997741}">
      <dgm:prSet/>
      <dgm:spPr/>
      <dgm:t>
        <a:bodyPr/>
        <a:lstStyle/>
        <a:p>
          <a:endParaRPr lang="en-US"/>
        </a:p>
      </dgm:t>
    </dgm:pt>
    <dgm:pt modelId="{F75DDC79-D1A9-4F7C-BB12-1302FFF72099}" type="sibTrans" cxnId="{2C683E56-6474-4A14-8E4C-6C423D997741}">
      <dgm:prSet/>
      <dgm:spPr/>
      <dgm:t>
        <a:bodyPr/>
        <a:lstStyle/>
        <a:p>
          <a:endParaRPr lang="en-US"/>
        </a:p>
      </dgm:t>
    </dgm:pt>
    <dgm:pt modelId="{90354DB4-F647-4C3D-B488-F2ED01AD998E}">
      <dgm:prSet/>
      <dgm:spPr/>
      <dgm:t>
        <a:bodyPr/>
        <a:lstStyle/>
        <a:p>
          <a:r>
            <a:rPr lang="en-US" dirty="0"/>
            <a:t>Jeremiah 4:22 </a:t>
          </a:r>
          <a:r>
            <a:rPr lang="en-US" b="1" baseline="30000" dirty="0"/>
            <a:t> </a:t>
          </a:r>
          <a:r>
            <a:rPr lang="en-US" dirty="0"/>
            <a:t>For my people is foolish, they have not known me; they are sottish children, and they have none understanding: they are wise to do evil, but to do good they have no knowledge.</a:t>
          </a:r>
        </a:p>
      </dgm:t>
    </dgm:pt>
    <dgm:pt modelId="{98F3A3ED-04CA-4265-B119-B8833129795E}" type="parTrans" cxnId="{9D7D322A-734C-4B9B-9BF4-716BDDE80252}">
      <dgm:prSet/>
      <dgm:spPr/>
      <dgm:t>
        <a:bodyPr/>
        <a:lstStyle/>
        <a:p>
          <a:endParaRPr lang="en-US"/>
        </a:p>
      </dgm:t>
    </dgm:pt>
    <dgm:pt modelId="{C29D0432-7F68-48DB-B19C-2CF0F2F9BD2B}" type="sibTrans" cxnId="{9D7D322A-734C-4B9B-9BF4-716BDDE80252}">
      <dgm:prSet/>
      <dgm:spPr/>
      <dgm:t>
        <a:bodyPr/>
        <a:lstStyle/>
        <a:p>
          <a:endParaRPr lang="en-US"/>
        </a:p>
      </dgm:t>
    </dgm:pt>
    <dgm:pt modelId="{61646A11-E3BB-4513-9963-D2E71F92A40C}">
      <dgm:prSet/>
      <dgm:spPr/>
      <dgm:t>
        <a:bodyPr/>
        <a:lstStyle/>
        <a:p>
          <a:r>
            <a:rPr lang="en-US" dirty="0"/>
            <a:t>1 Corinthians 10:21 Ye cannot drink the cup of the Lord, and the cup of devils: ye cannot be partakers of the Lord's table, and of the table of devils.</a:t>
          </a:r>
        </a:p>
      </dgm:t>
    </dgm:pt>
    <dgm:pt modelId="{274718E5-4E8B-44F7-8AAF-C566ED27CA50}" type="parTrans" cxnId="{3923DECC-0004-43DC-9ADE-60BC8D1E7A64}">
      <dgm:prSet/>
      <dgm:spPr/>
      <dgm:t>
        <a:bodyPr/>
        <a:lstStyle/>
        <a:p>
          <a:endParaRPr lang="en-US"/>
        </a:p>
      </dgm:t>
    </dgm:pt>
    <dgm:pt modelId="{1C3E5FFF-081F-4971-BE13-EA8E64C4A2CB}" type="sibTrans" cxnId="{3923DECC-0004-43DC-9ADE-60BC8D1E7A64}">
      <dgm:prSet/>
      <dgm:spPr/>
      <dgm:t>
        <a:bodyPr/>
        <a:lstStyle/>
        <a:p>
          <a:endParaRPr lang="en-US"/>
        </a:p>
      </dgm:t>
    </dgm:pt>
    <dgm:pt modelId="{6F983932-B814-D446-BBF6-CE45EB61351B}" type="pres">
      <dgm:prSet presAssocID="{09AA4698-848E-49A0-82CE-F0325182639A}" presName="matrix" presStyleCnt="0">
        <dgm:presLayoutVars>
          <dgm:chMax val="1"/>
          <dgm:dir/>
          <dgm:resizeHandles val="exact"/>
        </dgm:presLayoutVars>
      </dgm:prSet>
      <dgm:spPr/>
    </dgm:pt>
    <dgm:pt modelId="{52BFFA38-931A-E445-8AC7-1155E495EF0B}" type="pres">
      <dgm:prSet presAssocID="{09AA4698-848E-49A0-82CE-F0325182639A}" presName="diamond" presStyleLbl="bgShp" presStyleIdx="0" presStyleCnt="1"/>
      <dgm:spPr/>
    </dgm:pt>
    <dgm:pt modelId="{63F972B3-1321-3B40-9124-F3C5188E78D2}" type="pres">
      <dgm:prSet presAssocID="{09AA4698-848E-49A0-82CE-F0325182639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14EA2FC-45ED-504E-B928-21894550DF0C}" type="pres">
      <dgm:prSet presAssocID="{09AA4698-848E-49A0-82CE-F0325182639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47E1646-4400-B948-8135-E8D8090AB5AB}" type="pres">
      <dgm:prSet presAssocID="{09AA4698-848E-49A0-82CE-F0325182639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DF235D-1B6E-784C-A64D-6CA26B5B2EC2}" type="pres">
      <dgm:prSet presAssocID="{09AA4698-848E-49A0-82CE-F0325182639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D64AD02-BF4F-4741-81D3-EA8EB3CE383B}" type="presOf" srcId="{90354DB4-F647-4C3D-B488-F2ED01AD998E}" destId="{747E1646-4400-B948-8135-E8D8090AB5AB}" srcOrd="0" destOrd="0" presId="urn:microsoft.com/office/officeart/2005/8/layout/matrix3"/>
    <dgm:cxn modelId="{9D7D322A-734C-4B9B-9BF4-716BDDE80252}" srcId="{09AA4698-848E-49A0-82CE-F0325182639A}" destId="{90354DB4-F647-4C3D-B488-F2ED01AD998E}" srcOrd="2" destOrd="0" parTransId="{98F3A3ED-04CA-4265-B119-B8833129795E}" sibTransId="{C29D0432-7F68-48DB-B19C-2CF0F2F9BD2B}"/>
    <dgm:cxn modelId="{2C683E56-6474-4A14-8E4C-6C423D997741}" srcId="{09AA4698-848E-49A0-82CE-F0325182639A}" destId="{0D544E39-79A0-4892-8934-F32AA403308C}" srcOrd="1" destOrd="0" parTransId="{12E34BA0-C105-4D32-86AA-E5FEB052E351}" sibTransId="{F75DDC79-D1A9-4F7C-BB12-1302FFF72099}"/>
    <dgm:cxn modelId="{903C438C-D929-FF4E-9246-5E71E172EC72}" type="presOf" srcId="{0D544E39-79A0-4892-8934-F32AA403308C}" destId="{314EA2FC-45ED-504E-B928-21894550DF0C}" srcOrd="0" destOrd="0" presId="urn:microsoft.com/office/officeart/2005/8/layout/matrix3"/>
    <dgm:cxn modelId="{78C281BB-0681-9346-B6CC-AC17F970CAE2}" type="presOf" srcId="{09AA4698-848E-49A0-82CE-F0325182639A}" destId="{6F983932-B814-D446-BBF6-CE45EB61351B}" srcOrd="0" destOrd="0" presId="urn:microsoft.com/office/officeart/2005/8/layout/matrix3"/>
    <dgm:cxn modelId="{ABD5EFC3-ABE7-4D26-AAAF-E9126032C537}" srcId="{09AA4698-848E-49A0-82CE-F0325182639A}" destId="{817F5580-81A7-49D4-BD80-B9E54FC237AB}" srcOrd="0" destOrd="0" parTransId="{20241330-946E-4BE6-8A3B-79C459938973}" sibTransId="{A824E604-6B0D-4A1D-B326-495E0A86CDFF}"/>
    <dgm:cxn modelId="{3923DECC-0004-43DC-9ADE-60BC8D1E7A64}" srcId="{09AA4698-848E-49A0-82CE-F0325182639A}" destId="{61646A11-E3BB-4513-9963-D2E71F92A40C}" srcOrd="3" destOrd="0" parTransId="{274718E5-4E8B-44F7-8AAF-C566ED27CA50}" sibTransId="{1C3E5FFF-081F-4971-BE13-EA8E64C4A2CB}"/>
    <dgm:cxn modelId="{826AA3CE-CCD2-C44D-A028-AFAC19E2D584}" type="presOf" srcId="{817F5580-81A7-49D4-BD80-B9E54FC237AB}" destId="{63F972B3-1321-3B40-9124-F3C5188E78D2}" srcOrd="0" destOrd="0" presId="urn:microsoft.com/office/officeart/2005/8/layout/matrix3"/>
    <dgm:cxn modelId="{6735E7D1-204E-9A43-974F-B8F53D69F95D}" type="presOf" srcId="{61646A11-E3BB-4513-9963-D2E71F92A40C}" destId="{42DF235D-1B6E-784C-A64D-6CA26B5B2EC2}" srcOrd="0" destOrd="0" presId="urn:microsoft.com/office/officeart/2005/8/layout/matrix3"/>
    <dgm:cxn modelId="{AEEA951D-111C-B145-BE54-29C49783BD2E}" type="presParOf" srcId="{6F983932-B814-D446-BBF6-CE45EB61351B}" destId="{52BFFA38-931A-E445-8AC7-1155E495EF0B}" srcOrd="0" destOrd="0" presId="urn:microsoft.com/office/officeart/2005/8/layout/matrix3"/>
    <dgm:cxn modelId="{9079EB57-8CBC-5C45-85AE-2453CF0C6E84}" type="presParOf" srcId="{6F983932-B814-D446-BBF6-CE45EB61351B}" destId="{63F972B3-1321-3B40-9124-F3C5188E78D2}" srcOrd="1" destOrd="0" presId="urn:microsoft.com/office/officeart/2005/8/layout/matrix3"/>
    <dgm:cxn modelId="{5FC6C023-B66B-934F-9AFE-FC9BFB712845}" type="presParOf" srcId="{6F983932-B814-D446-BBF6-CE45EB61351B}" destId="{314EA2FC-45ED-504E-B928-21894550DF0C}" srcOrd="2" destOrd="0" presId="urn:microsoft.com/office/officeart/2005/8/layout/matrix3"/>
    <dgm:cxn modelId="{DD503097-5C99-154C-816E-A3C256C3C0B5}" type="presParOf" srcId="{6F983932-B814-D446-BBF6-CE45EB61351B}" destId="{747E1646-4400-B948-8135-E8D8090AB5AB}" srcOrd="3" destOrd="0" presId="urn:microsoft.com/office/officeart/2005/8/layout/matrix3"/>
    <dgm:cxn modelId="{D3E39A9D-D879-2045-9855-988AFA344F42}" type="presParOf" srcId="{6F983932-B814-D446-BBF6-CE45EB61351B}" destId="{42DF235D-1B6E-784C-A64D-6CA26B5B2E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FFA38-931A-E445-8AC7-1155E495EF0B}">
      <dsp:nvSpPr>
        <dsp:cNvPr id="0" name=""/>
        <dsp:cNvSpPr/>
      </dsp:nvSpPr>
      <dsp:spPr>
        <a:xfrm>
          <a:off x="285152" y="0"/>
          <a:ext cx="5385354" cy="538535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972B3-1321-3B40-9124-F3C5188E78D2}">
      <dsp:nvSpPr>
        <dsp:cNvPr id="0" name=""/>
        <dsp:cNvSpPr/>
      </dsp:nvSpPr>
      <dsp:spPr>
        <a:xfrm>
          <a:off x="796760" y="511608"/>
          <a:ext cx="2100288" cy="21002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 Corinthians 6:14 Be ye not unequally yoked together with unbelievers: for what fellowship hath righteousness with unrighteousness? and what communion hath light with darkness?</a:t>
          </a:r>
        </a:p>
      </dsp:txBody>
      <dsp:txXfrm>
        <a:off x="899288" y="614136"/>
        <a:ext cx="1895232" cy="1895232"/>
      </dsp:txXfrm>
    </dsp:sp>
    <dsp:sp modelId="{314EA2FC-45ED-504E-B928-21894550DF0C}">
      <dsp:nvSpPr>
        <dsp:cNvPr id="0" name=""/>
        <dsp:cNvSpPr/>
      </dsp:nvSpPr>
      <dsp:spPr>
        <a:xfrm>
          <a:off x="3058609" y="511608"/>
          <a:ext cx="2100288" cy="21002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Ephesians 5:11 And have no fellowship with the unfruitful works of darkness, but rather reprove them.</a:t>
          </a:r>
        </a:p>
      </dsp:txBody>
      <dsp:txXfrm>
        <a:off x="3161137" y="614136"/>
        <a:ext cx="1895232" cy="1895232"/>
      </dsp:txXfrm>
    </dsp:sp>
    <dsp:sp modelId="{747E1646-4400-B948-8135-E8D8090AB5AB}">
      <dsp:nvSpPr>
        <dsp:cNvPr id="0" name=""/>
        <dsp:cNvSpPr/>
      </dsp:nvSpPr>
      <dsp:spPr>
        <a:xfrm>
          <a:off x="796760" y="2773457"/>
          <a:ext cx="2100288" cy="21002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Jeremiah 4:22 </a:t>
          </a:r>
          <a:r>
            <a:rPr lang="en-US" sz="1300" b="1" kern="1200" baseline="30000" dirty="0"/>
            <a:t> </a:t>
          </a:r>
          <a:r>
            <a:rPr lang="en-US" sz="1300" kern="1200" dirty="0"/>
            <a:t>For my people is foolish, they have not known me; they are sottish children, and they have none understanding: they are wise to do evil, but to do good they have no knowledge.</a:t>
          </a:r>
        </a:p>
      </dsp:txBody>
      <dsp:txXfrm>
        <a:off x="899288" y="2875985"/>
        <a:ext cx="1895232" cy="1895232"/>
      </dsp:txXfrm>
    </dsp:sp>
    <dsp:sp modelId="{42DF235D-1B6E-784C-A64D-6CA26B5B2EC2}">
      <dsp:nvSpPr>
        <dsp:cNvPr id="0" name=""/>
        <dsp:cNvSpPr/>
      </dsp:nvSpPr>
      <dsp:spPr>
        <a:xfrm>
          <a:off x="3058609" y="2773457"/>
          <a:ext cx="2100288" cy="21002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 Corinthians 10:21 Ye cannot drink the cup of the Lord, and the cup of devils: ye cannot be partakers of the Lord's table, and of the table of devils.</a:t>
          </a:r>
        </a:p>
      </dsp:txBody>
      <dsp:txXfrm>
        <a:off x="3161137" y="2875985"/>
        <a:ext cx="1895232" cy="189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aution_sign_used_on_roads_pn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en.wikipedia.org/wiki/All_Saints'_Da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Leviticus%2020&amp;version=KJ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two-persons-wearing-a-white-halloween-costume-and-sunglasses-5589915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flickr.com/photos/26782864@N00/51454537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rawpixel.com/image/468814/premium-photo-image-halloween-trick-treat-cand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!d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pxhere.com/en/photo/8111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5FE2-0536-FDE9-D626-AE424C1B7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Halloween is Pagan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E931D-F8EC-B207-DC44-6B8BB9BB2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Kids Bible Fellowship</a:t>
            </a:r>
          </a:p>
        </p:txBody>
      </p:sp>
    </p:spTree>
    <p:extLst>
      <p:ext uri="{BB962C8B-B14F-4D97-AF65-F5344CB8AC3E}">
        <p14:creationId xmlns:p14="http://schemas.microsoft.com/office/powerpoint/2010/main" val="239202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BDDAE-F91D-B200-C626-B3D66299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Scriptures against Halloween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501F78-5633-F67B-317D-7C40B328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344905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432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2B48-100F-1CFD-02CD-C5D3928C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Scriptures against Halloween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BF4A-0B90-920F-66B7-9D625358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931045" cy="359931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Isaiah 5:20 Woe unto them that call evil good, and good evil; that put darkness for light, and light for darkness; that put bitter for sweet, and sweet for bitter!</a:t>
            </a:r>
          </a:p>
          <a:p>
            <a:r>
              <a:rPr lang="en-US" sz="1800" dirty="0"/>
              <a:t>Galatians 4:10-11 Ye observe days, and months, and times, and years. I am afraid of you, lest I have bestowed upon you </a:t>
            </a:r>
            <a:r>
              <a:rPr lang="en-US" sz="1800" dirty="0" err="1"/>
              <a:t>labour</a:t>
            </a:r>
            <a:r>
              <a:rPr lang="en-US" sz="1800" dirty="0"/>
              <a:t> in vain.</a:t>
            </a:r>
          </a:p>
          <a:p>
            <a:r>
              <a:rPr lang="en-US" sz="1800" dirty="0"/>
              <a:t>Jeremiah 10:1-2 Hear ye the word which the </a:t>
            </a:r>
            <a:r>
              <a:rPr lang="en-US" sz="1800" cap="small" dirty="0"/>
              <a:t>Lord</a:t>
            </a:r>
            <a:r>
              <a:rPr lang="en-US" sz="1800" dirty="0"/>
              <a:t> </a:t>
            </a:r>
            <a:r>
              <a:rPr lang="en-US" sz="1800" dirty="0" err="1"/>
              <a:t>speaketh</a:t>
            </a:r>
            <a:r>
              <a:rPr lang="en-US" sz="1800" dirty="0"/>
              <a:t> unto you, O house of Israel:</a:t>
            </a:r>
            <a:r>
              <a:rPr lang="en-US" sz="1800" b="1" baseline="30000" dirty="0"/>
              <a:t> </a:t>
            </a:r>
            <a:r>
              <a:rPr lang="en-US" sz="1800" dirty="0"/>
              <a:t>Thus saith the </a:t>
            </a:r>
            <a:r>
              <a:rPr lang="en-US" sz="1800" cap="small" dirty="0"/>
              <a:t>Lord</a:t>
            </a:r>
            <a:r>
              <a:rPr lang="en-US" sz="1800" dirty="0"/>
              <a:t>, Learn not the way of the heathen, and be not dismayed at the signs of heaven; for the heathen are dismayed at them.</a:t>
            </a:r>
          </a:p>
          <a:p>
            <a:endParaRPr lang="en-US" sz="1800" dirty="0"/>
          </a:p>
          <a:p>
            <a:endParaRPr lang="en-US" sz="1600" dirty="0"/>
          </a:p>
        </p:txBody>
      </p:sp>
      <p:pic>
        <p:nvPicPr>
          <p:cNvPr id="5" name="Picture 4" descr="A yellow triangle sign with a black exclamation mark&#10;&#10;AI-generated content may be incorrect.">
            <a:extLst>
              <a:ext uri="{FF2B5EF4-FFF2-40B4-BE49-F238E27FC236}">
                <a16:creationId xmlns:a16="http://schemas.microsoft.com/office/drawing/2014/main" id="{481EDE98-4E88-0CAD-FBF9-6BA68B262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2383491"/>
            <a:ext cx="4198182" cy="35054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36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2594-8AE3-88C6-AD30-29712AA2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6DB3-435E-C369-F44C-EAECF0357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/>
              <a:t>Yehovah abhors our traditions and pagan holidays! We are NOT to partake in the traditions of men.</a:t>
            </a:r>
          </a:p>
          <a:p>
            <a:r>
              <a:rPr lang="en-US" sz="2900" dirty="0"/>
              <a:t>Halloween has NOTHING to do with our Father, it has everything to do with the wicked one.</a:t>
            </a:r>
          </a:p>
          <a:p>
            <a:r>
              <a:rPr lang="en-US" sz="2900" dirty="0"/>
              <a:t>We were commanded to “come out her, my people”…. out of the ways of Mystery Babylon and the Apostate Churches!</a:t>
            </a:r>
          </a:p>
          <a:p>
            <a:r>
              <a:rPr lang="en-US" sz="2900" dirty="0"/>
              <a:t>What we can do is REBUKE those who celebrate!</a:t>
            </a:r>
          </a:p>
          <a:p>
            <a:pPr lvl="1"/>
            <a:r>
              <a:rPr lang="en-US" sz="2900" dirty="0"/>
              <a:t>Leviticus 19:15-18 Ye shall do no unrighteousness in judgment: thou shalt not respect the person of the poor, nor honor the person of the mighty: but in righteousness shalt thou judge thy </a:t>
            </a:r>
            <a:r>
              <a:rPr lang="en-US" sz="2900" dirty="0" err="1"/>
              <a:t>neighbour</a:t>
            </a:r>
            <a:r>
              <a:rPr lang="en-US" sz="2900" dirty="0"/>
              <a:t>. Thou shalt not go up and down as a talebearer among thy people: neither shalt thou stand against the blood of thy </a:t>
            </a:r>
            <a:r>
              <a:rPr lang="en-US" sz="2900" dirty="0" err="1"/>
              <a:t>neighbour</a:t>
            </a:r>
            <a:r>
              <a:rPr lang="en-US" sz="2900" dirty="0"/>
              <a:t>; I am the </a:t>
            </a:r>
            <a:r>
              <a:rPr lang="en-US" sz="2900" cap="small" dirty="0"/>
              <a:t>Lord</a:t>
            </a:r>
            <a:r>
              <a:rPr lang="en-US" sz="2900" dirty="0"/>
              <a:t>.</a:t>
            </a:r>
            <a:r>
              <a:rPr lang="en-US" sz="2900" b="1" baseline="30000" dirty="0"/>
              <a:t> </a:t>
            </a:r>
            <a:r>
              <a:rPr lang="en-US" sz="2900" dirty="0"/>
              <a:t>Thou shalt not hate thy brother in thine heart: thou shalt in any wise rebuke thy </a:t>
            </a:r>
            <a:r>
              <a:rPr lang="en-US" sz="2900" dirty="0" err="1"/>
              <a:t>neighbour</a:t>
            </a:r>
            <a:r>
              <a:rPr lang="en-US" sz="2900" dirty="0"/>
              <a:t>, and not suffer sin upon him. Thou shalt not avenge, nor bear any grudge against the children of thy people, but thou shalt love thy </a:t>
            </a:r>
            <a:r>
              <a:rPr lang="en-US" sz="2900" dirty="0" err="1"/>
              <a:t>neighbour</a:t>
            </a:r>
            <a:r>
              <a:rPr lang="en-US" sz="2900" dirty="0"/>
              <a:t> as thyself: I am the </a:t>
            </a:r>
            <a:r>
              <a:rPr lang="en-US" sz="2900" cap="small" dirty="0"/>
              <a:t>Lord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8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Sunset on the grassy meadow">
            <a:extLst>
              <a:ext uri="{FF2B5EF4-FFF2-40B4-BE49-F238E27FC236}">
                <a16:creationId xmlns:a16="http://schemas.microsoft.com/office/drawing/2014/main" id="{6F64E2B7-558B-3230-A7D2-5BDA292022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56" r="32761"/>
          <a:stretch>
            <a:fillRect/>
          </a:stretch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D576C-C250-3B82-9737-271512AC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Samhain: The Celtic New Year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3C3831D-CB83-37DF-FA3D-F69ED48E0B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0321" y="2336873"/>
            <a:ext cx="6423211" cy="3599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Timing: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Sunset on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October 31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to sunset on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November 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, marking the end of the harvest and the beginning of winter — the “dark half” of the year.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“Spiritual” Beliefs: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The Celts believed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the veil between the living and the dead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was thinnest on this night.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Spirits of ancestors could return to visit loved ones.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Malevolent spirits or fairies (called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</a:rPr>
              <a:t>Aos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</a:rPr>
              <a:t>Sí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) could also cross over, so people left offerings or wore disguises to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ward them off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7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group of religious art&#10;&#10;AI-generated content may be incorrect.">
            <a:extLst>
              <a:ext uri="{FF2B5EF4-FFF2-40B4-BE49-F238E27FC236}">
                <a16:creationId xmlns:a16="http://schemas.microsoft.com/office/drawing/2014/main" id="{A224E4CA-A52D-3D41-93F5-B1AF2C1BD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308" r="29171" b="-1"/>
          <a:stretch>
            <a:fillRect/>
          </a:stretch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685CE-232D-702E-B0A5-E0E8663B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All Saints’ Day and All Soul’s Day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006E-10B8-D1DE-896D-60DAE3CF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2000" b="1" dirty="0"/>
              <a:t>All Saints’ Day</a:t>
            </a:r>
            <a:r>
              <a:rPr lang="en-US" sz="2000" dirty="0"/>
              <a:t> is a “Christian” holiday to </a:t>
            </a:r>
            <a:r>
              <a:rPr lang="en-US" sz="2000" b="1" dirty="0"/>
              <a:t>honor all the “good” and “holy” people</a:t>
            </a:r>
            <a:r>
              <a:rPr lang="en-US" sz="2000" dirty="0"/>
              <a:t> who have died. It’s a time to remember everyone who lived “good” lives and tried to follow God’s ways — even the ones who don’t have a special day of their own.</a:t>
            </a:r>
          </a:p>
          <a:p>
            <a:r>
              <a:rPr lang="en-US" sz="2000" dirty="0"/>
              <a:t>The next day, </a:t>
            </a:r>
            <a:r>
              <a:rPr lang="en-US" sz="2000" b="1" dirty="0"/>
              <a:t>November 2</a:t>
            </a:r>
            <a:r>
              <a:rPr lang="en-US" sz="2000" dirty="0"/>
              <a:t>, is called </a:t>
            </a:r>
            <a:r>
              <a:rPr lang="en-US" sz="2000" b="1" dirty="0"/>
              <a:t>All Souls’ Day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That’s when people </a:t>
            </a:r>
            <a:r>
              <a:rPr lang="en-US" sz="2000" b="1" dirty="0"/>
              <a:t>remember all their loved ones who have died</a:t>
            </a:r>
            <a:r>
              <a:rPr lang="en-US" sz="2000" dirty="0"/>
              <a:t>, not just the saints. Families might go to church, light candles, or say prayers to show love and respect for those who have passed away.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181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F9B5-A0C5-FDB4-672B-C8398B93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Necromancy in Scripture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FFAC-5E2E-3CC2-2B22-F3A21AB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Deuteronomy 18:10-12 </a:t>
            </a:r>
            <a:r>
              <a:rPr lang="en-US" b="1" baseline="30000" dirty="0"/>
              <a:t> </a:t>
            </a:r>
            <a:r>
              <a:rPr lang="en-US" dirty="0"/>
              <a:t>There shall not be found among you any one that maketh his son or his daughter to pass through the fire, or that </a:t>
            </a:r>
            <a:r>
              <a:rPr lang="en-US" dirty="0" err="1"/>
              <a:t>useth</a:t>
            </a:r>
            <a:r>
              <a:rPr lang="en-US" dirty="0"/>
              <a:t> divination, or an observer of times, or an enchanter, or a witch. Or a charmer, or a consulter with familiar spirits, or a wizard, or a necromancer. For all that do these things are an abomination unto the </a:t>
            </a:r>
            <a:r>
              <a:rPr lang="en-US" cap="small" dirty="0"/>
              <a:t>Lord</a:t>
            </a:r>
            <a:r>
              <a:rPr lang="en-US" dirty="0"/>
              <a:t>: and because of these abominations the </a:t>
            </a:r>
            <a:r>
              <a:rPr lang="en-US" cap="small" dirty="0"/>
              <a:t>Lord</a:t>
            </a:r>
            <a:r>
              <a:rPr lang="en-US" dirty="0"/>
              <a:t> thy God doth drive them out from before thee.</a:t>
            </a:r>
          </a:p>
          <a:p>
            <a:r>
              <a:rPr lang="en-US" dirty="0"/>
              <a:t>Leviticus 20:27 </a:t>
            </a:r>
            <a:r>
              <a:rPr lang="en-US" b="1" baseline="30000" dirty="0"/>
              <a:t> </a:t>
            </a:r>
            <a:r>
              <a:rPr lang="en-US" dirty="0"/>
              <a:t>A man also or woman that hath a familiar spirit, or that is a wizard, shall surely be put to death: they shall stone them with stones: their blood shall be upon them.</a:t>
            </a:r>
          </a:p>
          <a:p>
            <a:r>
              <a:rPr lang="en-US" dirty="0">
                <a:hlinkClick r:id="rId2" tooltip="View Full Chapter"/>
              </a:rPr>
              <a:t>As believers, we should not call upon the dead, as the Celts do, it is an abomination to our Father in Heaven, Yehovah!</a:t>
            </a:r>
            <a:br>
              <a:rPr lang="en-US" dirty="0">
                <a:hlinkClick r:id="rId2" tooltip="View Full Chapter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B7A08-4523-2397-B00C-A526BFAE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Costumes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2E2E-0B8C-8CA9-458E-70F31348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 lnSpcReduction="10000"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 long time ago, the </a:t>
            </a:r>
            <a:r>
              <a:rPr lang="en-US" sz="1700" b="1" dirty="0">
                <a:solidFill>
                  <a:srgbClr val="FFFFFF"/>
                </a:solidFill>
              </a:rPr>
              <a:t>Celtic people</a:t>
            </a:r>
            <a:r>
              <a:rPr lang="en-US" sz="1700" dirty="0">
                <a:solidFill>
                  <a:srgbClr val="FFFFFF"/>
                </a:solidFill>
              </a:rPr>
              <a:t> believed that on the night before </a:t>
            </a:r>
            <a:r>
              <a:rPr lang="en-US" sz="1700" b="1" dirty="0">
                <a:solidFill>
                  <a:srgbClr val="FFFFFF"/>
                </a:solidFill>
              </a:rPr>
              <a:t>Samhain</a:t>
            </a:r>
            <a:r>
              <a:rPr lang="en-US" sz="1700" dirty="0">
                <a:solidFill>
                  <a:srgbClr val="FFFFFF"/>
                </a:solidFill>
              </a:rPr>
              <a:t> (which became Halloween), </a:t>
            </a:r>
            <a:r>
              <a:rPr lang="en-US" sz="1700" b="1" dirty="0">
                <a:solidFill>
                  <a:srgbClr val="FFFFFF"/>
                </a:solidFill>
              </a:rPr>
              <a:t>ghosts and spirits</a:t>
            </a:r>
            <a:r>
              <a:rPr lang="en-US" sz="1700" dirty="0">
                <a:solidFill>
                  <a:srgbClr val="FFFFFF"/>
                </a:solidFill>
              </a:rPr>
              <a:t> came out and wandered around the earth.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To </a:t>
            </a:r>
            <a:r>
              <a:rPr lang="en-US" sz="1700" b="1" dirty="0">
                <a:solidFill>
                  <a:srgbClr val="FFFFFF"/>
                </a:solidFill>
              </a:rPr>
              <a:t>stay safe</a:t>
            </a:r>
            <a:r>
              <a:rPr lang="en-US" sz="1700" dirty="0">
                <a:solidFill>
                  <a:srgbClr val="FFFFFF"/>
                </a:solidFill>
              </a:rPr>
              <a:t> from these spirits, the Celts decided to </a:t>
            </a:r>
            <a:r>
              <a:rPr lang="en-US" sz="1700" b="1" dirty="0">
                <a:solidFill>
                  <a:srgbClr val="FFFFFF"/>
                </a:solidFill>
              </a:rPr>
              <a:t>dress up in costumes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They thought that if they </a:t>
            </a:r>
            <a:r>
              <a:rPr lang="en-US" sz="1700" b="1" dirty="0">
                <a:solidFill>
                  <a:srgbClr val="FFFFFF"/>
                </a:solidFill>
              </a:rPr>
              <a:t>looked like the scary spirits</a:t>
            </a:r>
            <a:r>
              <a:rPr lang="en-US" sz="1700" dirty="0">
                <a:solidFill>
                  <a:srgbClr val="FFFFFF"/>
                </a:solidFill>
              </a:rPr>
              <a:t>, the real ghosts would think they were one of them and </a:t>
            </a:r>
            <a:r>
              <a:rPr lang="en-US" sz="1700" b="1" dirty="0">
                <a:solidFill>
                  <a:srgbClr val="FFFFFF"/>
                </a:solidFill>
              </a:rPr>
              <a:t>leave them alone</a:t>
            </a:r>
            <a:r>
              <a:rPr lang="en-US" sz="1700" dirty="0">
                <a:solidFill>
                  <a:srgbClr val="FFFFFF"/>
                </a:solidFill>
              </a:rPr>
              <a:t>!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That’s how the idea of </a:t>
            </a:r>
            <a:r>
              <a:rPr lang="en-US" sz="1700" b="1" dirty="0">
                <a:solidFill>
                  <a:srgbClr val="FFFFFF"/>
                </a:solidFill>
              </a:rPr>
              <a:t>wearing costumes on Halloween</a:t>
            </a:r>
            <a:r>
              <a:rPr lang="en-US" sz="1700" dirty="0">
                <a:solidFill>
                  <a:srgbClr val="FFFFFF"/>
                </a:solidFill>
              </a:rPr>
              <a:t> first began.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Even if someone chooses to wear a “positive” or “innocent” costume, they are still opening doors to the enemy by participating.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uple of people dressed as ghosts&#10;&#10;AI-generated content may be incorrect.">
            <a:extLst>
              <a:ext uri="{FF2B5EF4-FFF2-40B4-BE49-F238E27FC236}">
                <a16:creationId xmlns:a16="http://schemas.microsoft.com/office/drawing/2014/main" id="{4321B67E-7B9A-A0E8-4BD7-4A6E7D729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4409" y="955591"/>
            <a:ext cx="3297466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31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05DE-5174-BED0-7243-59584DC9B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2000"/>
              <a:t>In old Ireland, people carved </a:t>
            </a:r>
            <a:r>
              <a:rPr lang="en-US" sz="2000" b="1"/>
              <a:t>turnips or beets</a:t>
            </a:r>
            <a:r>
              <a:rPr lang="en-US" sz="2000"/>
              <a:t> with faces and put candles inside to </a:t>
            </a:r>
            <a:r>
              <a:rPr lang="en-US" sz="2000" b="1"/>
              <a:t>scare away evil spirits</a:t>
            </a:r>
            <a:r>
              <a:rPr lang="en-US" sz="2000"/>
              <a:t>.</a:t>
            </a:r>
          </a:p>
          <a:p>
            <a:r>
              <a:rPr lang="en-US" sz="2000"/>
              <a:t>When they moved to America, they found that </a:t>
            </a:r>
            <a:r>
              <a:rPr lang="en-US" sz="2000" b="1"/>
              <a:t>pumpkins</a:t>
            </a:r>
            <a:r>
              <a:rPr lang="en-US" sz="2000"/>
              <a:t> were bigger and easier to carve — and so the </a:t>
            </a:r>
            <a:r>
              <a:rPr lang="en-US" sz="2000" b="1"/>
              <a:t>jack-o’-lantern</a:t>
            </a:r>
            <a:r>
              <a:rPr lang="en-US" sz="2000"/>
              <a:t> was created.</a:t>
            </a:r>
          </a:p>
        </p:txBody>
      </p:sp>
      <p:pic>
        <p:nvPicPr>
          <p:cNvPr id="5" name="Picture 4" descr="A pumpkin with a face and a candle inside&#10;&#10;AI-generated content may be incorrect.">
            <a:extLst>
              <a:ext uri="{FF2B5EF4-FFF2-40B4-BE49-F238E27FC236}">
                <a16:creationId xmlns:a16="http://schemas.microsoft.com/office/drawing/2014/main" id="{ADF20D3C-BC81-5D9B-EA6C-665486501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06" r="7731" b="1"/>
          <a:stretch>
            <a:fillRect/>
          </a:stretch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07C2-927E-EAD4-9BC8-6A4DF303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Why Pumpkins?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68716-A4D5-F34C-53FF-66E24CF3A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1600"/>
              <a:t>The history of trick-or-treating stems from Samhain when people left food for wandering spirits and wore disguises to ward off evil. </a:t>
            </a:r>
          </a:p>
          <a:p>
            <a:r>
              <a:rPr lang="en-US" sz="1600"/>
              <a:t>This evolved into the medieval Christian practices like “souling,” where poor people begged for “soul cakes” in exchange for prayers for the dead. </a:t>
            </a:r>
          </a:p>
          <a:p>
            <a:r>
              <a:rPr lang="en-US" sz="1600"/>
              <a:t>Later the Scottish/Irish custom of “guising” where children performed for tricks for treats, combined with German-American “belsnickeling,” where costumed participants were rewarded for their antics. </a:t>
            </a:r>
          </a:p>
          <a:p>
            <a:r>
              <a:rPr lang="en-US" sz="1600"/>
              <a:t>The phrase “Trick or Treat” and the modern, candy-focused tradition solidified in America in the early 20</a:t>
            </a:r>
            <a:r>
              <a:rPr lang="en-US" sz="1600" baseline="30000"/>
              <a:t>th</a:t>
            </a:r>
            <a:r>
              <a:rPr lang="en-US" sz="1600"/>
              <a:t> century. </a:t>
            </a:r>
          </a:p>
        </p:txBody>
      </p:sp>
      <p:pic>
        <p:nvPicPr>
          <p:cNvPr id="5" name="Picture 4" descr="A group of children in clothing&#10;&#10;AI-generated content may be incorrect.">
            <a:extLst>
              <a:ext uri="{FF2B5EF4-FFF2-40B4-BE49-F238E27FC236}">
                <a16:creationId xmlns:a16="http://schemas.microsoft.com/office/drawing/2014/main" id="{E1158C63-357F-C3D4-7675-1C08FA9EF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55" r="38528"/>
          <a:stretch>
            <a:fillRect/>
          </a:stretch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D3C2F-CAFE-6531-F251-A687F7AE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Trick-or-Treat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D5FC-B73D-FD75-17FB-98914983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1400"/>
              <a:t>Candy has replaced the human sacrifices of old, but is still an appeasement of those deceptive evil spirits.</a:t>
            </a:r>
          </a:p>
          <a:p>
            <a:r>
              <a:rPr lang="en-US" sz="1400"/>
              <a:t>The traditional response to those who do not treat is to have a trick played on them.</a:t>
            </a:r>
          </a:p>
          <a:p>
            <a:r>
              <a:rPr lang="en-US" sz="1400"/>
              <a:t>When you give out Halloween candy, you are in essence providing a sacrifice to false gods.</a:t>
            </a:r>
          </a:p>
          <a:p>
            <a:r>
              <a:rPr lang="en-US" sz="1400"/>
              <a:t>You are participating in idolatry, which is the sin that leads to death.</a:t>
            </a:r>
          </a:p>
          <a:p>
            <a:r>
              <a:rPr lang="en-US" sz="1400"/>
              <a:t>1 John 5:16 If any man see his brother sin a sin which is not unto death, he shall ask, and he shall give him life for them that sin not unto death. There is a sin unto death: I do not say that he shall pray for it. 21 Little children, keep yourselves from idols. Amen.</a:t>
            </a:r>
          </a:p>
        </p:txBody>
      </p:sp>
      <p:pic>
        <p:nvPicPr>
          <p:cNvPr id="5" name="Picture 4" descr="Candy on black bowl">
            <a:extLst>
              <a:ext uri="{FF2B5EF4-FFF2-40B4-BE49-F238E27FC236}">
                <a16:creationId xmlns:a16="http://schemas.microsoft.com/office/drawing/2014/main" id="{8F24C1F0-230E-4D01-3B73-39A0EA4175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09" r="25074"/>
          <a:stretch>
            <a:fillRect/>
          </a:stretch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D29-2FCF-585D-66F6-6ADBE581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Trick-or-Treat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3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close-up of an open book&#10;&#10;AI-generated content may be incorrect.">
            <a:extLst>
              <a:ext uri="{FF2B5EF4-FFF2-40B4-BE49-F238E27FC236}">
                <a16:creationId xmlns:a16="http://schemas.microsoft.com/office/drawing/2014/main" id="{5DB9A313-A7C6-89E4-A18B-E654EDFF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67" r="20668" b="-2"/>
          <a:stretch>
            <a:fillRect/>
          </a:stretch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655B5-CBC2-4995-99B2-4142F59D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Scriptures against Halloween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338D-74FD-EB9F-5168-7115C6B26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1 Thessalonians 5:22 Abstain from all appearance of evil.</a:t>
            </a:r>
          </a:p>
          <a:p>
            <a:r>
              <a:rPr lang="en-US" sz="1600" dirty="0"/>
              <a:t>1 Peter 1:16 Because it is written, Be ye holy; for I am holy.</a:t>
            </a:r>
          </a:p>
          <a:p>
            <a:r>
              <a:rPr lang="en-US" sz="1600" dirty="0"/>
              <a:t>Matthew 15:9 But in vain they do worship me, teaching for doctrines the commandments of men.</a:t>
            </a:r>
          </a:p>
          <a:p>
            <a:r>
              <a:rPr lang="en-US" sz="1600" dirty="0"/>
              <a:t>Mark 7:7-9 Howbeit in vain do they worship me, teaching for doctrines the commandments of men.</a:t>
            </a:r>
            <a:r>
              <a:rPr lang="en-US" sz="1600" b="1" baseline="30000" dirty="0"/>
              <a:t> </a:t>
            </a:r>
            <a:r>
              <a:rPr lang="en-US" sz="1600" dirty="0"/>
              <a:t>For laying aside the commandment of God, ye hold the tradition of men, as the washing of pots and cups: and many other such like things ye do. And he said unto them, Full well ye reject the commandment of God, that ye may keep your own tradition. 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674066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1410</TotalTime>
  <Words>1358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Halloween is Pagan</vt:lpstr>
      <vt:lpstr>Samhain: The Celtic New Year </vt:lpstr>
      <vt:lpstr>All Saints’ Day and All Soul’s Day</vt:lpstr>
      <vt:lpstr>Necromancy in Scripture </vt:lpstr>
      <vt:lpstr>Costumes </vt:lpstr>
      <vt:lpstr>Why Pumpkins?</vt:lpstr>
      <vt:lpstr>Trick-or-Treat</vt:lpstr>
      <vt:lpstr>Trick-or-Treat</vt:lpstr>
      <vt:lpstr>Scriptures against Halloween</vt:lpstr>
      <vt:lpstr>Scriptures against Halloween</vt:lpstr>
      <vt:lpstr>Scriptures against Halloween</vt:lpstr>
      <vt:lpstr>In Conclusion….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Arianna Palano</dc:creator>
  <cp:lastModifiedBy>Arianna Palano</cp:lastModifiedBy>
  <cp:revision>2</cp:revision>
  <dcterms:created xsi:type="dcterms:W3CDTF">2025-10-09T20:42:09Z</dcterms:created>
  <dcterms:modified xsi:type="dcterms:W3CDTF">2025-10-10T20:12:11Z</dcterms:modified>
</cp:coreProperties>
</file>