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1DC6ABD-215C-4EA8-A483-CEF5B99AB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706" y="679731"/>
            <a:ext cx="3128996" cy="3736540"/>
          </a:xfrm>
        </p:spPr>
        <p:txBody>
          <a:bodyPr>
            <a:normAutofit/>
          </a:bodyPr>
          <a:lstStyle/>
          <a:p>
            <a:r>
              <a:rPr lang="en-US" sz="3400" dirty="0"/>
              <a:t>Commandment or Not?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706" y="4685288"/>
            <a:ext cx="3128996" cy="10357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A Fun Game to Learn God’s Ten Commandments!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62324" y="1"/>
            <a:ext cx="1834788" cy="5777808"/>
            <a:chOff x="329184" y="1"/>
            <a:chExt cx="524256" cy="5777808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9948" y="269324"/>
            <a:ext cx="4587584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Magnifying glass and question mark">
            <a:extLst>
              <a:ext uri="{FF2B5EF4-FFF2-40B4-BE49-F238E27FC236}">
                <a16:creationId xmlns:a16="http://schemas.microsoft.com/office/drawing/2014/main" id="{B9815215-471F-FBC4-5A68-4EED7B71362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074" r="29426"/>
          <a:stretch>
            <a:fillRect/>
          </a:stretch>
        </p:blipFill>
        <p:spPr>
          <a:xfrm>
            <a:off x="4456172" y="557360"/>
            <a:ext cx="3755136" cy="56327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43000" y="1293338"/>
            <a:ext cx="6858000" cy="32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200" b="1"/>
            </a:pPr>
            <a:r>
              <a:rPr lang="en-US" sz="6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"Do not lie (bear false witness)"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5514052"/>
            <a:ext cx="6858000" cy="65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  <a:defRPr sz="2000" i="1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Think first... is it a commandment?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14400" y="4114800"/>
            <a:ext cx="571989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  <a:defRPr sz="2400" b="1"/>
            </a:pPr>
            <a:r>
              <a:rPr lang="en-US" sz="2400" dirty="0"/>
              <a:t>✅ YES – This is a commandment from God!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43000" y="1293338"/>
            <a:ext cx="6858000" cy="32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200" b="1"/>
            </a:pPr>
            <a:r>
              <a:rPr lang="en-US" sz="6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"You shall not covet"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5514052"/>
            <a:ext cx="6858000" cy="65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  <a:defRPr sz="2000" i="1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Think first... is it a commandment?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14400" y="4114800"/>
            <a:ext cx="571989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  <a:defRPr sz="2400" b="1"/>
            </a:pPr>
            <a:r>
              <a:rPr lang="en-US" sz="2400" dirty="0"/>
              <a:t>✅ YES – This is a commandment from God!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43000" y="1293338"/>
            <a:ext cx="6858000" cy="32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200" b="1"/>
            </a:pPr>
            <a:r>
              <a:rPr lang="en-US" sz="6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"Honor your father and your mother"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5514052"/>
            <a:ext cx="6858000" cy="65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  <a:defRPr sz="2000" i="1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Think first... is it a commandment?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14400" y="4114800"/>
            <a:ext cx="571989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  <a:defRPr sz="2400" b="1"/>
            </a:pPr>
            <a:r>
              <a:rPr lang="en-US" sz="2400" dirty="0"/>
              <a:t>✅ YES – This is a commandment from God!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43000" y="1293338"/>
            <a:ext cx="6858000" cy="32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200" b="1"/>
            </a:pPr>
            <a:r>
              <a:rPr lang="en-US" sz="6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"Brush your teeth every morning"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5514052"/>
            <a:ext cx="6858000" cy="65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  <a:defRPr sz="2000" i="1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Think first... is it a commandment?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14400" y="4114800"/>
            <a:ext cx="671946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  <a:defRPr sz="2400" b="1"/>
            </a:pPr>
            <a:r>
              <a:rPr lang="en-US" sz="2400" dirty="0"/>
              <a:t>❌ NO – This is not one of the Ten Commandments.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43000" y="1293338"/>
            <a:ext cx="6858000" cy="32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200" b="1"/>
            </a:pPr>
            <a:r>
              <a:rPr lang="en-US" sz="6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"You shall not steal"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5514052"/>
            <a:ext cx="6858000" cy="65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  <a:defRPr sz="2000" i="1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Think first... is it a commandment?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14400" y="4114800"/>
            <a:ext cx="571989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  <a:defRPr sz="2400" b="1"/>
            </a:pPr>
            <a:r>
              <a:rPr lang="en-US" sz="2400" dirty="0"/>
              <a:t>✅ YES – This is a commandment from God!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43000" y="1293338"/>
            <a:ext cx="6858000" cy="32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200" b="1"/>
            </a:pPr>
            <a:r>
              <a:rPr lang="en-US" sz="6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"Be kind to animals"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5514052"/>
            <a:ext cx="6858000" cy="65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  <a:defRPr sz="2000" i="1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Think first... is it a commandment?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14400" y="4114800"/>
            <a:ext cx="671946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  <a:defRPr sz="2400" b="1"/>
            </a:pPr>
            <a:r>
              <a:rPr lang="en-US" sz="2400" dirty="0"/>
              <a:t>❌ NO – This is not one of the Ten Commandments.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43000" y="1293338"/>
            <a:ext cx="6858000" cy="32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200" b="1"/>
            </a:pPr>
            <a:r>
              <a:rPr lang="en-US" sz="6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"You shall not make idols"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5514052"/>
            <a:ext cx="6858000" cy="65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  <a:defRPr sz="2000" i="1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Think first... is it a commandment?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14400" y="4114800"/>
            <a:ext cx="571989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  <a:defRPr sz="2400" b="1"/>
            </a:pPr>
            <a:r>
              <a:rPr lang="en-US" sz="2400" dirty="0"/>
              <a:t>✅ YES – This is a commandment from God!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43000" y="1293338"/>
            <a:ext cx="6858000" cy="32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200" b="1"/>
            </a:pPr>
            <a:r>
              <a:rPr lang="en-US" sz="6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"Eat your vegetables"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5514052"/>
            <a:ext cx="6858000" cy="65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  <a:defRPr sz="2000" i="1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Think first... is it a commandment?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14400" y="4114800"/>
            <a:ext cx="671946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  <a:defRPr sz="2400" b="1"/>
            </a:pPr>
            <a:r>
              <a:rPr lang="en-US" sz="2400" dirty="0"/>
              <a:t>❌ NO – This is not one of the Ten Commandments.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43000" y="1293338"/>
            <a:ext cx="6858000" cy="32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200" b="1"/>
            </a:pPr>
            <a:r>
              <a:rPr lang="en-US" sz="6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"Remember the Sabbath Day"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5514052"/>
            <a:ext cx="6858000" cy="65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  <a:defRPr sz="2000" i="1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Think first... is it a commandment?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14400" y="4114800"/>
            <a:ext cx="571989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  <a:defRPr sz="2400" b="1"/>
            </a:pPr>
            <a:r>
              <a:rPr lang="en-US" sz="2400" dirty="0"/>
              <a:t>✅ YES – This is a commandment from God!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43000" y="1293338"/>
            <a:ext cx="6858000" cy="32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200" b="1"/>
            </a:pPr>
            <a:r>
              <a:rPr lang="en-US" sz="6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"Always do your homework"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5514052"/>
            <a:ext cx="6858000" cy="65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  <a:defRPr sz="2000" i="1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Think first... is it a commandment?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14400" y="4114800"/>
            <a:ext cx="671946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  <a:defRPr sz="2400" b="1"/>
            </a:pPr>
            <a:r>
              <a:rPr lang="en-US" sz="2400" dirty="0"/>
              <a:t>❌ NO – This is not one of the Ten Commandments.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267</Words>
  <Application>Microsoft Macintosh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Commandment or Not?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Commandment or Not?</dc:title>
  <dc:subject/>
  <dc:creator/>
  <cp:keywords/>
  <dc:description>generated using python-pptx</dc:description>
  <cp:lastModifiedBy>apalano624@gmail.com</cp:lastModifiedBy>
  <cp:revision>3</cp:revision>
  <dcterms:created xsi:type="dcterms:W3CDTF">2013-01-27T09:14:16Z</dcterms:created>
  <dcterms:modified xsi:type="dcterms:W3CDTF">2025-06-14T01:43:09Z</dcterms:modified>
  <cp:category/>
</cp:coreProperties>
</file>