
<file path=[Content_Types].xml><?xml version="1.0" encoding="utf-8"?>
<Types xmlns="http://schemas.openxmlformats.org/package/2006/content-types">
  <Default Extension="jpeg" ContentType="image/jpeg"/>
  <Default Extension="jpg" ContentType="image/jpeg"/>
  <Default Extension="jpg!d"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4"/>
    <p:restoredTop sz="96327"/>
  </p:normalViewPr>
  <p:slideViewPr>
    <p:cSldViewPr snapToGrid="0">
      <p:cViewPr varScale="1">
        <p:scale>
          <a:sx n="119" d="100"/>
          <a:sy n="119" d="100"/>
        </p:scale>
        <p:origin x="21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0D3C2-1F47-4F46-BF60-83D8A37B6AC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0517BA7-907C-401A-8895-0F47A3B3F68C}">
      <dgm:prSet/>
      <dgm:spPr/>
      <dgm:t>
        <a:bodyPr/>
        <a:lstStyle/>
        <a:p>
          <a:r>
            <a:rPr lang="en-US" baseline="0"/>
            <a:t>Hebrews 13:15-16 </a:t>
          </a:r>
          <a:r>
            <a:rPr lang="en-US" b="0" i="0" baseline="0"/>
            <a:t>By him therefore let us offer the SACRIFICE </a:t>
          </a:r>
          <a:r>
            <a:rPr lang="en-US" baseline="0"/>
            <a:t>OF </a:t>
          </a:r>
          <a:r>
            <a:rPr lang="en-US" b="0" i="0" baseline="0"/>
            <a:t>PRAISE to God CONTINUALLY, that is, THE FRUIT OF OUR LIPS giving thanks to his name. But TO DO GOOD and TO COMMUNICATE forget not: for WITH SUCH SACRIFICES GOD IS WELL PLEASED.</a:t>
          </a:r>
          <a:endParaRPr lang="en-US"/>
        </a:p>
      </dgm:t>
    </dgm:pt>
    <dgm:pt modelId="{86300C42-6B83-40DD-A31B-DDADC194BDF7}" type="parTrans" cxnId="{101970EB-FE64-49C0-AA2F-9A6BAD640651}">
      <dgm:prSet/>
      <dgm:spPr/>
      <dgm:t>
        <a:bodyPr/>
        <a:lstStyle/>
        <a:p>
          <a:endParaRPr lang="en-US"/>
        </a:p>
      </dgm:t>
    </dgm:pt>
    <dgm:pt modelId="{999FB1C7-2E44-4A4D-B42A-45C0453B21D0}" type="sibTrans" cxnId="{101970EB-FE64-49C0-AA2F-9A6BAD640651}">
      <dgm:prSet/>
      <dgm:spPr/>
      <dgm:t>
        <a:bodyPr/>
        <a:lstStyle/>
        <a:p>
          <a:endParaRPr lang="en-US"/>
        </a:p>
      </dgm:t>
    </dgm:pt>
    <dgm:pt modelId="{B6AF0071-9F53-4BA9-A806-BF177BE7E879}">
      <dgm:prSet/>
      <dgm:spPr/>
      <dgm:t>
        <a:bodyPr/>
        <a:lstStyle/>
        <a:p>
          <a:r>
            <a:rPr lang="en-US" baseline="0"/>
            <a:t>Hosea 14:2 </a:t>
          </a:r>
          <a:r>
            <a:rPr lang="en-US" b="0" i="0" baseline="0"/>
            <a:t>Take with you words, and turn to the Lord: say unto him, Take away all iniquity, and receive us graciously: </a:t>
          </a:r>
          <a:r>
            <a:rPr lang="en-US" baseline="0"/>
            <a:t>SO WILL WE RENDER THE CALVES (SACRIFICES) OF OUR LIPS.</a:t>
          </a:r>
          <a:endParaRPr lang="en-US"/>
        </a:p>
      </dgm:t>
    </dgm:pt>
    <dgm:pt modelId="{EA18323F-489D-4739-AC1F-8C15DD3C134D}" type="parTrans" cxnId="{E13F170F-06AC-4B2B-9E32-FB850CA2782F}">
      <dgm:prSet/>
      <dgm:spPr/>
      <dgm:t>
        <a:bodyPr/>
        <a:lstStyle/>
        <a:p>
          <a:endParaRPr lang="en-US"/>
        </a:p>
      </dgm:t>
    </dgm:pt>
    <dgm:pt modelId="{C88B12E6-9E00-4DB1-A5DD-C378B94603B9}" type="sibTrans" cxnId="{E13F170F-06AC-4B2B-9E32-FB850CA2782F}">
      <dgm:prSet/>
      <dgm:spPr/>
      <dgm:t>
        <a:bodyPr/>
        <a:lstStyle/>
        <a:p>
          <a:endParaRPr lang="en-US"/>
        </a:p>
      </dgm:t>
    </dgm:pt>
    <dgm:pt modelId="{2784EAFB-DD3D-4A4F-B6DA-0B6D83FCADB5}">
      <dgm:prSet/>
      <dgm:spPr/>
      <dgm:t>
        <a:bodyPr/>
        <a:lstStyle/>
        <a:p>
          <a:r>
            <a:rPr lang="en-US" b="0" i="0" baseline="0"/>
            <a:t>Leviticus 2:13 And EVERY OBLATION of thy meat offering SHALT THOU SEASON WITH SALT; NEITHER SHALT THOU SUFFER THE SALT OF THE COVENANT of thy God !!to be lacking!! from thy meat offering: WITH ALL THINE OFFERINGS THOU SHALT OFFER SALT.</a:t>
          </a:r>
          <a:endParaRPr lang="en-US"/>
        </a:p>
      </dgm:t>
    </dgm:pt>
    <dgm:pt modelId="{154DDCBC-D89F-47D8-A560-556554562F78}" type="parTrans" cxnId="{79338F3E-E979-4EE3-A138-3E583C8A3009}">
      <dgm:prSet/>
      <dgm:spPr/>
      <dgm:t>
        <a:bodyPr/>
        <a:lstStyle/>
        <a:p>
          <a:endParaRPr lang="en-US"/>
        </a:p>
      </dgm:t>
    </dgm:pt>
    <dgm:pt modelId="{26D0A7E4-D855-4AB9-BA0D-71D2E1F07326}" type="sibTrans" cxnId="{79338F3E-E979-4EE3-A138-3E583C8A3009}">
      <dgm:prSet/>
      <dgm:spPr/>
      <dgm:t>
        <a:bodyPr/>
        <a:lstStyle/>
        <a:p>
          <a:endParaRPr lang="en-US"/>
        </a:p>
      </dgm:t>
    </dgm:pt>
    <dgm:pt modelId="{BE1E6B81-0291-4B0A-AA32-DC56AEFA1CFB}">
      <dgm:prSet/>
      <dgm:spPr/>
      <dgm:t>
        <a:bodyPr/>
        <a:lstStyle/>
        <a:p>
          <a:r>
            <a:rPr lang="en-US" baseline="0"/>
            <a:t>Colossians 4:6 </a:t>
          </a:r>
          <a:r>
            <a:rPr lang="en-US" b="0" i="0" baseline="0"/>
            <a:t>Let YOUR SPEECH be always with GRACE, SEASONED WITH SALT, that ye may know how ye ought to answer every man.</a:t>
          </a:r>
          <a:endParaRPr lang="en-US"/>
        </a:p>
      </dgm:t>
    </dgm:pt>
    <dgm:pt modelId="{11FD5CCE-F912-44B4-985F-C77CF7AC2E99}" type="parTrans" cxnId="{AAA40365-1578-402B-A43B-14A266FE7157}">
      <dgm:prSet/>
      <dgm:spPr/>
      <dgm:t>
        <a:bodyPr/>
        <a:lstStyle/>
        <a:p>
          <a:endParaRPr lang="en-US"/>
        </a:p>
      </dgm:t>
    </dgm:pt>
    <dgm:pt modelId="{75A1D137-28B3-4417-BBCA-64200F3BB322}" type="sibTrans" cxnId="{AAA40365-1578-402B-A43B-14A266FE7157}">
      <dgm:prSet/>
      <dgm:spPr/>
      <dgm:t>
        <a:bodyPr/>
        <a:lstStyle/>
        <a:p>
          <a:endParaRPr lang="en-US"/>
        </a:p>
      </dgm:t>
    </dgm:pt>
    <dgm:pt modelId="{A61F1DB4-FB2A-B243-9BF9-5E44BEA2C0CD}" type="pres">
      <dgm:prSet presAssocID="{99F0D3C2-1F47-4F46-BF60-83D8A37B6AC6}" presName="outerComposite" presStyleCnt="0">
        <dgm:presLayoutVars>
          <dgm:chMax val="5"/>
          <dgm:dir/>
          <dgm:resizeHandles val="exact"/>
        </dgm:presLayoutVars>
      </dgm:prSet>
      <dgm:spPr/>
    </dgm:pt>
    <dgm:pt modelId="{B1291282-736A-E748-AFD0-67AAEF9DEEBE}" type="pres">
      <dgm:prSet presAssocID="{99F0D3C2-1F47-4F46-BF60-83D8A37B6AC6}" presName="dummyMaxCanvas" presStyleCnt="0">
        <dgm:presLayoutVars/>
      </dgm:prSet>
      <dgm:spPr/>
    </dgm:pt>
    <dgm:pt modelId="{8774525E-4C24-B64C-BAE4-7BEF354F2FF5}" type="pres">
      <dgm:prSet presAssocID="{99F0D3C2-1F47-4F46-BF60-83D8A37B6AC6}" presName="FourNodes_1" presStyleLbl="node1" presStyleIdx="0" presStyleCnt="4">
        <dgm:presLayoutVars>
          <dgm:bulletEnabled val="1"/>
        </dgm:presLayoutVars>
      </dgm:prSet>
      <dgm:spPr/>
    </dgm:pt>
    <dgm:pt modelId="{C9A63E6A-D679-7A45-BDFB-B729D4FEE299}" type="pres">
      <dgm:prSet presAssocID="{99F0D3C2-1F47-4F46-BF60-83D8A37B6AC6}" presName="FourNodes_2" presStyleLbl="node1" presStyleIdx="1" presStyleCnt="4">
        <dgm:presLayoutVars>
          <dgm:bulletEnabled val="1"/>
        </dgm:presLayoutVars>
      </dgm:prSet>
      <dgm:spPr/>
    </dgm:pt>
    <dgm:pt modelId="{04C7180E-FFEF-BE48-AAE0-0ACACE1272AD}" type="pres">
      <dgm:prSet presAssocID="{99F0D3C2-1F47-4F46-BF60-83D8A37B6AC6}" presName="FourNodes_3" presStyleLbl="node1" presStyleIdx="2" presStyleCnt="4">
        <dgm:presLayoutVars>
          <dgm:bulletEnabled val="1"/>
        </dgm:presLayoutVars>
      </dgm:prSet>
      <dgm:spPr/>
    </dgm:pt>
    <dgm:pt modelId="{4A50509C-5ADD-6045-A8F3-004679E38878}" type="pres">
      <dgm:prSet presAssocID="{99F0D3C2-1F47-4F46-BF60-83D8A37B6AC6}" presName="FourNodes_4" presStyleLbl="node1" presStyleIdx="3" presStyleCnt="4">
        <dgm:presLayoutVars>
          <dgm:bulletEnabled val="1"/>
        </dgm:presLayoutVars>
      </dgm:prSet>
      <dgm:spPr/>
    </dgm:pt>
    <dgm:pt modelId="{848D4BAF-6AD8-3649-88CE-3B426CF8C4EC}" type="pres">
      <dgm:prSet presAssocID="{99F0D3C2-1F47-4F46-BF60-83D8A37B6AC6}" presName="FourConn_1-2" presStyleLbl="fgAccFollowNode1" presStyleIdx="0" presStyleCnt="3">
        <dgm:presLayoutVars>
          <dgm:bulletEnabled val="1"/>
        </dgm:presLayoutVars>
      </dgm:prSet>
      <dgm:spPr/>
    </dgm:pt>
    <dgm:pt modelId="{F1686FED-6754-BD4C-A54C-0AB473FBA324}" type="pres">
      <dgm:prSet presAssocID="{99F0D3C2-1F47-4F46-BF60-83D8A37B6AC6}" presName="FourConn_2-3" presStyleLbl="fgAccFollowNode1" presStyleIdx="1" presStyleCnt="3">
        <dgm:presLayoutVars>
          <dgm:bulletEnabled val="1"/>
        </dgm:presLayoutVars>
      </dgm:prSet>
      <dgm:spPr/>
    </dgm:pt>
    <dgm:pt modelId="{550A8D8D-B47D-ED44-8E57-15E49419122E}" type="pres">
      <dgm:prSet presAssocID="{99F0D3C2-1F47-4F46-BF60-83D8A37B6AC6}" presName="FourConn_3-4" presStyleLbl="fgAccFollowNode1" presStyleIdx="2" presStyleCnt="3">
        <dgm:presLayoutVars>
          <dgm:bulletEnabled val="1"/>
        </dgm:presLayoutVars>
      </dgm:prSet>
      <dgm:spPr/>
    </dgm:pt>
    <dgm:pt modelId="{2D42B7FC-3D05-1D4B-8D34-B12B4E12A367}" type="pres">
      <dgm:prSet presAssocID="{99F0D3C2-1F47-4F46-BF60-83D8A37B6AC6}" presName="FourNodes_1_text" presStyleLbl="node1" presStyleIdx="3" presStyleCnt="4">
        <dgm:presLayoutVars>
          <dgm:bulletEnabled val="1"/>
        </dgm:presLayoutVars>
      </dgm:prSet>
      <dgm:spPr/>
    </dgm:pt>
    <dgm:pt modelId="{38708BCA-3FFC-3642-B758-872A0437A307}" type="pres">
      <dgm:prSet presAssocID="{99F0D3C2-1F47-4F46-BF60-83D8A37B6AC6}" presName="FourNodes_2_text" presStyleLbl="node1" presStyleIdx="3" presStyleCnt="4">
        <dgm:presLayoutVars>
          <dgm:bulletEnabled val="1"/>
        </dgm:presLayoutVars>
      </dgm:prSet>
      <dgm:spPr/>
    </dgm:pt>
    <dgm:pt modelId="{094E11E0-59D2-2F43-9696-E84D424E4AE4}" type="pres">
      <dgm:prSet presAssocID="{99F0D3C2-1F47-4F46-BF60-83D8A37B6AC6}" presName="FourNodes_3_text" presStyleLbl="node1" presStyleIdx="3" presStyleCnt="4">
        <dgm:presLayoutVars>
          <dgm:bulletEnabled val="1"/>
        </dgm:presLayoutVars>
      </dgm:prSet>
      <dgm:spPr/>
    </dgm:pt>
    <dgm:pt modelId="{0A61CC3D-A233-404E-BC6F-3F1F56F61DD7}" type="pres">
      <dgm:prSet presAssocID="{99F0D3C2-1F47-4F46-BF60-83D8A37B6AC6}" presName="FourNodes_4_text" presStyleLbl="node1" presStyleIdx="3" presStyleCnt="4">
        <dgm:presLayoutVars>
          <dgm:bulletEnabled val="1"/>
        </dgm:presLayoutVars>
      </dgm:prSet>
      <dgm:spPr/>
    </dgm:pt>
  </dgm:ptLst>
  <dgm:cxnLst>
    <dgm:cxn modelId="{E13F170F-06AC-4B2B-9E32-FB850CA2782F}" srcId="{99F0D3C2-1F47-4F46-BF60-83D8A37B6AC6}" destId="{B6AF0071-9F53-4BA9-A806-BF177BE7E879}" srcOrd="1" destOrd="0" parTransId="{EA18323F-489D-4739-AC1F-8C15DD3C134D}" sibTransId="{C88B12E6-9E00-4DB1-A5DD-C378B94603B9}"/>
    <dgm:cxn modelId="{45964029-073D-DE4A-B914-C3333E6276C2}" type="presOf" srcId="{B6AF0071-9F53-4BA9-A806-BF177BE7E879}" destId="{C9A63E6A-D679-7A45-BDFB-B729D4FEE299}" srcOrd="0" destOrd="0" presId="urn:microsoft.com/office/officeart/2005/8/layout/vProcess5"/>
    <dgm:cxn modelId="{B456E032-A4E9-CD4F-9C33-34CC3A84B6EF}" type="presOf" srcId="{BE1E6B81-0291-4B0A-AA32-DC56AEFA1CFB}" destId="{0A61CC3D-A233-404E-BC6F-3F1F56F61DD7}" srcOrd="1" destOrd="0" presId="urn:microsoft.com/office/officeart/2005/8/layout/vProcess5"/>
    <dgm:cxn modelId="{18053839-E798-3949-B20C-48226DB44714}" type="presOf" srcId="{B6AF0071-9F53-4BA9-A806-BF177BE7E879}" destId="{38708BCA-3FFC-3642-B758-872A0437A307}" srcOrd="1" destOrd="0" presId="urn:microsoft.com/office/officeart/2005/8/layout/vProcess5"/>
    <dgm:cxn modelId="{79338F3E-E979-4EE3-A138-3E583C8A3009}" srcId="{99F0D3C2-1F47-4F46-BF60-83D8A37B6AC6}" destId="{2784EAFB-DD3D-4A4F-B6DA-0B6D83FCADB5}" srcOrd="2" destOrd="0" parTransId="{154DDCBC-D89F-47D8-A560-556554562F78}" sibTransId="{26D0A7E4-D855-4AB9-BA0D-71D2E1F07326}"/>
    <dgm:cxn modelId="{AAA40365-1578-402B-A43B-14A266FE7157}" srcId="{99F0D3C2-1F47-4F46-BF60-83D8A37B6AC6}" destId="{BE1E6B81-0291-4B0A-AA32-DC56AEFA1CFB}" srcOrd="3" destOrd="0" parTransId="{11FD5CCE-F912-44B4-985F-C77CF7AC2E99}" sibTransId="{75A1D137-28B3-4417-BBCA-64200F3BB322}"/>
    <dgm:cxn modelId="{711F0F6C-E751-F547-9957-0A2868F91BA6}" type="presOf" srcId="{20517BA7-907C-401A-8895-0F47A3B3F68C}" destId="{2D42B7FC-3D05-1D4B-8D34-B12B4E12A367}" srcOrd="1" destOrd="0" presId="urn:microsoft.com/office/officeart/2005/8/layout/vProcess5"/>
    <dgm:cxn modelId="{C4A30CA2-84A4-464D-A234-75BC247321C8}" type="presOf" srcId="{BE1E6B81-0291-4B0A-AA32-DC56AEFA1CFB}" destId="{4A50509C-5ADD-6045-A8F3-004679E38878}" srcOrd="0" destOrd="0" presId="urn:microsoft.com/office/officeart/2005/8/layout/vProcess5"/>
    <dgm:cxn modelId="{F0CF13A3-3123-4145-A73B-0B93BC711934}" type="presOf" srcId="{999FB1C7-2E44-4A4D-B42A-45C0453B21D0}" destId="{848D4BAF-6AD8-3649-88CE-3B426CF8C4EC}" srcOrd="0" destOrd="0" presId="urn:microsoft.com/office/officeart/2005/8/layout/vProcess5"/>
    <dgm:cxn modelId="{145199A6-575E-074E-A7E8-049060FB8D83}" type="presOf" srcId="{99F0D3C2-1F47-4F46-BF60-83D8A37B6AC6}" destId="{A61F1DB4-FB2A-B243-9BF9-5E44BEA2C0CD}" srcOrd="0" destOrd="0" presId="urn:microsoft.com/office/officeart/2005/8/layout/vProcess5"/>
    <dgm:cxn modelId="{7BF350AB-4D41-7549-9877-CE086EC8CC01}" type="presOf" srcId="{2784EAFB-DD3D-4A4F-B6DA-0B6D83FCADB5}" destId="{094E11E0-59D2-2F43-9696-E84D424E4AE4}" srcOrd="1" destOrd="0" presId="urn:microsoft.com/office/officeart/2005/8/layout/vProcess5"/>
    <dgm:cxn modelId="{1E8A06B3-C7FD-3741-AF9C-D0B56B768BC8}" type="presOf" srcId="{C88B12E6-9E00-4DB1-A5DD-C378B94603B9}" destId="{F1686FED-6754-BD4C-A54C-0AB473FBA324}" srcOrd="0" destOrd="0" presId="urn:microsoft.com/office/officeart/2005/8/layout/vProcess5"/>
    <dgm:cxn modelId="{3FCB94D0-77BB-5046-8B1B-E32A8D618A4D}" type="presOf" srcId="{20517BA7-907C-401A-8895-0F47A3B3F68C}" destId="{8774525E-4C24-B64C-BAE4-7BEF354F2FF5}" srcOrd="0" destOrd="0" presId="urn:microsoft.com/office/officeart/2005/8/layout/vProcess5"/>
    <dgm:cxn modelId="{057D80DB-1BA7-E345-B237-822E2E401AA5}" type="presOf" srcId="{26D0A7E4-D855-4AB9-BA0D-71D2E1F07326}" destId="{550A8D8D-B47D-ED44-8E57-15E49419122E}" srcOrd="0" destOrd="0" presId="urn:microsoft.com/office/officeart/2005/8/layout/vProcess5"/>
    <dgm:cxn modelId="{B436B5EA-3C91-EA41-82CF-B2034962697D}" type="presOf" srcId="{2784EAFB-DD3D-4A4F-B6DA-0B6D83FCADB5}" destId="{04C7180E-FFEF-BE48-AAE0-0ACACE1272AD}" srcOrd="0" destOrd="0" presId="urn:microsoft.com/office/officeart/2005/8/layout/vProcess5"/>
    <dgm:cxn modelId="{101970EB-FE64-49C0-AA2F-9A6BAD640651}" srcId="{99F0D3C2-1F47-4F46-BF60-83D8A37B6AC6}" destId="{20517BA7-907C-401A-8895-0F47A3B3F68C}" srcOrd="0" destOrd="0" parTransId="{86300C42-6B83-40DD-A31B-DDADC194BDF7}" sibTransId="{999FB1C7-2E44-4A4D-B42A-45C0453B21D0}"/>
    <dgm:cxn modelId="{A23F0AEE-4C56-9C45-A25C-A507C6C6B611}" type="presParOf" srcId="{A61F1DB4-FB2A-B243-9BF9-5E44BEA2C0CD}" destId="{B1291282-736A-E748-AFD0-67AAEF9DEEBE}" srcOrd="0" destOrd="0" presId="urn:microsoft.com/office/officeart/2005/8/layout/vProcess5"/>
    <dgm:cxn modelId="{DC020FF1-4490-1A4B-8D02-DD5D6FF9A60F}" type="presParOf" srcId="{A61F1DB4-FB2A-B243-9BF9-5E44BEA2C0CD}" destId="{8774525E-4C24-B64C-BAE4-7BEF354F2FF5}" srcOrd="1" destOrd="0" presId="urn:microsoft.com/office/officeart/2005/8/layout/vProcess5"/>
    <dgm:cxn modelId="{EEEDDA41-0A94-7848-9DF6-BA54A225453B}" type="presParOf" srcId="{A61F1DB4-FB2A-B243-9BF9-5E44BEA2C0CD}" destId="{C9A63E6A-D679-7A45-BDFB-B729D4FEE299}" srcOrd="2" destOrd="0" presId="urn:microsoft.com/office/officeart/2005/8/layout/vProcess5"/>
    <dgm:cxn modelId="{67170C60-A768-0748-90DE-2D62C23BB8C3}" type="presParOf" srcId="{A61F1DB4-FB2A-B243-9BF9-5E44BEA2C0CD}" destId="{04C7180E-FFEF-BE48-AAE0-0ACACE1272AD}" srcOrd="3" destOrd="0" presId="urn:microsoft.com/office/officeart/2005/8/layout/vProcess5"/>
    <dgm:cxn modelId="{052E6473-A6BF-B844-8599-FD1F826E8277}" type="presParOf" srcId="{A61F1DB4-FB2A-B243-9BF9-5E44BEA2C0CD}" destId="{4A50509C-5ADD-6045-A8F3-004679E38878}" srcOrd="4" destOrd="0" presId="urn:microsoft.com/office/officeart/2005/8/layout/vProcess5"/>
    <dgm:cxn modelId="{D1DA9EB5-D630-9A4D-A7EA-992BBF794629}" type="presParOf" srcId="{A61F1DB4-FB2A-B243-9BF9-5E44BEA2C0CD}" destId="{848D4BAF-6AD8-3649-88CE-3B426CF8C4EC}" srcOrd="5" destOrd="0" presId="urn:microsoft.com/office/officeart/2005/8/layout/vProcess5"/>
    <dgm:cxn modelId="{C4847116-499F-904C-9648-69EA0B808351}" type="presParOf" srcId="{A61F1DB4-FB2A-B243-9BF9-5E44BEA2C0CD}" destId="{F1686FED-6754-BD4C-A54C-0AB473FBA324}" srcOrd="6" destOrd="0" presId="urn:microsoft.com/office/officeart/2005/8/layout/vProcess5"/>
    <dgm:cxn modelId="{85382DF6-4066-2E4B-99E3-FB1F6C9C459B}" type="presParOf" srcId="{A61F1DB4-FB2A-B243-9BF9-5E44BEA2C0CD}" destId="{550A8D8D-B47D-ED44-8E57-15E49419122E}" srcOrd="7" destOrd="0" presId="urn:microsoft.com/office/officeart/2005/8/layout/vProcess5"/>
    <dgm:cxn modelId="{0EA0DBBF-AB61-684A-BF29-0AC52C3920BE}" type="presParOf" srcId="{A61F1DB4-FB2A-B243-9BF9-5E44BEA2C0CD}" destId="{2D42B7FC-3D05-1D4B-8D34-B12B4E12A367}" srcOrd="8" destOrd="0" presId="urn:microsoft.com/office/officeart/2005/8/layout/vProcess5"/>
    <dgm:cxn modelId="{CAB9ECE7-3529-6747-A21C-E8AFCC8DCDB2}" type="presParOf" srcId="{A61F1DB4-FB2A-B243-9BF9-5E44BEA2C0CD}" destId="{38708BCA-3FFC-3642-B758-872A0437A307}" srcOrd="9" destOrd="0" presId="urn:microsoft.com/office/officeart/2005/8/layout/vProcess5"/>
    <dgm:cxn modelId="{B17B8A6F-F706-BD4D-86FC-F58BF7D7AACF}" type="presParOf" srcId="{A61F1DB4-FB2A-B243-9BF9-5E44BEA2C0CD}" destId="{094E11E0-59D2-2F43-9696-E84D424E4AE4}" srcOrd="10" destOrd="0" presId="urn:microsoft.com/office/officeart/2005/8/layout/vProcess5"/>
    <dgm:cxn modelId="{2A96E6BD-7817-C645-803A-B3F8A19F3B27}" type="presParOf" srcId="{A61F1DB4-FB2A-B243-9BF9-5E44BEA2C0CD}" destId="{0A61CC3D-A233-404E-BC6F-3F1F56F61DD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AD33A-A006-42FD-BA42-0F02A7842CE5}"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6D97C66F-78BE-4636-A04A-2EB6ECD398DA}">
      <dgm:prSet/>
      <dgm:spPr/>
      <dgm:t>
        <a:bodyPr/>
        <a:lstStyle/>
        <a:p>
          <a:r>
            <a:rPr lang="en-US" baseline="0" dirty="0"/>
            <a:t>Corrupt communication is the opposite of sacrifice of communication, as we saw in those verses it’s people lying about the word of God preaching from their vain imaginations and telling their neighbors they’ll have peace even though they walk according to the dictates of their own heart. No salt, no conviction, nothing useful or edifying to lead one to repent from their sins but instead tolerating them, being complacent, even promoting lies that they should be abhorring. Which we see in especially in the Christian churches, even with the Torah movement they still have a similar mindset to the Christians just in a different way!</a:t>
          </a:r>
          <a:endParaRPr lang="en-US" dirty="0"/>
        </a:p>
      </dgm:t>
    </dgm:pt>
    <dgm:pt modelId="{4A183FA4-AA8A-479D-A20C-1B425FE838C8}" type="parTrans" cxnId="{363828D3-74E7-488B-B5DF-8B3B25E9286D}">
      <dgm:prSet/>
      <dgm:spPr/>
      <dgm:t>
        <a:bodyPr/>
        <a:lstStyle/>
        <a:p>
          <a:endParaRPr lang="en-US"/>
        </a:p>
      </dgm:t>
    </dgm:pt>
    <dgm:pt modelId="{054BBD99-DF96-4E35-9210-B58D22997D0C}" type="sibTrans" cxnId="{363828D3-74E7-488B-B5DF-8B3B25E9286D}">
      <dgm:prSet/>
      <dgm:spPr/>
      <dgm:t>
        <a:bodyPr/>
        <a:lstStyle/>
        <a:p>
          <a:endParaRPr lang="en-US"/>
        </a:p>
      </dgm:t>
    </dgm:pt>
    <dgm:pt modelId="{E59A559B-EC3B-42AC-B7E2-8A2FF0335CA8}">
      <dgm:prSet/>
      <dgm:spPr/>
      <dgm:t>
        <a:bodyPr/>
        <a:lstStyle/>
        <a:p>
          <a:r>
            <a:rPr lang="en-US" baseline="0"/>
            <a:t>Examples of corrupt communication: “Jesus is my Sabbath” “OSAS” “You don’t need to keep the Ten Commandments to be saved/they’ve been done away with” “Faith only” “You can do the feasts wherever and however you want” “Must keep the whole law” “We’re all sinners, God loves us anyways” “Jesus made all foods clean so I can eat whatever I want” the list of lies just goes on and on and on, leading no one to true repentance but instead 2 Thessalonians 2 loving the lie instead of loving the truth that can save them, and if they don’t repent then they’ll be damned.</a:t>
          </a:r>
          <a:endParaRPr lang="en-US"/>
        </a:p>
      </dgm:t>
    </dgm:pt>
    <dgm:pt modelId="{B0BD0A96-1B35-48AC-9649-E021A542DFAD}" type="parTrans" cxnId="{95299651-BACE-4803-B8A0-89B3E7C15167}">
      <dgm:prSet/>
      <dgm:spPr/>
      <dgm:t>
        <a:bodyPr/>
        <a:lstStyle/>
        <a:p>
          <a:endParaRPr lang="en-US"/>
        </a:p>
      </dgm:t>
    </dgm:pt>
    <dgm:pt modelId="{5D19ADD0-4706-4274-A138-8061AAF3A4EA}" type="sibTrans" cxnId="{95299651-BACE-4803-B8A0-89B3E7C15167}">
      <dgm:prSet/>
      <dgm:spPr/>
      <dgm:t>
        <a:bodyPr/>
        <a:lstStyle/>
        <a:p>
          <a:endParaRPr lang="en-US"/>
        </a:p>
      </dgm:t>
    </dgm:pt>
    <dgm:pt modelId="{6628F3A2-8526-F647-9459-62CAED2CB779}" type="pres">
      <dgm:prSet presAssocID="{443AD33A-A006-42FD-BA42-0F02A7842CE5}" presName="hierChild1" presStyleCnt="0">
        <dgm:presLayoutVars>
          <dgm:chPref val="1"/>
          <dgm:dir/>
          <dgm:animOne val="branch"/>
          <dgm:animLvl val="lvl"/>
          <dgm:resizeHandles/>
        </dgm:presLayoutVars>
      </dgm:prSet>
      <dgm:spPr/>
    </dgm:pt>
    <dgm:pt modelId="{94DB13D5-EE78-294E-8F82-B988BDC7605F}" type="pres">
      <dgm:prSet presAssocID="{6D97C66F-78BE-4636-A04A-2EB6ECD398DA}" presName="hierRoot1" presStyleCnt="0"/>
      <dgm:spPr/>
    </dgm:pt>
    <dgm:pt modelId="{C4096A77-9AAA-5146-93ED-98681C07B90F}" type="pres">
      <dgm:prSet presAssocID="{6D97C66F-78BE-4636-A04A-2EB6ECD398DA}" presName="composite" presStyleCnt="0"/>
      <dgm:spPr/>
    </dgm:pt>
    <dgm:pt modelId="{6F32BEF5-C767-FD4F-89F5-BAA2708CC256}" type="pres">
      <dgm:prSet presAssocID="{6D97C66F-78BE-4636-A04A-2EB6ECD398DA}" presName="background" presStyleLbl="node0" presStyleIdx="0" presStyleCnt="2"/>
      <dgm:spPr/>
    </dgm:pt>
    <dgm:pt modelId="{2454D3D9-505D-B745-9478-84E10EA7C472}" type="pres">
      <dgm:prSet presAssocID="{6D97C66F-78BE-4636-A04A-2EB6ECD398DA}" presName="text" presStyleLbl="fgAcc0" presStyleIdx="0" presStyleCnt="2">
        <dgm:presLayoutVars>
          <dgm:chPref val="3"/>
        </dgm:presLayoutVars>
      </dgm:prSet>
      <dgm:spPr/>
    </dgm:pt>
    <dgm:pt modelId="{AED3AABC-D92F-074C-BE19-53A0A724D805}" type="pres">
      <dgm:prSet presAssocID="{6D97C66F-78BE-4636-A04A-2EB6ECD398DA}" presName="hierChild2" presStyleCnt="0"/>
      <dgm:spPr/>
    </dgm:pt>
    <dgm:pt modelId="{0C68F5B6-F5EA-8E43-9D35-AD11C3F0FDE2}" type="pres">
      <dgm:prSet presAssocID="{E59A559B-EC3B-42AC-B7E2-8A2FF0335CA8}" presName="hierRoot1" presStyleCnt="0"/>
      <dgm:spPr/>
    </dgm:pt>
    <dgm:pt modelId="{88F17200-15F6-6C4F-B870-9BE4A2EE47DA}" type="pres">
      <dgm:prSet presAssocID="{E59A559B-EC3B-42AC-B7E2-8A2FF0335CA8}" presName="composite" presStyleCnt="0"/>
      <dgm:spPr/>
    </dgm:pt>
    <dgm:pt modelId="{B9B5B378-0BF8-9A44-A3AF-AA1CB1EED0A3}" type="pres">
      <dgm:prSet presAssocID="{E59A559B-EC3B-42AC-B7E2-8A2FF0335CA8}" presName="background" presStyleLbl="node0" presStyleIdx="1" presStyleCnt="2"/>
      <dgm:spPr/>
    </dgm:pt>
    <dgm:pt modelId="{31E2B805-31D4-4547-9F8C-CF0555561540}" type="pres">
      <dgm:prSet presAssocID="{E59A559B-EC3B-42AC-B7E2-8A2FF0335CA8}" presName="text" presStyleLbl="fgAcc0" presStyleIdx="1" presStyleCnt="2">
        <dgm:presLayoutVars>
          <dgm:chPref val="3"/>
        </dgm:presLayoutVars>
      </dgm:prSet>
      <dgm:spPr/>
    </dgm:pt>
    <dgm:pt modelId="{5FD3DF65-121D-E241-B3BC-D219AE4612BA}" type="pres">
      <dgm:prSet presAssocID="{E59A559B-EC3B-42AC-B7E2-8A2FF0335CA8}" presName="hierChild2" presStyleCnt="0"/>
      <dgm:spPr/>
    </dgm:pt>
  </dgm:ptLst>
  <dgm:cxnLst>
    <dgm:cxn modelId="{95299651-BACE-4803-B8A0-89B3E7C15167}" srcId="{443AD33A-A006-42FD-BA42-0F02A7842CE5}" destId="{E59A559B-EC3B-42AC-B7E2-8A2FF0335CA8}" srcOrd="1" destOrd="0" parTransId="{B0BD0A96-1B35-48AC-9649-E021A542DFAD}" sibTransId="{5D19ADD0-4706-4274-A138-8061AAF3A4EA}"/>
    <dgm:cxn modelId="{A16CAE85-16E5-1B4E-894C-F578333E16BA}" type="presOf" srcId="{E59A559B-EC3B-42AC-B7E2-8A2FF0335CA8}" destId="{31E2B805-31D4-4547-9F8C-CF0555561540}" srcOrd="0" destOrd="0" presId="urn:microsoft.com/office/officeart/2005/8/layout/hierarchy1"/>
    <dgm:cxn modelId="{363828D3-74E7-488B-B5DF-8B3B25E9286D}" srcId="{443AD33A-A006-42FD-BA42-0F02A7842CE5}" destId="{6D97C66F-78BE-4636-A04A-2EB6ECD398DA}" srcOrd="0" destOrd="0" parTransId="{4A183FA4-AA8A-479D-A20C-1B425FE838C8}" sibTransId="{054BBD99-DF96-4E35-9210-B58D22997D0C}"/>
    <dgm:cxn modelId="{7CB4D7DF-85B5-0E4E-A8DF-AEA95321FFDE}" type="presOf" srcId="{443AD33A-A006-42FD-BA42-0F02A7842CE5}" destId="{6628F3A2-8526-F647-9459-62CAED2CB779}" srcOrd="0" destOrd="0" presId="urn:microsoft.com/office/officeart/2005/8/layout/hierarchy1"/>
    <dgm:cxn modelId="{E74E3BE5-AAAC-704D-9D1F-89F739462C86}" type="presOf" srcId="{6D97C66F-78BE-4636-A04A-2EB6ECD398DA}" destId="{2454D3D9-505D-B745-9478-84E10EA7C472}" srcOrd="0" destOrd="0" presId="urn:microsoft.com/office/officeart/2005/8/layout/hierarchy1"/>
    <dgm:cxn modelId="{8A01C6FC-F94B-8643-84FF-EE66E1A6D48D}" type="presParOf" srcId="{6628F3A2-8526-F647-9459-62CAED2CB779}" destId="{94DB13D5-EE78-294E-8F82-B988BDC7605F}" srcOrd="0" destOrd="0" presId="urn:microsoft.com/office/officeart/2005/8/layout/hierarchy1"/>
    <dgm:cxn modelId="{8A5CC3C8-A0BD-D54A-9DFB-2E9AD3F0E459}" type="presParOf" srcId="{94DB13D5-EE78-294E-8F82-B988BDC7605F}" destId="{C4096A77-9AAA-5146-93ED-98681C07B90F}" srcOrd="0" destOrd="0" presId="urn:microsoft.com/office/officeart/2005/8/layout/hierarchy1"/>
    <dgm:cxn modelId="{313CCD54-D32A-434C-883B-4E7B410E79B8}" type="presParOf" srcId="{C4096A77-9AAA-5146-93ED-98681C07B90F}" destId="{6F32BEF5-C767-FD4F-89F5-BAA2708CC256}" srcOrd="0" destOrd="0" presId="urn:microsoft.com/office/officeart/2005/8/layout/hierarchy1"/>
    <dgm:cxn modelId="{F585FC8B-5452-3E47-AF31-E2E4BBC2E90C}" type="presParOf" srcId="{C4096A77-9AAA-5146-93ED-98681C07B90F}" destId="{2454D3D9-505D-B745-9478-84E10EA7C472}" srcOrd="1" destOrd="0" presId="urn:microsoft.com/office/officeart/2005/8/layout/hierarchy1"/>
    <dgm:cxn modelId="{6D0BF249-66B8-B84A-8ED7-DD585266AD52}" type="presParOf" srcId="{94DB13D5-EE78-294E-8F82-B988BDC7605F}" destId="{AED3AABC-D92F-074C-BE19-53A0A724D805}" srcOrd="1" destOrd="0" presId="urn:microsoft.com/office/officeart/2005/8/layout/hierarchy1"/>
    <dgm:cxn modelId="{3A97E3E1-9BC0-B641-A96F-A69CC3DD2823}" type="presParOf" srcId="{6628F3A2-8526-F647-9459-62CAED2CB779}" destId="{0C68F5B6-F5EA-8E43-9D35-AD11C3F0FDE2}" srcOrd="1" destOrd="0" presId="urn:microsoft.com/office/officeart/2005/8/layout/hierarchy1"/>
    <dgm:cxn modelId="{995D9663-9AC6-5549-A5D5-A82E44DB952D}" type="presParOf" srcId="{0C68F5B6-F5EA-8E43-9D35-AD11C3F0FDE2}" destId="{88F17200-15F6-6C4F-B870-9BE4A2EE47DA}" srcOrd="0" destOrd="0" presId="urn:microsoft.com/office/officeart/2005/8/layout/hierarchy1"/>
    <dgm:cxn modelId="{D4EA2C10-12E8-9344-976A-52880941A39F}" type="presParOf" srcId="{88F17200-15F6-6C4F-B870-9BE4A2EE47DA}" destId="{B9B5B378-0BF8-9A44-A3AF-AA1CB1EED0A3}" srcOrd="0" destOrd="0" presId="urn:microsoft.com/office/officeart/2005/8/layout/hierarchy1"/>
    <dgm:cxn modelId="{B55D9E27-71A5-0845-8E59-0A19E4C0A7D8}" type="presParOf" srcId="{88F17200-15F6-6C4F-B870-9BE4A2EE47DA}" destId="{31E2B805-31D4-4547-9F8C-CF0555561540}" srcOrd="1" destOrd="0" presId="urn:microsoft.com/office/officeart/2005/8/layout/hierarchy1"/>
    <dgm:cxn modelId="{1F1DCD56-E2FC-7246-8540-FB4CF91E306F}" type="presParOf" srcId="{0C68F5B6-F5EA-8E43-9D35-AD11C3F0FDE2}" destId="{5FD3DF65-121D-E241-B3BC-D219AE4612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4525E-4C24-B64C-BAE4-7BEF354F2FF5}">
      <dsp:nvSpPr>
        <dsp:cNvPr id="0" name=""/>
        <dsp:cNvSpPr/>
      </dsp:nvSpPr>
      <dsp:spPr>
        <a:xfrm>
          <a:off x="0" y="0"/>
          <a:ext cx="7680960" cy="787908"/>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baseline="0"/>
            <a:t>Hebrews 13:15-16 </a:t>
          </a:r>
          <a:r>
            <a:rPr lang="en-US" sz="1300" b="0" i="0" kern="1200" baseline="0"/>
            <a:t>By him therefore let us offer the SACRIFICE </a:t>
          </a:r>
          <a:r>
            <a:rPr lang="en-US" sz="1300" kern="1200" baseline="0"/>
            <a:t>OF </a:t>
          </a:r>
          <a:r>
            <a:rPr lang="en-US" sz="1300" b="0" i="0" kern="1200" baseline="0"/>
            <a:t>PRAISE to God CONTINUALLY, that is, THE FRUIT OF OUR LIPS giving thanks to his name. But TO DO GOOD and TO COMMUNICATE forget not: for WITH SUCH SACRIFICES GOD IS WELL PLEASED.</a:t>
          </a:r>
          <a:endParaRPr lang="en-US" sz="1300" kern="1200"/>
        </a:p>
      </dsp:txBody>
      <dsp:txXfrm>
        <a:off x="23077" y="23077"/>
        <a:ext cx="6764167" cy="741754"/>
      </dsp:txXfrm>
    </dsp:sp>
    <dsp:sp modelId="{C9A63E6A-D679-7A45-BDFB-B729D4FEE299}">
      <dsp:nvSpPr>
        <dsp:cNvPr id="0" name=""/>
        <dsp:cNvSpPr/>
      </dsp:nvSpPr>
      <dsp:spPr>
        <a:xfrm>
          <a:off x="643280" y="931164"/>
          <a:ext cx="7680960" cy="787908"/>
        </a:xfrm>
        <a:prstGeom prst="roundRect">
          <a:avLst>
            <a:gd name="adj" fmla="val 10000"/>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baseline="0"/>
            <a:t>Hosea 14:2 </a:t>
          </a:r>
          <a:r>
            <a:rPr lang="en-US" sz="1300" b="0" i="0" kern="1200" baseline="0"/>
            <a:t>Take with you words, and turn to the Lord: say unto him, Take away all iniquity, and receive us graciously: </a:t>
          </a:r>
          <a:r>
            <a:rPr lang="en-US" sz="1300" kern="1200" baseline="0"/>
            <a:t>SO WILL WE RENDER THE CALVES (SACRIFICES) OF OUR LIPS.</a:t>
          </a:r>
          <a:endParaRPr lang="en-US" sz="1300" kern="1200"/>
        </a:p>
      </dsp:txBody>
      <dsp:txXfrm>
        <a:off x="666357" y="954241"/>
        <a:ext cx="6479385" cy="741753"/>
      </dsp:txXfrm>
    </dsp:sp>
    <dsp:sp modelId="{04C7180E-FFEF-BE48-AAE0-0ACACE1272AD}">
      <dsp:nvSpPr>
        <dsp:cNvPr id="0" name=""/>
        <dsp:cNvSpPr/>
      </dsp:nvSpPr>
      <dsp:spPr>
        <a:xfrm>
          <a:off x="1276959" y="1862328"/>
          <a:ext cx="7680960" cy="787908"/>
        </a:xfrm>
        <a:prstGeom prst="roundRect">
          <a:avLst>
            <a:gd name="adj" fmla="val 10000"/>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baseline="0"/>
            <a:t>Leviticus 2:13 And EVERY OBLATION of thy meat offering SHALT THOU SEASON WITH SALT; NEITHER SHALT THOU SUFFER THE SALT OF THE COVENANT of thy God !!to be lacking!! from thy meat offering: WITH ALL THINE OFFERINGS THOU SHALT OFFER SALT.</a:t>
          </a:r>
          <a:endParaRPr lang="en-US" sz="1300" kern="1200"/>
        </a:p>
      </dsp:txBody>
      <dsp:txXfrm>
        <a:off x="1300036" y="1885405"/>
        <a:ext cx="6488986" cy="741753"/>
      </dsp:txXfrm>
    </dsp:sp>
    <dsp:sp modelId="{4A50509C-5ADD-6045-A8F3-004679E38878}">
      <dsp:nvSpPr>
        <dsp:cNvPr id="0" name=""/>
        <dsp:cNvSpPr/>
      </dsp:nvSpPr>
      <dsp:spPr>
        <a:xfrm>
          <a:off x="1920239" y="2793492"/>
          <a:ext cx="7680960" cy="787908"/>
        </a:xfrm>
        <a:prstGeom prst="roundRect">
          <a:avLst>
            <a:gd name="adj" fmla="val 10000"/>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baseline="0"/>
            <a:t>Colossians 4:6 </a:t>
          </a:r>
          <a:r>
            <a:rPr lang="en-US" sz="1300" b="0" i="0" kern="1200" baseline="0"/>
            <a:t>Let YOUR SPEECH be always with GRACE, SEASONED WITH SALT, that ye may know how ye ought to answer every man.</a:t>
          </a:r>
          <a:endParaRPr lang="en-US" sz="1300" kern="1200"/>
        </a:p>
      </dsp:txBody>
      <dsp:txXfrm>
        <a:off x="1943316" y="2816569"/>
        <a:ext cx="6479385" cy="741753"/>
      </dsp:txXfrm>
    </dsp:sp>
    <dsp:sp modelId="{848D4BAF-6AD8-3649-88CE-3B426CF8C4EC}">
      <dsp:nvSpPr>
        <dsp:cNvPr id="0" name=""/>
        <dsp:cNvSpPr/>
      </dsp:nvSpPr>
      <dsp:spPr>
        <a:xfrm>
          <a:off x="7168819" y="603465"/>
          <a:ext cx="512140" cy="512140"/>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284051" y="603465"/>
        <a:ext cx="281677" cy="385385"/>
      </dsp:txXfrm>
    </dsp:sp>
    <dsp:sp modelId="{F1686FED-6754-BD4C-A54C-0AB473FBA324}">
      <dsp:nvSpPr>
        <dsp:cNvPr id="0" name=""/>
        <dsp:cNvSpPr/>
      </dsp:nvSpPr>
      <dsp:spPr>
        <a:xfrm>
          <a:off x="7812100" y="1534629"/>
          <a:ext cx="512140" cy="512140"/>
        </a:xfrm>
        <a:prstGeom prst="downArrow">
          <a:avLst>
            <a:gd name="adj1" fmla="val 55000"/>
            <a:gd name="adj2" fmla="val 45000"/>
          </a:avLst>
        </a:prstGeom>
        <a:solidFill>
          <a:schemeClr val="accent2">
            <a:tint val="40000"/>
            <a:alpha val="90000"/>
            <a:hueOff val="-17911"/>
            <a:satOff val="-27334"/>
            <a:lumOff val="-2823"/>
            <a:alphaOff val="0"/>
          </a:schemeClr>
        </a:solidFill>
        <a:ln w="34925" cap="flat" cmpd="sng" algn="in">
          <a:solidFill>
            <a:schemeClr val="accent2">
              <a:tint val="40000"/>
              <a:alpha val="90000"/>
              <a:hueOff val="-17911"/>
              <a:satOff val="-27334"/>
              <a:lumOff val="-2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927332" y="1534629"/>
        <a:ext cx="281677" cy="385385"/>
      </dsp:txXfrm>
    </dsp:sp>
    <dsp:sp modelId="{550A8D8D-B47D-ED44-8E57-15E49419122E}">
      <dsp:nvSpPr>
        <dsp:cNvPr id="0" name=""/>
        <dsp:cNvSpPr/>
      </dsp:nvSpPr>
      <dsp:spPr>
        <a:xfrm>
          <a:off x="8445779" y="2465793"/>
          <a:ext cx="512140" cy="512140"/>
        </a:xfrm>
        <a:prstGeom prst="downArrow">
          <a:avLst>
            <a:gd name="adj1" fmla="val 55000"/>
            <a:gd name="adj2" fmla="val 45000"/>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561011" y="2465793"/>
        <a:ext cx="281677" cy="385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2BEF5-C767-FD4F-89F5-BAA2708CC256}">
      <dsp:nvSpPr>
        <dsp:cNvPr id="0" name=""/>
        <dsp:cNvSpPr/>
      </dsp:nvSpPr>
      <dsp:spPr>
        <a:xfrm>
          <a:off x="1172" y="267452"/>
          <a:ext cx="4113795" cy="2612260"/>
        </a:xfrm>
        <a:prstGeom prst="roundRect">
          <a:avLst>
            <a:gd name="adj" fmla="val 10000"/>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4D3D9-505D-B745-9478-84E10EA7C472}">
      <dsp:nvSpPr>
        <dsp:cNvPr id="0" name=""/>
        <dsp:cNvSpPr/>
      </dsp:nvSpPr>
      <dsp:spPr>
        <a:xfrm>
          <a:off x="458260" y="701686"/>
          <a:ext cx="4113795" cy="2612260"/>
        </a:xfrm>
        <a:prstGeom prst="roundRect">
          <a:avLst>
            <a:gd name="adj" fmla="val 10000"/>
          </a:avLst>
        </a:prstGeom>
        <a:solidFill>
          <a:schemeClr val="lt2">
            <a:alpha val="90000"/>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baseline="0" dirty="0"/>
            <a:t>Corrupt communication is the opposite of sacrifice of communication, as we saw in those verses it’s people lying about the word of God preaching from their vain imaginations and telling their neighbors they’ll have peace even though they walk according to the dictates of their own heart. No salt, no conviction, nothing useful or edifying to lead one to repent from their sins but instead tolerating them, being complacent, even promoting lies that they should be abhorring. Which we see in especially in the Christian churches, even with the Torah movement they still have a similar mindset to the Christians just in a different way!</a:t>
          </a:r>
          <a:endParaRPr lang="en-US" sz="1300" kern="1200" dirty="0"/>
        </a:p>
      </dsp:txBody>
      <dsp:txXfrm>
        <a:off x="534770" y="778196"/>
        <a:ext cx="3960775" cy="2459240"/>
      </dsp:txXfrm>
    </dsp:sp>
    <dsp:sp modelId="{B9B5B378-0BF8-9A44-A3AF-AA1CB1EED0A3}">
      <dsp:nvSpPr>
        <dsp:cNvPr id="0" name=""/>
        <dsp:cNvSpPr/>
      </dsp:nvSpPr>
      <dsp:spPr>
        <a:xfrm>
          <a:off x="5029144" y="267452"/>
          <a:ext cx="4113795" cy="2612260"/>
        </a:xfrm>
        <a:prstGeom prst="roundRect">
          <a:avLst>
            <a:gd name="adj" fmla="val 10000"/>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E2B805-31D4-4547-9F8C-CF0555561540}">
      <dsp:nvSpPr>
        <dsp:cNvPr id="0" name=""/>
        <dsp:cNvSpPr/>
      </dsp:nvSpPr>
      <dsp:spPr>
        <a:xfrm>
          <a:off x="5486232" y="701686"/>
          <a:ext cx="4113795" cy="2612260"/>
        </a:xfrm>
        <a:prstGeom prst="roundRect">
          <a:avLst>
            <a:gd name="adj" fmla="val 10000"/>
          </a:avLst>
        </a:prstGeom>
        <a:solidFill>
          <a:schemeClr val="lt2">
            <a:alpha val="90000"/>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baseline="0"/>
            <a:t>Examples of corrupt communication: “Jesus is my Sabbath” “OSAS” “You don’t need to keep the Ten Commandments to be saved/they’ve been done away with” “Faith only” “You can do the feasts wherever and however you want” “Must keep the whole law” “We’re all sinners, God loves us anyways” “Jesus made all foods clean so I can eat whatever I want” the list of lies just goes on and on and on, leading no one to true repentance but instead 2 Thessalonians 2 loving the lie instead of loving the truth that can save them, and if they don’t repent then they’ll be damned.</a:t>
          </a:r>
          <a:endParaRPr lang="en-US" sz="1300" kern="1200"/>
        </a:p>
      </dsp:txBody>
      <dsp:txXfrm>
        <a:off x="5562742" y="778196"/>
        <a:ext cx="3960775" cy="24592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6/6/25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6/6/25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6/6/25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6/6/25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6/6/25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99717632@N00/14127708818/"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1630370" TargetMode="External"/><Relationship Id="rId2" Type="http://schemas.openxmlformats.org/officeDocument/2006/relationships/image" Target="../media/image2.jpg!d"/><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Ephesians%204&amp;version=KJV"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quotescosmos.com/bible/bible-verses/Embezzlement.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s://www.pikist.com/search?q=jesu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le of salt on a wooden surface&#10;&#10;Description automatically generated">
            <a:extLst>
              <a:ext uri="{FF2B5EF4-FFF2-40B4-BE49-F238E27FC236}">
                <a16:creationId xmlns:a16="http://schemas.microsoft.com/office/drawing/2014/main" id="{3ED39258-C5A8-B117-603D-EE379B079153}"/>
              </a:ext>
            </a:extLst>
          </p:cNvPr>
          <p:cNvPicPr>
            <a:picLocks noChangeAspect="1"/>
          </p:cNvPicPr>
          <p:nvPr/>
        </p:nvPicPr>
        <p:blipFill>
          <a:blip r:embed="rId2">
            <a:extLst>
              <a:ext uri="{837473B0-CC2E-450A-ABE3-18F120FF3D39}">
                <a1611:picAttrSrcUrl xmlns:a1611="http://schemas.microsoft.com/office/drawing/2016/11/main" r:id="rId3"/>
              </a:ext>
            </a:extLst>
          </a:blip>
          <a:srcRect t="19795" r="-1" b="24084"/>
          <a:stretch>
            <a:fillRect/>
          </a:stretch>
        </p:blipFill>
        <p:spPr>
          <a:xfrm>
            <a:off x="20" y="10"/>
            <a:ext cx="12191980" cy="6859300"/>
          </a:xfrm>
          <a:prstGeom prst="rect">
            <a:avLst/>
          </a:prstGeom>
        </p:spPr>
      </p:pic>
      <p:sp>
        <p:nvSpPr>
          <p:cNvPr id="11" name="Rectangle 10">
            <a:extLst>
              <a:ext uri="{FF2B5EF4-FFF2-40B4-BE49-F238E27FC236}">
                <a16:creationId xmlns:a16="http://schemas.microsoft.com/office/drawing/2014/main" id="{EF1A96B9-F717-4812-9DB0-C99D99462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226038F9-8CE0-4A41-9EF0-3A27023DE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15" name="Freeform 6">
            <a:extLst>
              <a:ext uri="{FF2B5EF4-FFF2-40B4-BE49-F238E27FC236}">
                <a16:creationId xmlns:a16="http://schemas.microsoft.com/office/drawing/2014/main" id="{BB5C5996-5C1E-4768-90AE-87BED835C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D3CCBF42-17EA-6DFA-185A-6E898AB2CB33}"/>
              </a:ext>
            </a:extLst>
          </p:cNvPr>
          <p:cNvSpPr>
            <a:spLocks noGrp="1"/>
          </p:cNvSpPr>
          <p:nvPr>
            <p:ph type="ctrTitle"/>
          </p:nvPr>
        </p:nvSpPr>
        <p:spPr>
          <a:xfrm>
            <a:off x="1915128" y="1788454"/>
            <a:ext cx="8361229" cy="2098226"/>
          </a:xfrm>
        </p:spPr>
        <p:txBody>
          <a:bodyPr>
            <a:normAutofit/>
          </a:bodyPr>
          <a:lstStyle/>
          <a:p>
            <a:r>
              <a:rPr lang="en-US" sz="4500"/>
              <a:t>The Sacrifice of communication vs corrupt communication</a:t>
            </a:r>
          </a:p>
        </p:txBody>
      </p:sp>
      <p:sp>
        <p:nvSpPr>
          <p:cNvPr id="3" name="Subtitle 2">
            <a:extLst>
              <a:ext uri="{FF2B5EF4-FFF2-40B4-BE49-F238E27FC236}">
                <a16:creationId xmlns:a16="http://schemas.microsoft.com/office/drawing/2014/main" id="{0207424A-A0AF-9A6B-E7FD-BC9480CA8A11}"/>
              </a:ext>
            </a:extLst>
          </p:cNvPr>
          <p:cNvSpPr>
            <a:spLocks noGrp="1"/>
          </p:cNvSpPr>
          <p:nvPr>
            <p:ph type="subTitle" idx="1"/>
          </p:nvPr>
        </p:nvSpPr>
        <p:spPr>
          <a:xfrm>
            <a:off x="2679906" y="3956279"/>
            <a:ext cx="6831673" cy="1086237"/>
          </a:xfrm>
        </p:spPr>
        <p:txBody>
          <a:bodyPr>
            <a:normAutofit/>
          </a:bodyPr>
          <a:lstStyle/>
          <a:p>
            <a:pPr>
              <a:spcAft>
                <a:spcPts val="600"/>
              </a:spcAft>
            </a:pPr>
            <a:r>
              <a:rPr lang="en-US">
                <a:solidFill>
                  <a:srgbClr val="191B0E"/>
                </a:solidFill>
              </a:rPr>
              <a:t>Kids Bible Fellowship</a:t>
            </a:r>
          </a:p>
        </p:txBody>
      </p:sp>
    </p:spTree>
    <p:extLst>
      <p:ext uri="{BB962C8B-B14F-4D97-AF65-F5344CB8AC3E}">
        <p14:creationId xmlns:p14="http://schemas.microsoft.com/office/powerpoint/2010/main" val="39205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C907-7040-F36D-3298-15FB2CC5CE8A}"/>
              </a:ext>
            </a:extLst>
          </p:cNvPr>
          <p:cNvSpPr>
            <a:spLocks noGrp="1"/>
          </p:cNvSpPr>
          <p:nvPr>
            <p:ph type="title"/>
          </p:nvPr>
        </p:nvSpPr>
        <p:spPr>
          <a:xfrm>
            <a:off x="1371600" y="685800"/>
            <a:ext cx="9601200" cy="1485900"/>
          </a:xfrm>
        </p:spPr>
        <p:txBody>
          <a:bodyPr>
            <a:normAutofit/>
          </a:bodyPr>
          <a:lstStyle/>
          <a:p>
            <a:r>
              <a:rPr lang="en-US" dirty="0"/>
              <a:t>Sacrifice of Communication wherewith God is well-pleased Scriptures: </a:t>
            </a:r>
          </a:p>
        </p:txBody>
      </p:sp>
      <p:graphicFrame>
        <p:nvGraphicFramePr>
          <p:cNvPr id="5" name="Content Placeholder 2">
            <a:extLst>
              <a:ext uri="{FF2B5EF4-FFF2-40B4-BE49-F238E27FC236}">
                <a16:creationId xmlns:a16="http://schemas.microsoft.com/office/drawing/2014/main" id="{6E74039D-6ED6-462F-C114-A751887A674C}"/>
              </a:ext>
            </a:extLst>
          </p:cNvPr>
          <p:cNvGraphicFramePr>
            <a:graphicFrameLocks noGrp="1"/>
          </p:cNvGraphicFramePr>
          <p:nvPr>
            <p:ph idx="1"/>
            <p:extLst>
              <p:ext uri="{D42A27DB-BD31-4B8C-83A1-F6EECF244321}">
                <p14:modId xmlns:p14="http://schemas.microsoft.com/office/powerpoint/2010/main" val="1775596249"/>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238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097D6-DE81-5B17-CDD9-89F8F9C9883A}"/>
              </a:ext>
            </a:extLst>
          </p:cNvPr>
          <p:cNvSpPr>
            <a:spLocks noGrp="1"/>
          </p:cNvSpPr>
          <p:nvPr>
            <p:ph type="title"/>
          </p:nvPr>
        </p:nvSpPr>
        <p:spPr>
          <a:xfrm>
            <a:off x="784743" y="685800"/>
            <a:ext cx="5793475" cy="1485900"/>
          </a:xfrm>
        </p:spPr>
        <p:txBody>
          <a:bodyPr>
            <a:normAutofit/>
          </a:bodyPr>
          <a:lstStyle/>
          <a:p>
            <a:r>
              <a:rPr lang="en-US" sz="3700"/>
              <a:t>Sacrifice of Communication Explained:</a:t>
            </a:r>
          </a:p>
        </p:txBody>
      </p:sp>
      <p:sp>
        <p:nvSpPr>
          <p:cNvPr id="3" name="Content Placeholder 2">
            <a:extLst>
              <a:ext uri="{FF2B5EF4-FFF2-40B4-BE49-F238E27FC236}">
                <a16:creationId xmlns:a16="http://schemas.microsoft.com/office/drawing/2014/main" id="{92FA8043-1D7B-0E3D-A229-1B91C7AD4AB0}"/>
              </a:ext>
            </a:extLst>
          </p:cNvPr>
          <p:cNvSpPr>
            <a:spLocks noGrp="1"/>
          </p:cNvSpPr>
          <p:nvPr>
            <p:ph idx="1"/>
          </p:nvPr>
        </p:nvSpPr>
        <p:spPr>
          <a:xfrm>
            <a:off x="784743" y="2171700"/>
            <a:ext cx="5793475" cy="4000500"/>
          </a:xfrm>
        </p:spPr>
        <p:txBody>
          <a:bodyPr>
            <a:normAutofit fontScale="92500" lnSpcReduction="20000"/>
          </a:bodyPr>
          <a:lstStyle/>
          <a:p>
            <a:r>
              <a:rPr lang="en-US" sz="1400" dirty="0"/>
              <a:t>Sacrifice of communication goes back to the royal law according to scripture, when you rebuke someone it’s to be done according to His standard of righteousness (Ten Commandments), His word (in Spirit &amp; in Truth), and with salt (conviction) so you can God willing cut through one’s conscience and lead them to repent through His Spirit. It’s supposed to be useful/edifying so it may impart grace (conviction) unto the hearers so telling someone to “Repent and turn back to Gods covenant the Ten Commandments before tribulation hits otherwise His wrath is coming on you” would be an example of this because if they do listen and repent they too can be saved and now being set free by His truth they can go set others free. If you don’t do it with salt it will be a useless rebuke because the whole point is to get people either to repent now or remember in tribulation and if you say things like “Maybe you should keep the Ten Commandments when He leads you to do it” “It’s fine we’re all believers in Christ anyways” “We’ll have to agree to disagree” “You’re still saved anyway Ten Commandments aren’t necessary for salvation” that is leading no one to repent but many to the PIT and becomes corrupt according to scripture. </a:t>
            </a:r>
          </a:p>
          <a:p>
            <a:r>
              <a:rPr lang="en-US" sz="1400" dirty="0"/>
              <a:t>Matthew 5:13 </a:t>
            </a:r>
            <a:r>
              <a:rPr lang="en-US" sz="1400" b="0" i="0" dirty="0">
                <a:effectLst/>
              </a:rPr>
              <a:t>Ye are the </a:t>
            </a:r>
            <a:r>
              <a:rPr lang="en-US" sz="1400" b="1" i="0" dirty="0">
                <a:effectLst/>
              </a:rPr>
              <a:t>salt</a:t>
            </a:r>
            <a:r>
              <a:rPr lang="en-US" sz="1400" b="0" i="0" dirty="0">
                <a:effectLst/>
              </a:rPr>
              <a:t> of the earth: but if the </a:t>
            </a:r>
            <a:r>
              <a:rPr lang="en-US" sz="1400" b="1" i="0" dirty="0">
                <a:effectLst/>
              </a:rPr>
              <a:t>salt</a:t>
            </a:r>
            <a:r>
              <a:rPr lang="en-US" sz="1400" b="0" i="0" dirty="0">
                <a:effectLst/>
              </a:rPr>
              <a:t> have lost his </a:t>
            </a:r>
            <a:r>
              <a:rPr lang="en-US" sz="1400" b="1" i="0" dirty="0" err="1">
                <a:effectLst/>
              </a:rPr>
              <a:t>savour</a:t>
            </a:r>
            <a:r>
              <a:rPr lang="en-US" sz="1400" b="0" i="0" dirty="0">
                <a:effectLst/>
              </a:rPr>
              <a:t>, wherewith shall </a:t>
            </a:r>
            <a:r>
              <a:rPr lang="en-US" sz="1400" b="1" i="0" dirty="0">
                <a:effectLst/>
              </a:rPr>
              <a:t>it</a:t>
            </a:r>
            <a:r>
              <a:rPr lang="en-US" sz="1400" b="0" i="0" dirty="0">
                <a:effectLst/>
              </a:rPr>
              <a:t> be </a:t>
            </a:r>
            <a:r>
              <a:rPr lang="en-US" sz="1400" b="1" i="0" dirty="0">
                <a:effectLst/>
              </a:rPr>
              <a:t>salt</a:t>
            </a:r>
            <a:r>
              <a:rPr lang="en-US" sz="1400" b="0" i="0" dirty="0">
                <a:effectLst/>
              </a:rPr>
              <a:t>ed? </a:t>
            </a:r>
            <a:r>
              <a:rPr lang="en-US" sz="1400" b="1" i="0" dirty="0">
                <a:effectLst/>
              </a:rPr>
              <a:t>it</a:t>
            </a:r>
            <a:r>
              <a:rPr lang="en-US" sz="1400" b="0" i="0" dirty="0">
                <a:effectLst/>
              </a:rPr>
              <a:t> is thenceforth good for nothing, but to be cast out, and to be trodden under foot of men. </a:t>
            </a:r>
          </a:p>
          <a:p>
            <a:r>
              <a:rPr lang="en-US" sz="1400" dirty="0"/>
              <a:t>Isaiah 28 verses 1-4, 17-19 don’t want to be trodden under foot, speak with salt whether they hear or forbear!</a:t>
            </a:r>
          </a:p>
        </p:txBody>
      </p:sp>
      <p:sp>
        <p:nvSpPr>
          <p:cNvPr id="28" name="Rectangle 27">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descr="A salt in a glass jar&#10;&#10;Description automatically generated">
            <a:extLst>
              <a:ext uri="{FF2B5EF4-FFF2-40B4-BE49-F238E27FC236}">
                <a16:creationId xmlns:a16="http://schemas.microsoft.com/office/drawing/2014/main" id="{C2D1E850-83C9-0D6A-3DC2-800019175B71}"/>
              </a:ext>
            </a:extLst>
          </p:cNvPr>
          <p:cNvPicPr>
            <a:picLocks noChangeAspect="1"/>
          </p:cNvPicPr>
          <p:nvPr/>
        </p:nvPicPr>
        <p:blipFill>
          <a:blip r:embed="rId2">
            <a:extLst>
              <a:ext uri="{837473B0-CC2E-450A-ABE3-18F120FF3D39}">
                <a1611:picAttrSrcUrl xmlns:a1611="http://schemas.microsoft.com/office/drawing/2016/11/main" r:id="rId3"/>
              </a:ext>
            </a:extLst>
          </a:blip>
          <a:srcRect l="27554" r="27870" b="-1"/>
          <a:stretch>
            <a:fillRect/>
          </a:stretch>
        </p:blipFill>
        <p:spPr>
          <a:xfrm>
            <a:off x="7612260" y="10"/>
            <a:ext cx="4579739" cy="6857990"/>
          </a:xfrm>
          <a:prstGeom prst="rect">
            <a:avLst/>
          </a:prstGeom>
        </p:spPr>
      </p:pic>
    </p:spTree>
    <p:extLst>
      <p:ext uri="{BB962C8B-B14F-4D97-AF65-F5344CB8AC3E}">
        <p14:creationId xmlns:p14="http://schemas.microsoft.com/office/powerpoint/2010/main" val="11297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0E53E-2731-92A0-77FE-B4A327B582E7}"/>
              </a:ext>
            </a:extLst>
          </p:cNvPr>
          <p:cNvSpPr>
            <a:spLocks noGrp="1"/>
          </p:cNvSpPr>
          <p:nvPr>
            <p:ph type="title"/>
          </p:nvPr>
        </p:nvSpPr>
        <p:spPr>
          <a:xfrm>
            <a:off x="5100824" y="685800"/>
            <a:ext cx="6176776" cy="1485900"/>
          </a:xfrm>
        </p:spPr>
        <p:txBody>
          <a:bodyPr>
            <a:normAutofit/>
          </a:bodyPr>
          <a:lstStyle/>
          <a:p>
            <a:r>
              <a:rPr lang="en-US" sz="4100"/>
              <a:t>Mix of Sacrifice of Communication vs Corrupt:</a:t>
            </a:r>
          </a:p>
        </p:txBody>
      </p:sp>
      <p:pic>
        <p:nvPicPr>
          <p:cNvPr id="5" name="Picture 4" descr="People talking illustration">
            <a:extLst>
              <a:ext uri="{FF2B5EF4-FFF2-40B4-BE49-F238E27FC236}">
                <a16:creationId xmlns:a16="http://schemas.microsoft.com/office/drawing/2014/main" id="{7950F98A-71CB-13A8-20F0-241063F62358}"/>
              </a:ext>
            </a:extLst>
          </p:cNvPr>
          <p:cNvPicPr>
            <a:picLocks noChangeAspect="1"/>
          </p:cNvPicPr>
          <p:nvPr/>
        </p:nvPicPr>
        <p:blipFill>
          <a:blip r:embed="rId2"/>
          <a:srcRect l="25585" r="26585"/>
          <a:stretch>
            <a:fillRect/>
          </a:stretch>
        </p:blipFill>
        <p:spPr>
          <a:xfrm>
            <a:off x="-1" y="10"/>
            <a:ext cx="4373546" cy="6857990"/>
          </a:xfrm>
          <a:prstGeom prst="rect">
            <a:avLst/>
          </a:prstGeom>
        </p:spPr>
      </p:pic>
      <p:sp>
        <p:nvSpPr>
          <p:cNvPr id="12" name="Rectangle 11">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1DDD94F-4A79-0AA5-4B50-07AD30E5263E}"/>
              </a:ext>
            </a:extLst>
          </p:cNvPr>
          <p:cNvSpPr>
            <a:spLocks noGrp="1"/>
          </p:cNvSpPr>
          <p:nvPr>
            <p:ph idx="1"/>
          </p:nvPr>
        </p:nvSpPr>
        <p:spPr>
          <a:xfrm>
            <a:off x="5100824" y="2286000"/>
            <a:ext cx="6176776" cy="3581400"/>
          </a:xfrm>
        </p:spPr>
        <p:txBody>
          <a:bodyPr>
            <a:normAutofit fontScale="92500" lnSpcReduction="20000"/>
          </a:bodyPr>
          <a:lstStyle/>
          <a:p>
            <a:r>
              <a:rPr lang="en-US" sz="1800" dirty="0"/>
              <a:t>Ephesians 4:22-30 </a:t>
            </a:r>
            <a:r>
              <a:rPr lang="en-US" sz="1800" b="0" i="0" dirty="0">
                <a:effectLst/>
              </a:rPr>
              <a:t>That ye put off concerning the former conversation the old man, which is corrupt according to the deceitful lusts; And be renewed in the spirit of your mind; And that ye put on the new man, which after God is created in righteousness and true holiness. WHEREFORE PUTTING AWAY LYING, SPEAK EVERY MAN TRUTH WITH HIS NEIGHBOUR: for we are members one of another. Be ye angry, and sin not: let not the sun go down upon your wrath:</a:t>
            </a:r>
            <a:r>
              <a:rPr lang="en-US" sz="1800" b="1" i="0" baseline="30000" dirty="0">
                <a:effectLst/>
              </a:rPr>
              <a:t> </a:t>
            </a:r>
            <a:r>
              <a:rPr lang="en-US" sz="1800" b="0" i="0" dirty="0">
                <a:effectLst/>
              </a:rPr>
              <a:t>Neither give place to the devil.</a:t>
            </a:r>
            <a:r>
              <a:rPr lang="en-US" sz="1800" b="1" i="0" baseline="30000" dirty="0">
                <a:effectLst/>
              </a:rPr>
              <a:t> </a:t>
            </a:r>
            <a:r>
              <a:rPr lang="en-US" sz="1800" b="0" i="0" dirty="0">
                <a:effectLst/>
              </a:rPr>
              <a:t>Let him that stole steal no more: but rather let him </a:t>
            </a:r>
            <a:r>
              <a:rPr lang="en-US" sz="1800" b="0" i="0" dirty="0" err="1">
                <a:effectLst/>
              </a:rPr>
              <a:t>labour</a:t>
            </a:r>
            <a:r>
              <a:rPr lang="en-US" sz="1800" b="0" i="0" dirty="0">
                <a:effectLst/>
              </a:rPr>
              <a:t>, working with his hands the thing which is good, that he may have to give to him that </a:t>
            </a:r>
            <a:r>
              <a:rPr lang="en-US" sz="1800" b="0" i="0" dirty="0" err="1">
                <a:effectLst/>
              </a:rPr>
              <a:t>needeth</a:t>
            </a:r>
            <a:r>
              <a:rPr lang="en-US" sz="1800" b="0" i="0" dirty="0">
                <a:effectLst/>
              </a:rPr>
              <a:t>. </a:t>
            </a:r>
            <a:r>
              <a:rPr lang="en-US" sz="1800" dirty="0"/>
              <a:t>LET NO CORRUPT COMMUNICATION</a:t>
            </a:r>
            <a:r>
              <a:rPr lang="en-US" sz="1800" b="0" i="0" dirty="0">
                <a:effectLst/>
              </a:rPr>
              <a:t> PROCEED OUT OF YOUR MOUTH, BUT THAT WHICH IS GOOD TO THE USE OF EDIFYING, that it MAY MINISTER GRACE UNTO THE HEARERS. And grieve not the holy Spirit of God, whereby ye are sealed unto the day of redemption.</a:t>
            </a:r>
            <a:br>
              <a:rPr lang="en-US" sz="1800" b="0" i="0" dirty="0">
                <a:effectLst/>
                <a:hlinkClick r:id="rId3" tooltip="View Full Chapter"/>
              </a:rPr>
            </a:br>
            <a:r>
              <a:rPr lang="en-US" sz="1800" dirty="0"/>
              <a:t> </a:t>
            </a:r>
          </a:p>
        </p:txBody>
      </p:sp>
    </p:spTree>
    <p:extLst>
      <p:ext uri="{BB962C8B-B14F-4D97-AF65-F5344CB8AC3E}">
        <p14:creationId xmlns:p14="http://schemas.microsoft.com/office/powerpoint/2010/main" val="419668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B1ABE-7AEC-26C3-768E-824C96D4E501}"/>
              </a:ext>
            </a:extLst>
          </p:cNvPr>
          <p:cNvSpPr>
            <a:spLocks noGrp="1"/>
          </p:cNvSpPr>
          <p:nvPr>
            <p:ph type="title"/>
          </p:nvPr>
        </p:nvSpPr>
        <p:spPr>
          <a:xfrm>
            <a:off x="784743" y="685800"/>
            <a:ext cx="5793475" cy="1485900"/>
          </a:xfrm>
        </p:spPr>
        <p:txBody>
          <a:bodyPr>
            <a:normAutofit/>
          </a:bodyPr>
          <a:lstStyle/>
          <a:p>
            <a:r>
              <a:rPr lang="en-US" dirty="0"/>
              <a:t>Corrupt Communication Scriptures:</a:t>
            </a:r>
            <a:endParaRPr lang="en-US"/>
          </a:p>
        </p:txBody>
      </p:sp>
      <p:sp>
        <p:nvSpPr>
          <p:cNvPr id="3" name="Content Placeholder 2">
            <a:extLst>
              <a:ext uri="{FF2B5EF4-FFF2-40B4-BE49-F238E27FC236}">
                <a16:creationId xmlns:a16="http://schemas.microsoft.com/office/drawing/2014/main" id="{3245FBF6-B7B6-60F4-BAD2-119943EAD8F4}"/>
              </a:ext>
            </a:extLst>
          </p:cNvPr>
          <p:cNvSpPr>
            <a:spLocks noGrp="1"/>
          </p:cNvSpPr>
          <p:nvPr>
            <p:ph idx="1"/>
          </p:nvPr>
        </p:nvSpPr>
        <p:spPr>
          <a:xfrm>
            <a:off x="784743" y="2286000"/>
            <a:ext cx="5793475" cy="3581400"/>
          </a:xfrm>
        </p:spPr>
        <p:txBody>
          <a:bodyPr>
            <a:normAutofit fontScale="92500" lnSpcReduction="10000"/>
          </a:bodyPr>
          <a:lstStyle/>
          <a:p>
            <a:r>
              <a:rPr lang="en-US" sz="1000" dirty="0"/>
              <a:t>Jeremiah 23:13-22 </a:t>
            </a:r>
            <a:r>
              <a:rPr lang="en-US" sz="1000" b="0" i="0" dirty="0">
                <a:effectLst/>
              </a:rPr>
              <a:t>And I have seen folly in the prophets of Samaria; they prophesied in Baal, and caused my people Israel to err. </a:t>
            </a:r>
            <a:r>
              <a:rPr lang="en-US" sz="1000" b="1" i="0" baseline="30000" dirty="0">
                <a:effectLst/>
              </a:rPr>
              <a:t> </a:t>
            </a:r>
            <a:r>
              <a:rPr lang="en-US" sz="1000" b="0" i="0" dirty="0">
                <a:effectLst/>
              </a:rPr>
              <a:t>I have seen also in the prophets of Jerusalem an horrible thing: they commit adultery, and walk in lies: they strengthen also the hands of evildoers, that none doth return from his wickedness; they are all of them unto me as Sodom, and the inhabitants thereof as Gomorrah. Therefore thus saith the </a:t>
            </a:r>
            <a:r>
              <a:rPr lang="en-US" sz="1000" b="0" i="0" cap="small" dirty="0">
                <a:effectLst/>
              </a:rPr>
              <a:t>Lord</a:t>
            </a:r>
            <a:r>
              <a:rPr lang="en-US" sz="1000" b="0" i="0" dirty="0">
                <a:effectLst/>
              </a:rPr>
              <a:t> of hosts concerning the prophets; Behold, I will feed them with wormwood, and make them drink the water of gall: for from the prophets of Jerusalem is profaneness gone forth into all the land.</a:t>
            </a:r>
            <a:r>
              <a:rPr lang="en-US" sz="1000" b="1" i="0" baseline="30000" dirty="0">
                <a:effectLst/>
              </a:rPr>
              <a:t> </a:t>
            </a:r>
            <a:r>
              <a:rPr lang="en-US" sz="1000" b="0" i="0" dirty="0">
                <a:effectLst/>
              </a:rPr>
              <a:t>Thus saith the </a:t>
            </a:r>
            <a:r>
              <a:rPr lang="en-US" sz="1000" b="0" i="0" cap="small" dirty="0">
                <a:effectLst/>
              </a:rPr>
              <a:t>Lord</a:t>
            </a:r>
            <a:r>
              <a:rPr lang="en-US" sz="1000" b="0" i="0" dirty="0">
                <a:effectLst/>
              </a:rPr>
              <a:t> of hosts, Hearken not unto the words of the prophets that prophesy unto you: they make you vain: they speak a vision of their own heart, and not out of the mouth of the </a:t>
            </a:r>
            <a:r>
              <a:rPr lang="en-US" sz="1000" b="0" i="0" cap="small" dirty="0">
                <a:effectLst/>
              </a:rPr>
              <a:t>Lord</a:t>
            </a:r>
            <a:r>
              <a:rPr lang="en-US" sz="1000" b="0" i="0" dirty="0">
                <a:effectLst/>
              </a:rPr>
              <a:t>. They say still unto them that despise me, The </a:t>
            </a:r>
            <a:r>
              <a:rPr lang="en-US" sz="1000" b="0" i="0" cap="small" dirty="0">
                <a:effectLst/>
              </a:rPr>
              <a:t>Lord</a:t>
            </a:r>
            <a:r>
              <a:rPr lang="en-US" sz="1000" b="0" i="0" dirty="0">
                <a:effectLst/>
              </a:rPr>
              <a:t> hath said, Ye shall have peace; and they say unto every one that walketh after the imagination of his own heart, No evil shall come upon you.</a:t>
            </a:r>
            <a:r>
              <a:rPr lang="en-US" sz="1000" b="1" i="0" baseline="30000" dirty="0">
                <a:effectLst/>
              </a:rPr>
              <a:t> </a:t>
            </a:r>
            <a:r>
              <a:rPr lang="en-US" sz="1000" b="0" i="0" dirty="0">
                <a:effectLst/>
              </a:rPr>
              <a:t>For who hath stood in the counsel of the </a:t>
            </a:r>
            <a:r>
              <a:rPr lang="en-US" sz="1000" b="0" i="0" cap="small" dirty="0">
                <a:effectLst/>
              </a:rPr>
              <a:t>Lord</a:t>
            </a:r>
            <a:r>
              <a:rPr lang="en-US" sz="1000" b="0" i="0" dirty="0">
                <a:effectLst/>
              </a:rPr>
              <a:t>, and hath perceived and heard his word? who hath marked his word, and heard it? Behold, a whirlwind of the </a:t>
            </a:r>
            <a:r>
              <a:rPr lang="en-US" sz="1000" b="0" i="0" cap="small" dirty="0">
                <a:effectLst/>
              </a:rPr>
              <a:t>Lord</a:t>
            </a:r>
            <a:r>
              <a:rPr lang="en-US" sz="1000" b="0" i="0" dirty="0">
                <a:effectLst/>
              </a:rPr>
              <a:t> is gone forth in fury, even a grievous whirlwind: it shall fall grievously upon the head of the wicked. The anger of the </a:t>
            </a:r>
            <a:r>
              <a:rPr lang="en-US" sz="1000" b="0" i="0" cap="small" dirty="0">
                <a:effectLst/>
              </a:rPr>
              <a:t>Lord</a:t>
            </a:r>
            <a:r>
              <a:rPr lang="en-US" sz="1000" b="0" i="0" dirty="0">
                <a:effectLst/>
              </a:rPr>
              <a:t> shall not return, until he have executed, and till he have performed the thoughts of his heart: in the latter days ye shall consider it perfectly. I have not sent these prophets, yet they ran: I have not spoken to them, yet they prophesied. But if they had stood in my counsel, and had caused my people to hear my words, then they should have turned them from their evil way, and from the evil of their doings.</a:t>
            </a:r>
          </a:p>
          <a:p>
            <a:r>
              <a:rPr lang="en-US" sz="1000" dirty="0"/>
              <a:t>Colossians 3:8-11 </a:t>
            </a:r>
            <a:r>
              <a:rPr lang="en-US" sz="1000" b="0" i="0" dirty="0">
                <a:effectLst/>
              </a:rPr>
              <a:t>But now ye also put off all these; anger, wrath, malice, blasphemy, filthy communication out of your mouth. Lie not one to another, seeing that ye have put off the old man with his deeds; And have put on the new man, which is renewed in knowledge after the image of him that created him: Where there is neither Greek nor Jew, circumcision nor uncircumcision, Barbarian, Scythian, bond nor free: but Messiah is all, and in all.</a:t>
            </a:r>
          </a:p>
          <a:p>
            <a:r>
              <a:rPr lang="en-US" sz="1000" b="0" i="0" dirty="0">
                <a:effectLst/>
              </a:rPr>
              <a:t>Matthew 12:34-37 O generation of vipers, how can ye, being evil, speak good things? for out of the abundance of the heart the mouth </a:t>
            </a:r>
            <a:r>
              <a:rPr lang="en-US" sz="1000" b="0" i="0" dirty="0" err="1">
                <a:effectLst/>
              </a:rPr>
              <a:t>speaketh</a:t>
            </a:r>
            <a:r>
              <a:rPr lang="en-US" sz="1000" b="0" i="0" dirty="0">
                <a:effectLst/>
              </a:rPr>
              <a:t>. A good man out of the good treasure of the heart bringeth forth good things: and an evil man out of the evil treasure bringeth forth evil things. But I say unto you, That every idle word that men shall speak, they shall give account thereof in the day of judgment. </a:t>
            </a:r>
            <a:r>
              <a:rPr lang="en-US" sz="1000" b="1" i="0" baseline="30000" dirty="0">
                <a:effectLst/>
              </a:rPr>
              <a:t> </a:t>
            </a:r>
            <a:r>
              <a:rPr lang="en-US" sz="1000" b="0" i="0" dirty="0">
                <a:effectLst/>
              </a:rPr>
              <a:t>For by thy words thou shalt be justified, and by thy words thou shalt be condemned.</a:t>
            </a:r>
          </a:p>
          <a:p>
            <a:endParaRPr lang="en-US" sz="800" b="0" i="0" dirty="0">
              <a:effectLst/>
            </a:endParaRPr>
          </a:p>
        </p:txBody>
      </p:sp>
      <p:sp>
        <p:nvSpPr>
          <p:cNvPr id="15" name="Rectangle 14">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descr="A close-up of a book&#10;&#10;Description automatically generated">
            <a:extLst>
              <a:ext uri="{FF2B5EF4-FFF2-40B4-BE49-F238E27FC236}">
                <a16:creationId xmlns:a16="http://schemas.microsoft.com/office/drawing/2014/main" id="{31D3BC79-F60B-D2FE-2765-EA1DED3C1B54}"/>
              </a:ext>
            </a:extLst>
          </p:cNvPr>
          <p:cNvPicPr>
            <a:picLocks noChangeAspect="1"/>
          </p:cNvPicPr>
          <p:nvPr/>
        </p:nvPicPr>
        <p:blipFill>
          <a:blip r:embed="rId2">
            <a:extLst>
              <a:ext uri="{837473B0-CC2E-450A-ABE3-18F120FF3D39}">
                <a1611:picAttrSrcUrl xmlns:a1611="http://schemas.microsoft.com/office/drawing/2016/11/main" r:id="rId3"/>
              </a:ext>
            </a:extLst>
          </a:blip>
          <a:srcRect l="22671" r="27244"/>
          <a:stretch>
            <a:fillRect/>
          </a:stretch>
        </p:blipFill>
        <p:spPr>
          <a:xfrm>
            <a:off x="7612260" y="10"/>
            <a:ext cx="4579739" cy="6857990"/>
          </a:xfrm>
          <a:prstGeom prst="rect">
            <a:avLst/>
          </a:prstGeom>
        </p:spPr>
      </p:pic>
    </p:spTree>
    <p:extLst>
      <p:ext uri="{BB962C8B-B14F-4D97-AF65-F5344CB8AC3E}">
        <p14:creationId xmlns:p14="http://schemas.microsoft.com/office/powerpoint/2010/main" val="173590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1D76-AFAB-3F43-BE5D-83A2695CC9FA}"/>
              </a:ext>
            </a:extLst>
          </p:cNvPr>
          <p:cNvSpPr>
            <a:spLocks noGrp="1"/>
          </p:cNvSpPr>
          <p:nvPr>
            <p:ph type="title"/>
          </p:nvPr>
        </p:nvSpPr>
        <p:spPr>
          <a:xfrm>
            <a:off x="1371600" y="685800"/>
            <a:ext cx="9601200" cy="1485900"/>
          </a:xfrm>
        </p:spPr>
        <p:txBody>
          <a:bodyPr>
            <a:normAutofit/>
          </a:bodyPr>
          <a:lstStyle/>
          <a:p>
            <a:r>
              <a:rPr lang="en-US" dirty="0"/>
              <a:t>Corrupt Communication Explained:</a:t>
            </a:r>
            <a:endParaRPr lang="en-US"/>
          </a:p>
        </p:txBody>
      </p:sp>
      <p:graphicFrame>
        <p:nvGraphicFramePr>
          <p:cNvPr id="5" name="Content Placeholder 2">
            <a:extLst>
              <a:ext uri="{FF2B5EF4-FFF2-40B4-BE49-F238E27FC236}">
                <a16:creationId xmlns:a16="http://schemas.microsoft.com/office/drawing/2014/main" id="{D695EE18-1098-B4D4-D32D-ABF0721D899B}"/>
              </a:ext>
            </a:extLst>
          </p:cNvPr>
          <p:cNvGraphicFramePr>
            <a:graphicFrameLocks noGrp="1"/>
          </p:cNvGraphicFramePr>
          <p:nvPr>
            <p:ph idx="1"/>
            <p:extLst>
              <p:ext uri="{D42A27DB-BD31-4B8C-83A1-F6EECF244321}">
                <p14:modId xmlns:p14="http://schemas.microsoft.com/office/powerpoint/2010/main" val="2096610340"/>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63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ion and lamb in the clouds&#10;&#10;Description automatically generated">
            <a:extLst>
              <a:ext uri="{FF2B5EF4-FFF2-40B4-BE49-F238E27FC236}">
                <a16:creationId xmlns:a16="http://schemas.microsoft.com/office/drawing/2014/main" id="{48820576-D851-2D7C-B0DC-19974A3AD962}"/>
              </a:ext>
            </a:extLst>
          </p:cNvPr>
          <p:cNvPicPr>
            <a:picLocks noChangeAspect="1"/>
          </p:cNvPicPr>
          <p:nvPr/>
        </p:nvPicPr>
        <p:blipFill>
          <a:blip r:embed="rId2">
            <a:extLst>
              <a:ext uri="{837473B0-CC2E-450A-ABE3-18F120FF3D39}">
                <a1611:picAttrSrcUrl xmlns:a1611="http://schemas.microsoft.com/office/drawing/2016/11/main" r:id="rId3"/>
              </a:ext>
            </a:extLst>
          </a:blip>
          <a:srcRect b="442"/>
          <a:stretch>
            <a:fillRect/>
          </a:stretch>
        </p:blipFill>
        <p:spPr>
          <a:xfrm>
            <a:off x="20" y="-1"/>
            <a:ext cx="12191980" cy="6858000"/>
          </a:xfrm>
          <a:prstGeom prst="rect">
            <a:avLst/>
          </a:prstGeom>
        </p:spPr>
      </p:pic>
      <p:sp>
        <p:nvSpPr>
          <p:cNvPr id="10" name="Rectangle 9">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ADFF361D-A66D-3836-F29B-C653A15F06F2}"/>
              </a:ext>
            </a:extLst>
          </p:cNvPr>
          <p:cNvSpPr>
            <a:spLocks noGrp="1"/>
          </p:cNvSpPr>
          <p:nvPr>
            <p:ph type="title"/>
          </p:nvPr>
        </p:nvSpPr>
        <p:spPr>
          <a:xfrm>
            <a:off x="1885959" y="2185352"/>
            <a:ext cx="4891887" cy="1025935"/>
          </a:xfrm>
        </p:spPr>
        <p:txBody>
          <a:bodyPr anchor="ctr">
            <a:normAutofit/>
          </a:bodyPr>
          <a:lstStyle/>
          <a:p>
            <a:r>
              <a:rPr lang="en-US" sz="3600" dirty="0"/>
              <a:t>Conclusion:</a:t>
            </a:r>
          </a:p>
        </p:txBody>
      </p:sp>
      <p:sp>
        <p:nvSpPr>
          <p:cNvPr id="3" name="Content Placeholder 2">
            <a:extLst>
              <a:ext uri="{FF2B5EF4-FFF2-40B4-BE49-F238E27FC236}">
                <a16:creationId xmlns:a16="http://schemas.microsoft.com/office/drawing/2014/main" id="{4315CC24-A659-63A6-398C-905DAA4D066D}"/>
              </a:ext>
            </a:extLst>
          </p:cNvPr>
          <p:cNvSpPr>
            <a:spLocks noGrp="1"/>
          </p:cNvSpPr>
          <p:nvPr>
            <p:ph idx="1"/>
          </p:nvPr>
        </p:nvSpPr>
        <p:spPr>
          <a:xfrm>
            <a:off x="1885959" y="3211287"/>
            <a:ext cx="4891887" cy="2068284"/>
          </a:xfrm>
        </p:spPr>
        <p:txBody>
          <a:bodyPr>
            <a:normAutofit/>
          </a:bodyPr>
          <a:lstStyle/>
          <a:p>
            <a:r>
              <a:rPr lang="en-US" sz="1100" dirty="0"/>
              <a:t>Psalm 50:14-15 </a:t>
            </a:r>
            <a:r>
              <a:rPr lang="en-US" sz="1100" b="0" i="0" dirty="0">
                <a:effectLst/>
              </a:rPr>
              <a:t>Offer unto God thanksgiving; and pay thy vows unto the </a:t>
            </a:r>
            <a:r>
              <a:rPr lang="en-US" sz="1100" dirty="0"/>
              <a:t>M</a:t>
            </a:r>
            <a:r>
              <a:rPr lang="en-US" sz="1100" b="0" i="0" dirty="0">
                <a:effectLst/>
              </a:rPr>
              <a:t>ost High:</a:t>
            </a:r>
            <a:r>
              <a:rPr lang="en-US" sz="1100" b="1" i="0" baseline="30000" dirty="0">
                <a:effectLst/>
              </a:rPr>
              <a:t> </a:t>
            </a:r>
            <a:r>
              <a:rPr lang="en-US" sz="1100" b="0" i="0" dirty="0">
                <a:effectLst/>
              </a:rPr>
              <a:t>And call upon me in the day of trouble: I will deliver thee, and thou shalt glorify me.</a:t>
            </a:r>
          </a:p>
          <a:p>
            <a:r>
              <a:rPr lang="en-US" sz="1100" dirty="0"/>
              <a:t>We’re either establishing the Father’s name, offering the sacrifices of communication that He is well pleased with, leading His people to repent and come to know Him. Or, we’re doing the corrupt communication that He hates leading people to be complacent in their sins damning them to hell (unless if they repent). If you’re going to preach the word, do it with salt (conviction) and truth in order to bring His lost sheep home to Him. Stay salty friends!</a:t>
            </a:r>
            <a:endParaRPr lang="en-US" sz="1100" b="0" i="0" dirty="0">
              <a:effectLst/>
            </a:endParaRPr>
          </a:p>
          <a:p>
            <a:endParaRPr lang="en-US" sz="1100" dirty="0"/>
          </a:p>
        </p:txBody>
      </p:sp>
    </p:spTree>
    <p:extLst>
      <p:ext uri="{BB962C8B-B14F-4D97-AF65-F5344CB8AC3E}">
        <p14:creationId xmlns:p14="http://schemas.microsoft.com/office/powerpoint/2010/main" val="1073832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889</TotalTime>
  <Words>1630</Words>
  <Application>Microsoft Macintosh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Franklin Gothic Book</vt:lpstr>
      <vt:lpstr>Crop</vt:lpstr>
      <vt:lpstr>The Sacrifice of communication vs corrupt communication</vt:lpstr>
      <vt:lpstr>Sacrifice of Communication wherewith God is well-pleased Scriptures: </vt:lpstr>
      <vt:lpstr>Sacrifice of Communication Explained:</vt:lpstr>
      <vt:lpstr>Mix of Sacrifice of Communication vs Corrupt:</vt:lpstr>
      <vt:lpstr>Corrupt Communication Scriptures:</vt:lpstr>
      <vt:lpstr>Corrupt Communication Explained: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Sacrifice of communication vs corrupt communication</dc:title>
  <dc:creator>apalano624@gmail.com</dc:creator>
  <cp:lastModifiedBy>apalano624@gmail.com</cp:lastModifiedBy>
  <cp:revision>1</cp:revision>
  <dcterms:created xsi:type="dcterms:W3CDTF">2025-06-06T23:54:41Z</dcterms:created>
  <dcterms:modified xsi:type="dcterms:W3CDTF">2025-06-07T14:43:54Z</dcterms:modified>
</cp:coreProperties>
</file>