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B683EE-D002-70FD-D66B-579D9EF0B28A}" v="59" dt="2025-08-02T19:09:32.984"/>
    <p1510:client id="{C518C147-3A9D-8710-F14E-B3391CE01B7F}" v="9" dt="2025-08-02T19:16:29.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D58A048-8273-69B3-77C7-A592DB1B28ED}"/>
    <pc:docChg chg="modSld">
      <pc:chgData name="" userId="" providerId="" clId="Web-{4D58A048-8273-69B3-77C7-A592DB1B28ED}" dt="2025-07-23T02:07:34.530" v="3" actId="20577"/>
      <pc:docMkLst>
        <pc:docMk/>
      </pc:docMkLst>
      <pc:sldChg chg="modSp">
        <pc:chgData name="" userId="" providerId="" clId="Web-{4D58A048-8273-69B3-77C7-A592DB1B28ED}" dt="2025-07-23T02:07:34.530" v="3" actId="20577"/>
        <pc:sldMkLst>
          <pc:docMk/>
          <pc:sldMk cId="109857222" sldId="256"/>
        </pc:sldMkLst>
        <pc:spChg chg="mod">
          <ac:chgData name="" userId="" providerId="" clId="Web-{4D58A048-8273-69B3-77C7-A592DB1B28ED}" dt="2025-07-23T02:07:34.530" v="3" actId="20577"/>
          <ac:spMkLst>
            <pc:docMk/>
            <pc:sldMk cId="109857222" sldId="256"/>
            <ac:spMk id="2" creationId="{00000000-0000-0000-0000-000000000000}"/>
          </ac:spMkLst>
        </pc:spChg>
      </pc:sldChg>
    </pc:docChg>
  </pc:docChgLst>
  <pc:docChgLst>
    <pc:chgData name="Brittney Adams" userId="e579c03e560ac04b" providerId="Windows Live" clId="Web-{4CED5A44-24FA-1636-DE7A-C813D8FE24BE}"/>
    <pc:docChg chg="addSld modSld">
      <pc:chgData name="Brittney Adams" userId="e579c03e560ac04b" providerId="Windows Live" clId="Web-{4CED5A44-24FA-1636-DE7A-C813D8FE24BE}" dt="2025-07-28T22:51:45.349" v="229" actId="1076"/>
      <pc:docMkLst>
        <pc:docMk/>
      </pc:docMkLst>
      <pc:sldChg chg="modSp">
        <pc:chgData name="Brittney Adams" userId="e579c03e560ac04b" providerId="Windows Live" clId="Web-{4CED5A44-24FA-1636-DE7A-C813D8FE24BE}" dt="2025-07-28T22:51:45.349" v="229" actId="1076"/>
        <pc:sldMkLst>
          <pc:docMk/>
          <pc:sldMk cId="109857222" sldId="256"/>
        </pc:sldMkLst>
        <pc:spChg chg="mod">
          <ac:chgData name="Brittney Adams" userId="e579c03e560ac04b" providerId="Windows Live" clId="Web-{4CED5A44-24FA-1636-DE7A-C813D8FE24BE}" dt="2025-07-28T22:51:45.349" v="229" actId="1076"/>
          <ac:spMkLst>
            <pc:docMk/>
            <pc:sldMk cId="109857222" sldId="256"/>
            <ac:spMk id="2" creationId="{00000000-0000-0000-0000-000000000000}"/>
          </ac:spMkLst>
        </pc:spChg>
      </pc:sldChg>
      <pc:sldChg chg="modSp">
        <pc:chgData name="Brittney Adams" userId="e579c03e560ac04b" providerId="Windows Live" clId="Web-{4CED5A44-24FA-1636-DE7A-C813D8FE24BE}" dt="2025-07-28T22:49:52.832" v="216" actId="20577"/>
        <pc:sldMkLst>
          <pc:docMk/>
          <pc:sldMk cId="2748460383" sldId="258"/>
        </pc:sldMkLst>
        <pc:spChg chg="mod">
          <ac:chgData name="Brittney Adams" userId="e579c03e560ac04b" providerId="Windows Live" clId="Web-{4CED5A44-24FA-1636-DE7A-C813D8FE24BE}" dt="2025-07-28T22:48:56.816" v="207" actId="1076"/>
          <ac:spMkLst>
            <pc:docMk/>
            <pc:sldMk cId="2748460383" sldId="258"/>
            <ac:spMk id="2" creationId="{90C54D2F-86EF-CEBB-5E32-96D4CE126549}"/>
          </ac:spMkLst>
        </pc:spChg>
        <pc:spChg chg="mod">
          <ac:chgData name="Brittney Adams" userId="e579c03e560ac04b" providerId="Windows Live" clId="Web-{4CED5A44-24FA-1636-DE7A-C813D8FE24BE}" dt="2025-07-28T22:49:52.832" v="216" actId="20577"/>
          <ac:spMkLst>
            <pc:docMk/>
            <pc:sldMk cId="2748460383" sldId="258"/>
            <ac:spMk id="3" creationId="{E77C1BD7-F321-3A88-A5D4-7393EEE284D8}"/>
          </ac:spMkLst>
        </pc:spChg>
      </pc:sldChg>
      <pc:sldChg chg="modSp">
        <pc:chgData name="Brittney Adams" userId="e579c03e560ac04b" providerId="Windows Live" clId="Web-{4CED5A44-24FA-1636-DE7A-C813D8FE24BE}" dt="2025-07-28T22:51:10.568" v="228" actId="14100"/>
        <pc:sldMkLst>
          <pc:docMk/>
          <pc:sldMk cId="2136416247" sldId="260"/>
        </pc:sldMkLst>
        <pc:spChg chg="mod">
          <ac:chgData name="Brittney Adams" userId="e579c03e560ac04b" providerId="Windows Live" clId="Web-{4CED5A44-24FA-1636-DE7A-C813D8FE24BE}" dt="2025-07-28T22:51:06.505" v="227" actId="1076"/>
          <ac:spMkLst>
            <pc:docMk/>
            <pc:sldMk cId="2136416247" sldId="260"/>
            <ac:spMk id="2" creationId="{53393C98-99D9-84B4-52CB-5A6DA3317E82}"/>
          </ac:spMkLst>
        </pc:spChg>
        <pc:spChg chg="mod">
          <ac:chgData name="Brittney Adams" userId="e579c03e560ac04b" providerId="Windows Live" clId="Web-{4CED5A44-24FA-1636-DE7A-C813D8FE24BE}" dt="2025-07-28T22:51:10.568" v="228" actId="14100"/>
          <ac:spMkLst>
            <pc:docMk/>
            <pc:sldMk cId="2136416247" sldId="260"/>
            <ac:spMk id="3" creationId="{85B63E67-5149-2A99-C073-4E08316C54F9}"/>
          </ac:spMkLst>
        </pc:spChg>
      </pc:sldChg>
      <pc:sldChg chg="modSp new">
        <pc:chgData name="Brittney Adams" userId="e579c03e560ac04b" providerId="Windows Live" clId="Web-{4CED5A44-24FA-1636-DE7A-C813D8FE24BE}" dt="2025-07-28T22:29:47.052" v="79" actId="20577"/>
        <pc:sldMkLst>
          <pc:docMk/>
          <pc:sldMk cId="3663912081" sldId="261"/>
        </pc:sldMkLst>
        <pc:spChg chg="mod">
          <ac:chgData name="Brittney Adams" userId="e579c03e560ac04b" providerId="Windows Live" clId="Web-{4CED5A44-24FA-1636-DE7A-C813D8FE24BE}" dt="2025-07-28T22:29:47.052" v="79" actId="20577"/>
          <ac:spMkLst>
            <pc:docMk/>
            <pc:sldMk cId="3663912081" sldId="261"/>
            <ac:spMk id="2" creationId="{91AB163E-9F88-480D-B810-B3CD5E335076}"/>
          </ac:spMkLst>
        </pc:spChg>
        <pc:spChg chg="mod">
          <ac:chgData name="Brittney Adams" userId="e579c03e560ac04b" providerId="Windows Live" clId="Web-{4CED5A44-24FA-1636-DE7A-C813D8FE24BE}" dt="2025-07-28T22:27:15.801" v="16" actId="20577"/>
          <ac:spMkLst>
            <pc:docMk/>
            <pc:sldMk cId="3663912081" sldId="261"/>
            <ac:spMk id="3" creationId="{AA0101AB-757C-6F2C-141A-ECC5A873367D}"/>
          </ac:spMkLst>
        </pc:spChg>
      </pc:sldChg>
      <pc:sldChg chg="modSp new">
        <pc:chgData name="Brittney Adams" userId="e579c03e560ac04b" providerId="Windows Live" clId="Web-{4CED5A44-24FA-1636-DE7A-C813D8FE24BE}" dt="2025-07-28T22:46:28.517" v="144" actId="14100"/>
        <pc:sldMkLst>
          <pc:docMk/>
          <pc:sldMk cId="3367005628" sldId="262"/>
        </pc:sldMkLst>
        <pc:spChg chg="mod">
          <ac:chgData name="Brittney Adams" userId="e579c03e560ac04b" providerId="Windows Live" clId="Web-{4CED5A44-24FA-1636-DE7A-C813D8FE24BE}" dt="2025-07-28T22:29:18.443" v="50" actId="20577"/>
          <ac:spMkLst>
            <pc:docMk/>
            <pc:sldMk cId="3367005628" sldId="262"/>
            <ac:spMk id="2" creationId="{705C450C-4D4D-E4FE-CA17-74A5BFD36CE7}"/>
          </ac:spMkLst>
        </pc:spChg>
        <pc:spChg chg="mod">
          <ac:chgData name="Brittney Adams" userId="e579c03e560ac04b" providerId="Windows Live" clId="Web-{4CED5A44-24FA-1636-DE7A-C813D8FE24BE}" dt="2025-07-28T22:46:28.517" v="144" actId="14100"/>
          <ac:spMkLst>
            <pc:docMk/>
            <pc:sldMk cId="3367005628" sldId="262"/>
            <ac:spMk id="3" creationId="{61F3CE1A-989C-CE77-A092-AA48B49C6063}"/>
          </ac:spMkLst>
        </pc:spChg>
      </pc:sldChg>
      <pc:sldChg chg="modSp new">
        <pc:chgData name="Brittney Adams" userId="e579c03e560ac04b" providerId="Windows Live" clId="Web-{4CED5A44-24FA-1636-DE7A-C813D8FE24BE}" dt="2025-07-28T22:47:19.284" v="196" actId="20577"/>
        <pc:sldMkLst>
          <pc:docMk/>
          <pc:sldMk cId="385794153" sldId="263"/>
        </pc:sldMkLst>
        <pc:spChg chg="mod">
          <ac:chgData name="Brittney Adams" userId="e579c03e560ac04b" providerId="Windows Live" clId="Web-{4CED5A44-24FA-1636-DE7A-C813D8FE24BE}" dt="2025-07-28T22:47:19.284" v="196" actId="20577"/>
          <ac:spMkLst>
            <pc:docMk/>
            <pc:sldMk cId="385794153" sldId="263"/>
            <ac:spMk id="2" creationId="{5773BDB4-681D-0A0C-39AF-620B24BA4393}"/>
          </ac:spMkLst>
        </pc:spChg>
        <pc:spChg chg="mod">
          <ac:chgData name="Brittney Adams" userId="e579c03e560ac04b" providerId="Windows Live" clId="Web-{4CED5A44-24FA-1636-DE7A-C813D8FE24BE}" dt="2025-07-28T22:47:04.409" v="167" actId="20577"/>
          <ac:spMkLst>
            <pc:docMk/>
            <pc:sldMk cId="385794153" sldId="263"/>
            <ac:spMk id="3" creationId="{35DAFFCE-B13B-9ACD-07E1-40DE89E347BC}"/>
          </ac:spMkLst>
        </pc:spChg>
      </pc:sldChg>
    </pc:docChg>
  </pc:docChgLst>
  <pc:docChgLst>
    <pc:chgData name="Brittney Adams" userId="e579c03e560ac04b" providerId="Windows Live" clId="Web-{C518C147-3A9D-8710-F14E-B3391CE01B7F}"/>
    <pc:docChg chg="modSld">
      <pc:chgData name="Brittney Adams" userId="e579c03e560ac04b" providerId="Windows Live" clId="Web-{C518C147-3A9D-8710-F14E-B3391CE01B7F}" dt="2025-08-02T19:16:29.388" v="7" actId="20577"/>
      <pc:docMkLst>
        <pc:docMk/>
      </pc:docMkLst>
      <pc:sldChg chg="modSp">
        <pc:chgData name="Brittney Adams" userId="e579c03e560ac04b" providerId="Windows Live" clId="Web-{C518C147-3A9D-8710-F14E-B3391CE01B7F}" dt="2025-08-02T19:16:29.388" v="7" actId="20577"/>
        <pc:sldMkLst>
          <pc:docMk/>
          <pc:sldMk cId="2748460383" sldId="258"/>
        </pc:sldMkLst>
        <pc:spChg chg="mod">
          <ac:chgData name="Brittney Adams" userId="e579c03e560ac04b" providerId="Windows Live" clId="Web-{C518C147-3A9D-8710-F14E-B3391CE01B7F}" dt="2025-08-02T19:16:29.388" v="7" actId="20577"/>
          <ac:spMkLst>
            <pc:docMk/>
            <pc:sldMk cId="2748460383" sldId="258"/>
            <ac:spMk id="3" creationId="{E77C1BD7-F321-3A88-A5D4-7393EEE284D8}"/>
          </ac:spMkLst>
        </pc:spChg>
      </pc:sldChg>
    </pc:docChg>
  </pc:docChgLst>
  <pc:docChgLst>
    <pc:chgData name="Brittney Adams" userId="e579c03e560ac04b" providerId="Windows Live" clId="Web-{4D58A048-8273-69B3-77C7-A592DB1B28ED}"/>
    <pc:docChg chg="addSld modSld">
      <pc:chgData name="Brittney Adams" userId="e579c03e560ac04b" providerId="Windows Live" clId="Web-{4D58A048-8273-69B3-77C7-A592DB1B28ED}" dt="2025-07-23T03:03:45.085" v="489" actId="20577"/>
      <pc:docMkLst>
        <pc:docMk/>
      </pc:docMkLst>
      <pc:sldChg chg="delSp modSp">
        <pc:chgData name="Brittney Adams" userId="e579c03e560ac04b" providerId="Windows Live" clId="Web-{4D58A048-8273-69B3-77C7-A592DB1B28ED}" dt="2025-07-23T02:13:26.920" v="51"/>
        <pc:sldMkLst>
          <pc:docMk/>
          <pc:sldMk cId="109857222" sldId="256"/>
        </pc:sldMkLst>
        <pc:spChg chg="mod">
          <ac:chgData name="Brittney Adams" userId="e579c03e560ac04b" providerId="Windows Live" clId="Web-{4D58A048-8273-69B3-77C7-A592DB1B28ED}" dt="2025-07-23T02:12:27.764" v="20" actId="20577"/>
          <ac:spMkLst>
            <pc:docMk/>
            <pc:sldMk cId="109857222" sldId="256"/>
            <ac:spMk id="2" creationId="{00000000-0000-0000-0000-000000000000}"/>
          </ac:spMkLst>
        </pc:spChg>
      </pc:sldChg>
      <pc:sldChg chg="modSp new">
        <pc:chgData name="Brittney Adams" userId="e579c03e560ac04b" providerId="Windows Live" clId="Web-{4D58A048-8273-69B3-77C7-A592DB1B28ED}" dt="2025-07-23T02:52:11.524" v="405" actId="20577"/>
        <pc:sldMkLst>
          <pc:docMk/>
          <pc:sldMk cId="2822459153" sldId="257"/>
        </pc:sldMkLst>
        <pc:spChg chg="mod">
          <ac:chgData name="Brittney Adams" userId="e579c03e560ac04b" providerId="Windows Live" clId="Web-{4D58A048-8273-69B3-77C7-A592DB1B28ED}" dt="2025-07-23T02:28:48.340" v="176" actId="20577"/>
          <ac:spMkLst>
            <pc:docMk/>
            <pc:sldMk cId="2822459153" sldId="257"/>
            <ac:spMk id="2" creationId="{F89B42FE-54E2-A186-73D9-C871AE6C5173}"/>
          </ac:spMkLst>
        </pc:spChg>
        <pc:spChg chg="mod">
          <ac:chgData name="Brittney Adams" userId="e579c03e560ac04b" providerId="Windows Live" clId="Web-{4D58A048-8273-69B3-77C7-A592DB1B28ED}" dt="2025-07-23T02:52:11.524" v="405" actId="20577"/>
          <ac:spMkLst>
            <pc:docMk/>
            <pc:sldMk cId="2822459153" sldId="257"/>
            <ac:spMk id="3" creationId="{9F8B4B39-E90C-EA50-BD62-321333D44C15}"/>
          </ac:spMkLst>
        </pc:spChg>
      </pc:sldChg>
      <pc:sldChg chg="modSp new">
        <pc:chgData name="Brittney Adams" userId="e579c03e560ac04b" providerId="Windows Live" clId="Web-{4D58A048-8273-69B3-77C7-A592DB1B28ED}" dt="2025-07-23T02:36:03.261" v="307" actId="14100"/>
        <pc:sldMkLst>
          <pc:docMk/>
          <pc:sldMk cId="2748460383" sldId="258"/>
        </pc:sldMkLst>
        <pc:spChg chg="mod">
          <ac:chgData name="Brittney Adams" userId="e579c03e560ac04b" providerId="Windows Live" clId="Web-{4D58A048-8273-69B3-77C7-A592DB1B28ED}" dt="2025-07-23T02:34:39.261" v="296" actId="14100"/>
          <ac:spMkLst>
            <pc:docMk/>
            <pc:sldMk cId="2748460383" sldId="258"/>
            <ac:spMk id="2" creationId="{90C54D2F-86EF-CEBB-5E32-96D4CE126549}"/>
          </ac:spMkLst>
        </pc:spChg>
        <pc:spChg chg="mod">
          <ac:chgData name="Brittney Adams" userId="e579c03e560ac04b" providerId="Windows Live" clId="Web-{4D58A048-8273-69B3-77C7-A592DB1B28ED}" dt="2025-07-23T02:36:03.261" v="307" actId="14100"/>
          <ac:spMkLst>
            <pc:docMk/>
            <pc:sldMk cId="2748460383" sldId="258"/>
            <ac:spMk id="3" creationId="{E77C1BD7-F321-3A88-A5D4-7393EEE284D8}"/>
          </ac:spMkLst>
        </pc:spChg>
      </pc:sldChg>
      <pc:sldChg chg="modSp new">
        <pc:chgData name="Brittney Adams" userId="e579c03e560ac04b" providerId="Windows Live" clId="Web-{4D58A048-8273-69B3-77C7-A592DB1B28ED}" dt="2025-07-23T03:01:28.038" v="479" actId="20577"/>
        <pc:sldMkLst>
          <pc:docMk/>
          <pc:sldMk cId="1041377735" sldId="259"/>
        </pc:sldMkLst>
        <pc:spChg chg="mod">
          <ac:chgData name="Brittney Adams" userId="e579c03e560ac04b" providerId="Windows Live" clId="Web-{4D58A048-8273-69B3-77C7-A592DB1B28ED}" dt="2025-07-23T02:52:56.039" v="447" actId="20577"/>
          <ac:spMkLst>
            <pc:docMk/>
            <pc:sldMk cId="1041377735" sldId="259"/>
            <ac:spMk id="2" creationId="{975CE35D-81A3-D6D1-348B-C44978148FFE}"/>
          </ac:spMkLst>
        </pc:spChg>
        <pc:spChg chg="mod">
          <ac:chgData name="Brittney Adams" userId="e579c03e560ac04b" providerId="Windows Live" clId="Web-{4D58A048-8273-69B3-77C7-A592DB1B28ED}" dt="2025-07-23T03:01:28.038" v="479" actId="20577"/>
          <ac:spMkLst>
            <pc:docMk/>
            <pc:sldMk cId="1041377735" sldId="259"/>
            <ac:spMk id="3" creationId="{C31F9DC4-F430-2E80-0755-26F27D57C3C6}"/>
          </ac:spMkLst>
        </pc:spChg>
      </pc:sldChg>
      <pc:sldChg chg="modSp new">
        <pc:chgData name="Brittney Adams" userId="e579c03e560ac04b" providerId="Windows Live" clId="Web-{4D58A048-8273-69B3-77C7-A592DB1B28ED}" dt="2025-07-23T03:03:45.085" v="489" actId="20577"/>
        <pc:sldMkLst>
          <pc:docMk/>
          <pc:sldMk cId="2136416247" sldId="260"/>
        </pc:sldMkLst>
        <pc:spChg chg="mod">
          <ac:chgData name="Brittney Adams" userId="e579c03e560ac04b" providerId="Windows Live" clId="Web-{4D58A048-8273-69B3-77C7-A592DB1B28ED}" dt="2025-07-23T03:03:45.085" v="489" actId="20577"/>
          <ac:spMkLst>
            <pc:docMk/>
            <pc:sldMk cId="2136416247" sldId="260"/>
            <ac:spMk id="3" creationId="{85B63E67-5149-2A99-C073-4E08316C54F9}"/>
          </ac:spMkLst>
        </pc:spChg>
      </pc:sldChg>
    </pc:docChg>
  </pc:docChgLst>
  <pc:docChgLst>
    <pc:chgData name="Brittney Adams" userId="e579c03e560ac04b" providerId="Windows Live" clId="Web-{A4B683EE-D002-70FD-D66B-579D9EF0B28A}"/>
    <pc:docChg chg="modSld">
      <pc:chgData name="Brittney Adams" userId="e579c03e560ac04b" providerId="Windows Live" clId="Web-{A4B683EE-D002-70FD-D66B-579D9EF0B28A}" dt="2025-08-02T19:09:32.984" v="59" actId="14100"/>
      <pc:docMkLst>
        <pc:docMk/>
      </pc:docMkLst>
      <pc:sldChg chg="modSp">
        <pc:chgData name="Brittney Adams" userId="e579c03e560ac04b" providerId="Windows Live" clId="Web-{A4B683EE-D002-70FD-D66B-579D9EF0B28A}" dt="2025-08-02T19:06:45.308" v="38" actId="1076"/>
        <pc:sldMkLst>
          <pc:docMk/>
          <pc:sldMk cId="2136416247" sldId="260"/>
        </pc:sldMkLst>
        <pc:spChg chg="mod">
          <ac:chgData name="Brittney Adams" userId="e579c03e560ac04b" providerId="Windows Live" clId="Web-{A4B683EE-D002-70FD-D66B-579D9EF0B28A}" dt="2025-08-02T19:06:45.308" v="38" actId="1076"/>
          <ac:spMkLst>
            <pc:docMk/>
            <pc:sldMk cId="2136416247" sldId="260"/>
            <ac:spMk id="3" creationId="{85B63E67-5149-2A99-C073-4E08316C54F9}"/>
          </ac:spMkLst>
        </pc:spChg>
      </pc:sldChg>
      <pc:sldChg chg="modSp">
        <pc:chgData name="Brittney Adams" userId="e579c03e560ac04b" providerId="Windows Live" clId="Web-{A4B683EE-D002-70FD-D66B-579D9EF0B28A}" dt="2025-08-02T19:09:32.984" v="59" actId="14100"/>
        <pc:sldMkLst>
          <pc:docMk/>
          <pc:sldMk cId="3663912081" sldId="261"/>
        </pc:sldMkLst>
        <pc:spChg chg="mod">
          <ac:chgData name="Brittney Adams" userId="e579c03e560ac04b" providerId="Windows Live" clId="Web-{A4B683EE-D002-70FD-D66B-579D9EF0B28A}" dt="2025-08-02T19:09:32.984" v="59" actId="14100"/>
          <ac:spMkLst>
            <pc:docMk/>
            <pc:sldMk cId="3663912081" sldId="261"/>
            <ac:spMk id="3" creationId="{AA0101AB-757C-6F2C-141A-ECC5A873367D}"/>
          </ac:spMkLst>
        </pc:spChg>
      </pc:sldChg>
      <pc:sldChg chg="modSp">
        <pc:chgData name="Brittney Adams" userId="e579c03e560ac04b" providerId="Windows Live" clId="Web-{A4B683EE-D002-70FD-D66B-579D9EF0B28A}" dt="2025-08-02T19:07:45.927" v="46" actId="20577"/>
        <pc:sldMkLst>
          <pc:docMk/>
          <pc:sldMk cId="3367005628" sldId="262"/>
        </pc:sldMkLst>
        <pc:spChg chg="mod">
          <ac:chgData name="Brittney Adams" userId="e579c03e560ac04b" providerId="Windows Live" clId="Web-{A4B683EE-D002-70FD-D66B-579D9EF0B28A}" dt="2025-08-02T19:07:45.927" v="46" actId="20577"/>
          <ac:spMkLst>
            <pc:docMk/>
            <pc:sldMk cId="3367005628" sldId="262"/>
            <ac:spMk id="3" creationId="{61F3CE1A-989C-CE77-A092-AA48B49C6063}"/>
          </ac:spMkLst>
        </pc:spChg>
      </pc:sldChg>
    </pc:docChg>
  </pc:docChgLst>
  <pc:docChgLst>
    <pc:chgData name="Brittney Adams" userId="e579c03e560ac04b" providerId="Windows Live" clId="Web-{71A30B54-4947-F413-96BF-70D1D229C645}"/>
    <pc:docChg chg="modSld">
      <pc:chgData name="Brittney Adams" userId="e579c03e560ac04b" providerId="Windows Live" clId="Web-{71A30B54-4947-F413-96BF-70D1D229C645}" dt="2025-07-30T20:24:21.675" v="163" actId="1076"/>
      <pc:docMkLst>
        <pc:docMk/>
      </pc:docMkLst>
      <pc:sldChg chg="addSp delSp modSp mod setBg">
        <pc:chgData name="Brittney Adams" userId="e579c03e560ac04b" providerId="Windows Live" clId="Web-{71A30B54-4947-F413-96BF-70D1D229C645}" dt="2025-07-30T20:12:49.491" v="111" actId="20577"/>
        <pc:sldMkLst>
          <pc:docMk/>
          <pc:sldMk cId="109857222" sldId="256"/>
        </pc:sldMkLst>
        <pc:spChg chg="mod">
          <ac:chgData name="Brittney Adams" userId="e579c03e560ac04b" providerId="Windows Live" clId="Web-{71A30B54-4947-F413-96BF-70D1D229C645}" dt="2025-07-30T20:12:49.491" v="111" actId="20577"/>
          <ac:spMkLst>
            <pc:docMk/>
            <pc:sldMk cId="109857222" sldId="256"/>
            <ac:spMk id="2" creationId="{00000000-0000-0000-0000-000000000000}"/>
          </ac:spMkLst>
        </pc:spChg>
        <pc:spChg chg="add">
          <ac:chgData name="Brittney Adams" userId="e579c03e560ac04b" providerId="Windows Live" clId="Web-{71A30B54-4947-F413-96BF-70D1D229C645}" dt="2025-07-30T20:12:10.272" v="105"/>
          <ac:spMkLst>
            <pc:docMk/>
            <pc:sldMk cId="109857222" sldId="256"/>
            <ac:spMk id="18" creationId="{9B7AD9F6-8CE7-4299-8FC6-328F4DCD3FF9}"/>
          </ac:spMkLst>
        </pc:spChg>
        <pc:spChg chg="add">
          <ac:chgData name="Brittney Adams" userId="e579c03e560ac04b" providerId="Windows Live" clId="Web-{71A30B54-4947-F413-96BF-70D1D229C645}" dt="2025-07-30T20:12:10.272" v="105"/>
          <ac:spMkLst>
            <pc:docMk/>
            <pc:sldMk cId="109857222" sldId="256"/>
            <ac:spMk id="20" creationId="{F49775AF-8896-43EE-92C6-83497D6DC56F}"/>
          </ac:spMkLst>
        </pc:spChg>
        <pc:picChg chg="add mod">
          <ac:chgData name="Brittney Adams" userId="e579c03e560ac04b" providerId="Windows Live" clId="Web-{71A30B54-4947-F413-96BF-70D1D229C645}" dt="2025-07-30T20:12:10.272" v="105"/>
          <ac:picMkLst>
            <pc:docMk/>
            <pc:sldMk cId="109857222" sldId="256"/>
            <ac:picMk id="3" creationId="{39F135FB-FB19-A7D2-B6C2-BAC4ABB8E6CE}"/>
          </ac:picMkLst>
        </pc:picChg>
      </pc:sldChg>
      <pc:sldChg chg="addSp delSp modSp mod setBg">
        <pc:chgData name="Brittney Adams" userId="e579c03e560ac04b" providerId="Windows Live" clId="Web-{71A30B54-4947-F413-96BF-70D1D229C645}" dt="2025-07-30T19:17:52.262" v="83" actId="14100"/>
        <pc:sldMkLst>
          <pc:docMk/>
          <pc:sldMk cId="2822459153" sldId="257"/>
        </pc:sldMkLst>
        <pc:spChg chg="mod">
          <ac:chgData name="Brittney Adams" userId="e579c03e560ac04b" providerId="Windows Live" clId="Web-{71A30B54-4947-F413-96BF-70D1D229C645}" dt="2025-07-30T19:14:30.777" v="49" actId="1076"/>
          <ac:spMkLst>
            <pc:docMk/>
            <pc:sldMk cId="2822459153" sldId="257"/>
            <ac:spMk id="2" creationId="{F89B42FE-54E2-A186-73D9-C871AE6C5173}"/>
          </ac:spMkLst>
        </pc:spChg>
        <pc:spChg chg="mod ord">
          <ac:chgData name="Brittney Adams" userId="e579c03e560ac04b" providerId="Windows Live" clId="Web-{71A30B54-4947-F413-96BF-70D1D229C645}" dt="2025-07-30T19:14:55.699" v="56" actId="20577"/>
          <ac:spMkLst>
            <pc:docMk/>
            <pc:sldMk cId="2822459153" sldId="257"/>
            <ac:spMk id="3" creationId="{9F8B4B39-E90C-EA50-BD62-321333D44C15}"/>
          </ac:spMkLst>
        </pc:spChg>
        <pc:spChg chg="add">
          <ac:chgData name="Brittney Adams" userId="e579c03e560ac04b" providerId="Windows Live" clId="Web-{71A30B54-4947-F413-96BF-70D1D229C645}" dt="2025-07-30T19:14:00.636" v="43"/>
          <ac:spMkLst>
            <pc:docMk/>
            <pc:sldMk cId="2822459153" sldId="257"/>
            <ac:spMk id="20" creationId="{D1D34770-47A8-402C-AF23-2B653F2D88C1}"/>
          </ac:spMkLst>
        </pc:spChg>
        <pc:picChg chg="add mod">
          <ac:chgData name="Brittney Adams" userId="e579c03e560ac04b" providerId="Windows Live" clId="Web-{71A30B54-4947-F413-96BF-70D1D229C645}" dt="2025-07-30T19:17:52.262" v="83" actId="14100"/>
          <ac:picMkLst>
            <pc:docMk/>
            <pc:sldMk cId="2822459153" sldId="257"/>
            <ac:picMk id="7" creationId="{FBD69E82-91A4-62BE-8572-B89C38FAA509}"/>
          </ac:picMkLst>
        </pc:picChg>
      </pc:sldChg>
      <pc:sldChg chg="addSp modSp">
        <pc:chgData name="Brittney Adams" userId="e579c03e560ac04b" providerId="Windows Live" clId="Web-{71A30B54-4947-F413-96BF-70D1D229C645}" dt="2025-07-30T20:22:24.033" v="153" actId="14100"/>
        <pc:sldMkLst>
          <pc:docMk/>
          <pc:sldMk cId="2748460383" sldId="258"/>
        </pc:sldMkLst>
        <pc:spChg chg="mod">
          <ac:chgData name="Brittney Adams" userId="e579c03e560ac04b" providerId="Windows Live" clId="Web-{71A30B54-4947-F413-96BF-70D1D229C645}" dt="2025-07-30T20:22:08.111" v="150" actId="14100"/>
          <ac:spMkLst>
            <pc:docMk/>
            <pc:sldMk cId="2748460383" sldId="258"/>
            <ac:spMk id="2" creationId="{90C54D2F-86EF-CEBB-5E32-96D4CE126549}"/>
          </ac:spMkLst>
        </pc:spChg>
        <pc:spChg chg="mod">
          <ac:chgData name="Brittney Adams" userId="e579c03e560ac04b" providerId="Windows Live" clId="Web-{71A30B54-4947-F413-96BF-70D1D229C645}" dt="2025-07-30T20:22:24.033" v="153" actId="14100"/>
          <ac:spMkLst>
            <pc:docMk/>
            <pc:sldMk cId="2748460383" sldId="258"/>
            <ac:spMk id="3" creationId="{E77C1BD7-F321-3A88-A5D4-7393EEE284D8}"/>
          </ac:spMkLst>
        </pc:spChg>
        <pc:picChg chg="add mod">
          <ac:chgData name="Brittney Adams" userId="e579c03e560ac04b" providerId="Windows Live" clId="Web-{71A30B54-4947-F413-96BF-70D1D229C645}" dt="2025-07-30T20:21:49.204" v="146" actId="1076"/>
          <ac:picMkLst>
            <pc:docMk/>
            <pc:sldMk cId="2748460383" sldId="258"/>
            <ac:picMk id="4" creationId="{60808096-CE71-67CD-8F1C-DBF9DAF88ABC}"/>
          </ac:picMkLst>
        </pc:picChg>
      </pc:sldChg>
      <pc:sldChg chg="addSp modSp">
        <pc:chgData name="Brittney Adams" userId="e579c03e560ac04b" providerId="Windows Live" clId="Web-{71A30B54-4947-F413-96BF-70D1D229C645}" dt="2025-07-30T19:17:43.074" v="82" actId="1076"/>
        <pc:sldMkLst>
          <pc:docMk/>
          <pc:sldMk cId="1041377735" sldId="259"/>
        </pc:sldMkLst>
        <pc:spChg chg="mod">
          <ac:chgData name="Brittney Adams" userId="e579c03e560ac04b" providerId="Windows Live" clId="Web-{71A30B54-4947-F413-96BF-70D1D229C645}" dt="2025-07-30T19:17:23.949" v="78" actId="1076"/>
          <ac:spMkLst>
            <pc:docMk/>
            <pc:sldMk cId="1041377735" sldId="259"/>
            <ac:spMk id="2" creationId="{975CE35D-81A3-D6D1-348B-C44978148FFE}"/>
          </ac:spMkLst>
        </pc:spChg>
        <pc:spChg chg="mod">
          <ac:chgData name="Brittney Adams" userId="e579c03e560ac04b" providerId="Windows Live" clId="Web-{71A30B54-4947-F413-96BF-70D1D229C645}" dt="2025-07-30T19:17:36.543" v="80" actId="1076"/>
          <ac:spMkLst>
            <pc:docMk/>
            <pc:sldMk cId="1041377735" sldId="259"/>
            <ac:spMk id="3" creationId="{C31F9DC4-F430-2E80-0755-26F27D57C3C6}"/>
          </ac:spMkLst>
        </pc:spChg>
        <pc:picChg chg="add mod">
          <ac:chgData name="Brittney Adams" userId="e579c03e560ac04b" providerId="Windows Live" clId="Web-{71A30B54-4947-F413-96BF-70D1D229C645}" dt="2025-07-30T19:17:43.074" v="82" actId="1076"/>
          <ac:picMkLst>
            <pc:docMk/>
            <pc:sldMk cId="1041377735" sldId="259"/>
            <ac:picMk id="4" creationId="{19FF0316-3563-B485-FB3C-9AA887AD9B45}"/>
          </ac:picMkLst>
        </pc:picChg>
      </pc:sldChg>
      <pc:sldChg chg="addSp modSp">
        <pc:chgData name="Brittney Adams" userId="e579c03e560ac04b" providerId="Windows Live" clId="Web-{71A30B54-4947-F413-96BF-70D1D229C645}" dt="2025-07-30T20:10:30.363" v="91" actId="20577"/>
        <pc:sldMkLst>
          <pc:docMk/>
          <pc:sldMk cId="2136416247" sldId="260"/>
        </pc:sldMkLst>
        <pc:spChg chg="mod">
          <ac:chgData name="Brittney Adams" userId="e579c03e560ac04b" providerId="Windows Live" clId="Web-{71A30B54-4947-F413-96BF-70D1D229C645}" dt="2025-07-30T20:10:30.363" v="91" actId="20577"/>
          <ac:spMkLst>
            <pc:docMk/>
            <pc:sldMk cId="2136416247" sldId="260"/>
            <ac:spMk id="3" creationId="{85B63E67-5149-2A99-C073-4E08316C54F9}"/>
          </ac:spMkLst>
        </pc:spChg>
        <pc:picChg chg="add mod">
          <ac:chgData name="Brittney Adams" userId="e579c03e560ac04b" providerId="Windows Live" clId="Web-{71A30B54-4947-F413-96BF-70D1D229C645}" dt="2025-07-30T20:10:11.738" v="88" actId="1076"/>
          <ac:picMkLst>
            <pc:docMk/>
            <pc:sldMk cId="2136416247" sldId="260"/>
            <ac:picMk id="4" creationId="{7FF69561-5129-8B9C-7A54-335500A27461}"/>
          </ac:picMkLst>
        </pc:picChg>
      </pc:sldChg>
      <pc:sldChg chg="addSp modSp">
        <pc:chgData name="Brittney Adams" userId="e579c03e560ac04b" providerId="Windows Live" clId="Web-{71A30B54-4947-F413-96BF-70D1D229C645}" dt="2025-07-30T20:19:22.685" v="135" actId="14100"/>
        <pc:sldMkLst>
          <pc:docMk/>
          <pc:sldMk cId="3663912081" sldId="261"/>
        </pc:sldMkLst>
        <pc:spChg chg="mod">
          <ac:chgData name="Brittney Adams" userId="e579c03e560ac04b" providerId="Windows Live" clId="Web-{71A30B54-4947-F413-96BF-70D1D229C645}" dt="2025-07-30T20:19:13.841" v="134" actId="1076"/>
          <ac:spMkLst>
            <pc:docMk/>
            <pc:sldMk cId="3663912081" sldId="261"/>
            <ac:spMk id="2" creationId="{91AB163E-9F88-480D-B810-B3CD5E335076}"/>
          </ac:spMkLst>
        </pc:spChg>
        <pc:spChg chg="mod">
          <ac:chgData name="Brittney Adams" userId="e579c03e560ac04b" providerId="Windows Live" clId="Web-{71A30B54-4947-F413-96BF-70D1D229C645}" dt="2025-07-30T20:19:06.622" v="133" actId="14100"/>
          <ac:spMkLst>
            <pc:docMk/>
            <pc:sldMk cId="3663912081" sldId="261"/>
            <ac:spMk id="3" creationId="{AA0101AB-757C-6F2C-141A-ECC5A873367D}"/>
          </ac:spMkLst>
        </pc:spChg>
        <pc:picChg chg="add mod">
          <ac:chgData name="Brittney Adams" userId="e579c03e560ac04b" providerId="Windows Live" clId="Web-{71A30B54-4947-F413-96BF-70D1D229C645}" dt="2025-07-30T20:19:22.685" v="135" actId="14100"/>
          <ac:picMkLst>
            <pc:docMk/>
            <pc:sldMk cId="3663912081" sldId="261"/>
            <ac:picMk id="4" creationId="{14CEDE10-6693-51A1-936B-F0DE22A729FE}"/>
          </ac:picMkLst>
        </pc:picChg>
      </pc:sldChg>
      <pc:sldChg chg="addSp modSp">
        <pc:chgData name="Brittney Adams" userId="e579c03e560ac04b" providerId="Windows Live" clId="Web-{71A30B54-4947-F413-96BF-70D1D229C645}" dt="2025-07-30T20:22:33.970" v="154" actId="1076"/>
        <pc:sldMkLst>
          <pc:docMk/>
          <pc:sldMk cId="3367005628" sldId="262"/>
        </pc:sldMkLst>
        <pc:spChg chg="mod">
          <ac:chgData name="Brittney Adams" userId="e579c03e560ac04b" providerId="Windows Live" clId="Web-{71A30B54-4947-F413-96BF-70D1D229C645}" dt="2025-07-30T20:13:57.606" v="112" actId="1076"/>
          <ac:spMkLst>
            <pc:docMk/>
            <pc:sldMk cId="3367005628" sldId="262"/>
            <ac:spMk id="2" creationId="{705C450C-4D4D-E4FE-CA17-74A5BFD36CE7}"/>
          </ac:spMkLst>
        </pc:spChg>
        <pc:spChg chg="mod">
          <ac:chgData name="Brittney Adams" userId="e579c03e560ac04b" providerId="Windows Live" clId="Web-{71A30B54-4947-F413-96BF-70D1D229C645}" dt="2025-07-30T20:19:36.654" v="136" actId="1076"/>
          <ac:spMkLst>
            <pc:docMk/>
            <pc:sldMk cId="3367005628" sldId="262"/>
            <ac:spMk id="3" creationId="{61F3CE1A-989C-CE77-A092-AA48B49C6063}"/>
          </ac:spMkLst>
        </pc:spChg>
        <pc:picChg chg="add mod">
          <ac:chgData name="Brittney Adams" userId="e579c03e560ac04b" providerId="Windows Live" clId="Web-{71A30B54-4947-F413-96BF-70D1D229C645}" dt="2025-07-30T20:22:33.970" v="154" actId="1076"/>
          <ac:picMkLst>
            <pc:docMk/>
            <pc:sldMk cId="3367005628" sldId="262"/>
            <ac:picMk id="4" creationId="{B00CE573-F5B4-5AE7-4EC6-0574D273E991}"/>
          </ac:picMkLst>
        </pc:picChg>
      </pc:sldChg>
      <pc:sldChg chg="addSp modSp">
        <pc:chgData name="Brittney Adams" userId="e579c03e560ac04b" providerId="Windows Live" clId="Web-{71A30B54-4947-F413-96BF-70D1D229C645}" dt="2025-07-30T20:24:21.675" v="163" actId="1076"/>
        <pc:sldMkLst>
          <pc:docMk/>
          <pc:sldMk cId="385794153" sldId="263"/>
        </pc:sldMkLst>
        <pc:spChg chg="mod">
          <ac:chgData name="Brittney Adams" userId="e579c03e560ac04b" providerId="Windows Live" clId="Web-{71A30B54-4947-F413-96BF-70D1D229C645}" dt="2025-07-30T20:24:15.222" v="161" actId="1076"/>
          <ac:spMkLst>
            <pc:docMk/>
            <pc:sldMk cId="385794153" sldId="263"/>
            <ac:spMk id="3" creationId="{35DAFFCE-B13B-9ACD-07E1-40DE89E347BC}"/>
          </ac:spMkLst>
        </pc:spChg>
        <pc:picChg chg="add mod">
          <ac:chgData name="Brittney Adams" userId="e579c03e560ac04b" providerId="Windows Live" clId="Web-{71A30B54-4947-F413-96BF-70D1D229C645}" dt="2025-07-30T20:24:21.675" v="163" actId="1076"/>
          <ac:picMkLst>
            <pc:docMk/>
            <pc:sldMk cId="385794153" sldId="263"/>
            <ac:picMk id="5" creationId="{98ABB9CD-B590-18D6-6971-6A2B21DBE4E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vert="horz" lIns="91440" tIns="45720" rIns="91440" bIns="45720" rtlCol="0" anchor="b">
            <a:noAutofit/>
          </a:bodyPr>
          <a:lstStyle/>
          <a:p>
            <a:r>
              <a:rPr lang="en-US" sz="5400" dirty="0">
                <a:latin typeface="Dreaming Outloud Script Pro"/>
                <a:cs typeface="Dreaming Outloud Script Pro"/>
              </a:rPr>
              <a:t>Yeshua our Messiah</a:t>
            </a:r>
            <a:br>
              <a:rPr lang="en-US" sz="5400" dirty="0">
                <a:latin typeface="Dreaming Outloud Script Pro"/>
              </a:rPr>
            </a:br>
            <a:r>
              <a:rPr lang="en-US" sz="5400" dirty="0">
                <a:latin typeface="Dreaming Outloud Script Pro"/>
                <a:cs typeface="Dreaming Outloud Script Pro"/>
              </a:rPr>
              <a:t>is</a:t>
            </a:r>
            <a:br>
              <a:rPr lang="en-US" sz="5400" dirty="0">
                <a:latin typeface="Dreaming Outloud Script Pro"/>
                <a:cs typeface="Dreaming Outloud Script Pro"/>
              </a:rPr>
            </a:br>
            <a:r>
              <a:rPr lang="en-US" sz="5400" dirty="0">
                <a:latin typeface="Dreaming Outloud Script Pro"/>
                <a:cs typeface="Dreaming Outloud Script Pro"/>
              </a:rPr>
              <a:t> NOT Jesus</a:t>
            </a:r>
            <a:endParaRPr lang="en-US" sz="5400" dirty="0"/>
          </a:p>
        </p:txBody>
      </p:sp>
      <p:sp>
        <p:nvSpPr>
          <p:cNvPr id="2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rown background with white text&#10;&#10;AI-generated content may be incorrect.">
            <a:extLst>
              <a:ext uri="{FF2B5EF4-FFF2-40B4-BE49-F238E27FC236}">
                <a16:creationId xmlns:a16="http://schemas.microsoft.com/office/drawing/2014/main" id="{39F135FB-FB19-A7D2-B6C2-BAC4ABB8E6CE}"/>
              </a:ext>
            </a:extLst>
          </p:cNvPr>
          <p:cNvPicPr>
            <a:picLocks noChangeAspect="1"/>
          </p:cNvPicPr>
          <p:nvPr/>
        </p:nvPicPr>
        <p:blipFill>
          <a:blip r:embed="rId2"/>
          <a:srcRect b="303"/>
          <a:stretch>
            <a:fillRect/>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9B42FE-54E2-A186-73D9-C871AE6C5173}"/>
              </a:ext>
            </a:extLst>
          </p:cNvPr>
          <p:cNvSpPr>
            <a:spLocks noGrp="1"/>
          </p:cNvSpPr>
          <p:nvPr>
            <p:ph type="title"/>
          </p:nvPr>
        </p:nvSpPr>
        <p:spPr>
          <a:xfrm>
            <a:off x="246397" y="208743"/>
            <a:ext cx="6002110" cy="1495425"/>
          </a:xfrm>
        </p:spPr>
        <p:txBody>
          <a:bodyPr>
            <a:normAutofit/>
          </a:bodyPr>
          <a:lstStyle/>
          <a:p>
            <a:r>
              <a:rPr lang="en-US" sz="4000"/>
              <a:t>Yeshua knows that one will come in his own name.</a:t>
            </a:r>
          </a:p>
        </p:txBody>
      </p:sp>
      <p:sp>
        <p:nvSpPr>
          <p:cNvPr id="3" name="Content Placeholder 2">
            <a:extLst>
              <a:ext uri="{FF2B5EF4-FFF2-40B4-BE49-F238E27FC236}">
                <a16:creationId xmlns:a16="http://schemas.microsoft.com/office/drawing/2014/main" id="{9F8B4B39-E90C-EA50-BD62-321333D44C15}"/>
              </a:ext>
            </a:extLst>
          </p:cNvPr>
          <p:cNvSpPr>
            <a:spLocks noGrp="1"/>
          </p:cNvSpPr>
          <p:nvPr>
            <p:ph idx="1"/>
          </p:nvPr>
        </p:nvSpPr>
        <p:spPr>
          <a:xfrm>
            <a:off x="246399" y="1685997"/>
            <a:ext cx="7633433" cy="4770075"/>
          </a:xfrm>
        </p:spPr>
        <p:txBody>
          <a:bodyPr vert="horz" lIns="91440" tIns="45720" rIns="91440" bIns="45720" rtlCol="0" anchor="t">
            <a:normAutofit/>
          </a:bodyPr>
          <a:lstStyle/>
          <a:p>
            <a:r>
              <a:rPr lang="en-US" sz="1600" dirty="0">
                <a:ea typeface="+mn-lt"/>
                <a:cs typeface="+mn-lt"/>
              </a:rPr>
              <a:t>John 5:42-43 KJV  But I know you, that ye have not the love of God in you.  (43)  I am come in my Father's name, and ye receive me not: if another shall come in his own name, him ye will receive.</a:t>
            </a:r>
          </a:p>
          <a:p>
            <a:r>
              <a:rPr lang="en-US" sz="1600" dirty="0">
                <a:ea typeface="+mn-lt"/>
                <a:cs typeface="+mn-lt"/>
              </a:rPr>
              <a:t>How does Yeshua know that they do not have the love of Yehovah in them?</a:t>
            </a:r>
          </a:p>
          <a:p>
            <a:pPr lvl="1"/>
            <a:r>
              <a:rPr lang="en-US" sz="1600" dirty="0">
                <a:ea typeface="+mn-lt"/>
                <a:cs typeface="+mn-lt"/>
              </a:rPr>
              <a:t>1 John 2:3-4 KJV  And hereby we do know that we know him, if we keep his commandments. 4  He that saith, I know him, and </a:t>
            </a:r>
            <a:r>
              <a:rPr lang="en-US" sz="1600" err="1">
                <a:ea typeface="+mn-lt"/>
                <a:cs typeface="+mn-lt"/>
              </a:rPr>
              <a:t>keepeth</a:t>
            </a:r>
            <a:r>
              <a:rPr lang="en-US" sz="1600" dirty="0">
                <a:ea typeface="+mn-lt"/>
                <a:cs typeface="+mn-lt"/>
              </a:rPr>
              <a:t> not his commandments, is a liar, and the truth is not in him.</a:t>
            </a:r>
          </a:p>
          <a:p>
            <a:r>
              <a:rPr lang="en-US" sz="1600" dirty="0"/>
              <a:t>What is the Father's name?</a:t>
            </a:r>
          </a:p>
          <a:p>
            <a:pPr lvl="1">
              <a:buNone/>
            </a:pPr>
            <a:r>
              <a:rPr lang="en-US" sz="1600" dirty="0">
                <a:ea typeface="+mn-lt"/>
                <a:cs typeface="+mn-lt"/>
              </a:rPr>
              <a:t>Psalms 83:18 KJV  That men may know that thou, whose name alone is JEHOVAH[H3068], art the most high over all the earth.</a:t>
            </a:r>
          </a:p>
          <a:p>
            <a:pPr marL="457200" lvl="1" indent="0">
              <a:buNone/>
            </a:pPr>
            <a:r>
              <a:rPr lang="en-US" sz="1600" dirty="0">
                <a:ea typeface="+mn-lt"/>
                <a:cs typeface="+mn-lt"/>
              </a:rPr>
              <a:t>H3068</a:t>
            </a:r>
          </a:p>
          <a:p>
            <a:pPr marL="457200" lvl="1" indent="0">
              <a:buNone/>
            </a:pPr>
            <a:r>
              <a:rPr lang="en-US" sz="1600" dirty="0" err="1">
                <a:ea typeface="+mn-lt"/>
                <a:cs typeface="+mn-lt"/>
              </a:rPr>
              <a:t>יְהֹוָה</a:t>
            </a:r>
            <a:endParaRPr lang="en-US" sz="1600" dirty="0" err="1"/>
          </a:p>
          <a:p>
            <a:pPr marL="457200" lvl="1" indent="0">
              <a:buNone/>
            </a:pPr>
            <a:r>
              <a:rPr lang="en-US" sz="1600" dirty="0" err="1">
                <a:ea typeface="+mn-lt"/>
                <a:cs typeface="+mn-lt"/>
              </a:rPr>
              <a:t>yehôvâh</a:t>
            </a:r>
            <a:endParaRPr lang="en-US" sz="1600" dirty="0" err="1"/>
          </a:p>
          <a:p>
            <a:pPr marL="457200" lvl="1" indent="0">
              <a:buNone/>
            </a:pPr>
            <a:r>
              <a:rPr lang="en-US" sz="1600" dirty="0">
                <a:ea typeface="+mn-lt"/>
                <a:cs typeface="+mn-lt"/>
              </a:rPr>
              <a:t>yeh-ho-</a:t>
            </a:r>
            <a:r>
              <a:rPr lang="en-US" sz="1600" dirty="0" err="1">
                <a:ea typeface="+mn-lt"/>
                <a:cs typeface="+mn-lt"/>
              </a:rPr>
              <a:t>vaw</a:t>
            </a:r>
            <a:r>
              <a:rPr lang="en-US" sz="1600" dirty="0">
                <a:ea typeface="+mn-lt"/>
                <a:cs typeface="+mn-lt"/>
              </a:rPr>
              <a:t>'</a:t>
            </a:r>
            <a:endParaRPr lang="en-US" sz="1600" dirty="0"/>
          </a:p>
          <a:p>
            <a:pPr marL="457200" lvl="1" indent="0">
              <a:buNone/>
            </a:pPr>
            <a:r>
              <a:rPr lang="en-US" sz="1600" dirty="0">
                <a:ea typeface="+mn-lt"/>
                <a:cs typeface="+mn-lt"/>
              </a:rPr>
              <a:t>From H1961; (the) </a:t>
            </a:r>
            <a:r>
              <a:rPr lang="en-US" sz="1600" err="1">
                <a:ea typeface="+mn-lt"/>
                <a:cs typeface="+mn-lt"/>
              </a:rPr>
              <a:t>self Existent</a:t>
            </a:r>
            <a:r>
              <a:rPr lang="en-US" sz="1600" dirty="0">
                <a:ea typeface="+mn-lt"/>
                <a:cs typeface="+mn-lt"/>
              </a:rPr>
              <a:t> or eternal; Jehovah, Jewish national name of God: - Jehovah, the Lord. Compare H3050, H3069.</a:t>
            </a:r>
            <a:endParaRPr lang="en-US" sz="1600" dirty="0"/>
          </a:p>
        </p:txBody>
      </p:sp>
      <p:pic>
        <p:nvPicPr>
          <p:cNvPr id="7" name="Picture 6" descr="Thats Not My Name Trend | TikTok">
            <a:extLst>
              <a:ext uri="{FF2B5EF4-FFF2-40B4-BE49-F238E27FC236}">
                <a16:creationId xmlns:a16="http://schemas.microsoft.com/office/drawing/2014/main" id="{FBD69E82-91A4-62BE-8572-B89C38FAA509}"/>
              </a:ext>
            </a:extLst>
          </p:cNvPr>
          <p:cNvPicPr>
            <a:picLocks noChangeAspect="1"/>
          </p:cNvPicPr>
          <p:nvPr/>
        </p:nvPicPr>
        <p:blipFill>
          <a:blip r:embed="rId2"/>
          <a:stretch>
            <a:fillRect/>
          </a:stretch>
        </p:blipFill>
        <p:spPr>
          <a:xfrm rot="840000">
            <a:off x="8161417" y="1410031"/>
            <a:ext cx="3450467" cy="4126203"/>
          </a:xfrm>
          <a:prstGeom prst="rect">
            <a:avLst/>
          </a:prstGeom>
        </p:spPr>
      </p:pic>
    </p:spTree>
    <p:extLst>
      <p:ext uri="{BB962C8B-B14F-4D97-AF65-F5344CB8AC3E}">
        <p14:creationId xmlns:p14="http://schemas.microsoft.com/office/powerpoint/2010/main" val="282245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E35D-81A3-D6D1-348B-C44978148FFE}"/>
              </a:ext>
            </a:extLst>
          </p:cNvPr>
          <p:cNvSpPr>
            <a:spLocks noGrp="1"/>
          </p:cNvSpPr>
          <p:nvPr>
            <p:ph type="title"/>
          </p:nvPr>
        </p:nvSpPr>
        <p:spPr>
          <a:xfrm>
            <a:off x="151327" y="225604"/>
            <a:ext cx="10515600" cy="1325563"/>
          </a:xfrm>
        </p:spPr>
        <p:txBody>
          <a:bodyPr/>
          <a:lstStyle/>
          <a:p>
            <a:r>
              <a:rPr lang="en-US" dirty="0"/>
              <a:t>What does it mean he came in his Father's name?</a:t>
            </a:r>
          </a:p>
        </p:txBody>
      </p:sp>
      <p:sp>
        <p:nvSpPr>
          <p:cNvPr id="3" name="Content Placeholder 2">
            <a:extLst>
              <a:ext uri="{FF2B5EF4-FFF2-40B4-BE49-F238E27FC236}">
                <a16:creationId xmlns:a16="http://schemas.microsoft.com/office/drawing/2014/main" id="{C31F9DC4-F430-2E80-0755-26F27D57C3C6}"/>
              </a:ext>
            </a:extLst>
          </p:cNvPr>
          <p:cNvSpPr>
            <a:spLocks noGrp="1"/>
          </p:cNvSpPr>
          <p:nvPr>
            <p:ph idx="1"/>
          </p:nvPr>
        </p:nvSpPr>
        <p:spPr>
          <a:xfrm>
            <a:off x="4304764" y="1246076"/>
            <a:ext cx="7467600" cy="4351338"/>
          </a:xfrm>
        </p:spPr>
        <p:txBody>
          <a:bodyPr vert="horz" lIns="91440" tIns="45720" rIns="91440" bIns="45720" rtlCol="0" anchor="t">
            <a:normAutofit fontScale="85000" lnSpcReduction="20000"/>
          </a:bodyPr>
          <a:lstStyle/>
          <a:p>
            <a:r>
              <a:rPr lang="en-US" sz="1800" dirty="0"/>
              <a:t>Zechariah 3:1 KJV  And he shewed me Joshua[H3091] the high priest standing before the angel of the LORD, and Satan standing at his right hand to resist him.</a:t>
            </a:r>
            <a:endParaRPr lang="en-US" dirty="0"/>
          </a:p>
          <a:p>
            <a:r>
              <a:rPr lang="en-US" sz="1800" dirty="0">
                <a:ea typeface="+mn-lt"/>
                <a:cs typeface="+mn-lt"/>
              </a:rPr>
              <a:t>H3091</a:t>
            </a:r>
            <a:endParaRPr lang="en-US" sz="1800" dirty="0"/>
          </a:p>
          <a:p>
            <a:r>
              <a:rPr lang="en-US" sz="1800" dirty="0" err="1">
                <a:ea typeface="+mn-lt"/>
                <a:cs typeface="+mn-lt"/>
              </a:rPr>
              <a:t>יְהוֹש</a:t>
            </a:r>
            <a:r>
              <a:rPr lang="en-US" sz="1800" dirty="0">
                <a:ea typeface="+mn-lt"/>
                <a:cs typeface="+mn-lt"/>
              </a:rPr>
              <a:t>ֻׁעַ    </a:t>
            </a:r>
            <a:r>
              <a:rPr lang="en-US" sz="1800" dirty="0" err="1">
                <a:ea typeface="+mn-lt"/>
                <a:cs typeface="+mn-lt"/>
              </a:rPr>
              <a:t>יְהוֹשׁוּע</a:t>
            </a:r>
            <a:r>
              <a:rPr lang="en-US" sz="1800" dirty="0">
                <a:ea typeface="+mn-lt"/>
                <a:cs typeface="+mn-lt"/>
              </a:rPr>
              <a:t>ַ</a:t>
            </a:r>
            <a:endParaRPr lang="en-US"/>
          </a:p>
          <a:p>
            <a:r>
              <a:rPr lang="en-US" sz="1800" dirty="0" err="1">
                <a:ea typeface="+mn-lt"/>
                <a:cs typeface="+mn-lt"/>
              </a:rPr>
              <a:t>yehôshûa</a:t>
            </a:r>
            <a:r>
              <a:rPr lang="en-US" sz="1800" dirty="0">
                <a:ea typeface="+mn-lt"/>
                <a:cs typeface="+mn-lt"/>
              </a:rPr>
              <a:t>‛    </a:t>
            </a:r>
            <a:r>
              <a:rPr lang="en-US" sz="1800" dirty="0" err="1">
                <a:ea typeface="+mn-lt"/>
                <a:cs typeface="+mn-lt"/>
              </a:rPr>
              <a:t>yehôshûa</a:t>
            </a:r>
            <a:r>
              <a:rPr lang="en-US" sz="1800" dirty="0">
                <a:ea typeface="+mn-lt"/>
                <a:cs typeface="+mn-lt"/>
              </a:rPr>
              <a:t>‛</a:t>
            </a:r>
            <a:endParaRPr lang="en-US"/>
          </a:p>
          <a:p>
            <a:r>
              <a:rPr lang="en-US" sz="1800" dirty="0">
                <a:ea typeface="+mn-lt"/>
                <a:cs typeface="+mn-lt"/>
              </a:rPr>
              <a:t>yeh-ho-shoo'-ah, yeh-ho-shoo'-ah</a:t>
            </a:r>
            <a:endParaRPr lang="en-US"/>
          </a:p>
          <a:p>
            <a:r>
              <a:rPr lang="en-US" sz="1800" dirty="0">
                <a:ea typeface="+mn-lt"/>
                <a:cs typeface="+mn-lt"/>
              </a:rPr>
              <a:t>From H3068 and H3467; </a:t>
            </a:r>
            <a:r>
              <a:rPr lang="en-US" sz="1800" u="sng" dirty="0">
                <a:ea typeface="+mn-lt"/>
                <a:cs typeface="+mn-lt"/>
              </a:rPr>
              <a:t>Jehovah-saved</a:t>
            </a:r>
            <a:r>
              <a:rPr lang="en-US" sz="1800" dirty="0">
                <a:ea typeface="+mn-lt"/>
                <a:cs typeface="+mn-lt"/>
              </a:rPr>
              <a:t>; Jehoshua (that is, Joshua), the Jewish leader: - Jehoshua, </a:t>
            </a:r>
            <a:r>
              <a:rPr lang="en-US" sz="1800" err="1">
                <a:ea typeface="+mn-lt"/>
                <a:cs typeface="+mn-lt"/>
              </a:rPr>
              <a:t>Jehoshuah</a:t>
            </a:r>
            <a:r>
              <a:rPr lang="en-US" sz="1800" dirty="0">
                <a:ea typeface="+mn-lt"/>
                <a:cs typeface="+mn-lt"/>
              </a:rPr>
              <a:t>, Joshua. Compare H1954, H3442.</a:t>
            </a:r>
          </a:p>
          <a:p>
            <a:r>
              <a:rPr lang="en-US" sz="1800" dirty="0">
                <a:ea typeface="+mn-lt"/>
                <a:cs typeface="+mn-lt"/>
              </a:rPr>
              <a:t>Psalms 140:7 KJV  O GOD the Lord, the strength of my salvation[H3444], thou hast covered my head in the day of battle.</a:t>
            </a:r>
            <a:endParaRPr lang="en-US" sz="1800" dirty="0"/>
          </a:p>
          <a:p>
            <a:r>
              <a:rPr lang="en-US" sz="1800" dirty="0">
                <a:ea typeface="+mn-lt"/>
                <a:cs typeface="+mn-lt"/>
              </a:rPr>
              <a:t>H3444</a:t>
            </a:r>
            <a:endParaRPr lang="en-US" sz="1800" dirty="0"/>
          </a:p>
          <a:p>
            <a:r>
              <a:rPr lang="en-US" sz="1800" dirty="0" err="1">
                <a:ea typeface="+mn-lt"/>
                <a:cs typeface="+mn-lt"/>
              </a:rPr>
              <a:t>יְשׁוּעָה</a:t>
            </a:r>
            <a:endParaRPr lang="en-US" dirty="0" err="1"/>
          </a:p>
          <a:p>
            <a:r>
              <a:rPr lang="en-US" sz="1800" dirty="0" err="1">
                <a:ea typeface="+mn-lt"/>
                <a:cs typeface="+mn-lt"/>
              </a:rPr>
              <a:t>yeshu</a:t>
            </a:r>
            <a:r>
              <a:rPr lang="en-US" sz="1800" dirty="0">
                <a:ea typeface="+mn-lt"/>
                <a:cs typeface="+mn-lt"/>
              </a:rPr>
              <a:t>̂‛</a:t>
            </a:r>
            <a:r>
              <a:rPr lang="en-US" sz="1800" dirty="0" err="1">
                <a:ea typeface="+mn-lt"/>
                <a:cs typeface="+mn-lt"/>
              </a:rPr>
              <a:t>âh</a:t>
            </a:r>
            <a:endParaRPr lang="en-US" dirty="0" err="1"/>
          </a:p>
          <a:p>
            <a:r>
              <a:rPr lang="en-US" sz="1800" dirty="0" err="1">
                <a:ea typeface="+mn-lt"/>
                <a:cs typeface="+mn-lt"/>
              </a:rPr>
              <a:t>yesh</a:t>
            </a:r>
            <a:r>
              <a:rPr lang="en-US" sz="1800" dirty="0">
                <a:ea typeface="+mn-lt"/>
                <a:cs typeface="+mn-lt"/>
              </a:rPr>
              <a:t>-</a:t>
            </a:r>
            <a:r>
              <a:rPr lang="en-US" sz="1800" dirty="0" err="1">
                <a:ea typeface="+mn-lt"/>
                <a:cs typeface="+mn-lt"/>
              </a:rPr>
              <a:t>oo</a:t>
            </a:r>
            <a:r>
              <a:rPr lang="en-US" sz="1800" dirty="0">
                <a:ea typeface="+mn-lt"/>
                <a:cs typeface="+mn-lt"/>
              </a:rPr>
              <a:t>'-aw</a:t>
            </a:r>
            <a:endParaRPr lang="en-US" dirty="0"/>
          </a:p>
          <a:p>
            <a:r>
              <a:rPr lang="en-US" sz="1800" dirty="0">
                <a:ea typeface="+mn-lt"/>
                <a:cs typeface="+mn-lt"/>
              </a:rPr>
              <a:t>Feminine passive participle of H3467; something saved, that is, (abstractly) deliverance; hence aid, victory, prosperity: - deliverance, health, help (-</a:t>
            </a:r>
            <a:r>
              <a:rPr lang="en-US" sz="1800" err="1">
                <a:ea typeface="+mn-lt"/>
                <a:cs typeface="+mn-lt"/>
              </a:rPr>
              <a:t>ing</a:t>
            </a:r>
            <a:r>
              <a:rPr lang="en-US" sz="1800" dirty="0">
                <a:ea typeface="+mn-lt"/>
                <a:cs typeface="+mn-lt"/>
              </a:rPr>
              <a:t>), salvation, save, saving (health), welfare.</a:t>
            </a:r>
            <a:endParaRPr lang="en-US" dirty="0"/>
          </a:p>
        </p:txBody>
      </p:sp>
      <p:pic>
        <p:nvPicPr>
          <p:cNvPr id="4" name="Picture 3" descr="A baby with a serious expression&#10;&#10;AI-generated content may be incorrect.">
            <a:extLst>
              <a:ext uri="{FF2B5EF4-FFF2-40B4-BE49-F238E27FC236}">
                <a16:creationId xmlns:a16="http://schemas.microsoft.com/office/drawing/2014/main" id="{19FF0316-3563-B485-FB3C-9AA887AD9B45}"/>
              </a:ext>
            </a:extLst>
          </p:cNvPr>
          <p:cNvPicPr>
            <a:picLocks noChangeAspect="1"/>
          </p:cNvPicPr>
          <p:nvPr/>
        </p:nvPicPr>
        <p:blipFill>
          <a:blip r:embed="rId2"/>
          <a:stretch>
            <a:fillRect/>
          </a:stretch>
        </p:blipFill>
        <p:spPr>
          <a:xfrm rot="-720000">
            <a:off x="587598" y="1972279"/>
            <a:ext cx="2838719" cy="3439329"/>
          </a:xfrm>
          <a:prstGeom prst="rect">
            <a:avLst/>
          </a:prstGeom>
        </p:spPr>
      </p:pic>
    </p:spTree>
    <p:extLst>
      <p:ext uri="{BB962C8B-B14F-4D97-AF65-F5344CB8AC3E}">
        <p14:creationId xmlns:p14="http://schemas.microsoft.com/office/powerpoint/2010/main" val="1041377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93C98-99D9-84B4-52CB-5A6DA3317E82}"/>
              </a:ext>
            </a:extLst>
          </p:cNvPr>
          <p:cNvSpPr>
            <a:spLocks noGrp="1"/>
          </p:cNvSpPr>
          <p:nvPr>
            <p:ph type="title"/>
          </p:nvPr>
        </p:nvSpPr>
        <p:spPr>
          <a:xfrm>
            <a:off x="838200" y="118280"/>
            <a:ext cx="10515600" cy="1067986"/>
          </a:xfrm>
        </p:spPr>
        <p:txBody>
          <a:bodyPr>
            <a:noAutofit/>
          </a:bodyPr>
          <a:lstStyle/>
          <a:p>
            <a:r>
              <a:rPr lang="en-US" sz="2800" dirty="0">
                <a:ea typeface="+mj-lt"/>
                <a:cs typeface="+mj-lt"/>
              </a:rPr>
              <a:t>Psalms 20:5 KJV  We will rejoice in thy salvation, and in the name of our God we will set up our banners: the LORD fulfil all thy petitions.</a:t>
            </a:r>
          </a:p>
        </p:txBody>
      </p:sp>
      <p:sp>
        <p:nvSpPr>
          <p:cNvPr id="3" name="Content Placeholder 2">
            <a:extLst>
              <a:ext uri="{FF2B5EF4-FFF2-40B4-BE49-F238E27FC236}">
                <a16:creationId xmlns:a16="http://schemas.microsoft.com/office/drawing/2014/main" id="{85B63E67-5149-2A99-C073-4E08316C54F9}"/>
              </a:ext>
            </a:extLst>
          </p:cNvPr>
          <p:cNvSpPr>
            <a:spLocks noGrp="1"/>
          </p:cNvSpPr>
          <p:nvPr>
            <p:ph idx="1"/>
          </p:nvPr>
        </p:nvSpPr>
        <p:spPr>
          <a:xfrm>
            <a:off x="258651" y="1032641"/>
            <a:ext cx="8218867" cy="5762472"/>
          </a:xfrm>
        </p:spPr>
        <p:txBody>
          <a:bodyPr vert="horz" lIns="91440" tIns="45720" rIns="91440" bIns="45720" rtlCol="0" anchor="t">
            <a:noAutofit/>
          </a:bodyPr>
          <a:lstStyle/>
          <a:p>
            <a:r>
              <a:rPr lang="en-US" sz="1400" dirty="0"/>
              <a:t>Acts 4:12 KJV  Neither is there </a:t>
            </a:r>
            <a:r>
              <a:rPr lang="en-US" sz="1400" u="sng" dirty="0"/>
              <a:t>salvation</a:t>
            </a:r>
            <a:r>
              <a:rPr lang="en-US" sz="1400" dirty="0"/>
              <a:t> in any other: for there is none other name under heaven given among men, whereby we must be saved.</a:t>
            </a:r>
          </a:p>
          <a:p>
            <a:r>
              <a:rPr lang="en-US" sz="1400" dirty="0"/>
              <a:t>Titus 2:11-12 KJV  For the grace of God </a:t>
            </a:r>
            <a:r>
              <a:rPr lang="en-US" sz="1400" u="sng" dirty="0"/>
              <a:t>that bringeth salvation</a:t>
            </a:r>
            <a:r>
              <a:rPr lang="en-US" sz="1400" dirty="0"/>
              <a:t> hath appeared to all men,  (12)  Teaching us that, denying ungodliness and worldly lusts, we should live soberly, righteously, and godly, in this present world;</a:t>
            </a:r>
          </a:p>
          <a:p>
            <a:r>
              <a:rPr lang="en-US" sz="1400" dirty="0"/>
              <a:t>Acts 26:14-15 KJV  And when we were all fallen to the earth, I heard a voice speaking unto me, </a:t>
            </a:r>
            <a:r>
              <a:rPr lang="en-US" sz="1400" u="sng" dirty="0"/>
              <a:t>and saying in the Hebrew tongue</a:t>
            </a:r>
            <a:r>
              <a:rPr lang="en-US" sz="1400" dirty="0"/>
              <a:t>, Saul, Saul, why </a:t>
            </a:r>
            <a:r>
              <a:rPr lang="en-US" sz="1400" err="1"/>
              <a:t>persecutest</a:t>
            </a:r>
            <a:r>
              <a:rPr lang="en-US" sz="1400" dirty="0"/>
              <a:t> thou me? it is hard for thee to kick against the pricks.  (15)  And I said, Who art thou, Lord? And he said, I am Jesus [</a:t>
            </a:r>
            <a:r>
              <a:rPr lang="en-US" sz="1400" i="1" u="sng" dirty="0"/>
              <a:t>He would have said Yehoshua or Yeshua not Jesus</a:t>
            </a:r>
            <a:r>
              <a:rPr lang="en-US" sz="1400" dirty="0"/>
              <a:t>] whom thou </a:t>
            </a:r>
            <a:r>
              <a:rPr lang="en-US" sz="1400" err="1"/>
              <a:t>persecutest</a:t>
            </a:r>
            <a:r>
              <a:rPr lang="en-US" sz="1400" dirty="0"/>
              <a:t>.</a:t>
            </a:r>
          </a:p>
          <a:p>
            <a:r>
              <a:rPr lang="en-US" sz="1400" dirty="0"/>
              <a:t>G2424</a:t>
            </a:r>
          </a:p>
          <a:p>
            <a:r>
              <a:rPr lang="en-US" sz="1400" err="1"/>
              <a:t>Ἰησοῦς</a:t>
            </a:r>
            <a:endParaRPr lang="en-US" sz="1400"/>
          </a:p>
          <a:p>
            <a:r>
              <a:rPr lang="en-US" sz="1400" err="1"/>
              <a:t>Iēsous</a:t>
            </a:r>
            <a:endParaRPr lang="en-US" sz="1400"/>
          </a:p>
          <a:p>
            <a:r>
              <a:rPr lang="en-US" sz="1400" dirty="0"/>
              <a:t>ee-ay-</a:t>
            </a:r>
            <a:r>
              <a:rPr lang="en-US" sz="1400" dirty="0" err="1"/>
              <a:t>sooce</a:t>
            </a:r>
            <a:r>
              <a:rPr lang="en-US" sz="1400" dirty="0"/>
              <a:t>'</a:t>
            </a:r>
          </a:p>
          <a:p>
            <a:r>
              <a:rPr lang="en-US" sz="1400" u="sng" dirty="0"/>
              <a:t>Of Hebrew origin</a:t>
            </a:r>
            <a:r>
              <a:rPr lang="en-US" sz="1400" dirty="0"/>
              <a:t> [H3091]; Jesus (that is, Jehoshua), the name of our Lord and two (three) other Israelites: - Jesus.</a:t>
            </a:r>
          </a:p>
          <a:p>
            <a:r>
              <a:rPr lang="en-US" sz="1400" dirty="0">
                <a:ea typeface="+mn-lt"/>
                <a:cs typeface="+mn-lt"/>
              </a:rPr>
              <a:t>John 1:9-13 KJV  That was the true Light, which </a:t>
            </a:r>
            <a:r>
              <a:rPr lang="en-US" sz="1400" dirty="0" err="1">
                <a:ea typeface="+mn-lt"/>
                <a:cs typeface="+mn-lt"/>
              </a:rPr>
              <a:t>lighteth</a:t>
            </a:r>
            <a:r>
              <a:rPr lang="en-US" sz="1400" dirty="0">
                <a:ea typeface="+mn-lt"/>
                <a:cs typeface="+mn-lt"/>
              </a:rPr>
              <a:t> every man that cometh into the world.  (10)  He was in the world, and the world was made by him, and the world knew him not.  (11)  He came unto his own, and his own received him not.  (12)  But as many as received him, to them gave </a:t>
            </a:r>
            <a:r>
              <a:rPr lang="en-US" sz="1400" dirty="0" err="1">
                <a:ea typeface="+mn-lt"/>
                <a:cs typeface="+mn-lt"/>
              </a:rPr>
              <a:t>he</a:t>
            </a:r>
            <a:r>
              <a:rPr lang="en-US" sz="1400" dirty="0">
                <a:ea typeface="+mn-lt"/>
                <a:cs typeface="+mn-lt"/>
              </a:rPr>
              <a:t> power to become the sons of God, even to them that believe on his name:  (13)  Which were born, not of blood, nor of the will of the flesh, nor of the will of man, but of God.</a:t>
            </a:r>
          </a:p>
          <a:p>
            <a:r>
              <a:rPr lang="en-US" sz="1400" dirty="0">
                <a:ea typeface="+mn-lt"/>
                <a:cs typeface="+mn-lt"/>
              </a:rPr>
              <a:t>John 20:30-31 KJV  And many other signs truly did Yeshua in the presence of his disciples, which are not written in this book:  (31)  But these are written, that ye might believe that Yeshua is the Christ, the Son of God; and that believing ye might have life through his name.</a:t>
            </a:r>
          </a:p>
        </p:txBody>
      </p:sp>
      <p:pic>
        <p:nvPicPr>
          <p:cNvPr id="4" name="Picture 3" descr="Isaiah 52:6 Therefore My people will know My name; therefore they will know  on that day that I am He who speaks. Here I am!&quot;">
            <a:extLst>
              <a:ext uri="{FF2B5EF4-FFF2-40B4-BE49-F238E27FC236}">
                <a16:creationId xmlns:a16="http://schemas.microsoft.com/office/drawing/2014/main" id="{7FF69561-5129-8B9C-7A54-335500A27461}"/>
              </a:ext>
            </a:extLst>
          </p:cNvPr>
          <p:cNvPicPr>
            <a:picLocks noChangeAspect="1"/>
          </p:cNvPicPr>
          <p:nvPr/>
        </p:nvPicPr>
        <p:blipFill>
          <a:blip r:embed="rId2"/>
          <a:stretch>
            <a:fillRect/>
          </a:stretch>
        </p:blipFill>
        <p:spPr>
          <a:xfrm rot="540000">
            <a:off x="8985161" y="2196921"/>
            <a:ext cx="2743200" cy="2743200"/>
          </a:xfrm>
          <a:prstGeom prst="rect">
            <a:avLst/>
          </a:prstGeom>
        </p:spPr>
      </p:pic>
    </p:spTree>
    <p:extLst>
      <p:ext uri="{BB962C8B-B14F-4D97-AF65-F5344CB8AC3E}">
        <p14:creationId xmlns:p14="http://schemas.microsoft.com/office/powerpoint/2010/main" val="2136416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4D2F-86EF-CEBB-5E32-96D4CE126549}"/>
              </a:ext>
            </a:extLst>
          </p:cNvPr>
          <p:cNvSpPr>
            <a:spLocks noGrp="1"/>
          </p:cNvSpPr>
          <p:nvPr>
            <p:ph type="title"/>
          </p:nvPr>
        </p:nvSpPr>
        <p:spPr>
          <a:xfrm>
            <a:off x="-312" y="93699"/>
            <a:ext cx="3823607" cy="1003592"/>
          </a:xfrm>
        </p:spPr>
        <p:txBody>
          <a:bodyPr>
            <a:normAutofit/>
          </a:bodyPr>
          <a:lstStyle/>
          <a:p>
            <a:pPr algn="ctr"/>
            <a:r>
              <a:rPr lang="en-US" sz="3600" dirty="0"/>
              <a:t>What is in a name?</a:t>
            </a:r>
            <a:endParaRPr lang="en-US"/>
          </a:p>
        </p:txBody>
      </p:sp>
      <p:sp>
        <p:nvSpPr>
          <p:cNvPr id="3" name="Content Placeholder 2">
            <a:extLst>
              <a:ext uri="{FF2B5EF4-FFF2-40B4-BE49-F238E27FC236}">
                <a16:creationId xmlns:a16="http://schemas.microsoft.com/office/drawing/2014/main" id="{E77C1BD7-F321-3A88-A5D4-7393EEE284D8}"/>
              </a:ext>
            </a:extLst>
          </p:cNvPr>
          <p:cNvSpPr>
            <a:spLocks noGrp="1"/>
          </p:cNvSpPr>
          <p:nvPr>
            <p:ph idx="1"/>
          </p:nvPr>
        </p:nvSpPr>
        <p:spPr>
          <a:xfrm>
            <a:off x="3819903" y="5274"/>
            <a:ext cx="8159319" cy="6854406"/>
          </a:xfrm>
        </p:spPr>
        <p:txBody>
          <a:bodyPr vert="horz" lIns="91440" tIns="45720" rIns="91440" bIns="45720" rtlCol="0" anchor="t">
            <a:noAutofit/>
          </a:bodyPr>
          <a:lstStyle/>
          <a:p>
            <a:pPr marL="0" indent="0">
              <a:buNone/>
            </a:pPr>
            <a:r>
              <a:rPr lang="en-US" sz="1200" b="1" i="1" u="sng" dirty="0">
                <a:ea typeface="+mn-lt"/>
                <a:cs typeface="+mn-lt"/>
              </a:rPr>
              <a:t>Name</a:t>
            </a:r>
            <a:r>
              <a:rPr lang="en-US" sz="1200" b="1" dirty="0">
                <a:ea typeface="+mn-lt"/>
                <a:cs typeface="+mn-lt"/>
              </a:rPr>
              <a:t> definition in the </a:t>
            </a:r>
            <a:r>
              <a:rPr lang="en-US" sz="1200" b="1" err="1">
                <a:ea typeface="+mn-lt"/>
                <a:cs typeface="+mn-lt"/>
              </a:rPr>
              <a:t>strongs</a:t>
            </a:r>
            <a:r>
              <a:rPr lang="en-US" sz="1200" b="1" dirty="0">
                <a:ea typeface="+mn-lt"/>
                <a:cs typeface="+mn-lt"/>
              </a:rPr>
              <a:t> in the Greek</a:t>
            </a:r>
          </a:p>
          <a:p>
            <a:pPr marL="0" indent="0">
              <a:buNone/>
            </a:pPr>
            <a:r>
              <a:rPr lang="en-US" sz="1200" b="1" dirty="0">
                <a:ea typeface="+mn-lt"/>
                <a:cs typeface="+mn-lt"/>
              </a:rPr>
              <a:t>G3686</a:t>
            </a:r>
            <a:endParaRPr lang="en-US" sz="1200" b="1"/>
          </a:p>
          <a:p>
            <a:pPr marL="0" indent="0">
              <a:buNone/>
            </a:pPr>
            <a:r>
              <a:rPr lang="en-US" sz="1200" dirty="0">
                <a:ea typeface="+mn-lt"/>
                <a:cs typeface="+mn-lt"/>
              </a:rPr>
              <a:t>ὄ</a:t>
            </a:r>
            <a:r>
              <a:rPr lang="en-US" sz="1200" err="1">
                <a:ea typeface="+mn-lt"/>
                <a:cs typeface="+mn-lt"/>
              </a:rPr>
              <a:t>νομ</a:t>
            </a:r>
            <a:r>
              <a:rPr lang="en-US" sz="1200" dirty="0">
                <a:ea typeface="+mn-lt"/>
                <a:cs typeface="+mn-lt"/>
              </a:rPr>
              <a:t>α</a:t>
            </a:r>
            <a:endParaRPr lang="en-US" sz="1200"/>
          </a:p>
          <a:p>
            <a:pPr marL="0" indent="0">
              <a:buNone/>
            </a:pPr>
            <a:r>
              <a:rPr lang="en-US" sz="1200" err="1">
                <a:ea typeface="+mn-lt"/>
                <a:cs typeface="+mn-lt"/>
              </a:rPr>
              <a:t>onoma</a:t>
            </a:r>
            <a:endParaRPr lang="en-US" sz="1200" dirty="0"/>
          </a:p>
          <a:p>
            <a:pPr marL="0" indent="0">
              <a:buNone/>
            </a:pPr>
            <a:r>
              <a:rPr lang="en-US" sz="1200" dirty="0">
                <a:ea typeface="+mn-lt"/>
                <a:cs typeface="+mn-lt"/>
              </a:rPr>
              <a:t>on'-om-ah</a:t>
            </a:r>
            <a:endParaRPr lang="en-US" sz="1200"/>
          </a:p>
          <a:p>
            <a:pPr marL="0" indent="0">
              <a:buNone/>
            </a:pPr>
            <a:r>
              <a:rPr lang="en-US" sz="1200" dirty="0">
                <a:ea typeface="+mn-lt"/>
                <a:cs typeface="+mn-lt"/>
              </a:rPr>
              <a:t>From a presumed derivative of the base of G1097 (compare G3685); a “name” (literally or figuratively), (authority, character): - called, (+ sur-) name (-d).</a:t>
            </a:r>
          </a:p>
          <a:p>
            <a:pPr>
              <a:buNone/>
            </a:pPr>
            <a:r>
              <a:rPr lang="en-US" sz="1200" b="1" i="1" u="sng" dirty="0">
                <a:ea typeface="+mn-lt"/>
                <a:cs typeface="+mn-lt"/>
              </a:rPr>
              <a:t>Name</a:t>
            </a:r>
            <a:r>
              <a:rPr lang="en-US" sz="1200" b="1" dirty="0">
                <a:ea typeface="+mn-lt"/>
                <a:cs typeface="+mn-lt"/>
              </a:rPr>
              <a:t> definition in the </a:t>
            </a:r>
            <a:r>
              <a:rPr lang="en-US" sz="1200" b="1" err="1">
                <a:ea typeface="+mn-lt"/>
                <a:cs typeface="+mn-lt"/>
              </a:rPr>
              <a:t>strongs</a:t>
            </a:r>
            <a:r>
              <a:rPr lang="en-US" sz="1200" b="1" dirty="0">
                <a:ea typeface="+mn-lt"/>
                <a:cs typeface="+mn-lt"/>
              </a:rPr>
              <a:t> in the Hebrew</a:t>
            </a:r>
          </a:p>
          <a:p>
            <a:pPr>
              <a:buNone/>
            </a:pPr>
            <a:r>
              <a:rPr lang="en-US" sz="1200" b="1" dirty="0">
                <a:ea typeface="+mn-lt"/>
                <a:cs typeface="+mn-lt"/>
              </a:rPr>
              <a:t>H8034</a:t>
            </a:r>
            <a:endParaRPr lang="en-US" sz="1200" b="1"/>
          </a:p>
          <a:p>
            <a:pPr>
              <a:buNone/>
            </a:pPr>
            <a:r>
              <a:rPr lang="en-US" sz="1200" dirty="0">
                <a:ea typeface="+mn-lt"/>
                <a:cs typeface="+mn-lt"/>
              </a:rPr>
              <a:t>שֵׁם</a:t>
            </a:r>
            <a:endParaRPr lang="en-US" sz="1200"/>
          </a:p>
          <a:p>
            <a:pPr>
              <a:buNone/>
            </a:pPr>
            <a:r>
              <a:rPr lang="en-US" sz="1200" err="1">
                <a:ea typeface="+mn-lt"/>
                <a:cs typeface="+mn-lt"/>
              </a:rPr>
              <a:t>shêm</a:t>
            </a:r>
            <a:endParaRPr lang="en-US" sz="1200" dirty="0"/>
          </a:p>
          <a:p>
            <a:pPr>
              <a:buNone/>
            </a:pPr>
            <a:r>
              <a:rPr lang="en-US" sz="1200" dirty="0">
                <a:ea typeface="+mn-lt"/>
                <a:cs typeface="+mn-lt"/>
              </a:rPr>
              <a:t>shame</a:t>
            </a:r>
            <a:endParaRPr lang="en-US" sz="1200"/>
          </a:p>
          <a:p>
            <a:pPr marL="0" indent="0">
              <a:buNone/>
            </a:pPr>
            <a:r>
              <a:rPr lang="en-US" sz="1200" dirty="0">
                <a:ea typeface="+mn-lt"/>
                <a:cs typeface="+mn-lt"/>
              </a:rPr>
              <a:t>A primitive word (perhaps rather from H7760 through the idea of definite and conspicuous position; compare H8064); an appellation, as a mark or memorial of individuality; by implication honor, authority, character: -  + base, [in-] fame [-</a:t>
            </a:r>
            <a:r>
              <a:rPr lang="en-US" sz="1200" err="1">
                <a:ea typeface="+mn-lt"/>
                <a:cs typeface="+mn-lt"/>
              </a:rPr>
              <a:t>ous</a:t>
            </a:r>
            <a:r>
              <a:rPr lang="en-US" sz="1200" dirty="0">
                <a:ea typeface="+mn-lt"/>
                <a:cs typeface="+mn-lt"/>
              </a:rPr>
              <a:t>], name (-d), renown, report.</a:t>
            </a:r>
          </a:p>
          <a:p>
            <a:r>
              <a:rPr lang="en-US" sz="1200" dirty="0">
                <a:ea typeface="+mn-lt"/>
                <a:cs typeface="+mn-lt"/>
              </a:rPr>
              <a:t>Isaiah 52:5-6 KJV  Now therefore, what have I here, saith the LORD, that my people is taken away for nought? they that rule over them make them to howl, saith the LORD; and my name continually every day is blasphemed.  (6)  Therefore my people shall know my name: therefore they shall know in that day that I am he that doth speak: behold, it is I.</a:t>
            </a:r>
          </a:p>
          <a:p>
            <a:r>
              <a:rPr lang="en-US" sz="1200" dirty="0">
                <a:ea typeface="+mn-lt"/>
                <a:cs typeface="+mn-lt"/>
              </a:rPr>
              <a:t>Deuteronomy 32:3 KJV  Because I will publish the name of the LORD: ascribe ye greatness unto our God.</a:t>
            </a:r>
            <a:endParaRPr lang="en-US" sz="1200" dirty="0"/>
          </a:p>
          <a:p>
            <a:r>
              <a:rPr lang="en-US" sz="1200" dirty="0">
                <a:ea typeface="+mn-lt"/>
                <a:cs typeface="+mn-lt"/>
              </a:rPr>
              <a:t>John 17:3-6 KJV  And this is life eternal, that they might know thee the only true God, and Yeshua Christ, whom thou hast sent.  (4)  I have glorified thee on the earth: I have finished the work which thou </a:t>
            </a:r>
            <a:r>
              <a:rPr lang="en-US" sz="1200" err="1">
                <a:ea typeface="+mn-lt"/>
                <a:cs typeface="+mn-lt"/>
              </a:rPr>
              <a:t>gavest</a:t>
            </a:r>
            <a:r>
              <a:rPr lang="en-US" sz="1200" dirty="0">
                <a:ea typeface="+mn-lt"/>
                <a:cs typeface="+mn-lt"/>
              </a:rPr>
              <a:t> me to do.  (5)  And now, O Father, glorify thou me with thine own self with the glory which I had with thee before the world was.  (6)  I have manifested thy name unto the men which thou </a:t>
            </a:r>
            <a:r>
              <a:rPr lang="en-US" sz="1200" err="1">
                <a:ea typeface="+mn-lt"/>
                <a:cs typeface="+mn-lt"/>
              </a:rPr>
              <a:t>gavest</a:t>
            </a:r>
            <a:r>
              <a:rPr lang="en-US" sz="1200" dirty="0">
                <a:ea typeface="+mn-lt"/>
                <a:cs typeface="+mn-lt"/>
              </a:rPr>
              <a:t> me out of the world: thine they were, and thou </a:t>
            </a:r>
            <a:r>
              <a:rPr lang="en-US" sz="1200" err="1">
                <a:ea typeface="+mn-lt"/>
                <a:cs typeface="+mn-lt"/>
              </a:rPr>
              <a:t>gavest</a:t>
            </a:r>
            <a:r>
              <a:rPr lang="en-US" sz="1200" dirty="0">
                <a:ea typeface="+mn-lt"/>
                <a:cs typeface="+mn-lt"/>
              </a:rPr>
              <a:t> them me; and they have kept thy word.</a:t>
            </a:r>
          </a:p>
          <a:p>
            <a:r>
              <a:rPr lang="en-US" sz="1200" dirty="0">
                <a:ea typeface="+mn-lt"/>
                <a:cs typeface="+mn-lt"/>
              </a:rPr>
              <a:t>Genesis 1:3-4 KJV  And God said, Let there be light: and there was light.  (4)  And God saw the light, that it was good: and God divided the light from the darkness.</a:t>
            </a:r>
          </a:p>
          <a:p>
            <a:r>
              <a:rPr lang="en-US" sz="1200" dirty="0">
                <a:ea typeface="+mn-lt"/>
                <a:cs typeface="+mn-lt"/>
              </a:rPr>
              <a:t>Isaiah 8:20 KJV  To the law and to the testimony: if they speak not according to this word, it is because there is no light in them.</a:t>
            </a:r>
          </a:p>
        </p:txBody>
      </p:sp>
      <p:pic>
        <p:nvPicPr>
          <p:cNvPr id="4" name="Picture 3" descr="Ok, let's talk Sacred Names (name series) – Hirn Homeschoolers">
            <a:extLst>
              <a:ext uri="{FF2B5EF4-FFF2-40B4-BE49-F238E27FC236}">
                <a16:creationId xmlns:a16="http://schemas.microsoft.com/office/drawing/2014/main" id="{60808096-CE71-67CD-8F1C-DBF9DAF88ABC}"/>
              </a:ext>
            </a:extLst>
          </p:cNvPr>
          <p:cNvPicPr>
            <a:picLocks noChangeAspect="1"/>
          </p:cNvPicPr>
          <p:nvPr/>
        </p:nvPicPr>
        <p:blipFill>
          <a:blip r:embed="rId2"/>
          <a:stretch>
            <a:fillRect/>
          </a:stretch>
        </p:blipFill>
        <p:spPr>
          <a:xfrm rot="-360000">
            <a:off x="665061" y="1692839"/>
            <a:ext cx="2615073" cy="3263387"/>
          </a:xfrm>
          <a:prstGeom prst="rect">
            <a:avLst/>
          </a:prstGeom>
        </p:spPr>
      </p:pic>
    </p:spTree>
    <p:extLst>
      <p:ext uri="{BB962C8B-B14F-4D97-AF65-F5344CB8AC3E}">
        <p14:creationId xmlns:p14="http://schemas.microsoft.com/office/powerpoint/2010/main" val="2748460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B163E-9F88-480D-B810-B3CD5E335076}"/>
              </a:ext>
            </a:extLst>
          </p:cNvPr>
          <p:cNvSpPr>
            <a:spLocks noGrp="1"/>
          </p:cNvSpPr>
          <p:nvPr>
            <p:ph type="title"/>
          </p:nvPr>
        </p:nvSpPr>
        <p:spPr>
          <a:xfrm>
            <a:off x="186813" y="193060"/>
            <a:ext cx="10515600" cy="1325563"/>
          </a:xfrm>
        </p:spPr>
        <p:txBody>
          <a:bodyPr/>
          <a:lstStyle/>
          <a:p>
            <a:r>
              <a:rPr lang="en-US" dirty="0"/>
              <a:t>Don't they blaspheme that worthy name by which ye are called?</a:t>
            </a:r>
          </a:p>
        </p:txBody>
      </p:sp>
      <p:sp>
        <p:nvSpPr>
          <p:cNvPr id="3" name="Content Placeholder 2">
            <a:extLst>
              <a:ext uri="{FF2B5EF4-FFF2-40B4-BE49-F238E27FC236}">
                <a16:creationId xmlns:a16="http://schemas.microsoft.com/office/drawing/2014/main" id="{AA0101AB-757C-6F2C-141A-ECC5A873367D}"/>
              </a:ext>
            </a:extLst>
          </p:cNvPr>
          <p:cNvSpPr>
            <a:spLocks noGrp="1"/>
          </p:cNvSpPr>
          <p:nvPr>
            <p:ph idx="1"/>
          </p:nvPr>
        </p:nvSpPr>
        <p:spPr>
          <a:xfrm>
            <a:off x="186813" y="1518713"/>
            <a:ext cx="7037439" cy="5076120"/>
          </a:xfrm>
        </p:spPr>
        <p:txBody>
          <a:bodyPr vert="horz" lIns="91440" tIns="45720" rIns="91440" bIns="45720" rtlCol="0" anchor="t">
            <a:normAutofit fontScale="62500" lnSpcReduction="20000"/>
          </a:bodyPr>
          <a:lstStyle/>
          <a:p>
            <a:r>
              <a:rPr lang="en-US" dirty="0">
                <a:ea typeface="+mn-lt"/>
                <a:cs typeface="+mn-lt"/>
              </a:rPr>
              <a:t>James 2:7 KJV  Do not they blaspheme that worthy name by the which ye are called?</a:t>
            </a:r>
          </a:p>
          <a:p>
            <a:r>
              <a:rPr lang="en-US" dirty="0">
                <a:ea typeface="+mn-lt"/>
                <a:cs typeface="+mn-lt"/>
              </a:rPr>
              <a:t>Jeremiah 23:11-13 KJV  For both prophet and priest are profane; yea, in my house have I found their wickedness, saith the LORD.  (12)  Wherefore their way shall be unto them as slippery ways in the darkness: they shall be driven on, and fall therein: for I will bring evil upon them, even the year of their visitation, saith the LORD.  (13)  And I have seen folly in the prophets of Samaria; they prophesied in Baal, and caused my people Israel to err.</a:t>
            </a:r>
            <a:endParaRPr lang="en-US" dirty="0"/>
          </a:p>
          <a:p>
            <a:r>
              <a:rPr lang="en-US" dirty="0">
                <a:ea typeface="+mn-lt"/>
                <a:cs typeface="+mn-lt"/>
              </a:rPr>
              <a:t>Jeremiah 23:25-27 KJV  I have heard what the prophets said, that prophesy lies in my name, saying, I have dreamed, I have dreamed.  (26)  How long shall this be in the heart of the prophets that prophesy lies? yea, they are prophets of the deceit of their own heart;  (27)  Which think to cause my people to forget my name by their dreams which they tell every man to his </a:t>
            </a:r>
            <a:r>
              <a:rPr lang="en-US" err="1">
                <a:ea typeface="+mn-lt"/>
                <a:cs typeface="+mn-lt"/>
              </a:rPr>
              <a:t>neighbour</a:t>
            </a:r>
            <a:r>
              <a:rPr lang="en-US" dirty="0">
                <a:ea typeface="+mn-lt"/>
                <a:cs typeface="+mn-lt"/>
              </a:rPr>
              <a:t>, as their fathers have forgotten my name for Baal.</a:t>
            </a:r>
          </a:p>
          <a:p>
            <a:r>
              <a:rPr lang="en-US" dirty="0">
                <a:ea typeface="+mn-lt"/>
                <a:cs typeface="+mn-lt"/>
              </a:rPr>
              <a:t>Jeremiah 2:8 KJV  The priests said not, Where is the LORD? and they that handle the law knew me not: the pastors also transgressed against me, and the prophets prophesied by Baal, and walked after things that do not profit.</a:t>
            </a:r>
            <a:endParaRPr lang="en-US" dirty="0"/>
          </a:p>
          <a:p>
            <a:r>
              <a:rPr lang="en-US" dirty="0">
                <a:ea typeface="+mn-lt"/>
                <a:cs typeface="+mn-lt"/>
              </a:rPr>
              <a:t>Hosea 2:17 KJV  For I will take away the names of </a:t>
            </a:r>
            <a:r>
              <a:rPr lang="en-US" dirty="0" err="1">
                <a:ea typeface="+mn-lt"/>
                <a:cs typeface="+mn-lt"/>
              </a:rPr>
              <a:t>Baalim</a:t>
            </a:r>
            <a:r>
              <a:rPr lang="en-US" dirty="0">
                <a:ea typeface="+mn-lt"/>
                <a:cs typeface="+mn-lt"/>
              </a:rPr>
              <a:t> out of her mouth, and they shall no more be remembered by their name.</a:t>
            </a:r>
          </a:p>
        </p:txBody>
      </p:sp>
      <p:pic>
        <p:nvPicPr>
          <p:cNvPr id="4" name="Picture 3" descr="👀✝️❤️ | Facebook">
            <a:extLst>
              <a:ext uri="{FF2B5EF4-FFF2-40B4-BE49-F238E27FC236}">
                <a16:creationId xmlns:a16="http://schemas.microsoft.com/office/drawing/2014/main" id="{14CEDE10-6693-51A1-936B-F0DE22A729FE}"/>
              </a:ext>
            </a:extLst>
          </p:cNvPr>
          <p:cNvPicPr>
            <a:picLocks noChangeAspect="1"/>
          </p:cNvPicPr>
          <p:nvPr/>
        </p:nvPicPr>
        <p:blipFill>
          <a:blip r:embed="rId2"/>
          <a:stretch>
            <a:fillRect/>
          </a:stretch>
        </p:blipFill>
        <p:spPr>
          <a:xfrm rot="300000">
            <a:off x="7704051" y="1876014"/>
            <a:ext cx="3846872" cy="3883743"/>
          </a:xfrm>
          <a:prstGeom prst="rect">
            <a:avLst/>
          </a:prstGeom>
        </p:spPr>
      </p:pic>
    </p:spTree>
    <p:extLst>
      <p:ext uri="{BB962C8B-B14F-4D97-AF65-F5344CB8AC3E}">
        <p14:creationId xmlns:p14="http://schemas.microsoft.com/office/powerpoint/2010/main" val="366391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C450C-4D4D-E4FE-CA17-74A5BFD36CE7}"/>
              </a:ext>
            </a:extLst>
          </p:cNvPr>
          <p:cNvSpPr>
            <a:spLocks noGrp="1"/>
          </p:cNvSpPr>
          <p:nvPr>
            <p:ph type="title"/>
          </p:nvPr>
        </p:nvSpPr>
        <p:spPr>
          <a:xfrm>
            <a:off x="2458" y="-3585"/>
            <a:ext cx="10515600" cy="1325563"/>
          </a:xfrm>
        </p:spPr>
        <p:txBody>
          <a:bodyPr/>
          <a:lstStyle/>
          <a:p>
            <a:r>
              <a:rPr lang="en-US" dirty="0"/>
              <a:t>Lying Signs and Wonders</a:t>
            </a:r>
          </a:p>
        </p:txBody>
      </p:sp>
      <p:sp>
        <p:nvSpPr>
          <p:cNvPr id="3" name="Content Placeholder 2">
            <a:extLst>
              <a:ext uri="{FF2B5EF4-FFF2-40B4-BE49-F238E27FC236}">
                <a16:creationId xmlns:a16="http://schemas.microsoft.com/office/drawing/2014/main" id="{61F3CE1A-989C-CE77-A092-AA48B49C6063}"/>
              </a:ext>
            </a:extLst>
          </p:cNvPr>
          <p:cNvSpPr>
            <a:spLocks noGrp="1"/>
          </p:cNvSpPr>
          <p:nvPr>
            <p:ph idx="1"/>
          </p:nvPr>
        </p:nvSpPr>
        <p:spPr>
          <a:xfrm>
            <a:off x="4500716" y="1039738"/>
            <a:ext cx="7406149" cy="5821501"/>
          </a:xfrm>
        </p:spPr>
        <p:txBody>
          <a:bodyPr vert="horz" lIns="91440" tIns="45720" rIns="91440" bIns="45720" rtlCol="0" anchor="t">
            <a:noAutofit/>
          </a:bodyPr>
          <a:lstStyle/>
          <a:p>
            <a:r>
              <a:rPr lang="en-US" sz="1200" dirty="0">
                <a:ea typeface="+mn-lt"/>
                <a:cs typeface="+mn-lt"/>
              </a:rPr>
              <a:t>Deuteronomy 13:1-5 KJV  If there arise among you a prophet, or a dreamer of dreams, and giveth thee a sign or a wonder,  (2)  And the sign or the wonder come to pass, whereof he </a:t>
            </a:r>
            <a:r>
              <a:rPr lang="en-US" sz="1200" err="1">
                <a:ea typeface="+mn-lt"/>
                <a:cs typeface="+mn-lt"/>
              </a:rPr>
              <a:t>spake</a:t>
            </a:r>
            <a:r>
              <a:rPr lang="en-US" sz="1200" dirty="0">
                <a:ea typeface="+mn-lt"/>
                <a:cs typeface="+mn-lt"/>
              </a:rPr>
              <a:t> unto thee, saying, Let us go after other gods, which thou hast not known, and let us serve them;  (3)  Thou shalt not hearken unto the words of that prophet, or that dreamer of dreams: for the LORD your God </a:t>
            </a:r>
            <a:r>
              <a:rPr lang="en-US" sz="1200" err="1">
                <a:ea typeface="+mn-lt"/>
                <a:cs typeface="+mn-lt"/>
              </a:rPr>
              <a:t>proveth</a:t>
            </a:r>
            <a:r>
              <a:rPr lang="en-US" sz="1200" dirty="0">
                <a:ea typeface="+mn-lt"/>
                <a:cs typeface="+mn-lt"/>
              </a:rPr>
              <a:t> you, to know whether ye love the LORD your God with all your heart and with all your soul.  (4)  Ye shall walk after the LORD your God, and fear him, and keep his commandments, and obey his voice, and ye shall serve him, and cleave unto him.  (5)  And that prophet, or that dreamer of dreams, shall be put to death; because he hath spoken to turn you away from the LORD your God, which brought you out of the land of Egypt, and redeemed you out of the house of bondage, to thrust thee out of the way which the LORD thy God commanded thee to walk in. So shalt thou put the evil away from the midst of thee.</a:t>
            </a:r>
          </a:p>
          <a:p>
            <a:r>
              <a:rPr lang="en-US" sz="1200" dirty="0">
                <a:ea typeface="+mn-lt"/>
                <a:cs typeface="+mn-lt"/>
              </a:rPr>
              <a:t>2 Thessalonians 2:1-12 KJV  Now we beseech you, brethren, by the coming of our Lord Yeshua Christ, and by our gathering together unto him,  (2)  That ye be not soon shaken in mind, or be troubled, neither by spirit, nor by word, nor by letter as from us, as that the day of Christ is at hand.  (3)  Let no man deceive you by any means: for that day shall not come, except there </a:t>
            </a:r>
            <a:r>
              <a:rPr lang="en-US" sz="1200" dirty="0" err="1">
                <a:ea typeface="+mn-lt"/>
                <a:cs typeface="+mn-lt"/>
              </a:rPr>
              <a:t>come</a:t>
            </a:r>
            <a:r>
              <a:rPr lang="en-US" sz="1200" dirty="0">
                <a:ea typeface="+mn-lt"/>
                <a:cs typeface="+mn-lt"/>
              </a:rPr>
              <a:t> a falling away first, and that man of sin be revealed, the son of perdition;  (4)  Who </a:t>
            </a:r>
            <a:r>
              <a:rPr lang="en-US" sz="1200" dirty="0" err="1">
                <a:ea typeface="+mn-lt"/>
                <a:cs typeface="+mn-lt"/>
              </a:rPr>
              <a:t>opposeth</a:t>
            </a:r>
            <a:r>
              <a:rPr lang="en-US" sz="1200" dirty="0">
                <a:ea typeface="+mn-lt"/>
                <a:cs typeface="+mn-lt"/>
              </a:rPr>
              <a:t> and </a:t>
            </a:r>
            <a:r>
              <a:rPr lang="en-US" sz="1200" dirty="0" err="1">
                <a:ea typeface="+mn-lt"/>
                <a:cs typeface="+mn-lt"/>
              </a:rPr>
              <a:t>exalteth</a:t>
            </a:r>
            <a:r>
              <a:rPr lang="en-US" sz="1200" dirty="0">
                <a:ea typeface="+mn-lt"/>
                <a:cs typeface="+mn-lt"/>
              </a:rPr>
              <a:t> himself above all that is called God, or that is worshipped; so that he as God </a:t>
            </a:r>
            <a:r>
              <a:rPr lang="en-US" sz="1200" dirty="0" err="1">
                <a:ea typeface="+mn-lt"/>
                <a:cs typeface="+mn-lt"/>
              </a:rPr>
              <a:t>sitteth</a:t>
            </a:r>
            <a:r>
              <a:rPr lang="en-US" sz="1200" dirty="0">
                <a:ea typeface="+mn-lt"/>
                <a:cs typeface="+mn-lt"/>
              </a:rPr>
              <a:t> in the temple of God, shewing himself that he is God.  (5)  Remember ye not, that, when I was yet with you, I told you these things?  (6)  And now ye know what </a:t>
            </a:r>
            <a:r>
              <a:rPr lang="en-US" sz="1200" dirty="0" err="1">
                <a:ea typeface="+mn-lt"/>
                <a:cs typeface="+mn-lt"/>
              </a:rPr>
              <a:t>withholdeth</a:t>
            </a:r>
            <a:r>
              <a:rPr lang="en-US" sz="1200" dirty="0">
                <a:ea typeface="+mn-lt"/>
                <a:cs typeface="+mn-lt"/>
              </a:rPr>
              <a:t> that he might be revealed in his time.  (7)  For the mystery of iniquity doth already work: only he who now </a:t>
            </a:r>
            <a:r>
              <a:rPr lang="en-US" sz="1200" dirty="0" err="1">
                <a:ea typeface="+mn-lt"/>
                <a:cs typeface="+mn-lt"/>
              </a:rPr>
              <a:t>letteth</a:t>
            </a:r>
            <a:r>
              <a:rPr lang="en-US" sz="1200" dirty="0">
                <a:ea typeface="+mn-lt"/>
                <a:cs typeface="+mn-lt"/>
              </a:rPr>
              <a:t> will let, until he be taken out of the way.  (8)  And then shall that Wicked be revealed, whom the Lord shall consume with the spirit of his mouth, and shall destroy with the brightness of his coming:  (9)  Even him, whose coming is after the working of Satan with all power and signs and lying wonders,  (10)  And with all deceivableness of unrighteousness in them that perish; because they received not the love of the truth, that they might be saved.  (11)  And for this cause God shall send them strong delusion, that they should believe a lie:  (12)  That they all might be damned who believed not the truth, but had pleasure in unrighteousness.</a:t>
            </a:r>
          </a:p>
          <a:p>
            <a:r>
              <a:rPr lang="en-US" sz="1200" dirty="0">
                <a:ea typeface="+mn-lt"/>
                <a:cs typeface="+mn-lt"/>
              </a:rPr>
              <a:t>Isaiah 14:12-15 KJV  How art thou fallen from heaven, O Lucifer, son of the morning! how art thou cut down to the ground, which didst weaken the nations!  (13)  For thou hast said in thine heart, I will ascend into heaven, I will exalt my throne above the stars of God: I will sit also upon the mount of the congregation, in the sides of the north:  (14)  I will ascend above the heights of the clouds; I will be like the most High.  (15)  Yet thou shalt be brought down to hell, to the sides of the pit.</a:t>
            </a:r>
          </a:p>
          <a:p>
            <a:r>
              <a:rPr lang="en-US" sz="1200" dirty="0">
                <a:ea typeface="+mn-lt"/>
                <a:cs typeface="+mn-lt"/>
              </a:rPr>
              <a:t>Revelation 12:9 KJV  And the great dragon was cast out, that old serpent, called the Devil, and Satan, which </a:t>
            </a:r>
            <a:r>
              <a:rPr lang="en-US" sz="1200" err="1">
                <a:ea typeface="+mn-lt"/>
                <a:cs typeface="+mn-lt"/>
              </a:rPr>
              <a:t>deceiveth</a:t>
            </a:r>
            <a:r>
              <a:rPr lang="en-US" sz="1200" dirty="0">
                <a:ea typeface="+mn-lt"/>
                <a:cs typeface="+mn-lt"/>
              </a:rPr>
              <a:t> the whole world: he was cast out into the earth, and his angels were cast out with him.</a:t>
            </a:r>
            <a:endParaRPr lang="en-US" sz="1200" dirty="0"/>
          </a:p>
          <a:p>
            <a:pPr marL="0" indent="0">
              <a:buNone/>
            </a:pPr>
            <a:endParaRPr lang="en-US" dirty="0">
              <a:ea typeface="+mn-lt"/>
              <a:cs typeface="+mn-lt"/>
            </a:endParaRPr>
          </a:p>
        </p:txBody>
      </p:sp>
      <p:pic>
        <p:nvPicPr>
          <p:cNvPr id="4" name="Picture 3" descr="i don't know you My mom told me not to talk to strangers - Cindy Brady Meme  Meme Generator">
            <a:extLst>
              <a:ext uri="{FF2B5EF4-FFF2-40B4-BE49-F238E27FC236}">
                <a16:creationId xmlns:a16="http://schemas.microsoft.com/office/drawing/2014/main" id="{B00CE573-F5B4-5AE7-4EC6-0574D273E991}"/>
              </a:ext>
            </a:extLst>
          </p:cNvPr>
          <p:cNvPicPr>
            <a:picLocks noChangeAspect="1"/>
          </p:cNvPicPr>
          <p:nvPr/>
        </p:nvPicPr>
        <p:blipFill>
          <a:blip r:embed="rId2"/>
          <a:stretch>
            <a:fillRect/>
          </a:stretch>
        </p:blipFill>
        <p:spPr>
          <a:xfrm rot="-360000">
            <a:off x="635658" y="2255219"/>
            <a:ext cx="3640393" cy="2684205"/>
          </a:xfrm>
          <a:prstGeom prst="rect">
            <a:avLst/>
          </a:prstGeom>
        </p:spPr>
      </p:pic>
    </p:spTree>
    <p:extLst>
      <p:ext uri="{BB962C8B-B14F-4D97-AF65-F5344CB8AC3E}">
        <p14:creationId xmlns:p14="http://schemas.microsoft.com/office/powerpoint/2010/main" val="3367005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3BDB4-681D-0A0C-39AF-620B24BA4393}"/>
              </a:ext>
            </a:extLst>
          </p:cNvPr>
          <p:cNvSpPr>
            <a:spLocks noGrp="1"/>
          </p:cNvSpPr>
          <p:nvPr>
            <p:ph type="title"/>
          </p:nvPr>
        </p:nvSpPr>
        <p:spPr/>
        <p:txBody>
          <a:bodyPr/>
          <a:lstStyle/>
          <a:p>
            <a:r>
              <a:rPr lang="en-US" dirty="0"/>
              <a:t>Yeshua warns us there will be false Christs</a:t>
            </a:r>
          </a:p>
        </p:txBody>
      </p:sp>
      <p:sp>
        <p:nvSpPr>
          <p:cNvPr id="3" name="Content Placeholder 2">
            <a:extLst>
              <a:ext uri="{FF2B5EF4-FFF2-40B4-BE49-F238E27FC236}">
                <a16:creationId xmlns:a16="http://schemas.microsoft.com/office/drawing/2014/main" id="{35DAFFCE-B13B-9ACD-07E1-40DE89E347BC}"/>
              </a:ext>
            </a:extLst>
          </p:cNvPr>
          <p:cNvSpPr>
            <a:spLocks noGrp="1"/>
          </p:cNvSpPr>
          <p:nvPr>
            <p:ph idx="1"/>
          </p:nvPr>
        </p:nvSpPr>
        <p:spPr>
          <a:xfrm>
            <a:off x="174523" y="1690431"/>
            <a:ext cx="8069826" cy="4351338"/>
          </a:xfrm>
        </p:spPr>
        <p:txBody>
          <a:bodyPr vert="horz" lIns="91440" tIns="45720" rIns="91440" bIns="45720" rtlCol="0" anchor="t">
            <a:normAutofit fontScale="85000" lnSpcReduction="20000"/>
          </a:bodyPr>
          <a:lstStyle/>
          <a:p>
            <a:r>
              <a:rPr lang="en-US" dirty="0">
                <a:ea typeface="+mn-lt"/>
                <a:cs typeface="+mn-lt"/>
              </a:rPr>
              <a:t>Matthew 24:4-5 KJV  And Yeshua answered and said unto them, Take heed that no man deceive you.  (5)  For many shall come in my name, saying, I am Christ; and shall deceive many.</a:t>
            </a:r>
            <a:endParaRPr lang="en-US" dirty="0"/>
          </a:p>
          <a:p>
            <a:r>
              <a:rPr lang="en-US" dirty="0">
                <a:ea typeface="+mn-lt"/>
                <a:cs typeface="+mn-lt"/>
              </a:rPr>
              <a:t>Matthew 24:11 KJV  And many false prophets shall rise, and shall deceive many.</a:t>
            </a:r>
            <a:endParaRPr lang="en-US" dirty="0"/>
          </a:p>
          <a:p>
            <a:r>
              <a:rPr lang="en-US" dirty="0">
                <a:ea typeface="+mn-lt"/>
                <a:cs typeface="+mn-lt"/>
              </a:rPr>
              <a:t>Matthew 24:23-24 KJV  Then if any man shall say unto you, Lo, here is Christ, or there; believe it not.  (24)  For there shall arise false Christs, and false prophets, and shall shew great signs and wonders; insomuch that, if it were possible, they shall deceive the very elect.</a:t>
            </a:r>
            <a:endParaRPr lang="en-US" dirty="0"/>
          </a:p>
          <a:p>
            <a:r>
              <a:rPr lang="en-US" dirty="0">
                <a:ea typeface="+mn-lt"/>
                <a:cs typeface="+mn-lt"/>
              </a:rPr>
              <a:t>Mark 13:22 KJV  For false Christs and false prophets shall rise, and shall shew signs and wonders, to seduce, if it were possible, even the elect.</a:t>
            </a:r>
            <a:endParaRPr lang="en-US" dirty="0"/>
          </a:p>
          <a:p>
            <a:endParaRPr lang="en-US" dirty="0"/>
          </a:p>
        </p:txBody>
      </p:sp>
      <p:pic>
        <p:nvPicPr>
          <p:cNvPr id="5" name="Picture 4" descr="👀✝️❤️ | Facebook">
            <a:extLst>
              <a:ext uri="{FF2B5EF4-FFF2-40B4-BE49-F238E27FC236}">
                <a16:creationId xmlns:a16="http://schemas.microsoft.com/office/drawing/2014/main" id="{98ABB9CD-B590-18D6-6971-6A2B21DBE4EF}"/>
              </a:ext>
            </a:extLst>
          </p:cNvPr>
          <p:cNvPicPr>
            <a:picLocks noChangeAspect="1"/>
          </p:cNvPicPr>
          <p:nvPr/>
        </p:nvPicPr>
        <p:blipFill>
          <a:blip r:embed="rId2"/>
          <a:stretch>
            <a:fillRect/>
          </a:stretch>
        </p:blipFill>
        <p:spPr>
          <a:xfrm rot="300000">
            <a:off x="8487209" y="2200189"/>
            <a:ext cx="3232358" cy="3330679"/>
          </a:xfrm>
          <a:prstGeom prst="rect">
            <a:avLst/>
          </a:prstGeom>
        </p:spPr>
      </p:pic>
    </p:spTree>
    <p:extLst>
      <p:ext uri="{BB962C8B-B14F-4D97-AF65-F5344CB8AC3E}">
        <p14:creationId xmlns:p14="http://schemas.microsoft.com/office/powerpoint/2010/main" val="385794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Yeshua our Messiah is  NOT Jesus</vt:lpstr>
      <vt:lpstr>Yeshua knows that one will come in his own name.</vt:lpstr>
      <vt:lpstr>What does it mean he came in his Father's name?</vt:lpstr>
      <vt:lpstr>Psalms 20:5 KJV  We will rejoice in thy salvation, and in the name of our God we will set up our banners: the LORD fulfil all thy petitions.</vt:lpstr>
      <vt:lpstr>What is in a name?</vt:lpstr>
      <vt:lpstr>Don't they blaspheme that worthy name by which ye are called?</vt:lpstr>
      <vt:lpstr>Lying Signs and Wonders</vt:lpstr>
      <vt:lpstr>Yeshua warns us there will be false Christs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357</cp:revision>
  <dcterms:created xsi:type="dcterms:W3CDTF">2025-07-23T02:07:27Z</dcterms:created>
  <dcterms:modified xsi:type="dcterms:W3CDTF">2025-08-02T19:16:29Z</dcterms:modified>
</cp:coreProperties>
</file>