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4" r:id="rId6"/>
    <p:sldId id="265" r:id="rId7"/>
    <p:sldId id="266" r:id="rId8"/>
    <p:sldId id="267"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snapToObjects="1">
      <p:cViewPr varScale="1">
        <p:scale>
          <a:sx n="124" d="100"/>
          <a:sy n="124" d="100"/>
        </p:scale>
        <p:origin x="12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FB450-F186-4D43-8863-DF00DADFAF5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6D8A52A-634C-416C-AAA5-AA03C12CC156}">
      <dgm:prSet/>
      <dgm:spPr/>
      <dgm:t>
        <a:bodyPr/>
        <a:lstStyle/>
        <a:p>
          <a:r>
            <a:rPr lang="en-US" b="1" dirty="0">
              <a:solidFill>
                <a:schemeClr val="tx2"/>
              </a:solidFill>
              <a:latin typeface="Baskerville" panose="02020502070401020303" pitchFamily="18" charset="0"/>
              <a:ea typeface="Baskerville" panose="02020502070401020303" pitchFamily="18" charset="0"/>
            </a:rPr>
            <a:t>“Sunday is our mark of authority... The Church is above the Bible.”</a:t>
          </a:r>
          <a:br>
            <a:rPr lang="en-US" dirty="0">
              <a:solidFill>
                <a:schemeClr val="tx2"/>
              </a:solidFill>
              <a:latin typeface="Baskerville" panose="02020502070401020303" pitchFamily="18" charset="0"/>
              <a:ea typeface="Baskerville" panose="02020502070401020303" pitchFamily="18" charset="0"/>
            </a:rPr>
          </a:br>
          <a:r>
            <a:rPr lang="en-US" dirty="0">
              <a:solidFill>
                <a:schemeClr val="tx2"/>
              </a:solidFill>
              <a:latin typeface="Baskerville" panose="02020502070401020303" pitchFamily="18" charset="0"/>
              <a:ea typeface="Baskerville" panose="02020502070401020303" pitchFamily="18" charset="0"/>
            </a:rPr>
            <a:t>— </a:t>
          </a:r>
          <a:r>
            <a:rPr lang="en-US" i="1" dirty="0">
              <a:solidFill>
                <a:schemeClr val="tx2"/>
              </a:solidFill>
              <a:latin typeface="Baskerville" panose="02020502070401020303" pitchFamily="18" charset="0"/>
              <a:ea typeface="Baskerville" panose="02020502070401020303" pitchFamily="18" charset="0"/>
            </a:rPr>
            <a:t>Catholic Record</a:t>
          </a:r>
          <a:r>
            <a:rPr lang="en-US" dirty="0">
              <a:solidFill>
                <a:schemeClr val="tx2"/>
              </a:solidFill>
              <a:latin typeface="Baskerville" panose="02020502070401020303" pitchFamily="18" charset="0"/>
              <a:ea typeface="Baskerville" panose="02020502070401020303" pitchFamily="18" charset="0"/>
            </a:rPr>
            <a:t>, London, Ontario, Sept. 1, 1923</a:t>
          </a:r>
        </a:p>
      </dgm:t>
    </dgm:pt>
    <dgm:pt modelId="{50C67B64-AD3D-46C3-B8C9-3B77D9B2E75A}" type="parTrans" cxnId="{3B761097-4A59-4F5D-BE15-502C3F647AF1}">
      <dgm:prSet/>
      <dgm:spPr/>
      <dgm:t>
        <a:bodyPr/>
        <a:lstStyle/>
        <a:p>
          <a:endParaRPr lang="en-US"/>
        </a:p>
      </dgm:t>
    </dgm:pt>
    <dgm:pt modelId="{AB794CDF-5620-46B9-B9CD-0AFF03B2E312}" type="sibTrans" cxnId="{3B761097-4A59-4F5D-BE15-502C3F647AF1}">
      <dgm:prSet/>
      <dgm:spPr/>
      <dgm:t>
        <a:bodyPr/>
        <a:lstStyle/>
        <a:p>
          <a:endParaRPr lang="en-US"/>
        </a:p>
      </dgm:t>
    </dgm:pt>
    <dgm:pt modelId="{321D90BF-DF1C-4027-B5E0-BEAC3D2548BE}">
      <dgm:prSet/>
      <dgm:spPr/>
      <dgm:t>
        <a:bodyPr/>
        <a:lstStyle/>
        <a:p>
          <a:r>
            <a:rPr lang="en-US" b="1" dirty="0">
              <a:solidFill>
                <a:schemeClr val="tx2"/>
              </a:solidFill>
              <a:latin typeface="Baskerville" panose="02020502070401020303" pitchFamily="18" charset="0"/>
              <a:ea typeface="Baskerville" panose="02020502070401020303" pitchFamily="18" charset="0"/>
            </a:rPr>
            <a:t>“The Church... transferred the Sabbath to Sunday by the plenitude of that divine power which Jesus Christ bestowed upon her.”</a:t>
          </a:r>
          <a:br>
            <a:rPr lang="en-US" dirty="0">
              <a:solidFill>
                <a:schemeClr val="tx2"/>
              </a:solidFill>
              <a:latin typeface="Baskerville" panose="02020502070401020303" pitchFamily="18" charset="0"/>
              <a:ea typeface="Baskerville" panose="02020502070401020303" pitchFamily="18" charset="0"/>
            </a:rPr>
          </a:br>
          <a:r>
            <a:rPr lang="en-US" dirty="0">
              <a:solidFill>
                <a:schemeClr val="tx2"/>
              </a:solidFill>
              <a:latin typeface="Baskerville" panose="02020502070401020303" pitchFamily="18" charset="0"/>
              <a:ea typeface="Baskerville" panose="02020502070401020303" pitchFamily="18" charset="0"/>
            </a:rPr>
            <a:t>— </a:t>
          </a:r>
          <a:r>
            <a:rPr lang="en-US" i="1" dirty="0">
              <a:solidFill>
                <a:schemeClr val="tx2"/>
              </a:solidFill>
              <a:latin typeface="Baskerville" panose="02020502070401020303" pitchFamily="18" charset="0"/>
              <a:ea typeface="Baskerville" panose="02020502070401020303" pitchFamily="18" charset="0"/>
            </a:rPr>
            <a:t>Catechism of the Catholic Church</a:t>
          </a:r>
          <a:endParaRPr lang="en-US" dirty="0">
            <a:solidFill>
              <a:schemeClr val="tx2"/>
            </a:solidFill>
            <a:latin typeface="Baskerville" panose="02020502070401020303" pitchFamily="18" charset="0"/>
            <a:ea typeface="Baskerville" panose="02020502070401020303" pitchFamily="18" charset="0"/>
          </a:endParaRPr>
        </a:p>
      </dgm:t>
    </dgm:pt>
    <dgm:pt modelId="{8CD5F2BB-6446-49C0-8941-E98B7A513A27}" type="parTrans" cxnId="{B510634E-10D4-4F4D-B424-1153A7760412}">
      <dgm:prSet/>
      <dgm:spPr/>
      <dgm:t>
        <a:bodyPr/>
        <a:lstStyle/>
        <a:p>
          <a:endParaRPr lang="en-US"/>
        </a:p>
      </dgm:t>
    </dgm:pt>
    <dgm:pt modelId="{CE63DEA0-C705-4079-86F6-E50C494C2FA7}" type="sibTrans" cxnId="{B510634E-10D4-4F4D-B424-1153A7760412}">
      <dgm:prSet/>
      <dgm:spPr/>
      <dgm:t>
        <a:bodyPr/>
        <a:lstStyle/>
        <a:p>
          <a:endParaRPr lang="en-US"/>
        </a:p>
      </dgm:t>
    </dgm:pt>
    <dgm:pt modelId="{7422AD08-98BC-3A45-89D6-3FA3C38F998E}" type="pres">
      <dgm:prSet presAssocID="{665FB450-F186-4D43-8863-DF00DADFAF50}" presName="hierChild1" presStyleCnt="0">
        <dgm:presLayoutVars>
          <dgm:chPref val="1"/>
          <dgm:dir/>
          <dgm:animOne val="branch"/>
          <dgm:animLvl val="lvl"/>
          <dgm:resizeHandles/>
        </dgm:presLayoutVars>
      </dgm:prSet>
      <dgm:spPr/>
    </dgm:pt>
    <dgm:pt modelId="{EC7A51AF-5535-3D4D-8F35-39A004077C13}" type="pres">
      <dgm:prSet presAssocID="{46D8A52A-634C-416C-AAA5-AA03C12CC156}" presName="hierRoot1" presStyleCnt="0"/>
      <dgm:spPr/>
    </dgm:pt>
    <dgm:pt modelId="{5A1F61BB-23C2-F141-A686-3DB57C5DDF6D}" type="pres">
      <dgm:prSet presAssocID="{46D8A52A-634C-416C-AAA5-AA03C12CC156}" presName="composite" presStyleCnt="0"/>
      <dgm:spPr/>
    </dgm:pt>
    <dgm:pt modelId="{51489739-77EE-2C42-BEF5-5A73390A2A93}" type="pres">
      <dgm:prSet presAssocID="{46D8A52A-634C-416C-AAA5-AA03C12CC156}" presName="background" presStyleLbl="node0" presStyleIdx="0" presStyleCnt="2"/>
      <dgm:spPr/>
    </dgm:pt>
    <dgm:pt modelId="{5A3960FB-777A-E641-BA7D-BD408C525354}" type="pres">
      <dgm:prSet presAssocID="{46D8A52A-634C-416C-AAA5-AA03C12CC156}" presName="text" presStyleLbl="fgAcc0" presStyleIdx="0" presStyleCnt="2">
        <dgm:presLayoutVars>
          <dgm:chPref val="3"/>
        </dgm:presLayoutVars>
      </dgm:prSet>
      <dgm:spPr/>
    </dgm:pt>
    <dgm:pt modelId="{3B212D21-2BEF-3948-80A2-3AC05DD76B90}" type="pres">
      <dgm:prSet presAssocID="{46D8A52A-634C-416C-AAA5-AA03C12CC156}" presName="hierChild2" presStyleCnt="0"/>
      <dgm:spPr/>
    </dgm:pt>
    <dgm:pt modelId="{61AAD434-D4BB-564C-9BBF-B620CB1F862B}" type="pres">
      <dgm:prSet presAssocID="{321D90BF-DF1C-4027-B5E0-BEAC3D2548BE}" presName="hierRoot1" presStyleCnt="0"/>
      <dgm:spPr/>
    </dgm:pt>
    <dgm:pt modelId="{767654A3-3404-AD47-AA81-F2802448AFA3}" type="pres">
      <dgm:prSet presAssocID="{321D90BF-DF1C-4027-B5E0-BEAC3D2548BE}" presName="composite" presStyleCnt="0"/>
      <dgm:spPr/>
    </dgm:pt>
    <dgm:pt modelId="{FC4F5179-F562-D242-9252-5D7D1A7A27AA}" type="pres">
      <dgm:prSet presAssocID="{321D90BF-DF1C-4027-B5E0-BEAC3D2548BE}" presName="background" presStyleLbl="node0" presStyleIdx="1" presStyleCnt="2"/>
      <dgm:spPr/>
    </dgm:pt>
    <dgm:pt modelId="{E132735A-BEFE-6E49-9376-58061EC12D2D}" type="pres">
      <dgm:prSet presAssocID="{321D90BF-DF1C-4027-B5E0-BEAC3D2548BE}" presName="text" presStyleLbl="fgAcc0" presStyleIdx="1" presStyleCnt="2">
        <dgm:presLayoutVars>
          <dgm:chPref val="3"/>
        </dgm:presLayoutVars>
      </dgm:prSet>
      <dgm:spPr/>
    </dgm:pt>
    <dgm:pt modelId="{70AED84E-784C-AF49-B8F8-939BB5680CF9}" type="pres">
      <dgm:prSet presAssocID="{321D90BF-DF1C-4027-B5E0-BEAC3D2548BE}" presName="hierChild2" presStyleCnt="0"/>
      <dgm:spPr/>
    </dgm:pt>
  </dgm:ptLst>
  <dgm:cxnLst>
    <dgm:cxn modelId="{B510634E-10D4-4F4D-B424-1153A7760412}" srcId="{665FB450-F186-4D43-8863-DF00DADFAF50}" destId="{321D90BF-DF1C-4027-B5E0-BEAC3D2548BE}" srcOrd="1" destOrd="0" parTransId="{8CD5F2BB-6446-49C0-8941-E98B7A513A27}" sibTransId="{CE63DEA0-C705-4079-86F6-E50C494C2FA7}"/>
    <dgm:cxn modelId="{115FF38B-20B3-C240-90B9-FE4ED5DEBA2A}" type="presOf" srcId="{321D90BF-DF1C-4027-B5E0-BEAC3D2548BE}" destId="{E132735A-BEFE-6E49-9376-58061EC12D2D}" srcOrd="0" destOrd="0" presId="urn:microsoft.com/office/officeart/2005/8/layout/hierarchy1"/>
    <dgm:cxn modelId="{3B761097-4A59-4F5D-BE15-502C3F647AF1}" srcId="{665FB450-F186-4D43-8863-DF00DADFAF50}" destId="{46D8A52A-634C-416C-AAA5-AA03C12CC156}" srcOrd="0" destOrd="0" parTransId="{50C67B64-AD3D-46C3-B8C9-3B77D9B2E75A}" sibTransId="{AB794CDF-5620-46B9-B9CD-0AFF03B2E312}"/>
    <dgm:cxn modelId="{93B2D19F-9882-0840-A854-14740BF1D5EE}" type="presOf" srcId="{46D8A52A-634C-416C-AAA5-AA03C12CC156}" destId="{5A3960FB-777A-E641-BA7D-BD408C525354}" srcOrd="0" destOrd="0" presId="urn:microsoft.com/office/officeart/2005/8/layout/hierarchy1"/>
    <dgm:cxn modelId="{34F0E9C4-DB28-DA4A-8934-AA9A77AFFEED}" type="presOf" srcId="{665FB450-F186-4D43-8863-DF00DADFAF50}" destId="{7422AD08-98BC-3A45-89D6-3FA3C38F998E}" srcOrd="0" destOrd="0" presId="urn:microsoft.com/office/officeart/2005/8/layout/hierarchy1"/>
    <dgm:cxn modelId="{438A7CB1-03ED-7B4E-B205-8D7ED8F37FB8}" type="presParOf" srcId="{7422AD08-98BC-3A45-89D6-3FA3C38F998E}" destId="{EC7A51AF-5535-3D4D-8F35-39A004077C13}" srcOrd="0" destOrd="0" presId="urn:microsoft.com/office/officeart/2005/8/layout/hierarchy1"/>
    <dgm:cxn modelId="{4674FE9D-FD16-8D4C-9487-67D696126E58}" type="presParOf" srcId="{EC7A51AF-5535-3D4D-8F35-39A004077C13}" destId="{5A1F61BB-23C2-F141-A686-3DB57C5DDF6D}" srcOrd="0" destOrd="0" presId="urn:microsoft.com/office/officeart/2005/8/layout/hierarchy1"/>
    <dgm:cxn modelId="{A9A867A6-CE9E-884E-B2C4-044024FA2002}" type="presParOf" srcId="{5A1F61BB-23C2-F141-A686-3DB57C5DDF6D}" destId="{51489739-77EE-2C42-BEF5-5A73390A2A93}" srcOrd="0" destOrd="0" presId="urn:microsoft.com/office/officeart/2005/8/layout/hierarchy1"/>
    <dgm:cxn modelId="{EA932EB3-5A65-284E-A688-E07E69A67F54}" type="presParOf" srcId="{5A1F61BB-23C2-F141-A686-3DB57C5DDF6D}" destId="{5A3960FB-777A-E641-BA7D-BD408C525354}" srcOrd="1" destOrd="0" presId="urn:microsoft.com/office/officeart/2005/8/layout/hierarchy1"/>
    <dgm:cxn modelId="{4612EFE4-4C7D-BB44-BA5D-F81B6E303184}" type="presParOf" srcId="{EC7A51AF-5535-3D4D-8F35-39A004077C13}" destId="{3B212D21-2BEF-3948-80A2-3AC05DD76B90}" srcOrd="1" destOrd="0" presId="urn:microsoft.com/office/officeart/2005/8/layout/hierarchy1"/>
    <dgm:cxn modelId="{62793158-8177-4D49-99CB-622766E491F6}" type="presParOf" srcId="{7422AD08-98BC-3A45-89D6-3FA3C38F998E}" destId="{61AAD434-D4BB-564C-9BBF-B620CB1F862B}" srcOrd="1" destOrd="0" presId="urn:microsoft.com/office/officeart/2005/8/layout/hierarchy1"/>
    <dgm:cxn modelId="{9D1D6984-9F46-6B4E-B688-BD3F47B9BCC0}" type="presParOf" srcId="{61AAD434-D4BB-564C-9BBF-B620CB1F862B}" destId="{767654A3-3404-AD47-AA81-F2802448AFA3}" srcOrd="0" destOrd="0" presId="urn:microsoft.com/office/officeart/2005/8/layout/hierarchy1"/>
    <dgm:cxn modelId="{9320A44E-2BE7-1849-A248-120189D82157}" type="presParOf" srcId="{767654A3-3404-AD47-AA81-F2802448AFA3}" destId="{FC4F5179-F562-D242-9252-5D7D1A7A27AA}" srcOrd="0" destOrd="0" presId="urn:microsoft.com/office/officeart/2005/8/layout/hierarchy1"/>
    <dgm:cxn modelId="{3913A149-1903-2A4B-9B4F-F6C26774082D}" type="presParOf" srcId="{767654A3-3404-AD47-AA81-F2802448AFA3}" destId="{E132735A-BEFE-6E49-9376-58061EC12D2D}" srcOrd="1" destOrd="0" presId="urn:microsoft.com/office/officeart/2005/8/layout/hierarchy1"/>
    <dgm:cxn modelId="{9641C0F1-3AAC-8C42-A581-99DD3E1F13BF}" type="presParOf" srcId="{61AAD434-D4BB-564C-9BBF-B620CB1F862B}" destId="{70AED84E-784C-AF49-B8F8-939BB5680C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66EE7-6C56-4517-889A-6B909B91D7F4}"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en-US"/>
        </a:p>
      </dgm:t>
    </dgm:pt>
    <dgm:pt modelId="{434E188F-0BD6-4AA9-A6BD-0587762BA5E6}">
      <dgm:prSet/>
      <dgm:spPr/>
      <dgm:t>
        <a:bodyPr/>
        <a:lstStyle/>
        <a:p>
          <a:r>
            <a:rPr lang="en-US" dirty="0">
              <a:solidFill>
                <a:schemeClr val="bg2"/>
              </a:solidFill>
              <a:latin typeface="Baskerville" panose="02020502070401020303" pitchFamily="18" charset="0"/>
              <a:ea typeface="Baskerville" panose="02020502070401020303" pitchFamily="18" charset="0"/>
            </a:rPr>
            <a:t>Mark 7:7-9</a:t>
          </a:r>
          <a:r>
            <a:rPr lang="en-US" b="1" i="0" baseline="30000" dirty="0">
              <a:solidFill>
                <a:schemeClr val="bg2"/>
              </a:solidFill>
              <a:latin typeface="Baskerville" panose="02020502070401020303" pitchFamily="18" charset="0"/>
              <a:ea typeface="Baskerville" panose="02020502070401020303" pitchFamily="18" charset="0"/>
            </a:rPr>
            <a:t> </a:t>
          </a:r>
          <a:r>
            <a:rPr lang="en-US" b="0" i="0" dirty="0">
              <a:solidFill>
                <a:schemeClr val="bg2"/>
              </a:solidFill>
              <a:latin typeface="Baskerville" panose="02020502070401020303" pitchFamily="18" charset="0"/>
              <a:ea typeface="Baskerville" panose="02020502070401020303" pitchFamily="18" charset="0"/>
            </a:rPr>
            <a:t>Howbeit in vain do they worship me, teaching for doctrines the commandments of men. For laying aside the commandment of God, ye hold the tradition of men, as the washing of pots and cups: and many other such like things ye do. And he said unto them, Full well ye reject the commandment of God, that ye may keep your own tradition.</a:t>
          </a:r>
          <a:endParaRPr lang="en-US" dirty="0">
            <a:solidFill>
              <a:schemeClr val="bg2"/>
            </a:solidFill>
            <a:latin typeface="Baskerville" panose="02020502070401020303" pitchFamily="18" charset="0"/>
            <a:ea typeface="Baskerville" panose="02020502070401020303" pitchFamily="18" charset="0"/>
          </a:endParaRPr>
        </a:p>
      </dgm:t>
    </dgm:pt>
    <dgm:pt modelId="{07ECFDAD-96B8-4E36-8ACC-CF34573CF6CA}" type="parTrans" cxnId="{9652B41E-7D41-497A-8FB9-1E99B6A10810}">
      <dgm:prSet/>
      <dgm:spPr/>
      <dgm:t>
        <a:bodyPr/>
        <a:lstStyle/>
        <a:p>
          <a:endParaRPr lang="en-US"/>
        </a:p>
      </dgm:t>
    </dgm:pt>
    <dgm:pt modelId="{191D9546-D371-4120-A438-3AAF794878A4}" type="sibTrans" cxnId="{9652B41E-7D41-497A-8FB9-1E99B6A10810}">
      <dgm:prSet/>
      <dgm:spPr/>
      <dgm:t>
        <a:bodyPr/>
        <a:lstStyle/>
        <a:p>
          <a:endParaRPr lang="en-US"/>
        </a:p>
      </dgm:t>
    </dgm:pt>
    <dgm:pt modelId="{035D213D-2E11-479E-8475-3075844124C5}">
      <dgm:prSet/>
      <dgm:spPr/>
      <dgm:t>
        <a:bodyPr/>
        <a:lstStyle/>
        <a:p>
          <a:r>
            <a:rPr lang="en-US" dirty="0">
              <a:solidFill>
                <a:schemeClr val="bg2"/>
              </a:solidFill>
              <a:latin typeface="Baskerville" panose="02020502070401020303" pitchFamily="18" charset="0"/>
              <a:ea typeface="Baskerville" panose="02020502070401020303" pitchFamily="18" charset="0"/>
            </a:rPr>
            <a:t>Isaiah 29:13-14 </a:t>
          </a:r>
          <a:r>
            <a:rPr lang="en-US" b="0" i="0" dirty="0">
              <a:solidFill>
                <a:schemeClr val="bg2"/>
              </a:solidFill>
              <a:latin typeface="Baskerville" panose="02020502070401020303" pitchFamily="18" charset="0"/>
              <a:ea typeface="Baskerville" panose="02020502070401020303" pitchFamily="18" charset="0"/>
            </a:rPr>
            <a:t>Wherefore the Lord said, Forasmuch as this people draw near me with their mouth, and with their lips do </a:t>
          </a:r>
          <a:r>
            <a:rPr lang="en-US" b="0" i="0" dirty="0" err="1">
              <a:solidFill>
                <a:schemeClr val="bg2"/>
              </a:solidFill>
              <a:latin typeface="Baskerville" panose="02020502070401020303" pitchFamily="18" charset="0"/>
              <a:ea typeface="Baskerville" panose="02020502070401020303" pitchFamily="18" charset="0"/>
            </a:rPr>
            <a:t>honour</a:t>
          </a:r>
          <a:r>
            <a:rPr lang="en-US" b="0" i="0" dirty="0">
              <a:solidFill>
                <a:schemeClr val="bg2"/>
              </a:solidFill>
              <a:latin typeface="Baskerville" panose="02020502070401020303" pitchFamily="18" charset="0"/>
              <a:ea typeface="Baskerville" panose="02020502070401020303" pitchFamily="18" charset="0"/>
            </a:rPr>
            <a:t> me, but have removed their heart far from me, and their fear toward me is taught by the precept of men: Therefore, behold, I will proceed to do a </a:t>
          </a:r>
          <a:r>
            <a:rPr lang="en-US" b="0" i="0" dirty="0" err="1">
              <a:solidFill>
                <a:schemeClr val="bg2"/>
              </a:solidFill>
              <a:latin typeface="Baskerville" panose="02020502070401020303" pitchFamily="18" charset="0"/>
              <a:ea typeface="Baskerville" panose="02020502070401020303" pitchFamily="18" charset="0"/>
            </a:rPr>
            <a:t>marvellous</a:t>
          </a:r>
          <a:r>
            <a:rPr lang="en-US" b="0" i="0" dirty="0">
              <a:solidFill>
                <a:schemeClr val="bg2"/>
              </a:solidFill>
              <a:latin typeface="Baskerville" panose="02020502070401020303" pitchFamily="18" charset="0"/>
              <a:ea typeface="Baskerville" panose="02020502070401020303" pitchFamily="18" charset="0"/>
            </a:rPr>
            <a:t> work among this people, even a </a:t>
          </a:r>
          <a:r>
            <a:rPr lang="en-US" b="0" i="0" dirty="0" err="1">
              <a:solidFill>
                <a:schemeClr val="bg2"/>
              </a:solidFill>
              <a:latin typeface="Baskerville" panose="02020502070401020303" pitchFamily="18" charset="0"/>
              <a:ea typeface="Baskerville" panose="02020502070401020303" pitchFamily="18" charset="0"/>
            </a:rPr>
            <a:t>marvellous</a:t>
          </a:r>
          <a:r>
            <a:rPr lang="en-US" b="0" i="0" dirty="0">
              <a:solidFill>
                <a:schemeClr val="bg2"/>
              </a:solidFill>
              <a:latin typeface="Baskerville" panose="02020502070401020303" pitchFamily="18" charset="0"/>
              <a:ea typeface="Baskerville" panose="02020502070401020303" pitchFamily="18" charset="0"/>
            </a:rPr>
            <a:t> work and a wonder: for the wisdom of their wise men shall perish, and the understanding of their prudent men shall be hid.</a:t>
          </a:r>
          <a:endParaRPr lang="en-US" dirty="0">
            <a:solidFill>
              <a:schemeClr val="bg2"/>
            </a:solidFill>
            <a:latin typeface="Baskerville" panose="02020502070401020303" pitchFamily="18" charset="0"/>
            <a:ea typeface="Baskerville" panose="02020502070401020303" pitchFamily="18" charset="0"/>
          </a:endParaRPr>
        </a:p>
      </dgm:t>
    </dgm:pt>
    <dgm:pt modelId="{F10F0B0C-F6A0-44EE-9899-0897AE7A7882}" type="parTrans" cxnId="{C64F435F-3963-4940-9813-129189C3580D}">
      <dgm:prSet/>
      <dgm:spPr/>
      <dgm:t>
        <a:bodyPr/>
        <a:lstStyle/>
        <a:p>
          <a:endParaRPr lang="en-US"/>
        </a:p>
      </dgm:t>
    </dgm:pt>
    <dgm:pt modelId="{DA51241B-2B99-416E-911D-0BCE2D4A4E9A}" type="sibTrans" cxnId="{C64F435F-3963-4940-9813-129189C3580D}">
      <dgm:prSet/>
      <dgm:spPr/>
      <dgm:t>
        <a:bodyPr/>
        <a:lstStyle/>
        <a:p>
          <a:endParaRPr lang="en-US"/>
        </a:p>
      </dgm:t>
    </dgm:pt>
    <dgm:pt modelId="{1FF2443B-0FDB-754A-A8A1-52ED1F960C11}" type="pres">
      <dgm:prSet presAssocID="{92966EE7-6C56-4517-889A-6B909B91D7F4}" presName="hierChild1" presStyleCnt="0">
        <dgm:presLayoutVars>
          <dgm:chPref val="1"/>
          <dgm:dir/>
          <dgm:animOne val="branch"/>
          <dgm:animLvl val="lvl"/>
          <dgm:resizeHandles/>
        </dgm:presLayoutVars>
      </dgm:prSet>
      <dgm:spPr/>
    </dgm:pt>
    <dgm:pt modelId="{2B46E173-7D8F-3343-B55B-9A724DE3B766}" type="pres">
      <dgm:prSet presAssocID="{434E188F-0BD6-4AA9-A6BD-0587762BA5E6}" presName="hierRoot1" presStyleCnt="0"/>
      <dgm:spPr/>
    </dgm:pt>
    <dgm:pt modelId="{6F2A5F51-2629-1049-AB89-FFF9CBE5852B}" type="pres">
      <dgm:prSet presAssocID="{434E188F-0BD6-4AA9-A6BD-0587762BA5E6}" presName="composite" presStyleCnt="0"/>
      <dgm:spPr/>
    </dgm:pt>
    <dgm:pt modelId="{68CD4801-377A-1842-868E-7D4114F5698A}" type="pres">
      <dgm:prSet presAssocID="{434E188F-0BD6-4AA9-A6BD-0587762BA5E6}" presName="background" presStyleLbl="node0" presStyleIdx="0" presStyleCnt="2"/>
      <dgm:spPr/>
    </dgm:pt>
    <dgm:pt modelId="{89204290-A087-904C-8F4A-BD6D7ED52261}" type="pres">
      <dgm:prSet presAssocID="{434E188F-0BD6-4AA9-A6BD-0587762BA5E6}" presName="text" presStyleLbl="fgAcc0" presStyleIdx="0" presStyleCnt="2">
        <dgm:presLayoutVars>
          <dgm:chPref val="3"/>
        </dgm:presLayoutVars>
      </dgm:prSet>
      <dgm:spPr/>
    </dgm:pt>
    <dgm:pt modelId="{DECE862E-D467-DA4D-8440-C0AAC487A39B}" type="pres">
      <dgm:prSet presAssocID="{434E188F-0BD6-4AA9-A6BD-0587762BA5E6}" presName="hierChild2" presStyleCnt="0"/>
      <dgm:spPr/>
    </dgm:pt>
    <dgm:pt modelId="{B82ED7D6-F906-8E46-B61B-D014DC6A231A}" type="pres">
      <dgm:prSet presAssocID="{035D213D-2E11-479E-8475-3075844124C5}" presName="hierRoot1" presStyleCnt="0"/>
      <dgm:spPr/>
    </dgm:pt>
    <dgm:pt modelId="{B3DF723F-574D-D540-8D33-2F7D05EEE7C9}" type="pres">
      <dgm:prSet presAssocID="{035D213D-2E11-479E-8475-3075844124C5}" presName="composite" presStyleCnt="0"/>
      <dgm:spPr/>
    </dgm:pt>
    <dgm:pt modelId="{5BA69D13-4F0B-8943-B2ED-4A31083C50C6}" type="pres">
      <dgm:prSet presAssocID="{035D213D-2E11-479E-8475-3075844124C5}" presName="background" presStyleLbl="node0" presStyleIdx="1" presStyleCnt="2"/>
      <dgm:spPr/>
    </dgm:pt>
    <dgm:pt modelId="{2605D0CF-884C-5B4F-A765-8EC009E595A1}" type="pres">
      <dgm:prSet presAssocID="{035D213D-2E11-479E-8475-3075844124C5}" presName="text" presStyleLbl="fgAcc0" presStyleIdx="1" presStyleCnt="2">
        <dgm:presLayoutVars>
          <dgm:chPref val="3"/>
        </dgm:presLayoutVars>
      </dgm:prSet>
      <dgm:spPr/>
    </dgm:pt>
    <dgm:pt modelId="{26EBBCD1-C8DD-2C44-9F7A-1937C6F30082}" type="pres">
      <dgm:prSet presAssocID="{035D213D-2E11-479E-8475-3075844124C5}" presName="hierChild2" presStyleCnt="0"/>
      <dgm:spPr/>
    </dgm:pt>
  </dgm:ptLst>
  <dgm:cxnLst>
    <dgm:cxn modelId="{9652B41E-7D41-497A-8FB9-1E99B6A10810}" srcId="{92966EE7-6C56-4517-889A-6B909B91D7F4}" destId="{434E188F-0BD6-4AA9-A6BD-0587762BA5E6}" srcOrd="0" destOrd="0" parTransId="{07ECFDAD-96B8-4E36-8ACC-CF34573CF6CA}" sibTransId="{191D9546-D371-4120-A438-3AAF794878A4}"/>
    <dgm:cxn modelId="{47627642-FD26-EC48-B456-1016B0D506F7}" type="presOf" srcId="{92966EE7-6C56-4517-889A-6B909B91D7F4}" destId="{1FF2443B-0FDB-754A-A8A1-52ED1F960C11}" srcOrd="0" destOrd="0" presId="urn:microsoft.com/office/officeart/2005/8/layout/hierarchy1"/>
    <dgm:cxn modelId="{C64F435F-3963-4940-9813-129189C3580D}" srcId="{92966EE7-6C56-4517-889A-6B909B91D7F4}" destId="{035D213D-2E11-479E-8475-3075844124C5}" srcOrd="1" destOrd="0" parTransId="{F10F0B0C-F6A0-44EE-9899-0897AE7A7882}" sibTransId="{DA51241B-2B99-416E-911D-0BCE2D4A4E9A}"/>
    <dgm:cxn modelId="{55623862-0264-B947-95A2-A9331A18CA49}" type="presOf" srcId="{434E188F-0BD6-4AA9-A6BD-0587762BA5E6}" destId="{89204290-A087-904C-8F4A-BD6D7ED52261}" srcOrd="0" destOrd="0" presId="urn:microsoft.com/office/officeart/2005/8/layout/hierarchy1"/>
    <dgm:cxn modelId="{CEB38DD4-C9C5-874C-B66F-EE5DBB87086B}" type="presOf" srcId="{035D213D-2E11-479E-8475-3075844124C5}" destId="{2605D0CF-884C-5B4F-A765-8EC009E595A1}" srcOrd="0" destOrd="0" presId="urn:microsoft.com/office/officeart/2005/8/layout/hierarchy1"/>
    <dgm:cxn modelId="{A129CFD8-F579-E740-BF81-9EB8CE8C0213}" type="presParOf" srcId="{1FF2443B-0FDB-754A-A8A1-52ED1F960C11}" destId="{2B46E173-7D8F-3343-B55B-9A724DE3B766}" srcOrd="0" destOrd="0" presId="urn:microsoft.com/office/officeart/2005/8/layout/hierarchy1"/>
    <dgm:cxn modelId="{249F1E56-C693-6B43-A871-7EE9197B55B2}" type="presParOf" srcId="{2B46E173-7D8F-3343-B55B-9A724DE3B766}" destId="{6F2A5F51-2629-1049-AB89-FFF9CBE5852B}" srcOrd="0" destOrd="0" presId="urn:microsoft.com/office/officeart/2005/8/layout/hierarchy1"/>
    <dgm:cxn modelId="{F8481EF7-F3F9-8B4D-BC0F-C3E3D45CE84B}" type="presParOf" srcId="{6F2A5F51-2629-1049-AB89-FFF9CBE5852B}" destId="{68CD4801-377A-1842-868E-7D4114F5698A}" srcOrd="0" destOrd="0" presId="urn:microsoft.com/office/officeart/2005/8/layout/hierarchy1"/>
    <dgm:cxn modelId="{5208859F-8F6D-A940-9A63-EEB6F84C85FD}" type="presParOf" srcId="{6F2A5F51-2629-1049-AB89-FFF9CBE5852B}" destId="{89204290-A087-904C-8F4A-BD6D7ED52261}" srcOrd="1" destOrd="0" presId="urn:microsoft.com/office/officeart/2005/8/layout/hierarchy1"/>
    <dgm:cxn modelId="{9CFFCC8B-1652-9342-BED7-B15BAE9B377B}" type="presParOf" srcId="{2B46E173-7D8F-3343-B55B-9A724DE3B766}" destId="{DECE862E-D467-DA4D-8440-C0AAC487A39B}" srcOrd="1" destOrd="0" presId="urn:microsoft.com/office/officeart/2005/8/layout/hierarchy1"/>
    <dgm:cxn modelId="{9BFD063B-5858-3A40-8456-B1826D3E72C4}" type="presParOf" srcId="{1FF2443B-0FDB-754A-A8A1-52ED1F960C11}" destId="{B82ED7D6-F906-8E46-B61B-D014DC6A231A}" srcOrd="1" destOrd="0" presId="urn:microsoft.com/office/officeart/2005/8/layout/hierarchy1"/>
    <dgm:cxn modelId="{2D0F1812-4BB5-4946-AC81-E2540AB8147F}" type="presParOf" srcId="{B82ED7D6-F906-8E46-B61B-D014DC6A231A}" destId="{B3DF723F-574D-D540-8D33-2F7D05EEE7C9}" srcOrd="0" destOrd="0" presId="urn:microsoft.com/office/officeart/2005/8/layout/hierarchy1"/>
    <dgm:cxn modelId="{285F5A52-D99C-6542-AB18-787168D6F6BB}" type="presParOf" srcId="{B3DF723F-574D-D540-8D33-2F7D05EEE7C9}" destId="{5BA69D13-4F0B-8943-B2ED-4A31083C50C6}" srcOrd="0" destOrd="0" presId="urn:microsoft.com/office/officeart/2005/8/layout/hierarchy1"/>
    <dgm:cxn modelId="{77C02850-2432-7A46-982B-12E39B8B5A9F}" type="presParOf" srcId="{B3DF723F-574D-D540-8D33-2F7D05EEE7C9}" destId="{2605D0CF-884C-5B4F-A765-8EC009E595A1}" srcOrd="1" destOrd="0" presId="urn:microsoft.com/office/officeart/2005/8/layout/hierarchy1"/>
    <dgm:cxn modelId="{CD90082D-B58F-1A4E-8F9F-0567E8C8CC9A}" type="presParOf" srcId="{B82ED7D6-F906-8E46-B61B-D014DC6A231A}" destId="{26EBBCD1-C8DD-2C44-9F7A-1937C6F300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89739-77EE-2C42-BEF5-5A73390A2A93}">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960FB-777A-E641-BA7D-BD408C525354}">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2"/>
              </a:solidFill>
              <a:latin typeface="Baskerville" panose="02020502070401020303" pitchFamily="18" charset="0"/>
              <a:ea typeface="Baskerville" panose="02020502070401020303" pitchFamily="18" charset="0"/>
            </a:rPr>
            <a:t>“Sunday is our mark of authority... The Church is above the Bible.”</a:t>
          </a:r>
          <a:br>
            <a:rPr lang="en-US" sz="1900" kern="1200" dirty="0">
              <a:solidFill>
                <a:schemeClr val="tx2"/>
              </a:solidFill>
              <a:latin typeface="Baskerville" panose="02020502070401020303" pitchFamily="18" charset="0"/>
              <a:ea typeface="Baskerville" panose="02020502070401020303" pitchFamily="18" charset="0"/>
            </a:rPr>
          </a:br>
          <a:r>
            <a:rPr lang="en-US" sz="1900" kern="1200" dirty="0">
              <a:solidFill>
                <a:schemeClr val="tx2"/>
              </a:solidFill>
              <a:latin typeface="Baskerville" panose="02020502070401020303" pitchFamily="18" charset="0"/>
              <a:ea typeface="Baskerville" panose="02020502070401020303" pitchFamily="18" charset="0"/>
            </a:rPr>
            <a:t>— </a:t>
          </a:r>
          <a:r>
            <a:rPr lang="en-US" sz="1900" i="1" kern="1200" dirty="0">
              <a:solidFill>
                <a:schemeClr val="tx2"/>
              </a:solidFill>
              <a:latin typeface="Baskerville" panose="02020502070401020303" pitchFamily="18" charset="0"/>
              <a:ea typeface="Baskerville" panose="02020502070401020303" pitchFamily="18" charset="0"/>
            </a:rPr>
            <a:t>Catholic Record</a:t>
          </a:r>
          <a:r>
            <a:rPr lang="en-US" sz="1900" kern="1200" dirty="0">
              <a:solidFill>
                <a:schemeClr val="tx2"/>
              </a:solidFill>
              <a:latin typeface="Baskerville" panose="02020502070401020303" pitchFamily="18" charset="0"/>
              <a:ea typeface="Baskerville" panose="02020502070401020303" pitchFamily="18" charset="0"/>
            </a:rPr>
            <a:t>, London, Ontario, Sept. 1, 1923</a:t>
          </a:r>
        </a:p>
      </dsp:txBody>
      <dsp:txXfrm>
        <a:off x="456496" y="980400"/>
        <a:ext cx="3381034" cy="2099279"/>
      </dsp:txXfrm>
    </dsp:sp>
    <dsp:sp modelId="{FC4F5179-F562-D242-9252-5D7D1A7A27AA}">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2735A-BEFE-6E49-9376-58061EC12D2D}">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2"/>
              </a:solidFill>
              <a:latin typeface="Baskerville" panose="02020502070401020303" pitchFamily="18" charset="0"/>
              <a:ea typeface="Baskerville" panose="02020502070401020303" pitchFamily="18" charset="0"/>
            </a:rPr>
            <a:t>“The Church... transferred the Sabbath to Sunday by the plenitude of that divine power which Jesus Christ bestowed upon her.”</a:t>
          </a:r>
          <a:br>
            <a:rPr lang="en-US" sz="1900" kern="1200" dirty="0">
              <a:solidFill>
                <a:schemeClr val="tx2"/>
              </a:solidFill>
              <a:latin typeface="Baskerville" panose="02020502070401020303" pitchFamily="18" charset="0"/>
              <a:ea typeface="Baskerville" panose="02020502070401020303" pitchFamily="18" charset="0"/>
            </a:rPr>
          </a:br>
          <a:r>
            <a:rPr lang="en-US" sz="1900" kern="1200" dirty="0">
              <a:solidFill>
                <a:schemeClr val="tx2"/>
              </a:solidFill>
              <a:latin typeface="Baskerville" panose="02020502070401020303" pitchFamily="18" charset="0"/>
              <a:ea typeface="Baskerville" panose="02020502070401020303" pitchFamily="18" charset="0"/>
            </a:rPr>
            <a:t>— </a:t>
          </a:r>
          <a:r>
            <a:rPr lang="en-US" sz="1900" i="1" kern="1200" dirty="0">
              <a:solidFill>
                <a:schemeClr val="tx2"/>
              </a:solidFill>
              <a:latin typeface="Baskerville" panose="02020502070401020303" pitchFamily="18" charset="0"/>
              <a:ea typeface="Baskerville" panose="02020502070401020303" pitchFamily="18" charset="0"/>
            </a:rPr>
            <a:t>Catechism of the Catholic Church</a:t>
          </a:r>
          <a:endParaRPr lang="en-US" sz="1900" kern="1200" dirty="0">
            <a:solidFill>
              <a:schemeClr val="tx2"/>
            </a:solidFill>
            <a:latin typeface="Baskerville" panose="02020502070401020303" pitchFamily="18" charset="0"/>
            <a:ea typeface="Baskerville" panose="02020502070401020303" pitchFamily="18" charset="0"/>
          </a:endParaRPr>
        </a:p>
      </dsp:txBody>
      <dsp:txXfrm>
        <a:off x="4748523" y="980400"/>
        <a:ext cx="3381034" cy="2099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4801-377A-1842-868E-7D4114F5698A}">
      <dsp:nvSpPr>
        <dsp:cNvPr id="0" name=""/>
        <dsp:cNvSpPr/>
      </dsp:nvSpPr>
      <dsp:spPr>
        <a:xfrm>
          <a:off x="962" y="924430"/>
          <a:ext cx="3379189" cy="21457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204290-A087-904C-8F4A-BD6D7ED52261}">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Baskerville" panose="02020502070401020303" pitchFamily="18" charset="0"/>
              <a:ea typeface="Baskerville" panose="02020502070401020303" pitchFamily="18" charset="0"/>
            </a:rPr>
            <a:t>Mark 7:7-9</a:t>
          </a:r>
          <a:r>
            <a:rPr lang="en-US" sz="1300" b="1" i="0" kern="1200" baseline="30000" dirty="0">
              <a:solidFill>
                <a:schemeClr val="bg2"/>
              </a:solidFill>
              <a:latin typeface="Baskerville" panose="02020502070401020303" pitchFamily="18" charset="0"/>
              <a:ea typeface="Baskerville" panose="02020502070401020303" pitchFamily="18" charset="0"/>
            </a:rPr>
            <a:t> </a:t>
          </a:r>
          <a:r>
            <a:rPr lang="en-US" sz="1300" b="0" i="0" kern="1200" dirty="0">
              <a:solidFill>
                <a:schemeClr val="bg2"/>
              </a:solidFill>
              <a:latin typeface="Baskerville" panose="02020502070401020303" pitchFamily="18" charset="0"/>
              <a:ea typeface="Baskerville" panose="02020502070401020303" pitchFamily="18" charset="0"/>
            </a:rPr>
            <a:t>Howbeit in vain do they worship me, teaching for doctrines the commandments of men. For laying aside the commandment of God, ye hold the tradition of men, as the washing of pots and cups: and many other such like things ye do. And he said unto them, Full well ye reject the commandment of God, that ye may keep your own tradition.</a:t>
          </a:r>
          <a:endParaRPr lang="en-US" sz="1300" kern="1200" dirty="0">
            <a:solidFill>
              <a:schemeClr val="bg2"/>
            </a:solidFill>
            <a:latin typeface="Baskerville" panose="02020502070401020303" pitchFamily="18" charset="0"/>
            <a:ea typeface="Baskerville" panose="02020502070401020303" pitchFamily="18" charset="0"/>
          </a:endParaRPr>
        </a:p>
      </dsp:txBody>
      <dsp:txXfrm>
        <a:off x="439276" y="1343970"/>
        <a:ext cx="3253493" cy="2020089"/>
      </dsp:txXfrm>
    </dsp:sp>
    <dsp:sp modelId="{5BA69D13-4F0B-8943-B2ED-4A31083C50C6}">
      <dsp:nvSpPr>
        <dsp:cNvPr id="0" name=""/>
        <dsp:cNvSpPr/>
      </dsp:nvSpPr>
      <dsp:spPr>
        <a:xfrm>
          <a:off x="4131082" y="924430"/>
          <a:ext cx="3379189" cy="21457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05D0CF-884C-5B4F-A765-8EC009E595A1}">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2"/>
              </a:solidFill>
              <a:latin typeface="Baskerville" panose="02020502070401020303" pitchFamily="18" charset="0"/>
              <a:ea typeface="Baskerville" panose="02020502070401020303" pitchFamily="18" charset="0"/>
            </a:rPr>
            <a:t>Isaiah 29:13-14 </a:t>
          </a:r>
          <a:r>
            <a:rPr lang="en-US" sz="1300" b="0" i="0" kern="1200" dirty="0">
              <a:solidFill>
                <a:schemeClr val="bg2"/>
              </a:solidFill>
              <a:latin typeface="Baskerville" panose="02020502070401020303" pitchFamily="18" charset="0"/>
              <a:ea typeface="Baskerville" panose="02020502070401020303" pitchFamily="18" charset="0"/>
            </a:rPr>
            <a:t>Wherefore the Lord said, Forasmuch as this people draw near me with their mouth, and with their lips do </a:t>
          </a:r>
          <a:r>
            <a:rPr lang="en-US" sz="1300" b="0" i="0" kern="1200" dirty="0" err="1">
              <a:solidFill>
                <a:schemeClr val="bg2"/>
              </a:solidFill>
              <a:latin typeface="Baskerville" panose="02020502070401020303" pitchFamily="18" charset="0"/>
              <a:ea typeface="Baskerville" panose="02020502070401020303" pitchFamily="18" charset="0"/>
            </a:rPr>
            <a:t>honour</a:t>
          </a:r>
          <a:r>
            <a:rPr lang="en-US" sz="1300" b="0" i="0" kern="1200" dirty="0">
              <a:solidFill>
                <a:schemeClr val="bg2"/>
              </a:solidFill>
              <a:latin typeface="Baskerville" panose="02020502070401020303" pitchFamily="18" charset="0"/>
              <a:ea typeface="Baskerville" panose="02020502070401020303" pitchFamily="18" charset="0"/>
            </a:rPr>
            <a:t> me, but have removed their heart far from me, and their fear toward me is taught by the precept of men: Therefore, behold, I will proceed to do a </a:t>
          </a:r>
          <a:r>
            <a:rPr lang="en-US" sz="1300" b="0" i="0" kern="1200" dirty="0" err="1">
              <a:solidFill>
                <a:schemeClr val="bg2"/>
              </a:solidFill>
              <a:latin typeface="Baskerville" panose="02020502070401020303" pitchFamily="18" charset="0"/>
              <a:ea typeface="Baskerville" panose="02020502070401020303" pitchFamily="18" charset="0"/>
            </a:rPr>
            <a:t>marvellous</a:t>
          </a:r>
          <a:r>
            <a:rPr lang="en-US" sz="1300" b="0" i="0" kern="1200" dirty="0">
              <a:solidFill>
                <a:schemeClr val="bg2"/>
              </a:solidFill>
              <a:latin typeface="Baskerville" panose="02020502070401020303" pitchFamily="18" charset="0"/>
              <a:ea typeface="Baskerville" panose="02020502070401020303" pitchFamily="18" charset="0"/>
            </a:rPr>
            <a:t> work among this people, even a </a:t>
          </a:r>
          <a:r>
            <a:rPr lang="en-US" sz="1300" b="0" i="0" kern="1200" dirty="0" err="1">
              <a:solidFill>
                <a:schemeClr val="bg2"/>
              </a:solidFill>
              <a:latin typeface="Baskerville" panose="02020502070401020303" pitchFamily="18" charset="0"/>
              <a:ea typeface="Baskerville" panose="02020502070401020303" pitchFamily="18" charset="0"/>
            </a:rPr>
            <a:t>marvellous</a:t>
          </a:r>
          <a:r>
            <a:rPr lang="en-US" sz="1300" b="0" i="0" kern="1200" dirty="0">
              <a:solidFill>
                <a:schemeClr val="bg2"/>
              </a:solidFill>
              <a:latin typeface="Baskerville" panose="02020502070401020303" pitchFamily="18" charset="0"/>
              <a:ea typeface="Baskerville" panose="02020502070401020303" pitchFamily="18" charset="0"/>
            </a:rPr>
            <a:t> work and a wonder: for the wisdom of their wise men shall perish, and the understanding of their prudent men shall be hid.</a:t>
          </a:r>
          <a:endParaRPr lang="en-US" sz="1300" kern="1200" dirty="0">
            <a:solidFill>
              <a:schemeClr val="bg2"/>
            </a:solidFill>
            <a:latin typeface="Baskerville" panose="02020502070401020303" pitchFamily="18" charset="0"/>
            <a:ea typeface="Baskerville" panose="02020502070401020303" pitchFamily="18" charset="0"/>
          </a:endParaRPr>
        </a:p>
      </dsp:txBody>
      <dsp:txXfrm>
        <a:off x="4569396" y="1343970"/>
        <a:ext cx="3253493" cy="2020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iaggi-usa.it/tampa-florid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38102502@N07/4494115015/"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Book">
            <a:extLst>
              <a:ext uri="{FF2B5EF4-FFF2-40B4-BE49-F238E27FC236}">
                <a16:creationId xmlns:a16="http://schemas.microsoft.com/office/drawing/2014/main" id="{613F44C7-A2FE-04DA-BCE4-B405793CFE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429" y="1997469"/>
            <a:ext cx="2831594" cy="2831594"/>
          </a:xfrm>
          <a:prstGeom prst="rect">
            <a:avLst/>
          </a:prstGeom>
        </p:spPr>
      </p:pic>
      <p:sp>
        <p:nvSpPr>
          <p:cNvPr id="24" name="Freeform: Shape 2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051" y="320442"/>
            <a:ext cx="4929369"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31970" y="962526"/>
            <a:ext cx="4038600" cy="3210689"/>
          </a:xfrm>
        </p:spPr>
        <p:txBody>
          <a:bodyPr anchor="b">
            <a:normAutofit/>
          </a:bodyPr>
          <a:lstStyle/>
          <a:p>
            <a:pPr algn="l">
              <a:lnSpc>
                <a:spcPct val="90000"/>
              </a:lnSpc>
            </a:pPr>
            <a:r>
              <a:rPr lang="en-US" sz="3600" b="1" dirty="0">
                <a:solidFill>
                  <a:schemeClr val="tx2"/>
                </a:solidFill>
                <a:latin typeface="Baskerville" panose="02020502070401020303" pitchFamily="18" charset="0"/>
                <a:ea typeface="Baskerville" panose="02020502070401020303" pitchFamily="18" charset="0"/>
              </a:rPr>
              <a:t>Catholic vs. Biblical Ten Commandments</a:t>
            </a:r>
          </a:p>
        </p:txBody>
      </p:sp>
      <p:sp>
        <p:nvSpPr>
          <p:cNvPr id="3" name="Subtitle 2"/>
          <p:cNvSpPr>
            <a:spLocks noGrp="1"/>
          </p:cNvSpPr>
          <p:nvPr>
            <p:ph type="subTitle" idx="1"/>
          </p:nvPr>
        </p:nvSpPr>
        <p:spPr>
          <a:xfrm>
            <a:off x="4331970" y="4269462"/>
            <a:ext cx="3036570" cy="1095017"/>
          </a:xfrm>
        </p:spPr>
        <p:txBody>
          <a:bodyPr anchor="t">
            <a:normAutofit/>
          </a:bodyPr>
          <a:lstStyle/>
          <a:p>
            <a:pPr algn="l"/>
            <a:r>
              <a:rPr lang="en-US" sz="1700" dirty="0">
                <a:solidFill>
                  <a:schemeClr val="tx2"/>
                </a:solidFill>
                <a:latin typeface="Baskerville" panose="02020502070401020303" pitchFamily="18" charset="0"/>
                <a:ea typeface="Baskerville" panose="02020502070401020303" pitchFamily="18" charset="0"/>
              </a:rPr>
              <a:t>A Side-by-Side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C24AB5-A463-7E82-20C2-0E25009D079C}"/>
              </a:ext>
            </a:extLst>
          </p:cNvPr>
          <p:cNvPicPr>
            <a:picLocks noChangeAspect="1"/>
          </p:cNvPicPr>
          <p:nvPr/>
        </p:nvPicPr>
        <p:blipFill>
          <a:blip r:embed="rId2">
            <a:duotone>
              <a:prstClr val="black"/>
              <a:schemeClr val="tx2">
                <a:tint val="45000"/>
                <a:satMod val="400000"/>
              </a:schemeClr>
            </a:duotone>
            <a:alphaModFix amt="25000"/>
          </a:blip>
          <a:srcRect l="18000"/>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D68BE547-CE75-6E6C-3D04-1373B6025063}"/>
              </a:ext>
            </a:extLst>
          </p:cNvPr>
          <p:cNvSpPr>
            <a:spLocks noGrp="1"/>
          </p:cNvSpPr>
          <p:nvPr>
            <p:ph type="title"/>
          </p:nvPr>
        </p:nvSpPr>
        <p:spPr>
          <a:xfrm>
            <a:off x="628650" y="365125"/>
            <a:ext cx="7886700" cy="1325563"/>
          </a:xfrm>
        </p:spPr>
        <p:txBody>
          <a:bodyPr>
            <a:normAutofit/>
          </a:bodyPr>
          <a:lstStyle/>
          <a:p>
            <a:r>
              <a:rPr lang="en-US" dirty="0">
                <a:latin typeface="Baskerville" panose="02020502070401020303" pitchFamily="18" charset="0"/>
                <a:ea typeface="Baskerville" panose="02020502070401020303" pitchFamily="18" charset="0"/>
              </a:rPr>
              <a:t>Scriptures</a:t>
            </a:r>
          </a:p>
        </p:txBody>
      </p:sp>
      <p:graphicFrame>
        <p:nvGraphicFramePr>
          <p:cNvPr id="5" name="Content Placeholder 2">
            <a:extLst>
              <a:ext uri="{FF2B5EF4-FFF2-40B4-BE49-F238E27FC236}">
                <a16:creationId xmlns:a16="http://schemas.microsoft.com/office/drawing/2014/main" id="{60BCDA04-EB41-255E-B0E5-0AD8192A9ADE}"/>
              </a:ext>
            </a:extLst>
          </p:cNvPr>
          <p:cNvGraphicFramePr>
            <a:graphicFrameLocks noGrp="1"/>
          </p:cNvGraphicFramePr>
          <p:nvPr>
            <p:ph idx="1"/>
            <p:extLst>
              <p:ext uri="{D42A27DB-BD31-4B8C-83A1-F6EECF244321}">
                <p14:modId xmlns:p14="http://schemas.microsoft.com/office/powerpoint/2010/main" val="14011028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6647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4000" b="1" dirty="0">
                <a:solidFill>
                  <a:schemeClr val="tx2"/>
                </a:solidFill>
                <a:latin typeface="Baskerville" panose="02020502070401020303" pitchFamily="18" charset="0"/>
                <a:ea typeface="Baskerville" panose="02020502070401020303" pitchFamily="18" charset="0"/>
              </a:rPr>
              <a:t>Introduction</a:t>
            </a:r>
          </a:p>
        </p:txBody>
      </p:sp>
      <p:sp>
        <p:nvSpPr>
          <p:cNvPr id="3" name="Content Placeholder 2"/>
          <p:cNvSpPr>
            <a:spLocks noGrp="1"/>
          </p:cNvSpPr>
          <p:nvPr>
            <p:ph idx="1"/>
          </p:nvPr>
        </p:nvSpPr>
        <p:spPr>
          <a:xfrm>
            <a:off x="571350" y="2470244"/>
            <a:ext cx="4000647" cy="3769835"/>
          </a:xfrm>
        </p:spPr>
        <p:txBody>
          <a:bodyPr anchor="ctr">
            <a:normAutofit fontScale="62500" lnSpcReduction="20000"/>
          </a:bodyPr>
          <a:lstStyle/>
          <a:p>
            <a:r>
              <a:rPr lang="en-US" sz="2400" dirty="0">
                <a:solidFill>
                  <a:schemeClr val="tx2"/>
                </a:solidFill>
                <a:latin typeface="Baskerville" panose="02020502070401020303" pitchFamily="18" charset="0"/>
                <a:ea typeface="Baskerville" panose="02020502070401020303" pitchFamily="18" charset="0"/>
              </a:rPr>
              <a:t>Found in Exodus 20 and repeated in Deuteronomy 5.</a:t>
            </a:r>
          </a:p>
          <a:p>
            <a:r>
              <a:rPr lang="en-US" sz="2400" dirty="0">
                <a:solidFill>
                  <a:schemeClr val="tx2"/>
                </a:solidFill>
                <a:latin typeface="Baskerville" panose="02020502070401020303" pitchFamily="18" charset="0"/>
                <a:ea typeface="Baskerville" panose="02020502070401020303" pitchFamily="18" charset="0"/>
              </a:rPr>
              <a:t>The Ten Commandments were written on Two Tables of Stone by the finger of Yah.</a:t>
            </a:r>
          </a:p>
          <a:p>
            <a:pPr lvl="1"/>
            <a:r>
              <a:rPr lang="en-US" sz="2300" dirty="0">
                <a:solidFill>
                  <a:schemeClr val="tx2"/>
                </a:solidFill>
                <a:latin typeface="Baskerville" panose="02020502070401020303" pitchFamily="18" charset="0"/>
                <a:ea typeface="Baskerville" panose="02020502070401020303" pitchFamily="18" charset="0"/>
              </a:rPr>
              <a:t>Exodus 31:18 </a:t>
            </a:r>
            <a:r>
              <a:rPr lang="en-US" sz="2400" b="0" i="0" dirty="0">
                <a:solidFill>
                  <a:schemeClr val="tx2"/>
                </a:solidFill>
                <a:effectLst/>
                <a:latin typeface="Baskerville" panose="02020502070401020303" pitchFamily="18" charset="0"/>
                <a:ea typeface="Baskerville" panose="02020502070401020303" pitchFamily="18" charset="0"/>
              </a:rPr>
              <a:t>And he gave unto Moses, when he had made an end of communing with him upon mount Sinai, two tables of testimony, tables of stone, written with the finger of Yah</a:t>
            </a:r>
            <a:r>
              <a:rPr lang="en-US" sz="2100" b="0" i="0" dirty="0">
                <a:solidFill>
                  <a:schemeClr val="tx2"/>
                </a:solidFill>
                <a:effectLst/>
                <a:latin typeface="Baskerville" panose="02020502070401020303" pitchFamily="18" charset="0"/>
                <a:ea typeface="Baskerville" panose="02020502070401020303" pitchFamily="18" charset="0"/>
              </a:rPr>
              <a:t>.</a:t>
            </a:r>
          </a:p>
          <a:p>
            <a:pPr lvl="1"/>
            <a:r>
              <a:rPr lang="en-US" sz="2200" dirty="0">
                <a:solidFill>
                  <a:schemeClr val="tx2"/>
                </a:solidFill>
                <a:latin typeface="Baskerville" panose="02020502070401020303" pitchFamily="18" charset="0"/>
                <a:ea typeface="Baskerville" panose="02020502070401020303" pitchFamily="18" charset="0"/>
              </a:rPr>
              <a:t>Deuteronomy 5:22 </a:t>
            </a:r>
            <a:r>
              <a:rPr lang="en-US" sz="2200" b="0" i="0" dirty="0">
                <a:solidFill>
                  <a:schemeClr val="tx2"/>
                </a:solidFill>
                <a:effectLst/>
                <a:latin typeface="Baskerville" panose="02020502070401020303" pitchFamily="18" charset="0"/>
                <a:ea typeface="Baskerville" panose="02020502070401020303" pitchFamily="18" charset="0"/>
              </a:rPr>
              <a:t>These words the </a:t>
            </a:r>
            <a:r>
              <a:rPr lang="en-US" sz="2200" b="0" i="0" cap="small" dirty="0">
                <a:solidFill>
                  <a:schemeClr val="tx2"/>
                </a:solidFill>
                <a:effectLst/>
                <a:latin typeface="Baskerville" panose="02020502070401020303" pitchFamily="18" charset="0"/>
                <a:ea typeface="Baskerville" panose="02020502070401020303" pitchFamily="18" charset="0"/>
              </a:rPr>
              <a:t>Lord</a:t>
            </a:r>
            <a:r>
              <a:rPr lang="en-US" sz="2200" b="0" i="0" dirty="0">
                <a:solidFill>
                  <a:schemeClr val="tx2"/>
                </a:solidFill>
                <a:effectLst/>
                <a:latin typeface="Baskerville" panose="02020502070401020303" pitchFamily="18" charset="0"/>
                <a:ea typeface="Baskerville" panose="02020502070401020303" pitchFamily="18" charset="0"/>
              </a:rPr>
              <a:t> </a:t>
            </a:r>
            <a:r>
              <a:rPr lang="en-US" sz="2200" b="0" i="0" dirty="0" err="1">
                <a:solidFill>
                  <a:schemeClr val="tx2"/>
                </a:solidFill>
                <a:effectLst/>
                <a:latin typeface="Baskerville" panose="02020502070401020303" pitchFamily="18" charset="0"/>
                <a:ea typeface="Baskerville" panose="02020502070401020303" pitchFamily="18" charset="0"/>
              </a:rPr>
              <a:t>spake</a:t>
            </a:r>
            <a:r>
              <a:rPr lang="en-US" sz="2200" b="0" i="0" dirty="0">
                <a:solidFill>
                  <a:schemeClr val="tx2"/>
                </a:solidFill>
                <a:effectLst/>
                <a:latin typeface="Baskerville" panose="02020502070401020303" pitchFamily="18" charset="0"/>
                <a:ea typeface="Baskerville" panose="02020502070401020303" pitchFamily="18" charset="0"/>
              </a:rPr>
              <a:t> unto all your assembly in the mount out of the midst of the fire, of the cloud, and of the thick darkness, with a great voice: AND HE ADDED NO MORE. And he wrote them in two tables of stone, and delivered them unto me.</a:t>
            </a:r>
            <a:endParaRPr lang="en-US" sz="2200" dirty="0">
              <a:solidFill>
                <a:schemeClr val="tx2"/>
              </a:solidFill>
              <a:latin typeface="Baskerville" panose="02020502070401020303" pitchFamily="18" charset="0"/>
              <a:ea typeface="Baskerville" panose="02020502070401020303" pitchFamily="18" charset="0"/>
            </a:endParaRPr>
          </a:p>
          <a:p>
            <a:r>
              <a:rPr lang="en-US" sz="2400" dirty="0">
                <a:solidFill>
                  <a:schemeClr val="tx2"/>
                </a:solidFill>
                <a:latin typeface="Baskerville" panose="02020502070401020303" pitchFamily="18" charset="0"/>
                <a:ea typeface="Baskerville" panose="02020502070401020303" pitchFamily="18" charset="0"/>
              </a:rPr>
              <a:t>This presentation compares the Catholic version with the Biblical text.</a:t>
            </a:r>
          </a:p>
        </p:txBody>
      </p:sp>
      <p:pic>
        <p:nvPicPr>
          <p:cNvPr id="5" name="Picture 4" descr="Mountains on book art concept">
            <a:extLst>
              <a:ext uri="{FF2B5EF4-FFF2-40B4-BE49-F238E27FC236}">
                <a16:creationId xmlns:a16="http://schemas.microsoft.com/office/drawing/2014/main" id="{877EB820-6181-77F9-F666-A3ECDDD0F4E1}"/>
              </a:ext>
            </a:extLst>
          </p:cNvPr>
          <p:cNvPicPr>
            <a:picLocks noChangeAspect="1"/>
          </p:cNvPicPr>
          <p:nvPr/>
        </p:nvPicPr>
        <p:blipFill>
          <a:blip r:embed="rId2"/>
          <a:srcRect l="21877" r="25703" b="-1"/>
          <a:stretch>
            <a:fillRect/>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4784" y="248038"/>
            <a:ext cx="5297791" cy="1159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sz="2400" b="1"/>
            </a:pPr>
            <a:r>
              <a:rPr lang="en-US" sz="3500" kern="1200" dirty="0">
                <a:solidFill>
                  <a:srgbClr val="FFFFFF"/>
                </a:solidFill>
                <a:latin typeface="Baskerville" panose="02020502070401020303" pitchFamily="18" charset="0"/>
                <a:ea typeface="Baskerville" panose="02020502070401020303" pitchFamily="18" charset="0"/>
                <a:cs typeface="+mj-cs"/>
              </a:rPr>
              <a:t>Commandments Comparison</a:t>
            </a:r>
          </a:p>
        </p:txBody>
      </p:sp>
      <p:graphicFrame>
        <p:nvGraphicFramePr>
          <p:cNvPr id="3" name="Table 2"/>
          <p:cNvGraphicFramePr>
            <a:graphicFrameLocks noGrp="1"/>
          </p:cNvGraphicFramePr>
          <p:nvPr>
            <p:extLst>
              <p:ext uri="{D42A27DB-BD31-4B8C-83A1-F6EECF244321}">
                <p14:modId xmlns:p14="http://schemas.microsoft.com/office/powerpoint/2010/main" val="3881563030"/>
              </p:ext>
            </p:extLst>
          </p:nvPr>
        </p:nvGraphicFramePr>
        <p:xfrm>
          <a:off x="339409" y="1966293"/>
          <a:ext cx="8465179" cy="4452165"/>
        </p:xfrm>
        <a:graphic>
          <a:graphicData uri="http://schemas.openxmlformats.org/drawingml/2006/table">
            <a:tbl>
              <a:tblPr firstRow="1" bandRow="1">
                <a:tableStyleId>{69012ECD-51FC-41F1-AA8D-1B2483CD663E}</a:tableStyleId>
              </a:tblPr>
              <a:tblGrid>
                <a:gridCol w="826257">
                  <a:extLst>
                    <a:ext uri="{9D8B030D-6E8A-4147-A177-3AD203B41FA5}">
                      <a16:colId xmlns:a16="http://schemas.microsoft.com/office/drawing/2014/main" val="20000"/>
                    </a:ext>
                  </a:extLst>
                </a:gridCol>
                <a:gridCol w="3796504">
                  <a:extLst>
                    <a:ext uri="{9D8B030D-6E8A-4147-A177-3AD203B41FA5}">
                      <a16:colId xmlns:a16="http://schemas.microsoft.com/office/drawing/2014/main" val="20001"/>
                    </a:ext>
                  </a:extLst>
                </a:gridCol>
                <a:gridCol w="3842418">
                  <a:extLst>
                    <a:ext uri="{9D8B030D-6E8A-4147-A177-3AD203B41FA5}">
                      <a16:colId xmlns:a16="http://schemas.microsoft.com/office/drawing/2014/main" val="20002"/>
                    </a:ext>
                  </a:extLst>
                </a:gridCol>
              </a:tblGrid>
              <a:tr h="381604">
                <a:tc>
                  <a:txBody>
                    <a:bodyPr/>
                    <a:lstStyle/>
                    <a:p>
                      <a:r>
                        <a:rPr sz="1700">
                          <a:latin typeface="Baskerville" panose="02020502070401020303" pitchFamily="18" charset="0"/>
                          <a:ea typeface="Baskerville" panose="02020502070401020303" pitchFamily="18" charset="0"/>
                        </a:rPr>
                        <a:t>#</a:t>
                      </a:r>
                    </a:p>
                  </a:txBody>
                  <a:tcPr marL="86359" marR="86359" marT="43180" marB="43180"/>
                </a:tc>
                <a:tc>
                  <a:txBody>
                    <a:bodyPr/>
                    <a:lstStyle/>
                    <a:p>
                      <a:r>
                        <a:rPr sz="1700">
                          <a:latin typeface="Baskerville" panose="02020502070401020303" pitchFamily="18" charset="0"/>
                          <a:ea typeface="Baskerville" panose="02020502070401020303" pitchFamily="18" charset="0"/>
                        </a:rPr>
                        <a:t>Biblical Commandments</a:t>
                      </a:r>
                    </a:p>
                  </a:txBody>
                  <a:tcPr marL="86359" marR="86359" marT="43180" marB="43180"/>
                </a:tc>
                <a:tc>
                  <a:txBody>
                    <a:bodyPr/>
                    <a:lstStyle/>
                    <a:p>
                      <a:r>
                        <a:rPr sz="1700">
                          <a:latin typeface="Baskerville" panose="02020502070401020303" pitchFamily="18" charset="0"/>
                          <a:ea typeface="Baskerville" panose="02020502070401020303" pitchFamily="18" charset="0"/>
                        </a:rPr>
                        <a:t>Catholic Catechism Version</a:t>
                      </a:r>
                    </a:p>
                  </a:txBody>
                  <a:tcPr marL="86359" marR="86359" marT="43180" marB="43180"/>
                </a:tc>
                <a:extLst>
                  <a:ext uri="{0D108BD9-81ED-4DB2-BD59-A6C34878D82A}">
                    <a16:rowId xmlns:a16="http://schemas.microsoft.com/office/drawing/2014/main" val="10000"/>
                  </a:ext>
                </a:extLst>
              </a:tr>
              <a:tr h="381604">
                <a:tc>
                  <a:txBody>
                    <a:bodyPr/>
                    <a:lstStyle/>
                    <a:p>
                      <a:r>
                        <a:rPr sz="1700">
                          <a:latin typeface="Baskerville" panose="02020502070401020303" pitchFamily="18" charset="0"/>
                          <a:ea typeface="Baskerville" panose="02020502070401020303" pitchFamily="18" charset="0"/>
                        </a:rPr>
                        <a:t>1</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have no</a:t>
                      </a:r>
                      <a:r>
                        <a:rPr sz="1700">
                          <a:latin typeface="Baskerville" panose="02020502070401020303" pitchFamily="18" charset="0"/>
                          <a:ea typeface="Baskerville" panose="02020502070401020303" pitchFamily="18" charset="0"/>
                        </a:rPr>
                        <a:t> other gods before Me</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not have strange gods before me</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1"/>
                  </a:ext>
                </a:extLst>
              </a:tr>
              <a:tr h="381604">
                <a:tc>
                  <a:txBody>
                    <a:bodyPr/>
                    <a:lstStyle/>
                    <a:p>
                      <a:r>
                        <a:rPr sz="1700">
                          <a:latin typeface="Baskerville" panose="02020502070401020303" pitchFamily="18" charset="0"/>
                          <a:ea typeface="Baskerville" panose="02020502070401020303" pitchFamily="18" charset="0"/>
                        </a:rPr>
                        <a:t>2</a:t>
                      </a:r>
                    </a:p>
                  </a:txBody>
                  <a:tcPr marL="86359" marR="86359" marT="43180" marB="43180"/>
                </a:tc>
                <a:tc>
                  <a:txBody>
                    <a:bodyPr/>
                    <a:lstStyle/>
                    <a:p>
                      <a:r>
                        <a:rPr sz="1700">
                          <a:latin typeface="Baskerville" panose="02020502070401020303" pitchFamily="18" charset="0"/>
                          <a:ea typeface="Baskerville" panose="02020502070401020303" pitchFamily="18" charset="0"/>
                        </a:rPr>
                        <a:t>No graven images or idols</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Do not take the LORD’s name in vain</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2"/>
                  </a:ext>
                </a:extLst>
              </a:tr>
              <a:tr h="381604">
                <a:tc>
                  <a:txBody>
                    <a:bodyPr/>
                    <a:lstStyle/>
                    <a:p>
                      <a:r>
                        <a:rPr sz="1700">
                          <a:latin typeface="Baskerville" panose="02020502070401020303" pitchFamily="18" charset="0"/>
                          <a:ea typeface="Baskerville" panose="02020502070401020303" pitchFamily="18" charset="0"/>
                        </a:rPr>
                        <a:t>3</a:t>
                      </a:r>
                    </a:p>
                  </a:txBody>
                  <a:tcPr marL="86359" marR="86359" marT="43180" marB="43180"/>
                </a:tc>
                <a:tc>
                  <a:txBody>
                    <a:bodyPr/>
                    <a:lstStyle/>
                    <a:p>
                      <a:r>
                        <a:rPr sz="1700">
                          <a:latin typeface="Baskerville" panose="02020502070401020303" pitchFamily="18" charset="0"/>
                          <a:ea typeface="Baskerville" panose="02020502070401020303" pitchFamily="18" charset="0"/>
                        </a:rPr>
                        <a:t>Do not take the LORD’s name in vain</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Remember to keep holy the LORD’s Day</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3"/>
                  </a:ext>
                </a:extLst>
              </a:tr>
              <a:tr h="636125">
                <a:tc>
                  <a:txBody>
                    <a:bodyPr/>
                    <a:lstStyle/>
                    <a:p>
                      <a:r>
                        <a:rPr sz="1700">
                          <a:latin typeface="Baskerville" panose="02020502070401020303" pitchFamily="18" charset="0"/>
                          <a:ea typeface="Baskerville" panose="02020502070401020303" pitchFamily="18" charset="0"/>
                        </a:rPr>
                        <a:t>4</a:t>
                      </a:r>
                    </a:p>
                  </a:txBody>
                  <a:tcPr marL="86359" marR="86359" marT="43180" marB="43180"/>
                </a:tc>
                <a:tc>
                  <a:txBody>
                    <a:bodyPr/>
                    <a:lstStyle/>
                    <a:p>
                      <a:r>
                        <a:rPr sz="1700">
                          <a:latin typeface="Baskerville" panose="02020502070401020303" pitchFamily="18" charset="0"/>
                          <a:ea typeface="Baskerville" panose="02020502070401020303" pitchFamily="18" charset="0"/>
                        </a:rPr>
                        <a:t>Remember the Sabbath day</a:t>
                      </a:r>
                      <a:r>
                        <a:rPr lang="en-US" sz="1700">
                          <a:latin typeface="Baskerville" panose="02020502070401020303" pitchFamily="18" charset="0"/>
                          <a:ea typeface="Baskerville" panose="02020502070401020303" pitchFamily="18" charset="0"/>
                        </a:rPr>
                        <a:t>, to keep it holy</a:t>
                      </a:r>
                      <a:endParaRPr sz="1700">
                        <a:latin typeface="Baskerville" panose="02020502070401020303" pitchFamily="18" charset="0"/>
                        <a:ea typeface="Baskerville" panose="02020502070401020303" pitchFamily="18" charset="0"/>
                      </a:endParaRPr>
                    </a:p>
                  </a:txBody>
                  <a:tcPr marL="86359" marR="86359" marT="43180" marB="4318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a:latin typeface="Baskerville" panose="02020502070401020303" pitchFamily="18" charset="0"/>
                          <a:ea typeface="Baskerville" panose="02020502070401020303" pitchFamily="18" charset="0"/>
                        </a:rPr>
                        <a:t>Honor your father and mother</a:t>
                      </a:r>
                    </a:p>
                  </a:txBody>
                  <a:tcPr marL="86359" marR="86359" marT="43180" marB="43180"/>
                </a:tc>
                <a:extLst>
                  <a:ext uri="{0D108BD9-81ED-4DB2-BD59-A6C34878D82A}">
                    <a16:rowId xmlns:a16="http://schemas.microsoft.com/office/drawing/2014/main" val="10004"/>
                  </a:ext>
                </a:extLst>
              </a:tr>
              <a:tr h="381604">
                <a:tc>
                  <a:txBody>
                    <a:bodyPr/>
                    <a:lstStyle/>
                    <a:p>
                      <a:r>
                        <a:rPr sz="1700">
                          <a:latin typeface="Baskerville" panose="02020502070401020303" pitchFamily="18" charset="0"/>
                          <a:ea typeface="Baskerville" panose="02020502070401020303" pitchFamily="18" charset="0"/>
                        </a:rPr>
                        <a:t>5</a:t>
                      </a:r>
                    </a:p>
                  </a:txBody>
                  <a:tcPr marL="86359" marR="86359" marT="43180" marB="43180"/>
                </a:tc>
                <a:tc>
                  <a:txBody>
                    <a:bodyPr/>
                    <a:lstStyle/>
                    <a:p>
                      <a:r>
                        <a:rPr sz="1700">
                          <a:latin typeface="Baskerville" panose="02020502070401020303" pitchFamily="18" charset="0"/>
                          <a:ea typeface="Baskerville" panose="02020502070401020303" pitchFamily="18" charset="0"/>
                        </a:rPr>
                        <a:t>Honor your father and mother</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not kill</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5"/>
                  </a:ext>
                </a:extLst>
              </a:tr>
              <a:tr h="381604">
                <a:tc>
                  <a:txBody>
                    <a:bodyPr/>
                    <a:lstStyle/>
                    <a:p>
                      <a:r>
                        <a:rPr sz="1700">
                          <a:latin typeface="Baskerville" panose="02020502070401020303" pitchFamily="18" charset="0"/>
                          <a:ea typeface="Baskerville" panose="02020502070401020303" pitchFamily="18" charset="0"/>
                        </a:rPr>
                        <a:t>6</a:t>
                      </a:r>
                    </a:p>
                  </a:txBody>
                  <a:tcPr marL="86359" marR="86359" marT="43180" marB="43180"/>
                </a:tc>
                <a:tc>
                  <a:txBody>
                    <a:bodyPr/>
                    <a:lstStyle/>
                    <a:p>
                      <a:r>
                        <a:rPr sz="1700">
                          <a:latin typeface="Baskerville" panose="02020502070401020303" pitchFamily="18" charset="0"/>
                          <a:ea typeface="Baskerville" panose="02020502070401020303" pitchFamily="18" charset="0"/>
                        </a:rPr>
                        <a:t>Do not murder</a:t>
                      </a:r>
                    </a:p>
                  </a:txBody>
                  <a:tcPr marL="86359" marR="86359" marT="43180" marB="4318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a:latin typeface="Baskerville" panose="02020502070401020303" pitchFamily="18" charset="0"/>
                          <a:ea typeface="Baskerville" panose="02020502070401020303" pitchFamily="18" charset="0"/>
                        </a:rPr>
                        <a:t>You shall not commit adultery</a:t>
                      </a:r>
                    </a:p>
                  </a:txBody>
                  <a:tcPr marL="86359" marR="86359" marT="43180" marB="43180"/>
                </a:tc>
                <a:extLst>
                  <a:ext uri="{0D108BD9-81ED-4DB2-BD59-A6C34878D82A}">
                    <a16:rowId xmlns:a16="http://schemas.microsoft.com/office/drawing/2014/main" val="10006"/>
                  </a:ext>
                </a:extLst>
              </a:tr>
              <a:tr h="381604">
                <a:tc>
                  <a:txBody>
                    <a:bodyPr/>
                    <a:lstStyle/>
                    <a:p>
                      <a:r>
                        <a:rPr sz="1700">
                          <a:latin typeface="Baskerville" panose="02020502070401020303" pitchFamily="18" charset="0"/>
                          <a:ea typeface="Baskerville" panose="02020502070401020303" pitchFamily="18" charset="0"/>
                        </a:rPr>
                        <a:t>7</a:t>
                      </a:r>
                    </a:p>
                  </a:txBody>
                  <a:tcPr marL="86359" marR="86359" marT="43180" marB="43180"/>
                </a:tc>
                <a:tc>
                  <a:txBody>
                    <a:bodyPr/>
                    <a:lstStyle/>
                    <a:p>
                      <a:r>
                        <a:rPr sz="1700">
                          <a:latin typeface="Baskerville" panose="02020502070401020303" pitchFamily="18" charset="0"/>
                          <a:ea typeface="Baskerville" panose="02020502070401020303" pitchFamily="18" charset="0"/>
                        </a:rPr>
                        <a:t>Do not commit adultery</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not steal</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7"/>
                  </a:ext>
                </a:extLst>
              </a:tr>
              <a:tr h="381604">
                <a:tc>
                  <a:txBody>
                    <a:bodyPr/>
                    <a:lstStyle/>
                    <a:p>
                      <a:r>
                        <a:rPr sz="1700">
                          <a:latin typeface="Baskerville" panose="02020502070401020303" pitchFamily="18" charset="0"/>
                          <a:ea typeface="Baskerville" panose="02020502070401020303" pitchFamily="18" charset="0"/>
                        </a:rPr>
                        <a:t>8</a:t>
                      </a:r>
                    </a:p>
                  </a:txBody>
                  <a:tcPr marL="86359" marR="86359" marT="43180" marB="43180"/>
                </a:tc>
                <a:tc>
                  <a:txBody>
                    <a:bodyPr/>
                    <a:lstStyle/>
                    <a:p>
                      <a:r>
                        <a:rPr sz="1700">
                          <a:latin typeface="Baskerville" panose="02020502070401020303" pitchFamily="18" charset="0"/>
                          <a:ea typeface="Baskerville" panose="02020502070401020303" pitchFamily="18" charset="0"/>
                        </a:rPr>
                        <a:t>Do not steal</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not bear false witness</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8"/>
                  </a:ext>
                </a:extLst>
              </a:tr>
              <a:tr h="381604">
                <a:tc>
                  <a:txBody>
                    <a:bodyPr/>
                    <a:lstStyle/>
                    <a:p>
                      <a:r>
                        <a:rPr sz="1700">
                          <a:latin typeface="Baskerville" panose="02020502070401020303" pitchFamily="18" charset="0"/>
                          <a:ea typeface="Baskerville" panose="02020502070401020303" pitchFamily="18" charset="0"/>
                        </a:rPr>
                        <a:t>9</a:t>
                      </a:r>
                    </a:p>
                  </a:txBody>
                  <a:tcPr marL="86359" marR="86359" marT="43180" marB="43180"/>
                </a:tc>
                <a:tc>
                  <a:txBody>
                    <a:bodyPr/>
                    <a:lstStyle/>
                    <a:p>
                      <a:r>
                        <a:rPr sz="1700">
                          <a:latin typeface="Baskerville" panose="02020502070401020303" pitchFamily="18" charset="0"/>
                          <a:ea typeface="Baskerville" panose="02020502070401020303" pitchFamily="18" charset="0"/>
                        </a:rPr>
                        <a:t>Do not bear false witness</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not covet your neighbor’s wife</a:t>
                      </a:r>
                      <a:endParaRPr sz="1700">
                        <a:latin typeface="Baskerville" panose="02020502070401020303" pitchFamily="18" charset="0"/>
                        <a:ea typeface="Baskerville" panose="02020502070401020303" pitchFamily="18" charset="0"/>
                      </a:endParaRPr>
                    </a:p>
                  </a:txBody>
                  <a:tcPr marL="86359" marR="86359" marT="43180" marB="43180"/>
                </a:tc>
                <a:extLst>
                  <a:ext uri="{0D108BD9-81ED-4DB2-BD59-A6C34878D82A}">
                    <a16:rowId xmlns:a16="http://schemas.microsoft.com/office/drawing/2014/main" val="10009"/>
                  </a:ext>
                </a:extLst>
              </a:tr>
              <a:tr h="381604">
                <a:tc>
                  <a:txBody>
                    <a:bodyPr/>
                    <a:lstStyle/>
                    <a:p>
                      <a:r>
                        <a:rPr sz="1700">
                          <a:latin typeface="Baskerville" panose="02020502070401020303" pitchFamily="18" charset="0"/>
                          <a:ea typeface="Baskerville" panose="02020502070401020303" pitchFamily="18" charset="0"/>
                        </a:rPr>
                        <a:t>10</a:t>
                      </a:r>
                    </a:p>
                  </a:txBody>
                  <a:tcPr marL="86359" marR="86359" marT="43180" marB="43180"/>
                </a:tc>
                <a:tc>
                  <a:txBody>
                    <a:bodyPr/>
                    <a:lstStyle/>
                    <a:p>
                      <a:r>
                        <a:rPr sz="1700">
                          <a:latin typeface="Baskerville" panose="02020502070401020303" pitchFamily="18" charset="0"/>
                          <a:ea typeface="Baskerville" panose="02020502070401020303" pitchFamily="18" charset="0"/>
                        </a:rPr>
                        <a:t>Do not covet</a:t>
                      </a:r>
                    </a:p>
                  </a:txBody>
                  <a:tcPr marL="86359" marR="86359" marT="43180" marB="43180"/>
                </a:tc>
                <a:tc>
                  <a:txBody>
                    <a:bodyPr/>
                    <a:lstStyle/>
                    <a:p>
                      <a:r>
                        <a:rPr lang="en-US" sz="1700">
                          <a:latin typeface="Baskerville" panose="02020502070401020303" pitchFamily="18" charset="0"/>
                          <a:ea typeface="Baskerville" panose="02020502070401020303" pitchFamily="18" charset="0"/>
                        </a:rPr>
                        <a:t>You shall not </a:t>
                      </a:r>
                      <a:r>
                        <a:rPr sz="1700">
                          <a:latin typeface="Baskerville" panose="02020502070401020303" pitchFamily="18" charset="0"/>
                          <a:ea typeface="Baskerville" panose="02020502070401020303" pitchFamily="18" charset="0"/>
                        </a:rPr>
                        <a:t>covet </a:t>
                      </a:r>
                      <a:r>
                        <a:rPr lang="en-US" sz="1700">
                          <a:latin typeface="Baskerville" panose="02020502070401020303" pitchFamily="18" charset="0"/>
                          <a:ea typeface="Baskerville" panose="02020502070401020303" pitchFamily="18" charset="0"/>
                        </a:rPr>
                        <a:t>your </a:t>
                      </a:r>
                      <a:r>
                        <a:rPr sz="1700">
                          <a:latin typeface="Baskerville" panose="02020502070401020303" pitchFamily="18" charset="0"/>
                          <a:ea typeface="Baskerville" panose="02020502070401020303" pitchFamily="18" charset="0"/>
                        </a:rPr>
                        <a:t>neighbor’s goods</a:t>
                      </a:r>
                    </a:p>
                  </a:txBody>
                  <a:tcPr marL="86359" marR="86359" marT="43180" marB="43180"/>
                </a:tc>
                <a:extLst>
                  <a:ext uri="{0D108BD9-81ED-4DB2-BD59-A6C34878D82A}">
                    <a16:rowId xmlns:a16="http://schemas.microsoft.com/office/drawing/2014/main" val="100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0"/>
            <a:ext cx="3992787" cy="1642970"/>
          </a:xfrm>
        </p:spPr>
        <p:txBody>
          <a:bodyPr anchor="b">
            <a:normAutofit/>
          </a:bodyPr>
          <a:lstStyle/>
          <a:p>
            <a:r>
              <a:rPr lang="en-US" sz="3500" b="1" dirty="0">
                <a:solidFill>
                  <a:schemeClr val="tx2"/>
                </a:solidFill>
                <a:latin typeface="Baskerville" panose="02020502070401020303" pitchFamily="18" charset="0"/>
                <a:ea typeface="Baskerville" panose="02020502070401020303" pitchFamily="18" charset="0"/>
              </a:rPr>
              <a:t>Key Differences</a:t>
            </a:r>
          </a:p>
        </p:txBody>
      </p:sp>
      <p:sp>
        <p:nvSpPr>
          <p:cNvPr id="3" name="Content Placeholder 2"/>
          <p:cNvSpPr>
            <a:spLocks noGrp="1"/>
          </p:cNvSpPr>
          <p:nvPr>
            <p:ph idx="1"/>
          </p:nvPr>
        </p:nvSpPr>
        <p:spPr>
          <a:xfrm>
            <a:off x="858692" y="2405894"/>
            <a:ext cx="3986392" cy="3535083"/>
          </a:xfrm>
        </p:spPr>
        <p:txBody>
          <a:bodyPr anchor="t">
            <a:normAutofit fontScale="92500" lnSpcReduction="10000"/>
          </a:bodyPr>
          <a:lstStyle/>
          <a:p>
            <a:r>
              <a:rPr lang="en-US" sz="2400" dirty="0">
                <a:solidFill>
                  <a:schemeClr val="tx2"/>
                </a:solidFill>
                <a:latin typeface="Baskerville" panose="02020502070401020303" pitchFamily="18" charset="0"/>
                <a:ea typeface="Baskerville" panose="02020502070401020303" pitchFamily="18" charset="0"/>
              </a:rPr>
              <a:t>Graven Images: Biblical version prohibits images (Exodus 20:4–6).</a:t>
            </a:r>
          </a:p>
          <a:p>
            <a:pPr lvl="1"/>
            <a:r>
              <a:rPr lang="en-US" sz="2600" dirty="0">
                <a:solidFill>
                  <a:schemeClr val="tx2"/>
                </a:solidFill>
                <a:latin typeface="Baskerville" panose="02020502070401020303" pitchFamily="18" charset="0"/>
                <a:ea typeface="Baskerville" panose="02020502070401020303" pitchFamily="18" charset="0"/>
              </a:rPr>
              <a:t>Catholic version often omits this.</a:t>
            </a:r>
          </a:p>
          <a:p>
            <a:r>
              <a:rPr lang="en-US" sz="2400" dirty="0">
                <a:solidFill>
                  <a:schemeClr val="tx2"/>
                </a:solidFill>
                <a:latin typeface="Baskerville" panose="02020502070401020303" pitchFamily="18" charset="0"/>
                <a:ea typeface="Baskerville" panose="02020502070401020303" pitchFamily="18" charset="0"/>
              </a:rPr>
              <a:t>Coveting: Catholic version splits into two commandments.</a:t>
            </a:r>
          </a:p>
          <a:p>
            <a:r>
              <a:rPr lang="en-US" sz="2400" dirty="0">
                <a:solidFill>
                  <a:schemeClr val="tx2"/>
                </a:solidFill>
                <a:latin typeface="Baskerville" panose="02020502070401020303" pitchFamily="18" charset="0"/>
                <a:ea typeface="Baskerville" panose="02020502070401020303" pitchFamily="18" charset="0"/>
              </a:rPr>
              <a:t>Numbering differs by tradition vs. Scripture.</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with a list of text&#10;&#10;Description automatically generated">
            <a:extLst>
              <a:ext uri="{FF2B5EF4-FFF2-40B4-BE49-F238E27FC236}">
                <a16:creationId xmlns:a16="http://schemas.microsoft.com/office/drawing/2014/main" id="{2E4DD36C-D965-BFF0-3BEE-DB9DBEF08C38}"/>
              </a:ext>
            </a:extLst>
          </p:cNvPr>
          <p:cNvPicPr>
            <a:picLocks noChangeAspect="1"/>
          </p:cNvPicPr>
          <p:nvPr/>
        </p:nvPicPr>
        <p:blipFill>
          <a:blip r:embed="rId2"/>
          <a:stretch>
            <a:fillRect/>
          </a:stretch>
        </p:blipFill>
        <p:spPr>
          <a:xfrm>
            <a:off x="5306975" y="1302551"/>
            <a:ext cx="3127897" cy="42847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artoon of a person wearing a roman garment&#10;&#10;Description automatically generated">
            <a:extLst>
              <a:ext uri="{FF2B5EF4-FFF2-40B4-BE49-F238E27FC236}">
                <a16:creationId xmlns:a16="http://schemas.microsoft.com/office/drawing/2014/main" id="{EF33711C-5613-3E37-A87C-FD59F5D1F357}"/>
              </a:ext>
            </a:extLst>
          </p:cNvPr>
          <p:cNvPicPr>
            <a:picLocks noGrp="1" noChangeAspect="1"/>
          </p:cNvPicPr>
          <p:nvPr>
            <p:ph idx="1"/>
          </p:nvPr>
        </p:nvPicPr>
        <p:blipFill>
          <a:blip r:embed="rId2"/>
          <a:stretch>
            <a:fillRect/>
          </a:stretch>
        </p:blipFill>
        <p:spPr>
          <a:xfrm>
            <a:off x="342900" y="606076"/>
            <a:ext cx="8458200" cy="5645847"/>
          </a:xfrm>
          <a:prstGeom prst="rect">
            <a:avLst/>
          </a:prstGeom>
        </p:spPr>
      </p:pic>
    </p:spTree>
    <p:extLst>
      <p:ext uri="{BB962C8B-B14F-4D97-AF65-F5344CB8AC3E}">
        <p14:creationId xmlns:p14="http://schemas.microsoft.com/office/powerpoint/2010/main" val="311475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8ED75-1822-42E6-5F14-BC0BD20D4B64}"/>
              </a:ext>
            </a:extLst>
          </p:cNvPr>
          <p:cNvSpPr>
            <a:spLocks noGrp="1"/>
          </p:cNvSpPr>
          <p:nvPr>
            <p:ph type="title"/>
          </p:nvPr>
        </p:nvSpPr>
        <p:spPr>
          <a:xfrm>
            <a:off x="852297" y="502020"/>
            <a:ext cx="3992787" cy="1642970"/>
          </a:xfrm>
        </p:spPr>
        <p:txBody>
          <a:bodyPr anchor="b">
            <a:normAutofit/>
          </a:bodyPr>
          <a:lstStyle/>
          <a:p>
            <a:r>
              <a:rPr lang="en-US" sz="4000" b="1" dirty="0">
                <a:solidFill>
                  <a:schemeClr val="tx2"/>
                </a:solidFill>
                <a:latin typeface="Baskerville" panose="02020502070401020303" pitchFamily="18" charset="0"/>
                <a:ea typeface="Baskerville" panose="02020502070401020303" pitchFamily="18" charset="0"/>
              </a:rPr>
              <a:t>The Lord’s Day</a:t>
            </a:r>
          </a:p>
        </p:txBody>
      </p:sp>
      <p:sp>
        <p:nvSpPr>
          <p:cNvPr id="3" name="Content Placeholder 2">
            <a:extLst>
              <a:ext uri="{FF2B5EF4-FFF2-40B4-BE49-F238E27FC236}">
                <a16:creationId xmlns:a16="http://schemas.microsoft.com/office/drawing/2014/main" id="{7CF67383-2B8C-CCC1-DDD8-7E7E4F5B79B5}"/>
              </a:ext>
            </a:extLst>
          </p:cNvPr>
          <p:cNvSpPr>
            <a:spLocks noGrp="1"/>
          </p:cNvSpPr>
          <p:nvPr>
            <p:ph idx="1"/>
          </p:nvPr>
        </p:nvSpPr>
        <p:spPr>
          <a:xfrm>
            <a:off x="858692" y="2405894"/>
            <a:ext cx="3986392" cy="3535083"/>
          </a:xfrm>
        </p:spPr>
        <p:txBody>
          <a:bodyPr anchor="t">
            <a:normAutofit fontScale="92500" lnSpcReduction="10000"/>
          </a:bodyPr>
          <a:lstStyle/>
          <a:p>
            <a:r>
              <a:rPr lang="en-US" sz="2000" dirty="0">
                <a:solidFill>
                  <a:schemeClr val="tx2"/>
                </a:solidFill>
                <a:latin typeface="Baskerville" panose="02020502070401020303" pitchFamily="18" charset="0"/>
                <a:ea typeface="Baskerville" panose="02020502070401020303" pitchFamily="18" charset="0"/>
              </a:rPr>
              <a:t>Constantine made </a:t>
            </a:r>
            <a:r>
              <a:rPr lang="en-US" sz="2000" b="1" dirty="0">
                <a:solidFill>
                  <a:schemeClr val="tx2"/>
                </a:solidFill>
                <a:latin typeface="Baskerville" panose="02020502070401020303" pitchFamily="18" charset="0"/>
                <a:ea typeface="Baskerville" panose="02020502070401020303" pitchFamily="18" charset="0"/>
              </a:rPr>
              <a:t>Sunday</a:t>
            </a:r>
            <a:r>
              <a:rPr lang="en-US" sz="2000" dirty="0">
                <a:solidFill>
                  <a:schemeClr val="tx2"/>
                </a:solidFill>
                <a:latin typeface="Baskerville" panose="02020502070401020303" pitchFamily="18" charset="0"/>
                <a:ea typeface="Baskerville" panose="02020502070401020303" pitchFamily="18" charset="0"/>
              </a:rPr>
              <a:t>, the "venerable day of the Sun," the official </a:t>
            </a:r>
            <a:r>
              <a:rPr lang="en-US" sz="2000" b="1" dirty="0">
                <a:solidFill>
                  <a:schemeClr val="tx2"/>
                </a:solidFill>
                <a:latin typeface="Baskerville" panose="02020502070401020303" pitchFamily="18" charset="0"/>
                <a:ea typeface="Baskerville" panose="02020502070401020303" pitchFamily="18" charset="0"/>
              </a:rPr>
              <a:t>day of rest</a:t>
            </a:r>
            <a:r>
              <a:rPr lang="en-US" sz="2000" dirty="0">
                <a:solidFill>
                  <a:schemeClr val="tx2"/>
                </a:solidFill>
                <a:latin typeface="Baskerville" panose="02020502070401020303" pitchFamily="18" charset="0"/>
                <a:ea typeface="Baskerville" panose="02020502070401020303" pitchFamily="18" charset="0"/>
              </a:rPr>
              <a:t> in the Roman Empire.</a:t>
            </a:r>
          </a:p>
          <a:p>
            <a:pPr lvl="1"/>
            <a:r>
              <a:rPr lang="en-US" sz="2000" b="1" dirty="0">
                <a:solidFill>
                  <a:schemeClr val="tx2"/>
                </a:solidFill>
                <a:latin typeface="Baskerville" panose="02020502070401020303" pitchFamily="18" charset="0"/>
                <a:ea typeface="Baskerville" panose="02020502070401020303" pitchFamily="18" charset="0"/>
              </a:rPr>
              <a:t>Official Decree:</a:t>
            </a:r>
            <a:endParaRPr lang="en-US" sz="2000" dirty="0">
              <a:solidFill>
                <a:schemeClr val="tx2"/>
              </a:solidFill>
              <a:latin typeface="Baskerville" panose="02020502070401020303" pitchFamily="18" charset="0"/>
              <a:ea typeface="Baskerville" panose="02020502070401020303" pitchFamily="18" charset="0"/>
            </a:endParaRPr>
          </a:p>
          <a:p>
            <a:pPr lvl="2"/>
            <a:r>
              <a:rPr lang="en-US" sz="2000" i="1" dirty="0">
                <a:solidFill>
                  <a:schemeClr val="tx2"/>
                </a:solidFill>
                <a:latin typeface="Baskerville" panose="02020502070401020303" pitchFamily="18" charset="0"/>
                <a:ea typeface="Baskerville" panose="02020502070401020303" pitchFamily="18" charset="0"/>
              </a:rPr>
              <a:t>“On the venerable day of the Sun let the magistrates and people residing in cities rest, and let all workshops be closed.”</a:t>
            </a:r>
            <a:br>
              <a:rPr lang="en-US" sz="2000" dirty="0">
                <a:solidFill>
                  <a:schemeClr val="tx2"/>
                </a:solidFill>
                <a:latin typeface="Baskerville" panose="02020502070401020303" pitchFamily="18" charset="0"/>
                <a:ea typeface="Baskerville" panose="02020502070401020303" pitchFamily="18" charset="0"/>
              </a:rPr>
            </a:br>
            <a:r>
              <a:rPr lang="en-US" sz="2000" dirty="0">
                <a:solidFill>
                  <a:schemeClr val="tx2"/>
                </a:solidFill>
                <a:latin typeface="Baskerville" panose="02020502070401020303" pitchFamily="18" charset="0"/>
                <a:ea typeface="Baskerville" panose="02020502070401020303" pitchFamily="18" charset="0"/>
              </a:rPr>
              <a:t>— </a:t>
            </a:r>
            <a:r>
              <a:rPr lang="en-US" sz="2000" b="1" dirty="0">
                <a:solidFill>
                  <a:schemeClr val="tx2"/>
                </a:solidFill>
                <a:latin typeface="Baskerville" panose="02020502070401020303" pitchFamily="18" charset="0"/>
                <a:ea typeface="Baskerville" panose="02020502070401020303" pitchFamily="18" charset="0"/>
              </a:rPr>
              <a:t>Codex </a:t>
            </a:r>
            <a:r>
              <a:rPr lang="en-US" sz="2000" b="1" dirty="0" err="1">
                <a:solidFill>
                  <a:schemeClr val="tx2"/>
                </a:solidFill>
                <a:latin typeface="Baskerville" panose="02020502070401020303" pitchFamily="18" charset="0"/>
                <a:ea typeface="Baskerville" panose="02020502070401020303" pitchFamily="18" charset="0"/>
              </a:rPr>
              <a:t>Justinianus</a:t>
            </a:r>
            <a:r>
              <a:rPr lang="en-US" sz="2000" b="1" dirty="0">
                <a:solidFill>
                  <a:schemeClr val="tx2"/>
                </a:solidFill>
                <a:latin typeface="Baskerville" panose="02020502070401020303" pitchFamily="18" charset="0"/>
                <a:ea typeface="Baskerville" panose="02020502070401020303" pitchFamily="18" charset="0"/>
              </a:rPr>
              <a:t>, book 3, title 12, law 3 (March 7, 321 AD)</a:t>
            </a:r>
            <a:endParaRPr lang="en-US" sz="2000" dirty="0">
              <a:solidFill>
                <a:schemeClr val="tx2"/>
              </a:solidFill>
              <a:latin typeface="Baskerville" panose="02020502070401020303" pitchFamily="18" charset="0"/>
              <a:ea typeface="Baskerville" panose="02020502070401020303" pitchFamily="18" charset="0"/>
            </a:endParaRPr>
          </a:p>
          <a:p>
            <a:endParaRPr lang="en-US" sz="2000" dirty="0">
              <a:latin typeface="Baskerville" panose="02020502070401020303" pitchFamily="18" charset="0"/>
              <a:ea typeface="Baskerville" panose="02020502070401020303" pitchFamily="18" charset="0"/>
            </a:endParaRPr>
          </a:p>
          <a:p>
            <a:pPr marL="0" indent="0">
              <a:buNone/>
            </a:pPr>
            <a:endParaRPr lang="en-US" sz="1700" dirty="0"/>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newspaper article about the pope&#10;&#10;Description automatically generated with medium confidence">
            <a:extLst>
              <a:ext uri="{FF2B5EF4-FFF2-40B4-BE49-F238E27FC236}">
                <a16:creationId xmlns:a16="http://schemas.microsoft.com/office/drawing/2014/main" id="{64AD7326-908F-8C9C-BB45-A7FD1AC48D9C}"/>
              </a:ext>
            </a:extLst>
          </p:cNvPr>
          <p:cNvPicPr>
            <a:picLocks noChangeAspect="1"/>
          </p:cNvPicPr>
          <p:nvPr/>
        </p:nvPicPr>
        <p:blipFill>
          <a:blip r:embed="rId2"/>
          <a:stretch>
            <a:fillRect/>
          </a:stretch>
        </p:blipFill>
        <p:spPr>
          <a:xfrm>
            <a:off x="5306975" y="1642124"/>
            <a:ext cx="3127897" cy="3605644"/>
          </a:xfrm>
          <a:prstGeom prst="rect">
            <a:avLst/>
          </a:prstGeom>
        </p:spPr>
      </p:pic>
    </p:spTree>
    <p:extLst>
      <p:ext uri="{BB962C8B-B14F-4D97-AF65-F5344CB8AC3E}">
        <p14:creationId xmlns:p14="http://schemas.microsoft.com/office/powerpoint/2010/main" val="321006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F910F-4927-3CC5-6032-CE62649B5A53}"/>
              </a:ext>
            </a:extLst>
          </p:cNvPr>
          <p:cNvSpPr>
            <a:spLocks noGrp="1"/>
          </p:cNvSpPr>
          <p:nvPr>
            <p:ph type="title"/>
          </p:nvPr>
        </p:nvSpPr>
        <p:spPr>
          <a:xfrm>
            <a:off x="852298" y="457201"/>
            <a:ext cx="7588358" cy="1150470"/>
          </a:xfrm>
        </p:spPr>
        <p:txBody>
          <a:bodyPr anchor="b">
            <a:normAutofit fontScale="90000"/>
          </a:bodyPr>
          <a:lstStyle/>
          <a:p>
            <a:pPr>
              <a:lnSpc>
                <a:spcPct val="90000"/>
              </a:lnSpc>
            </a:pPr>
            <a:r>
              <a:rPr lang="en-US" sz="3500" b="1" dirty="0">
                <a:solidFill>
                  <a:schemeClr val="tx2"/>
                </a:solidFill>
                <a:latin typeface="Baskerville" panose="02020502070401020303" pitchFamily="18" charset="0"/>
                <a:ea typeface="Baskerville" panose="02020502070401020303" pitchFamily="18" charset="0"/>
              </a:rPr>
              <a:t>The Catholic Church Later Adopted and Enforced Sunday Worship</a:t>
            </a:r>
            <a:endParaRPr lang="en-US" sz="3500" dirty="0">
              <a:solidFill>
                <a:schemeClr val="tx2"/>
              </a:solidFill>
              <a:latin typeface="Baskerville" panose="02020502070401020303" pitchFamily="18" charset="0"/>
              <a:ea typeface="Baskerville" panose="02020502070401020303" pitchFamily="18" charset="0"/>
            </a:endParaRPr>
          </a:p>
        </p:txBody>
      </p:sp>
      <p:sp>
        <p:nvSpPr>
          <p:cNvPr id="3" name="Content Placeholder 2">
            <a:extLst>
              <a:ext uri="{FF2B5EF4-FFF2-40B4-BE49-F238E27FC236}">
                <a16:creationId xmlns:a16="http://schemas.microsoft.com/office/drawing/2014/main" id="{41509037-4B55-6709-E7D2-D8256A0AB4A5}"/>
              </a:ext>
            </a:extLst>
          </p:cNvPr>
          <p:cNvSpPr>
            <a:spLocks noGrp="1"/>
          </p:cNvSpPr>
          <p:nvPr>
            <p:ph idx="1"/>
          </p:nvPr>
        </p:nvSpPr>
        <p:spPr>
          <a:xfrm>
            <a:off x="862714" y="1980775"/>
            <a:ext cx="4501377" cy="3632824"/>
          </a:xfrm>
        </p:spPr>
        <p:txBody>
          <a:bodyPr anchor="t">
            <a:normAutofit lnSpcReduction="10000"/>
          </a:bodyPr>
          <a:lstStyle/>
          <a:p>
            <a:pPr>
              <a:buFont typeface="Arial" panose="020B0604020202020204" pitchFamily="34" charset="0"/>
              <a:buChar char="•"/>
            </a:pPr>
            <a:r>
              <a:rPr lang="en-US" sz="2400" dirty="0">
                <a:solidFill>
                  <a:schemeClr val="tx2"/>
                </a:solidFill>
                <a:latin typeface="Baskerville" panose="02020502070401020303" pitchFamily="18" charset="0"/>
                <a:ea typeface="Baskerville" panose="02020502070401020303" pitchFamily="18" charset="0"/>
              </a:rPr>
              <a:t>The </a:t>
            </a:r>
            <a:r>
              <a:rPr lang="en-US" sz="2400" b="1" dirty="0">
                <a:solidFill>
                  <a:schemeClr val="tx2"/>
                </a:solidFill>
                <a:latin typeface="Baskerville" panose="02020502070401020303" pitchFamily="18" charset="0"/>
                <a:ea typeface="Baskerville" panose="02020502070401020303" pitchFamily="18" charset="0"/>
              </a:rPr>
              <a:t>Council of Laodicea</a:t>
            </a:r>
            <a:r>
              <a:rPr lang="en-US" sz="2400" dirty="0">
                <a:solidFill>
                  <a:schemeClr val="tx2"/>
                </a:solidFill>
                <a:latin typeface="Baskerville" panose="02020502070401020303" pitchFamily="18" charset="0"/>
                <a:ea typeface="Baskerville" panose="02020502070401020303" pitchFamily="18" charset="0"/>
              </a:rPr>
              <a:t> (around 363–364 AD) declared:</a:t>
            </a:r>
          </a:p>
          <a:p>
            <a:pPr lvl="1">
              <a:buFont typeface="Arial" panose="020B0604020202020204" pitchFamily="34" charset="0"/>
              <a:buChar char="•"/>
            </a:pPr>
            <a:r>
              <a:rPr lang="en-US" sz="2400" i="1" dirty="0">
                <a:solidFill>
                  <a:schemeClr val="tx2"/>
                </a:solidFill>
                <a:latin typeface="Baskerville" panose="02020502070401020303" pitchFamily="18" charset="0"/>
                <a:ea typeface="Baskerville" panose="02020502070401020303" pitchFamily="18" charset="0"/>
              </a:rPr>
              <a:t>"Christians must not Judaize by resting on the Sabbath, but must work on that day... and honor the Lord’s Day [Sunday] instead."</a:t>
            </a:r>
            <a:endParaRPr lang="en-US" sz="2400" dirty="0">
              <a:solidFill>
                <a:schemeClr val="tx2"/>
              </a:solidFill>
              <a:latin typeface="Baskerville" panose="02020502070401020303" pitchFamily="18" charset="0"/>
              <a:ea typeface="Baskerville" panose="02020502070401020303" pitchFamily="18" charset="0"/>
            </a:endParaRPr>
          </a:p>
          <a:p>
            <a:pPr>
              <a:buFont typeface="Arial" panose="020B0604020202020204" pitchFamily="34" charset="0"/>
              <a:buChar char="•"/>
            </a:pPr>
            <a:r>
              <a:rPr lang="en-US" sz="2400" dirty="0">
                <a:solidFill>
                  <a:schemeClr val="tx2"/>
                </a:solidFill>
                <a:latin typeface="Baskerville" panose="02020502070401020303" pitchFamily="18" charset="0"/>
                <a:ea typeface="Baskerville" panose="02020502070401020303" pitchFamily="18" charset="0"/>
              </a:rPr>
              <a:t>The Church </a:t>
            </a:r>
            <a:r>
              <a:rPr lang="en-US" sz="2400" b="1" dirty="0">
                <a:solidFill>
                  <a:schemeClr val="tx2"/>
                </a:solidFill>
                <a:latin typeface="Baskerville" panose="02020502070401020303" pitchFamily="18" charset="0"/>
                <a:ea typeface="Baskerville" panose="02020502070401020303" pitchFamily="18" charset="0"/>
              </a:rPr>
              <a:t>openly admits</a:t>
            </a:r>
            <a:r>
              <a:rPr lang="en-US" sz="2400" dirty="0">
                <a:solidFill>
                  <a:schemeClr val="tx2"/>
                </a:solidFill>
                <a:latin typeface="Baskerville" panose="02020502070401020303" pitchFamily="18" charset="0"/>
                <a:ea typeface="Baskerville" panose="02020502070401020303" pitchFamily="18" charset="0"/>
              </a:rPr>
              <a:t> to changing the Sabbath from Saturday to Sunday by its </a:t>
            </a:r>
            <a:r>
              <a:rPr lang="en-US" sz="2400" b="1" dirty="0">
                <a:solidFill>
                  <a:schemeClr val="tx2"/>
                </a:solidFill>
                <a:latin typeface="Baskerville" panose="02020502070401020303" pitchFamily="18" charset="0"/>
                <a:ea typeface="Baskerville" panose="02020502070401020303" pitchFamily="18" charset="0"/>
              </a:rPr>
              <a:t>own authority</a:t>
            </a:r>
            <a:r>
              <a:rPr lang="en-US" sz="2400" dirty="0">
                <a:solidFill>
                  <a:schemeClr val="tx2"/>
                </a:solidFill>
                <a:latin typeface="Baskerville" panose="02020502070401020303" pitchFamily="18" charset="0"/>
                <a:ea typeface="Baskerville" panose="02020502070401020303" pitchFamily="18" charset="0"/>
              </a:rPr>
              <a:t>, not by Scripture.</a:t>
            </a:r>
          </a:p>
          <a:p>
            <a:endParaRPr lang="en-US" sz="1700" dirty="0"/>
          </a:p>
        </p:txBody>
      </p:sp>
      <p:pic>
        <p:nvPicPr>
          <p:cNvPr id="5" name="Picture 4" descr="A church with a cross on the front&#10;&#10;Description automatically generated">
            <a:extLst>
              <a:ext uri="{FF2B5EF4-FFF2-40B4-BE49-F238E27FC236}">
                <a16:creationId xmlns:a16="http://schemas.microsoft.com/office/drawing/2014/main" id="{9FA1BDBB-6A5A-8FEA-CEC8-F829F86755F4}"/>
              </a:ext>
            </a:extLst>
          </p:cNvPr>
          <p:cNvPicPr>
            <a:picLocks noChangeAspect="1"/>
          </p:cNvPicPr>
          <p:nvPr/>
        </p:nvPicPr>
        <p:blipFill>
          <a:blip r:embed="rId2">
            <a:extLst>
              <a:ext uri="{837473B0-CC2E-450A-ABE3-18F120FF3D39}">
                <a1611:picAttrSrcUrl xmlns:a1611="http://schemas.microsoft.com/office/drawing/2016/11/main" r:id="rId3"/>
              </a:ext>
            </a:extLst>
          </a:blip>
          <a:srcRect l="12656" r="22524" b="-2"/>
          <a:stretch>
            <a:fillRect/>
          </a:stretch>
        </p:blipFill>
        <p:spPr>
          <a:xfrm>
            <a:off x="5735128" y="1980775"/>
            <a:ext cx="2811644" cy="3632824"/>
          </a:xfrm>
          <a:prstGeom prst="rect">
            <a:avLst/>
          </a:prstGeom>
        </p:spPr>
      </p:pic>
      <p:sp>
        <p:nvSpPr>
          <p:cNvPr id="12"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9143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3057523"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40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A0F07E-CD4E-B95E-468E-31E415221078}"/>
              </a:ext>
            </a:extLst>
          </p:cNvPr>
          <p:cNvSpPr>
            <a:spLocks noGrp="1"/>
          </p:cNvSpPr>
          <p:nvPr>
            <p:ph type="title"/>
          </p:nvPr>
        </p:nvSpPr>
        <p:spPr>
          <a:xfrm>
            <a:off x="1037673" y="348865"/>
            <a:ext cx="7288583" cy="1576446"/>
          </a:xfrm>
        </p:spPr>
        <p:txBody>
          <a:bodyPr anchor="ctr">
            <a:normAutofit/>
          </a:bodyPr>
          <a:lstStyle/>
          <a:p>
            <a:r>
              <a:rPr lang="en-US" sz="3500" b="1" dirty="0">
                <a:solidFill>
                  <a:srgbClr val="FFFFFF"/>
                </a:solidFill>
                <a:latin typeface="Baskerville" panose="02020502070401020303" pitchFamily="18" charset="0"/>
                <a:ea typeface="Baskerville" panose="02020502070401020303" pitchFamily="18" charset="0"/>
              </a:rPr>
              <a:t>Catholic Admissions (Historical Quotes):</a:t>
            </a:r>
          </a:p>
        </p:txBody>
      </p:sp>
      <p:graphicFrame>
        <p:nvGraphicFramePr>
          <p:cNvPr id="5" name="Content Placeholder 2">
            <a:extLst>
              <a:ext uri="{FF2B5EF4-FFF2-40B4-BE49-F238E27FC236}">
                <a16:creationId xmlns:a16="http://schemas.microsoft.com/office/drawing/2014/main" id="{FBA7629B-E456-3B4C-18E4-DB618B63FFFD}"/>
              </a:ext>
            </a:extLst>
          </p:cNvPr>
          <p:cNvGraphicFramePr>
            <a:graphicFrameLocks noGrp="1"/>
          </p:cNvGraphicFramePr>
          <p:nvPr>
            <p:ph idx="1"/>
            <p:extLst>
              <p:ext uri="{D42A27DB-BD31-4B8C-83A1-F6EECF244321}">
                <p14:modId xmlns:p14="http://schemas.microsoft.com/office/powerpoint/2010/main" val="70431905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14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5486400"/>
            <a:ext cx="2004648"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yellow and black sign&#10;&#10;Description automatically generated">
            <a:extLst>
              <a:ext uri="{FF2B5EF4-FFF2-40B4-BE49-F238E27FC236}">
                <a16:creationId xmlns:a16="http://schemas.microsoft.com/office/drawing/2014/main" id="{BE2B4F04-2965-0262-EA07-44F3A08AF048}"/>
              </a:ext>
            </a:extLst>
          </p:cNvPr>
          <p:cNvPicPr>
            <a:picLocks noChangeAspect="1"/>
          </p:cNvPicPr>
          <p:nvPr/>
        </p:nvPicPr>
        <p:blipFill>
          <a:blip r:embed="rId2">
            <a:extLst>
              <a:ext uri="{837473B0-CC2E-450A-ABE3-18F120FF3D39}">
                <a1611:picAttrSrcUrl xmlns:a1611="http://schemas.microsoft.com/office/drawing/2016/11/main" r:id="rId3"/>
              </a:ext>
            </a:extLst>
          </a:blip>
          <a:srcRect l="22836" r="27242"/>
          <a:stretch>
            <a:fillRect/>
          </a:stretch>
        </p:blipFill>
        <p:spPr>
          <a:xfrm>
            <a:off x="4905789" y="953960"/>
            <a:ext cx="3583036" cy="47773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2" name="Arc 4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650160"/>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628650" y="479493"/>
            <a:ext cx="3943350" cy="1325563"/>
          </a:xfrm>
        </p:spPr>
        <p:txBody>
          <a:bodyPr>
            <a:normAutofit/>
          </a:bodyPr>
          <a:lstStyle/>
          <a:p>
            <a:pPr>
              <a:lnSpc>
                <a:spcPct val="90000"/>
              </a:lnSpc>
            </a:pPr>
            <a:r>
              <a:rPr lang="en-US" dirty="0">
                <a:solidFill>
                  <a:schemeClr val="tx2"/>
                </a:solidFill>
                <a:latin typeface="Baskerville" panose="02020502070401020303" pitchFamily="18" charset="0"/>
                <a:ea typeface="Baskerville" panose="02020502070401020303" pitchFamily="18" charset="0"/>
              </a:rPr>
              <a:t>Scripture Warnings</a:t>
            </a:r>
          </a:p>
        </p:txBody>
      </p:sp>
      <p:sp>
        <p:nvSpPr>
          <p:cNvPr id="3" name="Content Placeholder 2"/>
          <p:cNvSpPr>
            <a:spLocks noGrp="1"/>
          </p:cNvSpPr>
          <p:nvPr>
            <p:ph idx="1"/>
          </p:nvPr>
        </p:nvSpPr>
        <p:spPr>
          <a:xfrm>
            <a:off x="628650" y="1984443"/>
            <a:ext cx="3943350" cy="4192520"/>
          </a:xfrm>
        </p:spPr>
        <p:txBody>
          <a:bodyPr>
            <a:normAutofit/>
          </a:bodyPr>
          <a:lstStyle/>
          <a:p>
            <a:pPr>
              <a:lnSpc>
                <a:spcPct val="90000"/>
              </a:lnSpc>
            </a:pPr>
            <a:endParaRPr lang="en-US" sz="1500" b="0" i="0" dirty="0">
              <a:effectLst/>
              <a:latin typeface="Baskerville" panose="02020502070401020303" pitchFamily="18" charset="0"/>
              <a:ea typeface="Baskerville" panose="02020502070401020303" pitchFamily="18" charset="0"/>
            </a:endParaRPr>
          </a:p>
          <a:p>
            <a:pPr>
              <a:lnSpc>
                <a:spcPct val="90000"/>
              </a:lnSpc>
            </a:pPr>
            <a:r>
              <a:rPr lang="en-US" sz="1500" b="0" i="0" dirty="0">
                <a:solidFill>
                  <a:schemeClr val="tx2"/>
                </a:solidFill>
                <a:effectLst/>
                <a:latin typeface="Baskerville" panose="02020502070401020303" pitchFamily="18" charset="0"/>
                <a:ea typeface="Baskerville" panose="02020502070401020303" pitchFamily="18" charset="0"/>
              </a:rPr>
              <a:t>Proverbs 30:6 </a:t>
            </a:r>
            <a:r>
              <a:rPr lang="en-US" sz="1500" b="1" i="0" baseline="30000" dirty="0">
                <a:solidFill>
                  <a:schemeClr val="tx2"/>
                </a:solidFill>
                <a:effectLst/>
                <a:latin typeface="Baskerville" panose="02020502070401020303" pitchFamily="18" charset="0"/>
                <a:ea typeface="Baskerville" panose="02020502070401020303" pitchFamily="18" charset="0"/>
              </a:rPr>
              <a:t> </a:t>
            </a:r>
            <a:r>
              <a:rPr lang="en-US" sz="1500" b="0" i="0" dirty="0">
                <a:solidFill>
                  <a:schemeClr val="tx2"/>
                </a:solidFill>
                <a:effectLst/>
                <a:latin typeface="Baskerville" panose="02020502070401020303" pitchFamily="18" charset="0"/>
                <a:ea typeface="Baskerville" panose="02020502070401020303" pitchFamily="18" charset="0"/>
              </a:rPr>
              <a:t>Add thou not unto his words, lest he reprove thee, and thou be found a liar.</a:t>
            </a:r>
          </a:p>
          <a:p>
            <a:pPr>
              <a:lnSpc>
                <a:spcPct val="90000"/>
              </a:lnSpc>
            </a:pPr>
            <a:r>
              <a:rPr lang="en-US" sz="1500" b="0" i="0" dirty="0">
                <a:solidFill>
                  <a:schemeClr val="tx2"/>
                </a:solidFill>
                <a:effectLst/>
                <a:latin typeface="Baskerville" panose="02020502070401020303" pitchFamily="18" charset="0"/>
                <a:ea typeface="Baskerville" panose="02020502070401020303" pitchFamily="18" charset="0"/>
              </a:rPr>
              <a:t>Deuteronomy 4:2 Ye shall not add unto the word which I command you, neither shall ye diminish ought from it, that ye may keep the commandments of the </a:t>
            </a:r>
            <a:r>
              <a:rPr lang="en-US" sz="1500" b="0" i="0" cap="small" dirty="0">
                <a:solidFill>
                  <a:schemeClr val="tx2"/>
                </a:solidFill>
                <a:effectLst/>
                <a:latin typeface="Baskerville" panose="02020502070401020303" pitchFamily="18" charset="0"/>
                <a:ea typeface="Baskerville" panose="02020502070401020303" pitchFamily="18" charset="0"/>
              </a:rPr>
              <a:t>Lord</a:t>
            </a:r>
            <a:r>
              <a:rPr lang="en-US" sz="1500" b="0" i="0" dirty="0">
                <a:solidFill>
                  <a:schemeClr val="tx2"/>
                </a:solidFill>
                <a:effectLst/>
                <a:latin typeface="Baskerville" panose="02020502070401020303" pitchFamily="18" charset="0"/>
                <a:ea typeface="Baskerville" panose="02020502070401020303" pitchFamily="18" charset="0"/>
              </a:rPr>
              <a:t> your God which I command you.</a:t>
            </a:r>
          </a:p>
          <a:p>
            <a:pPr>
              <a:lnSpc>
                <a:spcPct val="90000"/>
              </a:lnSpc>
            </a:pPr>
            <a:r>
              <a:rPr lang="en-US" sz="1500" dirty="0">
                <a:solidFill>
                  <a:schemeClr val="tx2"/>
                </a:solidFill>
                <a:latin typeface="Baskerville" panose="02020502070401020303" pitchFamily="18" charset="0"/>
                <a:ea typeface="Baskerville" panose="02020502070401020303" pitchFamily="18" charset="0"/>
              </a:rPr>
              <a:t>Revelation 22:18-19 </a:t>
            </a:r>
            <a:r>
              <a:rPr lang="en-US" sz="1500" b="0" i="0" dirty="0">
                <a:solidFill>
                  <a:schemeClr val="tx2"/>
                </a:solidFill>
                <a:effectLst/>
                <a:latin typeface="Baskerville" panose="02020502070401020303" pitchFamily="18" charset="0"/>
                <a:ea typeface="Baskerville" panose="02020502070401020303" pitchFamily="18" charset="0"/>
              </a:rPr>
              <a:t>For I testify unto every man that heareth the words of the prophecy of this book, If any man shall add unto these things, God shall add unto him the plagues that are written in this book: And if any man shall take away from the words of the book of this prophecy, God shall take away his part out of the book of life, and out of the holy city, and from the things which are written in this book.</a:t>
            </a:r>
          </a:p>
          <a:p>
            <a:pPr>
              <a:lnSpc>
                <a:spcPct val="90000"/>
              </a:lnSpc>
            </a:pP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TotalTime>
  <Words>837</Words>
  <Application>Microsoft Macintosh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Baskerville</vt:lpstr>
      <vt:lpstr>Calibri</vt:lpstr>
      <vt:lpstr>Office Theme</vt:lpstr>
      <vt:lpstr>Catholic vs. Biblical Ten Commandments</vt:lpstr>
      <vt:lpstr>Introduction</vt:lpstr>
      <vt:lpstr>PowerPoint Presentation</vt:lpstr>
      <vt:lpstr>Key Differences</vt:lpstr>
      <vt:lpstr>PowerPoint Presentation</vt:lpstr>
      <vt:lpstr>The Lord’s Day</vt:lpstr>
      <vt:lpstr>The Catholic Church Later Adopted and Enforced Sunday Worship</vt:lpstr>
      <vt:lpstr>Catholic Admissions (Historical Quotes):</vt:lpstr>
      <vt:lpstr>Scripture Warnings</vt:lpstr>
      <vt:lpstr>Scriptures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vs. Biblical Ten Commandments</dc:title>
  <dc:subject/>
  <dc:creator/>
  <cp:keywords/>
  <dc:description>generated using python-pptx</dc:description>
  <cp:lastModifiedBy>apalano624@gmail.com</cp:lastModifiedBy>
  <cp:revision>2</cp:revision>
  <dcterms:created xsi:type="dcterms:W3CDTF">2013-01-27T09:14:16Z</dcterms:created>
  <dcterms:modified xsi:type="dcterms:W3CDTF">2025-06-14T01:44:10Z</dcterms:modified>
  <cp:category/>
</cp:coreProperties>
</file>