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sldIdLst>
    <p:sldId id="256" r:id="rId2"/>
    <p:sldId id="257" r:id="rId3"/>
    <p:sldId id="258" r:id="rId4"/>
    <p:sldId id="260" r:id="rId5"/>
    <p:sldId id="263" r:id="rId6"/>
    <p:sldId id="264" r:id="rId7"/>
    <p:sldId id="261"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936793-1D66-37FF-7A5C-23C95E7521D4}" v="67" dt="2025-05-30T21:55:37.224"/>
    <p1510:client id="{0F678360-25D1-0F9A-C835-0F8E3715E7EA}" v="5" dt="2025-05-31T17:17:20.129"/>
    <p1510:client id="{4C36336E-A01A-58FA-EC9F-AD1EC5723501}" v="8" dt="2025-06-01T14:19:36.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112" d="100"/>
          <a:sy n="112" d="100"/>
        </p:scale>
        <p:origin x="2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6/1/25</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6104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5596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27178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907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163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8277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2292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176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3926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3744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6/1/25</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9606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6/1/25</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502148326"/>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29" r:id="rId6"/>
    <p:sldLayoutId id="2147483825" r:id="rId7"/>
    <p:sldLayoutId id="2147483826" r:id="rId8"/>
    <p:sldLayoutId id="2147483827" r:id="rId9"/>
    <p:sldLayoutId id="2147483828" r:id="rId10"/>
    <p:sldLayoutId id="2147483830"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8" name="Rectangle 77">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79" name="Top left">
            <a:extLst>
              <a:ext uri="{FF2B5EF4-FFF2-40B4-BE49-F238E27FC236}">
                <a16:creationId xmlns:a16="http://schemas.microsoft.com/office/drawing/2014/main" id="{3DF7CE3A-5BDC-4E10-9388-4C79AC102A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37" name="Freeform: Shape 36">
              <a:extLst>
                <a:ext uri="{FF2B5EF4-FFF2-40B4-BE49-F238E27FC236}">
                  <a16:creationId xmlns:a16="http://schemas.microsoft.com/office/drawing/2014/main" id="{27EE8754-F2D6-4612-9200-7AFC134C92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8" name="Freeform: Shape 37">
              <a:extLst>
                <a:ext uri="{FF2B5EF4-FFF2-40B4-BE49-F238E27FC236}">
                  <a16:creationId xmlns:a16="http://schemas.microsoft.com/office/drawing/2014/main" id="{241339C3-F988-4CF6-BDF8-4BA05CB8DC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39" name="Freeform: Shape 38">
              <a:extLst>
                <a:ext uri="{FF2B5EF4-FFF2-40B4-BE49-F238E27FC236}">
                  <a16:creationId xmlns:a16="http://schemas.microsoft.com/office/drawing/2014/main" id="{08138096-B969-482E-A58F-BD9CB0BBC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40" name="Freeform: Shape 39">
              <a:extLst>
                <a:ext uri="{FF2B5EF4-FFF2-40B4-BE49-F238E27FC236}">
                  <a16:creationId xmlns:a16="http://schemas.microsoft.com/office/drawing/2014/main" id="{0FC54DBC-FFE9-4D1A-A444-F4C7E392D3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41" name="Freeform: Shape 40">
              <a:extLst>
                <a:ext uri="{FF2B5EF4-FFF2-40B4-BE49-F238E27FC236}">
                  <a16:creationId xmlns:a16="http://schemas.microsoft.com/office/drawing/2014/main" id="{6829F8B6-CF1D-4661-853E-7075100EA2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42" name="Freeform: Shape 41">
              <a:extLst>
                <a:ext uri="{FF2B5EF4-FFF2-40B4-BE49-F238E27FC236}">
                  <a16:creationId xmlns:a16="http://schemas.microsoft.com/office/drawing/2014/main" id="{7854BC5D-2232-41F5-98C2-3AC5EBFB87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43" name="Freeform: Shape 42">
              <a:extLst>
                <a:ext uri="{FF2B5EF4-FFF2-40B4-BE49-F238E27FC236}">
                  <a16:creationId xmlns:a16="http://schemas.microsoft.com/office/drawing/2014/main" id="{C8892BEF-2479-47E3-BB9B-50C3BEEC5C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44" name="Freeform: Shape 43">
              <a:extLst>
                <a:ext uri="{FF2B5EF4-FFF2-40B4-BE49-F238E27FC236}">
                  <a16:creationId xmlns:a16="http://schemas.microsoft.com/office/drawing/2014/main" id="{2A44A0DB-BE5F-4000-9544-5623F83A1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p:cNvSpPr>
            <a:spLocks noGrp="1"/>
          </p:cNvSpPr>
          <p:nvPr>
            <p:ph type="ctrTitle"/>
          </p:nvPr>
        </p:nvSpPr>
        <p:spPr>
          <a:xfrm>
            <a:off x="1005653" y="169452"/>
            <a:ext cx="10583117" cy="2056572"/>
          </a:xfrm>
        </p:spPr>
        <p:txBody>
          <a:bodyPr anchor="b">
            <a:normAutofit/>
          </a:bodyPr>
          <a:lstStyle/>
          <a:p>
            <a:pPr algn="l"/>
            <a:r>
              <a:rPr lang="en-US" sz="5400" b="1"/>
              <a:t>The Two Greatest Commandments</a:t>
            </a:r>
          </a:p>
        </p:txBody>
      </p:sp>
      <p:sp>
        <p:nvSpPr>
          <p:cNvPr id="3" name="Subtitle 2"/>
          <p:cNvSpPr>
            <a:spLocks noGrp="1"/>
          </p:cNvSpPr>
          <p:nvPr>
            <p:ph type="subTitle" idx="1"/>
          </p:nvPr>
        </p:nvSpPr>
        <p:spPr>
          <a:xfrm>
            <a:off x="1012785" y="2402945"/>
            <a:ext cx="3776415" cy="3726145"/>
          </a:xfrm>
        </p:spPr>
        <p:txBody>
          <a:bodyPr vert="horz" lIns="91440" tIns="45720" rIns="91440" bIns="45720" rtlCol="0" anchor="t">
            <a:normAutofit/>
          </a:bodyPr>
          <a:lstStyle/>
          <a:p>
            <a:pPr algn="l"/>
            <a:r>
              <a:rPr lang="en-US" sz="2200" b="1"/>
              <a:t>1.) </a:t>
            </a:r>
            <a:r>
              <a:rPr lang="en-US" sz="2200" b="1">
                <a:ea typeface="+mn-lt"/>
                <a:cs typeface="+mn-lt"/>
              </a:rPr>
              <a:t>Thou shalt love the Lord thy God with all thy heart, and with all thy soul, and with all thy mind.</a:t>
            </a:r>
          </a:p>
          <a:p>
            <a:pPr algn="l"/>
            <a:r>
              <a:rPr lang="en-US" sz="2200" b="1">
                <a:ea typeface="+mn-lt"/>
                <a:cs typeface="+mn-lt"/>
              </a:rPr>
              <a:t>2.) Thou shalt love thy neighbour as thyself. </a:t>
            </a:r>
            <a:endParaRPr lang="en-US" sz="2200" b="1"/>
          </a:p>
        </p:txBody>
      </p:sp>
      <p:grpSp>
        <p:nvGrpSpPr>
          <p:cNvPr id="80" name="Cross">
            <a:extLst>
              <a:ext uri="{FF2B5EF4-FFF2-40B4-BE49-F238E27FC236}">
                <a16:creationId xmlns:a16="http://schemas.microsoft.com/office/drawing/2014/main" id="{B270D064-4AA8-4476-8B01-32F8176A48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47" name="Straight Connector 46">
              <a:extLst>
                <a:ext uri="{FF2B5EF4-FFF2-40B4-BE49-F238E27FC236}">
                  <a16:creationId xmlns:a16="http://schemas.microsoft.com/office/drawing/2014/main" id="{3A8100D3-125D-4F8C-83B8-B5898B6F44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48" name="Straight Connector 47">
              <a:extLst>
                <a:ext uri="{FF2B5EF4-FFF2-40B4-BE49-F238E27FC236}">
                  <a16:creationId xmlns:a16="http://schemas.microsoft.com/office/drawing/2014/main" id="{4A2153A7-5195-4EFC-B16A-D5758F9674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4" name="Picture 3" descr="Holy Spirit Catholic Church ...">
            <a:extLst>
              <a:ext uri="{FF2B5EF4-FFF2-40B4-BE49-F238E27FC236}">
                <a16:creationId xmlns:a16="http://schemas.microsoft.com/office/drawing/2014/main" id="{4AA2DD30-5CE7-83E1-F880-B25754D4BC40}"/>
              </a:ext>
            </a:extLst>
          </p:cNvPr>
          <p:cNvPicPr>
            <a:picLocks noChangeAspect="1"/>
          </p:cNvPicPr>
          <p:nvPr/>
        </p:nvPicPr>
        <p:blipFill>
          <a:blip r:embed="rId2"/>
          <a:srcRect t="8182" b="11212"/>
          <a:stretch>
            <a:fillRect/>
          </a:stretch>
        </p:blipFill>
        <p:spPr>
          <a:xfrm>
            <a:off x="5186557" y="2545220"/>
            <a:ext cx="6402214" cy="3434123"/>
          </a:xfrm>
          <a:prstGeom prst="rect">
            <a:avLst/>
          </a:prstGeom>
        </p:spPr>
      </p:pic>
      <p:grpSp>
        <p:nvGrpSpPr>
          <p:cNvPr id="81" name="Bottom Right">
            <a:extLst>
              <a:ext uri="{FF2B5EF4-FFF2-40B4-BE49-F238E27FC236}">
                <a16:creationId xmlns:a16="http://schemas.microsoft.com/office/drawing/2014/main" id="{AB6237A3-9D32-467E-AA5A-14D0525939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51" name="Freeform: Shape 50">
              <a:extLst>
                <a:ext uri="{FF2B5EF4-FFF2-40B4-BE49-F238E27FC236}">
                  <a16:creationId xmlns:a16="http://schemas.microsoft.com/office/drawing/2014/main" id="{3F057400-8420-478E-8A2F-B58D45E0A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52" name="Graphic 157">
              <a:extLst>
                <a:ext uri="{FF2B5EF4-FFF2-40B4-BE49-F238E27FC236}">
                  <a16:creationId xmlns:a16="http://schemas.microsoft.com/office/drawing/2014/main" id="{CC012467-B7B8-440A-8DAB-5EFF70FA5F2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54" name="Freeform: Shape 53">
                <a:extLst>
                  <a:ext uri="{FF2B5EF4-FFF2-40B4-BE49-F238E27FC236}">
                    <a16:creationId xmlns:a16="http://schemas.microsoft.com/office/drawing/2014/main" id="{00F8C8E4-FB02-4F5D-9DC9-A062442E4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55" name="Freeform: Shape 54">
                <a:extLst>
                  <a:ext uri="{FF2B5EF4-FFF2-40B4-BE49-F238E27FC236}">
                    <a16:creationId xmlns:a16="http://schemas.microsoft.com/office/drawing/2014/main" id="{8A40D7C3-FA31-4AF6-AD75-E54BF48E96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56" name="Freeform: Shape 55">
                <a:extLst>
                  <a:ext uri="{FF2B5EF4-FFF2-40B4-BE49-F238E27FC236}">
                    <a16:creationId xmlns:a16="http://schemas.microsoft.com/office/drawing/2014/main" id="{B128BB2D-104A-4CDF-8D53-D83ACBC85B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57" name="Freeform: Shape 56">
                <a:extLst>
                  <a:ext uri="{FF2B5EF4-FFF2-40B4-BE49-F238E27FC236}">
                    <a16:creationId xmlns:a16="http://schemas.microsoft.com/office/drawing/2014/main" id="{EA3CCEA3-9A1A-408D-9344-64347FAFAE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58" name="Freeform: Shape 57">
                <a:extLst>
                  <a:ext uri="{FF2B5EF4-FFF2-40B4-BE49-F238E27FC236}">
                    <a16:creationId xmlns:a16="http://schemas.microsoft.com/office/drawing/2014/main" id="{7C8F56CD-A9BE-4A11-90D6-A0C38552E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59" name="Freeform: Shape 58">
                <a:extLst>
                  <a:ext uri="{FF2B5EF4-FFF2-40B4-BE49-F238E27FC236}">
                    <a16:creationId xmlns:a16="http://schemas.microsoft.com/office/drawing/2014/main" id="{20152681-AFB0-428A-B6D0-BC183F8C4E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60" name="Freeform: Shape 59">
                <a:extLst>
                  <a:ext uri="{FF2B5EF4-FFF2-40B4-BE49-F238E27FC236}">
                    <a16:creationId xmlns:a16="http://schemas.microsoft.com/office/drawing/2014/main" id="{3AD8FD39-79C9-4EA7-A00A-CDA13E0095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53" name="Freeform: Shape 52">
              <a:extLst>
                <a:ext uri="{FF2B5EF4-FFF2-40B4-BE49-F238E27FC236}">
                  <a16:creationId xmlns:a16="http://schemas.microsoft.com/office/drawing/2014/main" id="{9A2652E6-AEC0-4A6E-9E79-B096052196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A345EEC5-ECAA-408B-B9D7-1C0E1102C1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09B09D8-FF9D-4CE5-853B-3BA46FD5C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7DC978A2-F53F-4B72-9BAC-5F78F00B6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4F73D09D-1DE1-441E-88F5-CD2CBAB88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9DE61DBF-5FB0-4603-BE95-C566DD48B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D8C89DF5-F013-4C54-B9AD-2E158706C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9ED89947-A3CF-4B11-8DE7-5D07A57CB9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D3E24021-DB80-451B-96A6-0D21AC0C8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BDA2B48-4CD9-45C3-8F12-2125533678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250A8A5B-8BB0-022F-236B-84AD899E657A}"/>
              </a:ext>
            </a:extLst>
          </p:cNvPr>
          <p:cNvSpPr>
            <a:spLocks noGrp="1"/>
          </p:cNvSpPr>
          <p:nvPr>
            <p:ph type="title"/>
          </p:nvPr>
        </p:nvSpPr>
        <p:spPr>
          <a:xfrm>
            <a:off x="1198182" y="559813"/>
            <a:ext cx="10246090" cy="1471193"/>
          </a:xfrm>
        </p:spPr>
        <p:txBody>
          <a:bodyPr>
            <a:normAutofit/>
          </a:bodyPr>
          <a:lstStyle/>
          <a:p>
            <a:r>
              <a:rPr lang="en-US" dirty="0">
                <a:cs typeface="Posterama"/>
              </a:rPr>
              <a:t>What Does Yeshua Say?</a:t>
            </a:r>
            <a:endParaRPr lang="en-US" dirty="0"/>
          </a:p>
        </p:txBody>
      </p:sp>
      <p:sp>
        <p:nvSpPr>
          <p:cNvPr id="8" name="Content Placeholder 2">
            <a:extLst>
              <a:ext uri="{FF2B5EF4-FFF2-40B4-BE49-F238E27FC236}">
                <a16:creationId xmlns:a16="http://schemas.microsoft.com/office/drawing/2014/main" id="{BFA31313-5E3B-7155-23F5-EE4B49174DCA}"/>
              </a:ext>
            </a:extLst>
          </p:cNvPr>
          <p:cNvSpPr>
            <a:spLocks noGrp="1"/>
          </p:cNvSpPr>
          <p:nvPr>
            <p:ph idx="1"/>
          </p:nvPr>
        </p:nvSpPr>
        <p:spPr>
          <a:xfrm>
            <a:off x="376864" y="1681090"/>
            <a:ext cx="5701825" cy="4619566"/>
          </a:xfrm>
        </p:spPr>
        <p:txBody>
          <a:bodyPr vert="horz" lIns="91440" tIns="45720" rIns="91440" bIns="45720" rtlCol="0" anchor="t">
            <a:normAutofit fontScale="92500" lnSpcReduction="10000"/>
          </a:bodyPr>
          <a:lstStyle/>
          <a:p>
            <a:pPr>
              <a:lnSpc>
                <a:spcPct val="100000"/>
              </a:lnSpc>
            </a:pPr>
            <a:r>
              <a:rPr lang="en-US" sz="1600" dirty="0">
                <a:ea typeface="+mn-lt"/>
                <a:cs typeface="+mn-lt"/>
              </a:rPr>
              <a:t>Matthew 22:36-40  Master, which is the great commandment IN THE LAW?  (37)  Yeshua said unto him, </a:t>
            </a:r>
            <a:r>
              <a:rPr lang="en-US" sz="1600" u="sng" dirty="0">
                <a:solidFill>
                  <a:srgbClr val="FF0000"/>
                </a:solidFill>
                <a:ea typeface="+mn-lt"/>
                <a:cs typeface="+mn-lt"/>
              </a:rPr>
              <a:t>Thou shalt love the Lord thy God with all thy heart, and with all thy soul, and with all thy mind</a:t>
            </a:r>
            <a:r>
              <a:rPr lang="en-US" sz="1600" dirty="0">
                <a:solidFill>
                  <a:srgbClr val="FF0000"/>
                </a:solidFill>
                <a:ea typeface="+mn-lt"/>
                <a:cs typeface="+mn-lt"/>
              </a:rPr>
              <a:t>.</a:t>
            </a:r>
            <a:r>
              <a:rPr lang="en-US" sz="1600" dirty="0">
                <a:ea typeface="+mn-lt"/>
                <a:cs typeface="+mn-lt"/>
              </a:rPr>
              <a:t>  (38)  </a:t>
            </a:r>
            <a:r>
              <a:rPr lang="en-US" sz="1600" dirty="0">
                <a:solidFill>
                  <a:srgbClr val="FF0000"/>
                </a:solidFill>
                <a:ea typeface="+mn-lt"/>
                <a:cs typeface="+mn-lt"/>
              </a:rPr>
              <a:t>This is the first and great commandment.  (39)  And the second is like unto it, </a:t>
            </a:r>
            <a:r>
              <a:rPr lang="en-US" sz="1600" u="sng" dirty="0">
                <a:solidFill>
                  <a:srgbClr val="FF0000"/>
                </a:solidFill>
                <a:ea typeface="+mn-lt"/>
                <a:cs typeface="+mn-lt"/>
              </a:rPr>
              <a:t>Thou shalt love thy </a:t>
            </a:r>
            <a:r>
              <a:rPr lang="en-US" sz="1600" u="sng" err="1">
                <a:solidFill>
                  <a:srgbClr val="FF0000"/>
                </a:solidFill>
                <a:ea typeface="+mn-lt"/>
                <a:cs typeface="+mn-lt"/>
              </a:rPr>
              <a:t>neighbour</a:t>
            </a:r>
            <a:r>
              <a:rPr lang="en-US" sz="1600" u="sng" dirty="0">
                <a:solidFill>
                  <a:srgbClr val="FF0000"/>
                </a:solidFill>
                <a:ea typeface="+mn-lt"/>
                <a:cs typeface="+mn-lt"/>
              </a:rPr>
              <a:t> as thyself</a:t>
            </a:r>
            <a:r>
              <a:rPr lang="en-US" sz="1600" dirty="0">
                <a:solidFill>
                  <a:srgbClr val="FF0000"/>
                </a:solidFill>
                <a:ea typeface="+mn-lt"/>
                <a:cs typeface="+mn-lt"/>
              </a:rPr>
              <a:t>.</a:t>
            </a:r>
            <a:r>
              <a:rPr lang="en-US" sz="1600" dirty="0">
                <a:ea typeface="+mn-lt"/>
                <a:cs typeface="+mn-lt"/>
              </a:rPr>
              <a:t>  (40)  </a:t>
            </a:r>
            <a:r>
              <a:rPr lang="en-US" sz="1600" dirty="0">
                <a:solidFill>
                  <a:srgbClr val="FF0000"/>
                </a:solidFill>
                <a:ea typeface="+mn-lt"/>
                <a:cs typeface="+mn-lt"/>
              </a:rPr>
              <a:t>On these two commandments hang all the law and the prophets.</a:t>
            </a:r>
            <a:endParaRPr lang="en-US" sz="1600">
              <a:solidFill>
                <a:srgbClr val="FF0000"/>
              </a:solidFill>
            </a:endParaRPr>
          </a:p>
          <a:p>
            <a:pPr>
              <a:lnSpc>
                <a:spcPct val="100000"/>
              </a:lnSpc>
            </a:pPr>
            <a:r>
              <a:rPr lang="en-US" sz="1600" dirty="0">
                <a:ea typeface="+mn-lt"/>
                <a:cs typeface="+mn-lt"/>
              </a:rPr>
              <a:t>Luke 10:25-28  And, behold, a certain lawyer stood up, and tempted him, saying, Master, what shall I do to inherit eternal life?  (26)  He said unto him, </a:t>
            </a:r>
            <a:r>
              <a:rPr lang="en-US" sz="1600" dirty="0">
                <a:solidFill>
                  <a:srgbClr val="FF0000"/>
                </a:solidFill>
                <a:ea typeface="+mn-lt"/>
                <a:cs typeface="+mn-lt"/>
              </a:rPr>
              <a:t>What is written in the law? how </a:t>
            </a:r>
            <a:r>
              <a:rPr lang="en-US" sz="1600" err="1">
                <a:solidFill>
                  <a:srgbClr val="FF0000"/>
                </a:solidFill>
                <a:ea typeface="+mn-lt"/>
                <a:cs typeface="+mn-lt"/>
              </a:rPr>
              <a:t>readest</a:t>
            </a:r>
            <a:r>
              <a:rPr lang="en-US" sz="1600" dirty="0">
                <a:solidFill>
                  <a:srgbClr val="FF0000"/>
                </a:solidFill>
                <a:ea typeface="+mn-lt"/>
                <a:cs typeface="+mn-lt"/>
              </a:rPr>
              <a:t> thou?</a:t>
            </a:r>
            <a:r>
              <a:rPr lang="en-US" sz="1600" dirty="0">
                <a:ea typeface="+mn-lt"/>
                <a:cs typeface="+mn-lt"/>
              </a:rPr>
              <a:t>  (27)  And he answering said, Thou shalt love the Lord thy God with all thy heart, and with all thy soul, and with all thy strength, and with all thy mind; and thy </a:t>
            </a:r>
            <a:r>
              <a:rPr lang="en-US" sz="1600" err="1">
                <a:ea typeface="+mn-lt"/>
                <a:cs typeface="+mn-lt"/>
              </a:rPr>
              <a:t>neighbour</a:t>
            </a:r>
            <a:r>
              <a:rPr lang="en-US" sz="1600" dirty="0">
                <a:ea typeface="+mn-lt"/>
                <a:cs typeface="+mn-lt"/>
              </a:rPr>
              <a:t> as thyself.  (28)  And he said unto him, </a:t>
            </a:r>
            <a:r>
              <a:rPr lang="en-US" sz="1600" dirty="0">
                <a:solidFill>
                  <a:srgbClr val="FF0000"/>
                </a:solidFill>
                <a:ea typeface="+mn-lt"/>
                <a:cs typeface="+mn-lt"/>
              </a:rPr>
              <a:t>Thou hast answered right: this do, and thou shalt live.</a:t>
            </a:r>
          </a:p>
          <a:p>
            <a:pPr>
              <a:lnSpc>
                <a:spcPct val="100000"/>
              </a:lnSpc>
            </a:pPr>
            <a:r>
              <a:rPr lang="en-US" sz="1600" dirty="0">
                <a:solidFill>
                  <a:srgbClr val="FF0000"/>
                </a:solidFill>
                <a:ea typeface="+mn-lt"/>
                <a:cs typeface="+mn-lt"/>
              </a:rPr>
              <a:t>John 14:21  He that hath my commandments, and </a:t>
            </a:r>
            <a:r>
              <a:rPr lang="en-US" sz="1600" dirty="0" err="1">
                <a:solidFill>
                  <a:srgbClr val="FF0000"/>
                </a:solidFill>
                <a:ea typeface="+mn-lt"/>
                <a:cs typeface="+mn-lt"/>
              </a:rPr>
              <a:t>keepeth</a:t>
            </a:r>
            <a:r>
              <a:rPr lang="en-US" sz="1600" dirty="0">
                <a:solidFill>
                  <a:srgbClr val="FF0000"/>
                </a:solidFill>
                <a:ea typeface="+mn-lt"/>
                <a:cs typeface="+mn-lt"/>
              </a:rPr>
              <a:t> them, he it is that loveth me: and he that loveth me shall be loved of my Father, and I will love him, and will manifest myself to him.</a:t>
            </a:r>
            <a:endParaRPr lang="en-US" sz="1600" dirty="0">
              <a:solidFill>
                <a:srgbClr val="FF0000"/>
              </a:solidFill>
            </a:endParaRPr>
          </a:p>
          <a:p>
            <a:pPr marL="0" indent="0">
              <a:lnSpc>
                <a:spcPct val="100000"/>
              </a:lnSpc>
              <a:buNone/>
            </a:pPr>
            <a:endParaRPr lang="en-US" sz="1300">
              <a:solidFill>
                <a:srgbClr val="201449"/>
              </a:solidFill>
            </a:endParaRPr>
          </a:p>
        </p:txBody>
      </p:sp>
      <p:pic>
        <p:nvPicPr>
          <p:cNvPr id="4" name="Picture 3" descr="Eternal Life - Preachers Corner">
            <a:extLst>
              <a:ext uri="{FF2B5EF4-FFF2-40B4-BE49-F238E27FC236}">
                <a16:creationId xmlns:a16="http://schemas.microsoft.com/office/drawing/2014/main" id="{A3AB2571-8E57-2DFB-18D7-6AB798092A97}"/>
              </a:ext>
            </a:extLst>
          </p:cNvPr>
          <p:cNvPicPr>
            <a:picLocks noChangeAspect="1"/>
          </p:cNvPicPr>
          <p:nvPr/>
        </p:nvPicPr>
        <p:blipFill>
          <a:blip r:embed="rId2"/>
          <a:stretch>
            <a:fillRect/>
          </a:stretch>
        </p:blipFill>
        <p:spPr>
          <a:xfrm>
            <a:off x="6477002" y="2967195"/>
            <a:ext cx="4967270" cy="2483635"/>
          </a:xfrm>
          <a:prstGeom prst="rect">
            <a:avLst/>
          </a:prstGeom>
        </p:spPr>
      </p:pic>
      <p:grpSp>
        <p:nvGrpSpPr>
          <p:cNvPr id="23" name="Bottom Right">
            <a:extLst>
              <a:ext uri="{FF2B5EF4-FFF2-40B4-BE49-F238E27FC236}">
                <a16:creationId xmlns:a16="http://schemas.microsoft.com/office/drawing/2014/main" id="{F0A218EB-ECC2-4D0D-9EDC-F5CB062CAD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4" name="Freeform: Shape 23">
              <a:extLst>
                <a:ext uri="{FF2B5EF4-FFF2-40B4-BE49-F238E27FC236}">
                  <a16:creationId xmlns:a16="http://schemas.microsoft.com/office/drawing/2014/main" id="{E419D1C3-874F-4BF6-A356-1EA4A20D49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5" name="Graphic 157">
              <a:extLst>
                <a:ext uri="{FF2B5EF4-FFF2-40B4-BE49-F238E27FC236}">
                  <a16:creationId xmlns:a16="http://schemas.microsoft.com/office/drawing/2014/main" id="{4AC4AE33-203A-4A93-8263-6CC6BB608FD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7" name="Freeform: Shape 26">
                <a:extLst>
                  <a:ext uri="{FF2B5EF4-FFF2-40B4-BE49-F238E27FC236}">
                    <a16:creationId xmlns:a16="http://schemas.microsoft.com/office/drawing/2014/main" id="{1F15373C-6DCA-4058-94CC-6476950E5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961BE5B1-15E0-484D-8B21-F6BA455B2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81167C23-6882-4551-BF77-DF537E736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50749460-4B9F-4DE4-9931-7B5831D68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A567746C-E54C-4865-ACF1-CD31DD1D8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9E7B0826-2FBE-4B23-B784-BB7CDA8B3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FDF54EDF-BA0A-440F-B20A-2A76BFE15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6" name="Freeform: Shape 25">
              <a:extLst>
                <a:ext uri="{FF2B5EF4-FFF2-40B4-BE49-F238E27FC236}">
                  <a16:creationId xmlns:a16="http://schemas.microsoft.com/office/drawing/2014/main" id="{A53B2ADC-F80C-403E-B1CA-BCFED2CE5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380740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A345EEC5-ECAA-408B-B9D7-1C0E1102C1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09B09D8-FF9D-4CE5-853B-3BA46FD5C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7DC978A2-F53F-4B72-9BAC-5F78F00B6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4F73D09D-1DE1-441E-88F5-CD2CBAB88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9DE61DBF-5FB0-4603-BE95-C566DD48B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D8C89DF5-F013-4C54-B9AD-2E158706C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9ED89947-A3CF-4B11-8DE7-5D07A57CB9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D3E24021-DB80-451B-96A6-0D21AC0C8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BDA2B48-4CD9-45C3-8F12-2125533678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66BC2847-906A-5A82-8469-477605534526}"/>
              </a:ext>
            </a:extLst>
          </p:cNvPr>
          <p:cNvSpPr>
            <a:spLocks noGrp="1"/>
          </p:cNvSpPr>
          <p:nvPr>
            <p:ph type="title"/>
          </p:nvPr>
        </p:nvSpPr>
        <p:spPr>
          <a:xfrm>
            <a:off x="1186459" y="243290"/>
            <a:ext cx="10246090" cy="1471193"/>
          </a:xfrm>
        </p:spPr>
        <p:txBody>
          <a:bodyPr>
            <a:normAutofit/>
          </a:bodyPr>
          <a:lstStyle/>
          <a:p>
            <a:r>
              <a:rPr lang="en-US">
                <a:latin typeface="Avenir Next LT Pro"/>
              </a:rPr>
              <a:t>Master, which is the great commandment IN THE LAW? </a:t>
            </a:r>
            <a:endParaRPr lang="en-US" dirty="0"/>
          </a:p>
        </p:txBody>
      </p:sp>
      <p:sp>
        <p:nvSpPr>
          <p:cNvPr id="3" name="Content Placeholder 2">
            <a:extLst>
              <a:ext uri="{FF2B5EF4-FFF2-40B4-BE49-F238E27FC236}">
                <a16:creationId xmlns:a16="http://schemas.microsoft.com/office/drawing/2014/main" id="{3787BC4C-2AF3-23B5-E75C-7FCBC3A3C944}"/>
              </a:ext>
            </a:extLst>
          </p:cNvPr>
          <p:cNvSpPr>
            <a:spLocks noGrp="1"/>
          </p:cNvSpPr>
          <p:nvPr>
            <p:ph idx="1"/>
          </p:nvPr>
        </p:nvSpPr>
        <p:spPr>
          <a:xfrm>
            <a:off x="376864" y="1915552"/>
            <a:ext cx="5713548" cy="4783688"/>
          </a:xfrm>
        </p:spPr>
        <p:txBody>
          <a:bodyPr vert="horz" lIns="91440" tIns="45720" rIns="91440" bIns="45720" rtlCol="0" anchor="t">
            <a:noAutofit/>
          </a:bodyPr>
          <a:lstStyle/>
          <a:p>
            <a:pPr>
              <a:lnSpc>
                <a:spcPct val="100000"/>
              </a:lnSpc>
            </a:pPr>
            <a:r>
              <a:rPr lang="en-US" sz="1300" dirty="0">
                <a:ea typeface="+mn-lt"/>
                <a:cs typeface="+mn-lt"/>
              </a:rPr>
              <a:t>Deuteronomy 6:1-5  Now these are the commandments, the statutes, and the judgments, which the LORD your God commanded to teach you, that ye might do them in the land whither ye go to possess it:  (2)  That thou </a:t>
            </a:r>
            <a:r>
              <a:rPr lang="en-US" sz="1300" err="1">
                <a:ea typeface="+mn-lt"/>
                <a:cs typeface="+mn-lt"/>
              </a:rPr>
              <a:t>mightest</a:t>
            </a:r>
            <a:r>
              <a:rPr lang="en-US" sz="1300" dirty="0">
                <a:ea typeface="+mn-lt"/>
                <a:cs typeface="+mn-lt"/>
              </a:rPr>
              <a:t> fear the LORD thy God, to keep all his statutes and his commandments, which I command thee, thou, and thy son, and thy son's son, all the days of thy life; and that thy days may be prolonged.  (3)  Hear therefore, O Israel, and observe to do it; that it may be well with thee, and that ye may increase mightily, as the LORD God of thy fathers hath promised thee, in the land that </a:t>
            </a:r>
            <a:r>
              <a:rPr lang="en-US" sz="1300" err="1">
                <a:ea typeface="+mn-lt"/>
                <a:cs typeface="+mn-lt"/>
              </a:rPr>
              <a:t>floweth</a:t>
            </a:r>
            <a:r>
              <a:rPr lang="en-US" sz="1300" dirty="0">
                <a:ea typeface="+mn-lt"/>
                <a:cs typeface="+mn-lt"/>
              </a:rPr>
              <a:t> with milk and honey.  (4)  Hear, O Israel: The LORD our God is one LORD:  (5)  </a:t>
            </a:r>
            <a:r>
              <a:rPr lang="en-US" sz="1300" u="sng" dirty="0">
                <a:ea typeface="+mn-lt"/>
                <a:cs typeface="+mn-lt"/>
              </a:rPr>
              <a:t>And thou shalt love the LORD thy God with all thine heart, and with all thy soul, and with all thy might</a:t>
            </a:r>
            <a:r>
              <a:rPr lang="en-US" sz="1300" dirty="0">
                <a:ea typeface="+mn-lt"/>
                <a:cs typeface="+mn-lt"/>
              </a:rPr>
              <a:t>.</a:t>
            </a:r>
            <a:endParaRPr lang="en-US" sz="1300"/>
          </a:p>
          <a:p>
            <a:pPr>
              <a:lnSpc>
                <a:spcPct val="100000"/>
              </a:lnSpc>
            </a:pPr>
            <a:r>
              <a:rPr lang="en-US" sz="1300" dirty="0">
                <a:ea typeface="+mn-lt"/>
                <a:cs typeface="+mn-lt"/>
              </a:rPr>
              <a:t>Leviticus 19:15-18  Ye shall do no unrighteousness in judgment: thou shalt not respect the person of the poor, nor </a:t>
            </a:r>
            <a:r>
              <a:rPr lang="en-US" sz="1300" err="1">
                <a:ea typeface="+mn-lt"/>
                <a:cs typeface="+mn-lt"/>
              </a:rPr>
              <a:t>honour</a:t>
            </a:r>
            <a:r>
              <a:rPr lang="en-US" sz="1300" dirty="0">
                <a:ea typeface="+mn-lt"/>
                <a:cs typeface="+mn-lt"/>
              </a:rPr>
              <a:t> the person of the mighty: but in righteousness shalt thou judge thy </a:t>
            </a:r>
            <a:r>
              <a:rPr lang="en-US" sz="1300" err="1">
                <a:ea typeface="+mn-lt"/>
                <a:cs typeface="+mn-lt"/>
              </a:rPr>
              <a:t>neighbour</a:t>
            </a:r>
            <a:r>
              <a:rPr lang="en-US" sz="1300" dirty="0">
                <a:ea typeface="+mn-lt"/>
                <a:cs typeface="+mn-lt"/>
              </a:rPr>
              <a:t>.  (16)  Thou shalt not go up and down as a talebearer among thy people: neither shalt thou stand against the blood of thy </a:t>
            </a:r>
            <a:r>
              <a:rPr lang="en-US" sz="1300" err="1">
                <a:ea typeface="+mn-lt"/>
                <a:cs typeface="+mn-lt"/>
              </a:rPr>
              <a:t>neighbour</a:t>
            </a:r>
            <a:r>
              <a:rPr lang="en-US" sz="1300" dirty="0">
                <a:ea typeface="+mn-lt"/>
                <a:cs typeface="+mn-lt"/>
              </a:rPr>
              <a:t>: I am the LORD.  (17)  Thou shalt not hate thy brother in thine heart: thou shalt in any wise rebuke thy </a:t>
            </a:r>
            <a:r>
              <a:rPr lang="en-US" sz="1300" err="1">
                <a:ea typeface="+mn-lt"/>
                <a:cs typeface="+mn-lt"/>
              </a:rPr>
              <a:t>neighbour</a:t>
            </a:r>
            <a:r>
              <a:rPr lang="en-US" sz="1300" dirty="0">
                <a:ea typeface="+mn-lt"/>
                <a:cs typeface="+mn-lt"/>
              </a:rPr>
              <a:t>, and not suffer sin upon him.  (18)  Thou shalt not avenge, nor bear any grudge against the children of thy people, </a:t>
            </a:r>
            <a:r>
              <a:rPr lang="en-US" sz="1300" u="sng" dirty="0">
                <a:ea typeface="+mn-lt"/>
                <a:cs typeface="+mn-lt"/>
              </a:rPr>
              <a:t>but thou shalt love thy </a:t>
            </a:r>
            <a:r>
              <a:rPr lang="en-US" sz="1300" u="sng" err="1">
                <a:ea typeface="+mn-lt"/>
                <a:cs typeface="+mn-lt"/>
              </a:rPr>
              <a:t>neighbour</a:t>
            </a:r>
            <a:r>
              <a:rPr lang="en-US" sz="1300" u="sng" dirty="0">
                <a:ea typeface="+mn-lt"/>
                <a:cs typeface="+mn-lt"/>
              </a:rPr>
              <a:t> as thyself: I am the LORD.</a:t>
            </a:r>
          </a:p>
        </p:txBody>
      </p:sp>
      <p:pic>
        <p:nvPicPr>
          <p:cNvPr id="4" name="Picture 3" descr="The Torah | My Jewish Learning">
            <a:extLst>
              <a:ext uri="{FF2B5EF4-FFF2-40B4-BE49-F238E27FC236}">
                <a16:creationId xmlns:a16="http://schemas.microsoft.com/office/drawing/2014/main" id="{AC198BF3-E2D3-1F2A-5E3A-D1EEF1BBCB45}"/>
              </a:ext>
            </a:extLst>
          </p:cNvPr>
          <p:cNvPicPr>
            <a:picLocks noChangeAspect="1"/>
          </p:cNvPicPr>
          <p:nvPr/>
        </p:nvPicPr>
        <p:blipFill>
          <a:blip r:embed="rId2"/>
          <a:stretch>
            <a:fillRect/>
          </a:stretch>
        </p:blipFill>
        <p:spPr>
          <a:xfrm>
            <a:off x="6477002" y="2818177"/>
            <a:ext cx="4967270" cy="2781671"/>
          </a:xfrm>
          <a:prstGeom prst="rect">
            <a:avLst/>
          </a:prstGeom>
        </p:spPr>
      </p:pic>
      <p:grpSp>
        <p:nvGrpSpPr>
          <p:cNvPr id="23" name="Bottom Right">
            <a:extLst>
              <a:ext uri="{FF2B5EF4-FFF2-40B4-BE49-F238E27FC236}">
                <a16:creationId xmlns:a16="http://schemas.microsoft.com/office/drawing/2014/main" id="{F0A218EB-ECC2-4D0D-9EDC-F5CB062CAD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4" name="Freeform: Shape 23">
              <a:extLst>
                <a:ext uri="{FF2B5EF4-FFF2-40B4-BE49-F238E27FC236}">
                  <a16:creationId xmlns:a16="http://schemas.microsoft.com/office/drawing/2014/main" id="{E419D1C3-874F-4BF6-A356-1EA4A20D49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5" name="Graphic 157">
              <a:extLst>
                <a:ext uri="{FF2B5EF4-FFF2-40B4-BE49-F238E27FC236}">
                  <a16:creationId xmlns:a16="http://schemas.microsoft.com/office/drawing/2014/main" id="{4AC4AE33-203A-4A93-8263-6CC6BB608FD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7" name="Freeform: Shape 26">
                <a:extLst>
                  <a:ext uri="{FF2B5EF4-FFF2-40B4-BE49-F238E27FC236}">
                    <a16:creationId xmlns:a16="http://schemas.microsoft.com/office/drawing/2014/main" id="{1F15373C-6DCA-4058-94CC-6476950E5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961BE5B1-15E0-484D-8B21-F6BA455B2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81167C23-6882-4551-BF77-DF537E736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50749460-4B9F-4DE4-9931-7B5831D68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A567746C-E54C-4865-ACF1-CD31DD1D8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9E7B0826-2FBE-4B23-B784-BB7CDA8B3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FDF54EDF-BA0A-440F-B20A-2A76BFE15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6" name="Freeform: Shape 25">
              <a:extLst>
                <a:ext uri="{FF2B5EF4-FFF2-40B4-BE49-F238E27FC236}">
                  <a16:creationId xmlns:a16="http://schemas.microsoft.com/office/drawing/2014/main" id="{A53B2ADC-F80C-403E-B1CA-BCFED2CE5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58795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F91F4035-959D-40EA-9ED3-54D7D9F4FC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045E2AF-1845-4545-A9FF-7D3216584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5BE7A2A2-15E6-4A15-B530-5E032A5FF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63B03F4F-8EDD-464C-81E1-C164C24659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28F01ECD-47F6-44CD-B4AB-0FBD81524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A10932A3-4E58-4C01-9A56-C81D17B10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B85BB675-7BE0-4CA1-9AD5-ED4D025B23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1BF42C07-1CBF-40FB-9E81-0F5B321491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4D2ED55B-6CCB-4D83-829D-7A094A260A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6DDDB826-E800-B994-252A-BE660E7DDB82}"/>
              </a:ext>
            </a:extLst>
          </p:cNvPr>
          <p:cNvSpPr>
            <a:spLocks noGrp="1"/>
          </p:cNvSpPr>
          <p:nvPr>
            <p:ph type="title"/>
          </p:nvPr>
        </p:nvSpPr>
        <p:spPr>
          <a:xfrm>
            <a:off x="1198182" y="559813"/>
            <a:ext cx="10246090" cy="1471193"/>
          </a:xfrm>
        </p:spPr>
        <p:txBody>
          <a:bodyPr>
            <a:normAutofit/>
          </a:bodyPr>
          <a:lstStyle/>
          <a:p>
            <a:pPr algn="ctr"/>
            <a:r>
              <a:rPr lang="en-US" sz="2800" dirty="0">
                <a:latin typeface="Avenir Next LT Pro"/>
              </a:rPr>
              <a:t>Honour thy father and mother; </a:t>
            </a:r>
            <a:br>
              <a:rPr lang="en-US" sz="2800" dirty="0">
                <a:latin typeface="Avenir Next LT Pro"/>
              </a:rPr>
            </a:br>
            <a:r>
              <a:rPr lang="en-US" sz="2800" dirty="0">
                <a:latin typeface="Avenir Next LT Pro"/>
              </a:rPr>
              <a:t>(which is the first commandment with promise;) </a:t>
            </a:r>
            <a:endParaRPr lang="en-US" sz="2800">
              <a:cs typeface="Posterama"/>
            </a:endParaRPr>
          </a:p>
        </p:txBody>
      </p:sp>
      <p:pic>
        <p:nvPicPr>
          <p:cNvPr id="4" name="Picture 3" descr="KJV - “Honour thy father and mother ...">
            <a:extLst>
              <a:ext uri="{FF2B5EF4-FFF2-40B4-BE49-F238E27FC236}">
                <a16:creationId xmlns:a16="http://schemas.microsoft.com/office/drawing/2014/main" id="{FCA0CB90-1677-0269-00AE-461CE639D0C3}"/>
              </a:ext>
            </a:extLst>
          </p:cNvPr>
          <p:cNvPicPr>
            <a:picLocks noChangeAspect="1"/>
          </p:cNvPicPr>
          <p:nvPr/>
        </p:nvPicPr>
        <p:blipFill>
          <a:blip r:embed="rId2"/>
          <a:stretch>
            <a:fillRect/>
          </a:stretch>
        </p:blipFill>
        <p:spPr>
          <a:xfrm>
            <a:off x="1777741" y="2304937"/>
            <a:ext cx="3808151" cy="3808151"/>
          </a:xfrm>
          <a:prstGeom prst="rect">
            <a:avLst/>
          </a:prstGeom>
        </p:spPr>
      </p:pic>
      <p:grpSp>
        <p:nvGrpSpPr>
          <p:cNvPr id="23" name="Bottom Right">
            <a:extLst>
              <a:ext uri="{FF2B5EF4-FFF2-40B4-BE49-F238E27FC236}">
                <a16:creationId xmlns:a16="http://schemas.microsoft.com/office/drawing/2014/main" id="{F8C79A14-3318-47D6-94E0-D72F5E6F5C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4" name="Freeform: Shape 23">
              <a:extLst>
                <a:ext uri="{FF2B5EF4-FFF2-40B4-BE49-F238E27FC236}">
                  <a16:creationId xmlns:a16="http://schemas.microsoft.com/office/drawing/2014/main" id="{6011FF69-E5EB-4D05-9167-FE7DA4CF1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5" name="Graphic 157">
              <a:extLst>
                <a:ext uri="{FF2B5EF4-FFF2-40B4-BE49-F238E27FC236}">
                  <a16:creationId xmlns:a16="http://schemas.microsoft.com/office/drawing/2014/main" id="{9905169A-D272-4155-9E47-5703960833E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7" name="Freeform: Shape 26">
                <a:extLst>
                  <a:ext uri="{FF2B5EF4-FFF2-40B4-BE49-F238E27FC236}">
                    <a16:creationId xmlns:a16="http://schemas.microsoft.com/office/drawing/2014/main" id="{A1116A2A-960D-43CF-8696-9D4FD7BD6C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31F80BC2-A486-4B4F-917D-CE7920E06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898188E1-7424-46DB-AEAE-8392162B75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64B6B101-6F39-41E0-99FA-32DDD9AFD8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55DA8B34-60DC-484F-A43B-470626EB66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F51478F3-89B4-4150-9B1C-EDC4B61E27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DC5B79A9-93A6-4C42-87F3-DC4DBA1522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6" name="Freeform: Shape 25">
              <a:extLst>
                <a:ext uri="{FF2B5EF4-FFF2-40B4-BE49-F238E27FC236}">
                  <a16:creationId xmlns:a16="http://schemas.microsoft.com/office/drawing/2014/main" id="{34B5EEC1-94B8-4DD2-B1B7-F7FF109898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87CB09A7-6A31-675E-35FD-26AC3701A09A}"/>
              </a:ext>
            </a:extLst>
          </p:cNvPr>
          <p:cNvSpPr>
            <a:spLocks noGrp="1"/>
          </p:cNvSpPr>
          <p:nvPr>
            <p:ph idx="1"/>
          </p:nvPr>
        </p:nvSpPr>
        <p:spPr>
          <a:xfrm>
            <a:off x="6477002" y="2304938"/>
            <a:ext cx="4967269" cy="3808150"/>
          </a:xfrm>
        </p:spPr>
        <p:txBody>
          <a:bodyPr vert="horz" lIns="91440" tIns="45720" rIns="91440" bIns="45720" rtlCol="0" anchor="t">
            <a:normAutofit lnSpcReduction="10000"/>
          </a:bodyPr>
          <a:lstStyle/>
          <a:p>
            <a:r>
              <a:rPr lang="en-US" sz="1800" dirty="0">
                <a:ea typeface="+mn-lt"/>
                <a:cs typeface="+mn-lt"/>
              </a:rPr>
              <a:t>Ephesians 6:1-4  Children, obey your parents in the Lord: for this is right.  (2)  Honour thy father and mother; (which is the first commandment with promise;)  (3)  That it may be well with thee, and thou mayest live long on the earth.  (4)  And, ye fathers, provoke not your children to wrath: but bring them up in the nurture and admonition of the Lord.</a:t>
            </a:r>
          </a:p>
          <a:p>
            <a:r>
              <a:rPr lang="en-US" sz="1800" dirty="0">
                <a:ea typeface="+mn-lt"/>
                <a:cs typeface="+mn-lt"/>
              </a:rPr>
              <a:t>Proverbs 22:6  Train up a child in the way he should go: and when he is old, he will not depart from it.</a:t>
            </a:r>
            <a:endParaRPr lang="en-US" sz="1800" dirty="0"/>
          </a:p>
        </p:txBody>
      </p:sp>
    </p:spTree>
    <p:extLst>
      <p:ext uri="{BB962C8B-B14F-4D97-AF65-F5344CB8AC3E}">
        <p14:creationId xmlns:p14="http://schemas.microsoft.com/office/powerpoint/2010/main" val="2904708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A345EEC5-ECAA-408B-B9D7-1C0E1102C1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09B09D8-FF9D-4CE5-853B-3BA46FD5C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7DC978A2-F53F-4B72-9BAC-5F78F00B6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4F73D09D-1DE1-441E-88F5-CD2CBAB88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9DE61DBF-5FB0-4603-BE95-C566DD48B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D8C89DF5-F013-4C54-B9AD-2E158706C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9ED89947-A3CF-4B11-8DE7-5D07A57CB9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D3E24021-DB80-451B-96A6-0D21AC0C8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BDA2B48-4CD9-45C3-8F12-2125533678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A8220205-F0B2-DDB0-3B38-AEA7AE5F74F8}"/>
              </a:ext>
            </a:extLst>
          </p:cNvPr>
          <p:cNvSpPr>
            <a:spLocks noGrp="1"/>
          </p:cNvSpPr>
          <p:nvPr>
            <p:ph type="title"/>
          </p:nvPr>
        </p:nvSpPr>
        <p:spPr>
          <a:xfrm>
            <a:off x="1198182" y="559813"/>
            <a:ext cx="10246090" cy="1471193"/>
          </a:xfrm>
        </p:spPr>
        <p:txBody>
          <a:bodyPr>
            <a:normAutofit/>
          </a:bodyPr>
          <a:lstStyle/>
          <a:p>
            <a:r>
              <a:rPr lang="en-US" dirty="0">
                <a:cs typeface="Posterama"/>
              </a:rPr>
              <a:t>Love Yehovah</a:t>
            </a:r>
            <a:endParaRPr lang="en-US" dirty="0"/>
          </a:p>
        </p:txBody>
      </p:sp>
      <p:sp>
        <p:nvSpPr>
          <p:cNvPr id="3" name="Content Placeholder 2">
            <a:extLst>
              <a:ext uri="{FF2B5EF4-FFF2-40B4-BE49-F238E27FC236}">
                <a16:creationId xmlns:a16="http://schemas.microsoft.com/office/drawing/2014/main" id="{532BAB5C-DAFA-1D24-A3AD-180732BC163A}"/>
              </a:ext>
            </a:extLst>
          </p:cNvPr>
          <p:cNvSpPr>
            <a:spLocks noGrp="1"/>
          </p:cNvSpPr>
          <p:nvPr>
            <p:ph idx="1"/>
          </p:nvPr>
        </p:nvSpPr>
        <p:spPr>
          <a:xfrm>
            <a:off x="1185756" y="2384474"/>
            <a:ext cx="4810872" cy="3728613"/>
          </a:xfrm>
        </p:spPr>
        <p:txBody>
          <a:bodyPr vert="horz" lIns="91440" tIns="45720" rIns="91440" bIns="45720" rtlCol="0">
            <a:normAutofit/>
          </a:bodyPr>
          <a:lstStyle/>
          <a:p>
            <a:pPr>
              <a:lnSpc>
                <a:spcPct val="100000"/>
              </a:lnSpc>
            </a:pPr>
            <a:r>
              <a:rPr lang="en-US" sz="1500">
                <a:ea typeface="+mn-lt"/>
                <a:cs typeface="+mn-lt"/>
              </a:rPr>
              <a:t>Romans 8:28  And we know that all things work together for good to them that love God, to them who are the called according to his purpose.</a:t>
            </a:r>
            <a:endParaRPr lang="en-US" sz="1500"/>
          </a:p>
          <a:p>
            <a:pPr>
              <a:lnSpc>
                <a:spcPct val="100000"/>
              </a:lnSpc>
            </a:pPr>
            <a:r>
              <a:rPr lang="en-US" sz="1500">
                <a:ea typeface="+mn-lt"/>
                <a:cs typeface="+mn-lt"/>
              </a:rPr>
              <a:t>1Corinthians 8:3  But if any man love God, the same is known of him.</a:t>
            </a:r>
            <a:endParaRPr lang="en-US" sz="1500"/>
          </a:p>
          <a:p>
            <a:pPr>
              <a:lnSpc>
                <a:spcPct val="100000"/>
              </a:lnSpc>
            </a:pPr>
            <a:r>
              <a:rPr lang="en-US" sz="1500">
                <a:ea typeface="+mn-lt"/>
                <a:cs typeface="+mn-lt"/>
              </a:rPr>
              <a:t>1John 4:20  If a man say, I love God, and hateth his brother, he is a liar: for he that loveth not his brother whom he hath seen, how can he love God whom he hath not seen?</a:t>
            </a:r>
            <a:endParaRPr lang="en-US" sz="1500"/>
          </a:p>
          <a:p>
            <a:pPr>
              <a:lnSpc>
                <a:spcPct val="100000"/>
              </a:lnSpc>
            </a:pPr>
            <a:r>
              <a:rPr lang="en-US" sz="1500">
                <a:ea typeface="+mn-lt"/>
                <a:cs typeface="+mn-lt"/>
              </a:rPr>
              <a:t>1John 5:2  By this we know that we love the children of God, when we love God, and keep his commandments.</a:t>
            </a:r>
            <a:endParaRPr lang="en-US" sz="1500"/>
          </a:p>
        </p:txBody>
      </p:sp>
      <p:pic>
        <p:nvPicPr>
          <p:cNvPr id="4" name="Picture 3" descr="I love Jehovah">
            <a:extLst>
              <a:ext uri="{FF2B5EF4-FFF2-40B4-BE49-F238E27FC236}">
                <a16:creationId xmlns:a16="http://schemas.microsoft.com/office/drawing/2014/main" id="{73C474B7-6650-2D46-3914-42F9557340B3}"/>
              </a:ext>
            </a:extLst>
          </p:cNvPr>
          <p:cNvPicPr>
            <a:picLocks noChangeAspect="1"/>
          </p:cNvPicPr>
          <p:nvPr/>
        </p:nvPicPr>
        <p:blipFill>
          <a:blip r:embed="rId2"/>
          <a:stretch>
            <a:fillRect/>
          </a:stretch>
        </p:blipFill>
        <p:spPr>
          <a:xfrm>
            <a:off x="7056562" y="2304938"/>
            <a:ext cx="3808150" cy="3808150"/>
          </a:xfrm>
          <a:prstGeom prst="rect">
            <a:avLst/>
          </a:prstGeom>
        </p:spPr>
      </p:pic>
      <p:grpSp>
        <p:nvGrpSpPr>
          <p:cNvPr id="23" name="Bottom Right">
            <a:extLst>
              <a:ext uri="{FF2B5EF4-FFF2-40B4-BE49-F238E27FC236}">
                <a16:creationId xmlns:a16="http://schemas.microsoft.com/office/drawing/2014/main" id="{F0A218EB-ECC2-4D0D-9EDC-F5CB062CAD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4" name="Freeform: Shape 23">
              <a:extLst>
                <a:ext uri="{FF2B5EF4-FFF2-40B4-BE49-F238E27FC236}">
                  <a16:creationId xmlns:a16="http://schemas.microsoft.com/office/drawing/2014/main" id="{E419D1C3-874F-4BF6-A356-1EA4A20D49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5" name="Graphic 157">
              <a:extLst>
                <a:ext uri="{FF2B5EF4-FFF2-40B4-BE49-F238E27FC236}">
                  <a16:creationId xmlns:a16="http://schemas.microsoft.com/office/drawing/2014/main" id="{4AC4AE33-203A-4A93-8263-6CC6BB608FD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7" name="Freeform: Shape 26">
                <a:extLst>
                  <a:ext uri="{FF2B5EF4-FFF2-40B4-BE49-F238E27FC236}">
                    <a16:creationId xmlns:a16="http://schemas.microsoft.com/office/drawing/2014/main" id="{1F15373C-6DCA-4058-94CC-6476950E5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961BE5B1-15E0-484D-8B21-F6BA455B2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81167C23-6882-4551-BF77-DF537E736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50749460-4B9F-4DE4-9931-7B5831D68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A567746C-E54C-4865-ACF1-CD31DD1D8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9E7B0826-2FBE-4B23-B784-BB7CDA8B3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FDF54EDF-BA0A-440F-B20A-2A76BFE15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6" name="Freeform: Shape 25">
              <a:extLst>
                <a:ext uri="{FF2B5EF4-FFF2-40B4-BE49-F238E27FC236}">
                  <a16:creationId xmlns:a16="http://schemas.microsoft.com/office/drawing/2014/main" id="{A53B2ADC-F80C-403E-B1CA-BCFED2CE5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243575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A564FB-CF17-3F03-52CA-3018A695A291}"/>
              </a:ext>
            </a:extLst>
          </p:cNvPr>
          <p:cNvSpPr>
            <a:spLocks noGrp="1"/>
          </p:cNvSpPr>
          <p:nvPr>
            <p:ph idx="1"/>
          </p:nvPr>
        </p:nvSpPr>
        <p:spPr>
          <a:xfrm>
            <a:off x="838200" y="88715"/>
            <a:ext cx="10515600" cy="6693364"/>
          </a:xfrm>
        </p:spPr>
        <p:txBody>
          <a:bodyPr vert="horz" lIns="91440" tIns="45720" rIns="91440" bIns="45720" rtlCol="0" anchor="t">
            <a:noAutofit/>
          </a:bodyPr>
          <a:lstStyle/>
          <a:p>
            <a:pPr marL="0" indent="0" algn="ctr">
              <a:buNone/>
            </a:pPr>
            <a:r>
              <a:rPr lang="en-US" b="1" dirty="0">
                <a:ea typeface="+mn-lt"/>
                <a:cs typeface="+mn-lt"/>
              </a:rPr>
              <a:t>Love Yehovah!!!!!</a:t>
            </a:r>
            <a:endParaRPr lang="en-US" b="1"/>
          </a:p>
          <a:p>
            <a:r>
              <a:rPr lang="en-US" sz="1100" dirty="0">
                <a:ea typeface="+mn-lt"/>
                <a:cs typeface="+mn-lt"/>
              </a:rPr>
              <a:t>Deuteronomy 11:1  Therefore thou shalt love the LORD thy God, and keep his charge, and his statutes, and his judgments, and his commandments, </a:t>
            </a:r>
            <a:r>
              <a:rPr lang="en-US" sz="1100" dirty="0" err="1">
                <a:ea typeface="+mn-lt"/>
                <a:cs typeface="+mn-lt"/>
              </a:rPr>
              <a:t>alway</a:t>
            </a:r>
            <a:r>
              <a:rPr lang="en-US" sz="1100" dirty="0">
                <a:ea typeface="+mn-lt"/>
                <a:cs typeface="+mn-lt"/>
              </a:rPr>
              <a:t>. </a:t>
            </a:r>
            <a:endParaRPr lang="en-US"/>
          </a:p>
          <a:p>
            <a:r>
              <a:rPr lang="en-US" sz="1100" dirty="0">
                <a:ea typeface="+mn-lt"/>
                <a:cs typeface="+mn-lt"/>
              </a:rPr>
              <a:t>Deuteronomy 11:13  And it shall come to pass, if ye shall hearken diligently unto my commandments which I command you this day, to love the LORD your God, and to serve him with all your heart and with all your soul,</a:t>
            </a:r>
            <a:endParaRPr lang="en-US" sz="1100"/>
          </a:p>
          <a:p>
            <a:r>
              <a:rPr lang="en-US" sz="1100" dirty="0">
                <a:ea typeface="+mn-lt"/>
                <a:cs typeface="+mn-lt"/>
              </a:rPr>
              <a:t>Deuteronomy 11:22  For if ye shall diligently keep all these commandments which I command you, to do them, to love the LORD your God, to walk in all his ways, and to cleave unto him;</a:t>
            </a:r>
            <a:endParaRPr lang="en-US" sz="1100"/>
          </a:p>
          <a:p>
            <a:r>
              <a:rPr lang="en-US" sz="1100" dirty="0">
                <a:ea typeface="+mn-lt"/>
                <a:cs typeface="+mn-lt"/>
              </a:rPr>
              <a:t>Deuteronomy 13:3  Thou shalt not hearken unto the words of that prophet, or that dreamer of dreams: for the LORD your God </a:t>
            </a:r>
            <a:r>
              <a:rPr lang="en-US" sz="1100" dirty="0" err="1">
                <a:ea typeface="+mn-lt"/>
                <a:cs typeface="+mn-lt"/>
              </a:rPr>
              <a:t>proveth</a:t>
            </a:r>
            <a:r>
              <a:rPr lang="en-US" sz="1100" dirty="0">
                <a:ea typeface="+mn-lt"/>
                <a:cs typeface="+mn-lt"/>
              </a:rPr>
              <a:t> you, to know whether ye love the LORD your God with all your heart and with all your soul.</a:t>
            </a:r>
            <a:endParaRPr lang="en-US" sz="1100"/>
          </a:p>
          <a:p>
            <a:r>
              <a:rPr lang="en-US" sz="1100" dirty="0">
                <a:ea typeface="+mn-lt"/>
                <a:cs typeface="+mn-lt"/>
              </a:rPr>
              <a:t>Deuteronomy 19:9  If thou shalt keep all these commandments to do them, which I command thee this day, to love the LORD thy God, and to walk ever in his ways; then shalt thou add three cities more for thee, beside these three:</a:t>
            </a:r>
            <a:endParaRPr lang="en-US" sz="1100"/>
          </a:p>
          <a:p>
            <a:r>
              <a:rPr lang="en-US" sz="1100" dirty="0">
                <a:ea typeface="+mn-lt"/>
                <a:cs typeface="+mn-lt"/>
              </a:rPr>
              <a:t>Deuteronomy 30:6  And the LORD thy God will circumcise thine heart, and the heart of thy seed, to love the LORD thy God with all thine heart, and with all thy soul, that thou mayest live.</a:t>
            </a:r>
            <a:endParaRPr lang="en-US" sz="1100"/>
          </a:p>
          <a:p>
            <a:r>
              <a:rPr lang="en-US" sz="1100" dirty="0">
                <a:ea typeface="+mn-lt"/>
                <a:cs typeface="+mn-lt"/>
              </a:rPr>
              <a:t>Deuteronomy 30:16  In that I command thee this day to love the LORD thy God, to walk in his ways, and to keep his commandments and his statutes and his judgments, that thou mayest live and multiply: and the LORD thy God shall bless thee in the land whither thou </a:t>
            </a:r>
            <a:r>
              <a:rPr lang="en-US" sz="1100" dirty="0" err="1">
                <a:ea typeface="+mn-lt"/>
                <a:cs typeface="+mn-lt"/>
              </a:rPr>
              <a:t>goest</a:t>
            </a:r>
            <a:r>
              <a:rPr lang="en-US" sz="1100" dirty="0">
                <a:ea typeface="+mn-lt"/>
                <a:cs typeface="+mn-lt"/>
              </a:rPr>
              <a:t> to possess it.</a:t>
            </a:r>
            <a:endParaRPr lang="en-US" sz="1100"/>
          </a:p>
          <a:p>
            <a:r>
              <a:rPr lang="en-US" sz="1100" dirty="0">
                <a:ea typeface="+mn-lt"/>
                <a:cs typeface="+mn-lt"/>
              </a:rPr>
              <a:t>Deuteronomy 30:20  That thou mayest love the LORD thy God, and that thou mayest obey his voice, and that thou mayest cleave unto him: for he is thy life, and the length of thy days: that thou mayest dwell in the land which the LORD </a:t>
            </a:r>
            <a:r>
              <a:rPr lang="en-US" sz="1100" dirty="0" err="1">
                <a:ea typeface="+mn-lt"/>
                <a:cs typeface="+mn-lt"/>
              </a:rPr>
              <a:t>sware</a:t>
            </a:r>
            <a:r>
              <a:rPr lang="en-US" sz="1100" dirty="0">
                <a:ea typeface="+mn-lt"/>
                <a:cs typeface="+mn-lt"/>
              </a:rPr>
              <a:t> unto thy fathers, to Abraham, to Isaac, and to Jacob, to give them.</a:t>
            </a:r>
            <a:endParaRPr lang="en-US" sz="1100"/>
          </a:p>
          <a:p>
            <a:r>
              <a:rPr lang="en-US" sz="1100" dirty="0">
                <a:ea typeface="+mn-lt"/>
                <a:cs typeface="+mn-lt"/>
              </a:rPr>
              <a:t>Joshua 22:5  But take diligent heed to do the commandment and the law, which Moses the servant of the LORD charged you, to love the LORD your God, and to walk in all his ways, and to keep his commandments, and to cleave unto him, and to serve him with all your heart and with all your soul.</a:t>
            </a:r>
            <a:endParaRPr lang="en-US" sz="1100"/>
          </a:p>
          <a:p>
            <a:r>
              <a:rPr lang="en-US" sz="1100" dirty="0">
                <a:ea typeface="+mn-lt"/>
                <a:cs typeface="+mn-lt"/>
              </a:rPr>
              <a:t>Joshua 23:11  Take good heed therefore unto yourselves, that ye love the LORD your God.</a:t>
            </a:r>
            <a:endParaRPr lang="en-US" sz="1100"/>
          </a:p>
          <a:p>
            <a:r>
              <a:rPr lang="en-US" sz="1100" dirty="0">
                <a:ea typeface="+mn-lt"/>
                <a:cs typeface="+mn-lt"/>
              </a:rPr>
              <a:t>Psalms 31:23  O love the LORD, all ye his saints: for the LORD </a:t>
            </a:r>
            <a:r>
              <a:rPr lang="en-US" sz="1100" dirty="0" err="1">
                <a:ea typeface="+mn-lt"/>
                <a:cs typeface="+mn-lt"/>
              </a:rPr>
              <a:t>preserveth</a:t>
            </a:r>
            <a:r>
              <a:rPr lang="en-US" sz="1100" dirty="0">
                <a:ea typeface="+mn-lt"/>
                <a:cs typeface="+mn-lt"/>
              </a:rPr>
              <a:t> the faithful, and plentifully </a:t>
            </a:r>
            <a:r>
              <a:rPr lang="en-US" sz="1100" dirty="0" err="1">
                <a:ea typeface="+mn-lt"/>
                <a:cs typeface="+mn-lt"/>
              </a:rPr>
              <a:t>rewardeth</a:t>
            </a:r>
            <a:r>
              <a:rPr lang="en-US" sz="1100" dirty="0">
                <a:ea typeface="+mn-lt"/>
                <a:cs typeface="+mn-lt"/>
              </a:rPr>
              <a:t> the proud doer.</a:t>
            </a:r>
            <a:endParaRPr lang="en-US" sz="1100"/>
          </a:p>
          <a:p>
            <a:r>
              <a:rPr lang="en-US" sz="1100" dirty="0">
                <a:ea typeface="+mn-lt"/>
                <a:cs typeface="+mn-lt"/>
              </a:rPr>
              <a:t>Psalms 97:10  Ye that love the LORD, hate evil: he </a:t>
            </a:r>
            <a:r>
              <a:rPr lang="en-US" sz="1100" dirty="0" err="1">
                <a:ea typeface="+mn-lt"/>
                <a:cs typeface="+mn-lt"/>
              </a:rPr>
              <a:t>preserveth</a:t>
            </a:r>
            <a:r>
              <a:rPr lang="en-US" sz="1100" dirty="0">
                <a:ea typeface="+mn-lt"/>
                <a:cs typeface="+mn-lt"/>
              </a:rPr>
              <a:t> the souls of his saints; he </a:t>
            </a:r>
            <a:r>
              <a:rPr lang="en-US" sz="1100" dirty="0" err="1">
                <a:ea typeface="+mn-lt"/>
                <a:cs typeface="+mn-lt"/>
              </a:rPr>
              <a:t>delivereth</a:t>
            </a:r>
            <a:r>
              <a:rPr lang="en-US" sz="1100" dirty="0">
                <a:ea typeface="+mn-lt"/>
                <a:cs typeface="+mn-lt"/>
              </a:rPr>
              <a:t> them out of the hand of the wicked.</a:t>
            </a:r>
            <a:endParaRPr lang="en-US" sz="1100"/>
          </a:p>
          <a:p>
            <a:r>
              <a:rPr lang="en-US" sz="1100" dirty="0">
                <a:ea typeface="+mn-lt"/>
                <a:cs typeface="+mn-lt"/>
              </a:rPr>
              <a:t>Psalms 116:1  I love the LORD, because he hath heard my voice and my supplications.</a:t>
            </a:r>
            <a:endParaRPr lang="en-US" sz="1100"/>
          </a:p>
          <a:p>
            <a:r>
              <a:rPr lang="en-US" sz="1100" dirty="0">
                <a:ea typeface="+mn-lt"/>
                <a:cs typeface="+mn-lt"/>
              </a:rPr>
              <a:t>Mark 12:30  And thou shalt love the Lord thy God with all thy heart, and with all thy soul, and with all thy mind, and with all thy strength: this is the first commandment.</a:t>
            </a:r>
          </a:p>
        </p:txBody>
      </p:sp>
    </p:spTree>
    <p:extLst>
      <p:ext uri="{BB962C8B-B14F-4D97-AF65-F5344CB8AC3E}">
        <p14:creationId xmlns:p14="http://schemas.microsoft.com/office/powerpoint/2010/main" val="3254821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A345EEC5-ECAA-408B-B9D7-1C0E1102C1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09B09D8-FF9D-4CE5-853B-3BA46FD5C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7DC978A2-F53F-4B72-9BAC-5F78F00B6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4F73D09D-1DE1-441E-88F5-CD2CBAB88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9DE61DBF-5FB0-4603-BE95-C566DD48B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D8C89DF5-F013-4C54-B9AD-2E158706C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9ED89947-A3CF-4B11-8DE7-5D07A57CB9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D3E24021-DB80-451B-96A6-0D21AC0C8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BDA2B48-4CD9-45C3-8F12-2125533678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A403B3EA-DD50-6DD6-0A9A-1292F351047C}"/>
              </a:ext>
            </a:extLst>
          </p:cNvPr>
          <p:cNvSpPr>
            <a:spLocks noGrp="1"/>
          </p:cNvSpPr>
          <p:nvPr>
            <p:ph type="title"/>
          </p:nvPr>
        </p:nvSpPr>
        <p:spPr>
          <a:xfrm>
            <a:off x="1198182" y="559813"/>
            <a:ext cx="10246090" cy="1471193"/>
          </a:xfrm>
        </p:spPr>
        <p:txBody>
          <a:bodyPr>
            <a:normAutofit/>
          </a:bodyPr>
          <a:lstStyle/>
          <a:p>
            <a:r>
              <a:rPr lang="en-US" dirty="0">
                <a:cs typeface="Posterama"/>
              </a:rPr>
              <a:t>Love thy </a:t>
            </a:r>
            <a:r>
              <a:rPr lang="en-US" dirty="0">
                <a:ea typeface="+mj-lt"/>
                <a:cs typeface="+mj-lt"/>
              </a:rPr>
              <a:t>neighbor</a:t>
            </a:r>
            <a:r>
              <a:rPr lang="en-US" dirty="0">
                <a:cs typeface="Posterama"/>
              </a:rPr>
              <a:t> as thyself</a:t>
            </a:r>
            <a:endParaRPr lang="en-US" dirty="0"/>
          </a:p>
        </p:txBody>
      </p:sp>
      <p:sp>
        <p:nvSpPr>
          <p:cNvPr id="3" name="Content Placeholder 2">
            <a:extLst>
              <a:ext uri="{FF2B5EF4-FFF2-40B4-BE49-F238E27FC236}">
                <a16:creationId xmlns:a16="http://schemas.microsoft.com/office/drawing/2014/main" id="{4ED91FAF-BABA-B163-443C-BBB6F43A5367}"/>
              </a:ext>
            </a:extLst>
          </p:cNvPr>
          <p:cNvSpPr>
            <a:spLocks noGrp="1"/>
          </p:cNvSpPr>
          <p:nvPr>
            <p:ph idx="1"/>
          </p:nvPr>
        </p:nvSpPr>
        <p:spPr>
          <a:xfrm>
            <a:off x="1185756" y="2384474"/>
            <a:ext cx="4810872" cy="3728613"/>
          </a:xfrm>
        </p:spPr>
        <p:txBody>
          <a:bodyPr vert="horz" lIns="91440" tIns="45720" rIns="91440" bIns="45720" rtlCol="0">
            <a:normAutofit/>
          </a:bodyPr>
          <a:lstStyle/>
          <a:p>
            <a:pPr>
              <a:lnSpc>
                <a:spcPct val="100000"/>
              </a:lnSpc>
            </a:pPr>
            <a:r>
              <a:rPr lang="en-US" sz="1300">
                <a:ea typeface="+mn-lt"/>
                <a:cs typeface="+mn-lt"/>
              </a:rPr>
              <a:t>Deuteronomy 6:6-8  And these words, which I command thee this day, shall be in thine heart:  (7)  And thou shalt teach them diligently unto thy children, and shalt talk of them when thou sittest in thine house, and when thou walkest by the way, and when thou liest down, and when thou risest up.  (8)  And thou shalt bind them for a sign upon thine hand, and they shall be as frontlets between thine eyes.</a:t>
            </a:r>
          </a:p>
          <a:p>
            <a:pPr>
              <a:lnSpc>
                <a:spcPct val="100000"/>
              </a:lnSpc>
            </a:pPr>
            <a:r>
              <a:rPr lang="en-US" sz="1300">
                <a:ea typeface="+mn-lt"/>
                <a:cs typeface="+mn-lt"/>
              </a:rPr>
              <a:t>Proverbs 4:1-4  Hear, ye children, the instruction of a father, and attend to know understanding.  (2)  For I give you good doctrine, forsake ye not my law.  (3)  For I was my father's son, tender and only beloved in the sight of my mother.  (4)  He taught me also, and said unto me, Let thine heart retain my words: keep my commandments, and live.</a:t>
            </a:r>
            <a:endParaRPr lang="en-US" sz="1300"/>
          </a:p>
          <a:p>
            <a:pPr>
              <a:lnSpc>
                <a:spcPct val="100000"/>
              </a:lnSpc>
            </a:pPr>
            <a:r>
              <a:rPr lang="en-US" sz="1300">
                <a:ea typeface="+mn-lt"/>
                <a:cs typeface="+mn-lt"/>
              </a:rPr>
              <a:t>Psalms 103</a:t>
            </a:r>
            <a:endParaRPr lang="en-US" sz="1300"/>
          </a:p>
        </p:txBody>
      </p:sp>
      <p:pic>
        <p:nvPicPr>
          <p:cNvPr id="4" name="Picture 3" descr="Love Your Neighbor – emerging ...">
            <a:extLst>
              <a:ext uri="{FF2B5EF4-FFF2-40B4-BE49-F238E27FC236}">
                <a16:creationId xmlns:a16="http://schemas.microsoft.com/office/drawing/2014/main" id="{0508EBD6-B803-6844-5A00-AD2CC551C28F}"/>
              </a:ext>
            </a:extLst>
          </p:cNvPr>
          <p:cNvPicPr>
            <a:picLocks noChangeAspect="1"/>
          </p:cNvPicPr>
          <p:nvPr/>
        </p:nvPicPr>
        <p:blipFill>
          <a:blip r:embed="rId2"/>
          <a:stretch>
            <a:fillRect/>
          </a:stretch>
        </p:blipFill>
        <p:spPr>
          <a:xfrm>
            <a:off x="6477002" y="2661114"/>
            <a:ext cx="4967270" cy="3095798"/>
          </a:xfrm>
          <a:prstGeom prst="rect">
            <a:avLst/>
          </a:prstGeom>
        </p:spPr>
      </p:pic>
      <p:grpSp>
        <p:nvGrpSpPr>
          <p:cNvPr id="23" name="Bottom Right">
            <a:extLst>
              <a:ext uri="{FF2B5EF4-FFF2-40B4-BE49-F238E27FC236}">
                <a16:creationId xmlns:a16="http://schemas.microsoft.com/office/drawing/2014/main" id="{F0A218EB-ECC2-4D0D-9EDC-F5CB062CAD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4" name="Freeform: Shape 23">
              <a:extLst>
                <a:ext uri="{FF2B5EF4-FFF2-40B4-BE49-F238E27FC236}">
                  <a16:creationId xmlns:a16="http://schemas.microsoft.com/office/drawing/2014/main" id="{E419D1C3-874F-4BF6-A356-1EA4A20D49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5" name="Graphic 157">
              <a:extLst>
                <a:ext uri="{FF2B5EF4-FFF2-40B4-BE49-F238E27FC236}">
                  <a16:creationId xmlns:a16="http://schemas.microsoft.com/office/drawing/2014/main" id="{4AC4AE33-203A-4A93-8263-6CC6BB608FD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7" name="Freeform: Shape 26">
                <a:extLst>
                  <a:ext uri="{FF2B5EF4-FFF2-40B4-BE49-F238E27FC236}">
                    <a16:creationId xmlns:a16="http://schemas.microsoft.com/office/drawing/2014/main" id="{1F15373C-6DCA-4058-94CC-6476950E5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961BE5B1-15E0-484D-8B21-F6BA455B2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81167C23-6882-4551-BF77-DF537E736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50749460-4B9F-4DE4-9931-7B5831D68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A567746C-E54C-4865-ACF1-CD31DD1D8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9E7B0826-2FBE-4B23-B784-BB7CDA8B3A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FDF54EDF-BA0A-440F-B20A-2A76BFE15C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6" name="Freeform: Shape 25">
              <a:extLst>
                <a:ext uri="{FF2B5EF4-FFF2-40B4-BE49-F238E27FC236}">
                  <a16:creationId xmlns:a16="http://schemas.microsoft.com/office/drawing/2014/main" id="{A53B2ADC-F80C-403E-B1CA-BCFED2CE5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98950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8DBB5-B5A6-B42E-D51F-046511E8D07A}"/>
              </a:ext>
            </a:extLst>
          </p:cNvPr>
          <p:cNvSpPr>
            <a:spLocks noGrp="1"/>
          </p:cNvSpPr>
          <p:nvPr>
            <p:ph type="title"/>
          </p:nvPr>
        </p:nvSpPr>
        <p:spPr/>
        <p:txBody>
          <a:bodyPr/>
          <a:lstStyle/>
          <a:p>
            <a:r>
              <a:rPr lang="en-US" dirty="0">
                <a:cs typeface="Posterama"/>
              </a:rPr>
              <a:t>Love Your Neighbor!!</a:t>
            </a:r>
            <a:endParaRPr lang="en-US" dirty="0"/>
          </a:p>
        </p:txBody>
      </p:sp>
      <p:sp>
        <p:nvSpPr>
          <p:cNvPr id="3" name="Content Placeholder 2">
            <a:extLst>
              <a:ext uri="{FF2B5EF4-FFF2-40B4-BE49-F238E27FC236}">
                <a16:creationId xmlns:a16="http://schemas.microsoft.com/office/drawing/2014/main" id="{A875487E-C6D7-D93C-C850-707B88105991}"/>
              </a:ext>
            </a:extLst>
          </p:cNvPr>
          <p:cNvSpPr>
            <a:spLocks noGrp="1"/>
          </p:cNvSpPr>
          <p:nvPr>
            <p:ph idx="1"/>
          </p:nvPr>
        </p:nvSpPr>
        <p:spPr/>
        <p:txBody>
          <a:bodyPr vert="horz" lIns="91440" tIns="45720" rIns="91440" bIns="45720" rtlCol="0" anchor="t">
            <a:noAutofit/>
          </a:bodyPr>
          <a:lstStyle/>
          <a:p>
            <a:r>
              <a:rPr lang="en-US" sz="1300" dirty="0">
                <a:ea typeface="+mn-lt"/>
                <a:cs typeface="+mn-lt"/>
              </a:rPr>
              <a:t>Read Deuteronomy 1:1-13</a:t>
            </a:r>
          </a:p>
          <a:p>
            <a:r>
              <a:rPr lang="en-US" sz="1300">
                <a:ea typeface="+mn-lt"/>
                <a:cs typeface="+mn-lt"/>
              </a:rPr>
              <a:t>Proverbs 6:20-25  My son, keep thy father's commandment, and forsake not the law of thy mother:  (21)  Bind them </a:t>
            </a:r>
            <a:r>
              <a:rPr lang="en-US" sz="1300" dirty="0">
                <a:ea typeface="+mn-lt"/>
                <a:cs typeface="+mn-lt"/>
              </a:rPr>
              <a:t>continually upon thine heart, and tie them about thy neck.  (22)  When thou </a:t>
            </a:r>
            <a:r>
              <a:rPr lang="en-US" sz="1300" err="1">
                <a:ea typeface="+mn-lt"/>
                <a:cs typeface="+mn-lt"/>
              </a:rPr>
              <a:t>goest</a:t>
            </a:r>
            <a:r>
              <a:rPr lang="en-US" sz="1300" dirty="0">
                <a:ea typeface="+mn-lt"/>
                <a:cs typeface="+mn-lt"/>
              </a:rPr>
              <a:t>, it shall lead thee; when thou </a:t>
            </a:r>
            <a:r>
              <a:rPr lang="en-US" sz="1300" err="1">
                <a:ea typeface="+mn-lt"/>
                <a:cs typeface="+mn-lt"/>
              </a:rPr>
              <a:t>sleepest</a:t>
            </a:r>
            <a:r>
              <a:rPr lang="en-US" sz="1300" dirty="0">
                <a:ea typeface="+mn-lt"/>
                <a:cs typeface="+mn-lt"/>
              </a:rPr>
              <a:t>, it shall keep thee; and when thou </a:t>
            </a:r>
            <a:r>
              <a:rPr lang="en-US" sz="1300" err="1">
                <a:ea typeface="+mn-lt"/>
                <a:cs typeface="+mn-lt"/>
              </a:rPr>
              <a:t>awakest</a:t>
            </a:r>
            <a:r>
              <a:rPr lang="en-US" sz="1300" dirty="0">
                <a:ea typeface="+mn-lt"/>
                <a:cs typeface="+mn-lt"/>
              </a:rPr>
              <a:t>, it shall talk with thee.  (23)  For the commandment is a lamp; and the law is light; and reproofs of instruction are the way of life:  (24)  To keep thee from the evil woman, from the flattery of the tongue of a strange woman.  (25)  Lust not after her beauty in thine heart; neither let her take thee with her eyelids.</a:t>
            </a:r>
            <a:endParaRPr lang="en-US" sz="1300"/>
          </a:p>
          <a:p>
            <a:r>
              <a:rPr lang="en-US" sz="1300" dirty="0">
                <a:ea typeface="+mn-lt"/>
                <a:cs typeface="+mn-lt"/>
              </a:rPr>
              <a:t>Galatians 5:14  For all the law is fulfilled in one word, even in this; Thou shalt love thy </a:t>
            </a:r>
            <a:r>
              <a:rPr lang="en-US" sz="1300" err="1">
                <a:ea typeface="+mn-lt"/>
                <a:cs typeface="+mn-lt"/>
              </a:rPr>
              <a:t>neighbour</a:t>
            </a:r>
            <a:r>
              <a:rPr lang="en-US" sz="1300" dirty="0">
                <a:ea typeface="+mn-lt"/>
                <a:cs typeface="+mn-lt"/>
              </a:rPr>
              <a:t> as thyself.</a:t>
            </a:r>
            <a:endParaRPr lang="en-US" sz="1300"/>
          </a:p>
          <a:p>
            <a:r>
              <a:rPr lang="en-US" sz="1300" dirty="0">
                <a:ea typeface="+mn-lt"/>
                <a:cs typeface="+mn-lt"/>
              </a:rPr>
              <a:t>James 2:8-9  If ye fulfil the royal law according to the scripture, Thou shalt love thy </a:t>
            </a:r>
            <a:r>
              <a:rPr lang="en-US" sz="1300" err="1">
                <a:ea typeface="+mn-lt"/>
                <a:cs typeface="+mn-lt"/>
              </a:rPr>
              <a:t>neighbour</a:t>
            </a:r>
            <a:r>
              <a:rPr lang="en-US" sz="1300" dirty="0">
                <a:ea typeface="+mn-lt"/>
                <a:cs typeface="+mn-lt"/>
              </a:rPr>
              <a:t> as thyself, ye do well:  (9)  But if ye have respect to persons, ye commit sin, and are convinced of the law as transgressors.</a:t>
            </a:r>
            <a:endParaRPr lang="en-US" sz="1300"/>
          </a:p>
          <a:p>
            <a:r>
              <a:rPr lang="en-US" sz="1300" dirty="0">
                <a:ea typeface="+mn-lt"/>
                <a:cs typeface="+mn-lt"/>
              </a:rPr>
              <a:t>James 5:19-20  Brethren, if any of you do err from the truth, and one convert him;  (20)  Let him know, that he which </a:t>
            </a:r>
            <a:r>
              <a:rPr lang="en-US" sz="1300" err="1">
                <a:ea typeface="+mn-lt"/>
                <a:cs typeface="+mn-lt"/>
              </a:rPr>
              <a:t>converteth</a:t>
            </a:r>
            <a:r>
              <a:rPr lang="en-US" sz="1300" dirty="0">
                <a:ea typeface="+mn-lt"/>
                <a:cs typeface="+mn-lt"/>
              </a:rPr>
              <a:t> the sinner from the error of his way shall save a soul from death, and shall hide a multitude of sins.</a:t>
            </a:r>
          </a:p>
          <a:p>
            <a:r>
              <a:rPr lang="en-US" sz="1300" dirty="0">
                <a:ea typeface="+mn-lt"/>
                <a:cs typeface="+mn-lt"/>
              </a:rPr>
              <a:t>Romans 13:8-10  Owe no man </a:t>
            </a:r>
            <a:r>
              <a:rPr lang="en-US" sz="1300" err="1">
                <a:ea typeface="+mn-lt"/>
                <a:cs typeface="+mn-lt"/>
              </a:rPr>
              <a:t>any thing</a:t>
            </a:r>
            <a:r>
              <a:rPr lang="en-US" sz="1300" dirty="0">
                <a:ea typeface="+mn-lt"/>
                <a:cs typeface="+mn-lt"/>
              </a:rPr>
              <a:t>, but to love one another: for he that loveth another hath fulfilled the law.  (9)  For this, Thou shalt not commit adultery, Thou shalt not kill, Thou shalt not steal, Thou shalt not bear false witness, Thou shalt not covet; and if there be any other commandment, it is briefly comprehended in this saying, namely, Thou shalt love thy </a:t>
            </a:r>
            <a:r>
              <a:rPr lang="en-US" sz="1300" err="1">
                <a:ea typeface="+mn-lt"/>
                <a:cs typeface="+mn-lt"/>
              </a:rPr>
              <a:t>neighbour</a:t>
            </a:r>
            <a:r>
              <a:rPr lang="en-US" sz="1300" dirty="0">
                <a:ea typeface="+mn-lt"/>
                <a:cs typeface="+mn-lt"/>
              </a:rPr>
              <a:t> as thyself.  (10)  Love worketh no ill to his </a:t>
            </a:r>
            <a:r>
              <a:rPr lang="en-US" sz="1300" err="1">
                <a:ea typeface="+mn-lt"/>
                <a:cs typeface="+mn-lt"/>
              </a:rPr>
              <a:t>neighbour</a:t>
            </a:r>
            <a:r>
              <a:rPr lang="en-US" sz="1300" dirty="0">
                <a:ea typeface="+mn-lt"/>
                <a:cs typeface="+mn-lt"/>
              </a:rPr>
              <a:t>: therefore love is the fulfilling of the law.</a:t>
            </a:r>
            <a:endParaRPr lang="en-US" sz="1300" dirty="0"/>
          </a:p>
          <a:p>
            <a:endParaRPr lang="en-US" dirty="0"/>
          </a:p>
        </p:txBody>
      </p:sp>
    </p:spTree>
    <p:extLst>
      <p:ext uri="{BB962C8B-B14F-4D97-AF65-F5344CB8AC3E}">
        <p14:creationId xmlns:p14="http://schemas.microsoft.com/office/powerpoint/2010/main" val="1419463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le:Bible Commandments Hand Mnemonic ...">
            <a:extLst>
              <a:ext uri="{FF2B5EF4-FFF2-40B4-BE49-F238E27FC236}">
                <a16:creationId xmlns:a16="http://schemas.microsoft.com/office/drawing/2014/main" id="{877BB060-8D76-E8D5-8CA3-69FA7C586862}"/>
              </a:ext>
            </a:extLst>
          </p:cNvPr>
          <p:cNvPicPr>
            <a:picLocks noChangeAspect="1"/>
          </p:cNvPicPr>
          <p:nvPr/>
        </p:nvPicPr>
        <p:blipFill>
          <a:blip r:embed="rId2"/>
          <a:stretch>
            <a:fillRect/>
          </a:stretch>
        </p:blipFill>
        <p:spPr>
          <a:xfrm>
            <a:off x="2565867" y="159124"/>
            <a:ext cx="6981824" cy="6472517"/>
          </a:xfrm>
          <a:prstGeom prst="rect">
            <a:avLst/>
          </a:prstGeom>
        </p:spPr>
      </p:pic>
    </p:spTree>
    <p:extLst>
      <p:ext uri="{BB962C8B-B14F-4D97-AF65-F5344CB8AC3E}">
        <p14:creationId xmlns:p14="http://schemas.microsoft.com/office/powerpoint/2010/main" val="3627686573"/>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1991</Words>
  <Application>Microsoft Macintosh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AvenirNext LT Pro Medium</vt:lpstr>
      <vt:lpstr>Posterama</vt:lpstr>
      <vt:lpstr>ExploreVTI</vt:lpstr>
      <vt:lpstr>The Two Greatest Commandments</vt:lpstr>
      <vt:lpstr>What Does Yeshua Say?</vt:lpstr>
      <vt:lpstr>Master, which is the great commandment IN THE LAW? </vt:lpstr>
      <vt:lpstr>Honour thy father and mother;  (which is the first commandment with promise;) </vt:lpstr>
      <vt:lpstr>Love Yehovah</vt:lpstr>
      <vt:lpstr>PowerPoint Presentation</vt:lpstr>
      <vt:lpstr>Love thy neighbor as thyself</vt:lpstr>
      <vt:lpstr>Love Your Neighbor!!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Two Greatest Commandments</dc:title>
  <dc:creator/>
  <cp:lastModifiedBy>apalano624@gmail.com</cp:lastModifiedBy>
  <cp:revision>229</cp:revision>
  <dcterms:created xsi:type="dcterms:W3CDTF">2025-05-27T19:25:06Z</dcterms:created>
  <dcterms:modified xsi:type="dcterms:W3CDTF">2025-06-01T14:56:07Z</dcterms:modified>
</cp:coreProperties>
</file>