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2" r:id="rId3"/>
    <p:sldId id="258" r:id="rId4"/>
    <p:sldId id="257" r:id="rId5"/>
    <p:sldId id="259" r:id="rId6"/>
    <p:sldId id="260" r:id="rId7"/>
    <p:sldId id="261"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02C0D41-94FD-0086-6FBC-393BEBD89AE6}" v="2" dt="2025-02-06T17:00:20.939"/>
    <p1510:client id="{84067544-F317-198B-2E21-2F4B34F9C303}" v="86" dt="2025-02-06T15:50:38.863"/>
    <p1510:client id="{F2E19FD8-2E2E-2241-6EAE-0289A1ACE78D}" v="271" dt="2025-02-06T00:35:21.09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2/9/2025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2/9/2025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2/9/2025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2/9/2025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0" name="Rectangle 39">
            <a:extLst>
              <a:ext uri="{FF2B5EF4-FFF2-40B4-BE49-F238E27FC236}">
                <a16:creationId xmlns:a16="http://schemas.microsoft.com/office/drawing/2014/main" id="{AC0749D4-5D79-415F-A4FE-C04AA9FAF6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E8C1EE2C-97A4-4801-8BC8-9D18F259BD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1999" cy="6858000"/>
          </a:xfrm>
          <a:prstGeom prst="rect">
            <a:avLst/>
          </a:pr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141884" y="4772484"/>
            <a:ext cx="6716578" cy="992068"/>
          </a:xfrm>
        </p:spPr>
        <p:txBody>
          <a:bodyPr>
            <a:normAutofit/>
          </a:bodyPr>
          <a:lstStyle/>
          <a:p>
            <a:pPr algn="l"/>
            <a:r>
              <a:rPr lang="en-US" sz="3100"/>
              <a:t>Valentine's Day</a:t>
            </a:r>
            <a:br>
              <a:rPr lang="en-US" sz="3100"/>
            </a:br>
            <a:r>
              <a:rPr lang="en-US" sz="3100"/>
              <a:t>Another Pagan Tradition</a:t>
            </a:r>
          </a:p>
        </p:txBody>
      </p:sp>
      <p:sp>
        <p:nvSpPr>
          <p:cNvPr id="3" name="Subtitle 2"/>
          <p:cNvSpPr>
            <a:spLocks noGrp="1"/>
          </p:cNvSpPr>
          <p:nvPr>
            <p:ph type="subTitle" idx="1"/>
          </p:nvPr>
        </p:nvSpPr>
        <p:spPr>
          <a:xfrm>
            <a:off x="1141883" y="5819669"/>
            <a:ext cx="9405991" cy="460047"/>
          </a:xfrm>
        </p:spPr>
        <p:txBody>
          <a:bodyPr vert="horz" lIns="91440" tIns="45720" rIns="91440" bIns="45720" rtlCol="0" anchor="t">
            <a:normAutofit/>
          </a:bodyPr>
          <a:lstStyle/>
          <a:p>
            <a:pPr algn="l"/>
            <a:r>
              <a:rPr lang="en-US" dirty="0"/>
              <a:t>Why won't GOD's people listen to him?</a:t>
            </a:r>
          </a:p>
        </p:txBody>
      </p:sp>
      <p:pic>
        <p:nvPicPr>
          <p:cNvPr id="4" name="Picture 3" descr="Deaf Dumb and Blind Photograph by ...">
            <a:extLst>
              <a:ext uri="{FF2B5EF4-FFF2-40B4-BE49-F238E27FC236}">
                <a16:creationId xmlns:a16="http://schemas.microsoft.com/office/drawing/2014/main" id="{FD0625F6-4C35-D0BD-68F3-F63DA2D41203}"/>
              </a:ext>
            </a:extLst>
          </p:cNvPr>
          <p:cNvPicPr>
            <a:picLocks noChangeAspect="1"/>
          </p:cNvPicPr>
          <p:nvPr/>
        </p:nvPicPr>
        <p:blipFill>
          <a:blip r:embed="rId2"/>
          <a:srcRect l="7583" r="7512" b="1"/>
          <a:stretch/>
        </p:blipFill>
        <p:spPr>
          <a:xfrm>
            <a:off x="20" y="10"/>
            <a:ext cx="6095980" cy="4777732"/>
          </a:xfrm>
          <a:custGeom>
            <a:avLst/>
            <a:gdLst/>
            <a:ahLst/>
            <a:cxnLst/>
            <a:rect l="l" t="t" r="r" b="b"/>
            <a:pathLst>
              <a:path w="6096000" h="4777742">
                <a:moveTo>
                  <a:pt x="0" y="0"/>
                </a:moveTo>
                <a:lnTo>
                  <a:pt x="6096000" y="0"/>
                </a:lnTo>
                <a:lnTo>
                  <a:pt x="6096000" y="4777742"/>
                </a:lnTo>
                <a:lnTo>
                  <a:pt x="6067110" y="4773054"/>
                </a:lnTo>
                <a:cubicBezTo>
                  <a:pt x="6055069" y="4772257"/>
                  <a:pt x="6042963" y="4771677"/>
                  <a:pt x="6032848" y="4768862"/>
                </a:cubicBezTo>
                <a:cubicBezTo>
                  <a:pt x="6012619" y="4763231"/>
                  <a:pt x="5991471" y="4755713"/>
                  <a:pt x="5975856" y="4751678"/>
                </a:cubicBezTo>
                <a:cubicBezTo>
                  <a:pt x="5946385" y="4744300"/>
                  <a:pt x="5938143" y="4740617"/>
                  <a:pt x="5920410" y="4737737"/>
                </a:cubicBezTo>
                <a:cubicBezTo>
                  <a:pt x="5902677" y="4734858"/>
                  <a:pt x="5883840" y="4734501"/>
                  <a:pt x="5869459" y="4734403"/>
                </a:cubicBezTo>
                <a:cubicBezTo>
                  <a:pt x="5855079" y="4734305"/>
                  <a:pt x="5852140" y="4739700"/>
                  <a:pt x="5834127" y="4737148"/>
                </a:cubicBezTo>
                <a:cubicBezTo>
                  <a:pt x="5804874" y="4729435"/>
                  <a:pt x="5807796" y="4730400"/>
                  <a:pt x="5771966" y="4726150"/>
                </a:cubicBezTo>
                <a:lnTo>
                  <a:pt x="5680977" y="4726617"/>
                </a:lnTo>
                <a:lnTo>
                  <a:pt x="5650557" y="4723904"/>
                </a:lnTo>
                <a:cubicBezTo>
                  <a:pt x="5639802" y="4725929"/>
                  <a:pt x="5629047" y="4714121"/>
                  <a:pt x="5618294" y="4716145"/>
                </a:cubicBezTo>
                <a:lnTo>
                  <a:pt x="5567600" y="4712292"/>
                </a:lnTo>
                <a:cubicBezTo>
                  <a:pt x="5545229" y="4692374"/>
                  <a:pt x="5541151" y="4712551"/>
                  <a:pt x="5525295" y="4707303"/>
                </a:cubicBezTo>
                <a:cubicBezTo>
                  <a:pt x="5498062" y="4696523"/>
                  <a:pt x="5492452" y="4697563"/>
                  <a:pt x="5464966" y="4687718"/>
                </a:cubicBezTo>
                <a:cubicBezTo>
                  <a:pt x="5451160" y="4689453"/>
                  <a:pt x="5436112" y="4684365"/>
                  <a:pt x="5422637" y="4687843"/>
                </a:cubicBezTo>
                <a:lnTo>
                  <a:pt x="5385596" y="4686184"/>
                </a:lnTo>
                <a:lnTo>
                  <a:pt x="5347417" y="4690023"/>
                </a:lnTo>
                <a:lnTo>
                  <a:pt x="5307450" y="4701204"/>
                </a:lnTo>
                <a:cubicBezTo>
                  <a:pt x="5291923" y="4701949"/>
                  <a:pt x="5275426" y="4700974"/>
                  <a:pt x="5257509" y="4697243"/>
                </a:cubicBezTo>
                <a:cubicBezTo>
                  <a:pt x="5243483" y="4695263"/>
                  <a:pt x="5222121" y="4694006"/>
                  <a:pt x="5205681" y="4681108"/>
                </a:cubicBezTo>
                <a:cubicBezTo>
                  <a:pt x="5189241" y="4668210"/>
                  <a:pt x="5066582" y="4656956"/>
                  <a:pt x="5066665" y="4656732"/>
                </a:cubicBezTo>
                <a:cubicBezTo>
                  <a:pt x="5036013" y="4653433"/>
                  <a:pt x="5037516" y="4666066"/>
                  <a:pt x="5021767" y="4667463"/>
                </a:cubicBezTo>
                <a:cubicBezTo>
                  <a:pt x="5006018" y="4668859"/>
                  <a:pt x="4997883" y="4663456"/>
                  <a:pt x="4972175" y="4665113"/>
                </a:cubicBezTo>
                <a:cubicBezTo>
                  <a:pt x="4946467" y="4666771"/>
                  <a:pt x="4895264" y="4676890"/>
                  <a:pt x="4867522" y="4677409"/>
                </a:cubicBezTo>
                <a:cubicBezTo>
                  <a:pt x="4847198" y="4677652"/>
                  <a:pt x="4846533" y="4665718"/>
                  <a:pt x="4824459" y="4661311"/>
                </a:cubicBezTo>
                <a:cubicBezTo>
                  <a:pt x="4802946" y="4676275"/>
                  <a:pt x="4746723" y="4640980"/>
                  <a:pt x="4748119" y="4662282"/>
                </a:cubicBezTo>
                <a:cubicBezTo>
                  <a:pt x="4696376" y="4649495"/>
                  <a:pt x="4704934" y="4651568"/>
                  <a:pt x="4681435" y="4656529"/>
                </a:cubicBezTo>
                <a:lnTo>
                  <a:pt x="4655641" y="4662947"/>
                </a:lnTo>
                <a:lnTo>
                  <a:pt x="4568774" y="4659157"/>
                </a:lnTo>
                <a:lnTo>
                  <a:pt x="4561567" y="4664296"/>
                </a:lnTo>
                <a:lnTo>
                  <a:pt x="4544039" y="4665425"/>
                </a:lnTo>
                <a:lnTo>
                  <a:pt x="4537547" y="4666124"/>
                </a:lnTo>
                <a:lnTo>
                  <a:pt x="4533521" y="4663656"/>
                </a:lnTo>
                <a:cubicBezTo>
                  <a:pt x="4531131" y="4662547"/>
                  <a:pt x="4529356" y="4662473"/>
                  <a:pt x="4528079" y="4664277"/>
                </a:cubicBezTo>
                <a:cubicBezTo>
                  <a:pt x="4527877" y="4665254"/>
                  <a:pt x="4527677" y="4666231"/>
                  <a:pt x="4527476" y="4667208"/>
                </a:cubicBezTo>
                <a:lnTo>
                  <a:pt x="4493203" y="4670897"/>
                </a:lnTo>
                <a:lnTo>
                  <a:pt x="4246811" y="4676399"/>
                </a:lnTo>
                <a:cubicBezTo>
                  <a:pt x="4137387" y="4710859"/>
                  <a:pt x="4001444" y="4666072"/>
                  <a:pt x="3880688" y="4677902"/>
                </a:cubicBezTo>
                <a:cubicBezTo>
                  <a:pt x="3854349" y="4668373"/>
                  <a:pt x="3867024" y="4694267"/>
                  <a:pt x="3804472" y="4706612"/>
                </a:cubicBezTo>
                <a:cubicBezTo>
                  <a:pt x="3769790" y="4699764"/>
                  <a:pt x="3709689" y="4672031"/>
                  <a:pt x="3671141" y="4669214"/>
                </a:cubicBezTo>
                <a:cubicBezTo>
                  <a:pt x="3634430" y="4661806"/>
                  <a:pt x="3632993" y="4657630"/>
                  <a:pt x="3609792" y="4651280"/>
                </a:cubicBezTo>
                <a:cubicBezTo>
                  <a:pt x="3586591" y="4644931"/>
                  <a:pt x="3596838" y="4646444"/>
                  <a:pt x="3550675" y="4644949"/>
                </a:cubicBezTo>
                <a:cubicBezTo>
                  <a:pt x="3513195" y="4640338"/>
                  <a:pt x="3398385" y="4630109"/>
                  <a:pt x="3362699" y="4629669"/>
                </a:cubicBezTo>
                <a:cubicBezTo>
                  <a:pt x="3327014" y="4629229"/>
                  <a:pt x="3350265" y="4628980"/>
                  <a:pt x="3317820" y="4628473"/>
                </a:cubicBezTo>
                <a:cubicBezTo>
                  <a:pt x="3291761" y="4635373"/>
                  <a:pt x="3220279" y="4625153"/>
                  <a:pt x="3202541" y="4611353"/>
                </a:cubicBezTo>
                <a:cubicBezTo>
                  <a:pt x="3176498" y="4608414"/>
                  <a:pt x="3173034" y="4597692"/>
                  <a:pt x="3165095" y="4593183"/>
                </a:cubicBezTo>
                <a:cubicBezTo>
                  <a:pt x="3157156" y="4588674"/>
                  <a:pt x="3151440" y="4597640"/>
                  <a:pt x="3142614" y="4593521"/>
                </a:cubicBezTo>
                <a:cubicBezTo>
                  <a:pt x="3133788" y="4589402"/>
                  <a:pt x="3119786" y="4585666"/>
                  <a:pt x="3108607" y="4586122"/>
                </a:cubicBezTo>
                <a:cubicBezTo>
                  <a:pt x="3097429" y="4586579"/>
                  <a:pt x="3083057" y="4584832"/>
                  <a:pt x="3060172" y="4583967"/>
                </a:cubicBezTo>
                <a:cubicBezTo>
                  <a:pt x="3037288" y="4583102"/>
                  <a:pt x="3008898" y="4580847"/>
                  <a:pt x="2971297" y="4580934"/>
                </a:cubicBezTo>
                <a:cubicBezTo>
                  <a:pt x="2936460" y="4577753"/>
                  <a:pt x="2952539" y="4581456"/>
                  <a:pt x="2872577" y="4576652"/>
                </a:cubicBezTo>
                <a:cubicBezTo>
                  <a:pt x="2845447" y="4572221"/>
                  <a:pt x="2833971" y="4557733"/>
                  <a:pt x="2814205" y="4559580"/>
                </a:cubicBezTo>
                <a:cubicBezTo>
                  <a:pt x="2790909" y="4543112"/>
                  <a:pt x="2768526" y="4546849"/>
                  <a:pt x="2754311" y="4545459"/>
                </a:cubicBezTo>
                <a:cubicBezTo>
                  <a:pt x="2740096" y="4544070"/>
                  <a:pt x="2737019" y="4543662"/>
                  <a:pt x="2723224" y="4546010"/>
                </a:cubicBezTo>
                <a:cubicBezTo>
                  <a:pt x="2709430" y="4548359"/>
                  <a:pt x="2687410" y="4554101"/>
                  <a:pt x="2672793" y="4554314"/>
                </a:cubicBezTo>
                <a:cubicBezTo>
                  <a:pt x="2658176" y="4554527"/>
                  <a:pt x="2649574" y="4546685"/>
                  <a:pt x="2635521" y="4547286"/>
                </a:cubicBezTo>
                <a:cubicBezTo>
                  <a:pt x="2621467" y="4547887"/>
                  <a:pt x="2621767" y="4560245"/>
                  <a:pt x="2588471" y="4557919"/>
                </a:cubicBezTo>
                <a:lnTo>
                  <a:pt x="2439275" y="4540387"/>
                </a:lnTo>
                <a:cubicBezTo>
                  <a:pt x="2417784" y="4540194"/>
                  <a:pt x="2396292" y="4546221"/>
                  <a:pt x="2374801" y="4546028"/>
                </a:cubicBezTo>
                <a:cubicBezTo>
                  <a:pt x="2331700" y="4546603"/>
                  <a:pt x="2372806" y="4559122"/>
                  <a:pt x="2318618" y="4550990"/>
                </a:cubicBezTo>
                <a:cubicBezTo>
                  <a:pt x="2264430" y="4533528"/>
                  <a:pt x="2150787" y="4518120"/>
                  <a:pt x="2084135" y="4520400"/>
                </a:cubicBezTo>
                <a:lnTo>
                  <a:pt x="2010848" y="4500404"/>
                </a:lnTo>
                <a:lnTo>
                  <a:pt x="1962215" y="4501400"/>
                </a:lnTo>
                <a:lnTo>
                  <a:pt x="1926990" y="4495570"/>
                </a:lnTo>
                <a:cubicBezTo>
                  <a:pt x="1909127" y="4479452"/>
                  <a:pt x="1902510" y="4484082"/>
                  <a:pt x="1884649" y="4474880"/>
                </a:cubicBezTo>
                <a:cubicBezTo>
                  <a:pt x="1864462" y="4463930"/>
                  <a:pt x="1869383" y="4485922"/>
                  <a:pt x="1816219" y="4470938"/>
                </a:cubicBezTo>
                <a:cubicBezTo>
                  <a:pt x="1786214" y="4478916"/>
                  <a:pt x="1794086" y="4458547"/>
                  <a:pt x="1768335" y="4471096"/>
                </a:cubicBezTo>
                <a:cubicBezTo>
                  <a:pt x="1756010" y="4466078"/>
                  <a:pt x="1737157" y="4463295"/>
                  <a:pt x="1725889" y="4456707"/>
                </a:cubicBezTo>
                <a:lnTo>
                  <a:pt x="1704987" y="4453275"/>
                </a:lnTo>
                <a:lnTo>
                  <a:pt x="1678857" y="4447221"/>
                </a:lnTo>
                <a:lnTo>
                  <a:pt x="1674568" y="4435925"/>
                </a:lnTo>
                <a:lnTo>
                  <a:pt x="1634075" y="4429269"/>
                </a:lnTo>
                <a:cubicBezTo>
                  <a:pt x="1619699" y="4424763"/>
                  <a:pt x="1607040" y="4412316"/>
                  <a:pt x="1588492" y="4411465"/>
                </a:cubicBezTo>
                <a:cubicBezTo>
                  <a:pt x="1548666" y="4404488"/>
                  <a:pt x="1441540" y="4396830"/>
                  <a:pt x="1402240" y="4391911"/>
                </a:cubicBezTo>
                <a:cubicBezTo>
                  <a:pt x="1362940" y="4386992"/>
                  <a:pt x="1383536" y="4385271"/>
                  <a:pt x="1352691" y="4381952"/>
                </a:cubicBezTo>
                <a:cubicBezTo>
                  <a:pt x="1322602" y="4385447"/>
                  <a:pt x="1230331" y="4373936"/>
                  <a:pt x="1213419" y="4358161"/>
                </a:cubicBezTo>
                <a:cubicBezTo>
                  <a:pt x="1194291" y="4352958"/>
                  <a:pt x="1171642" y="4355246"/>
                  <a:pt x="1163347" y="4339486"/>
                </a:cubicBezTo>
                <a:cubicBezTo>
                  <a:pt x="1149374" y="4320060"/>
                  <a:pt x="1081104" y="4339702"/>
                  <a:pt x="1091517" y="4319884"/>
                </a:cubicBezTo>
                <a:cubicBezTo>
                  <a:pt x="1067291" y="4326517"/>
                  <a:pt x="1046078" y="4319455"/>
                  <a:pt x="1025956" y="4309010"/>
                </a:cubicBezTo>
                <a:lnTo>
                  <a:pt x="1004286" y="4296626"/>
                </a:lnTo>
                <a:lnTo>
                  <a:pt x="983819" y="4298478"/>
                </a:lnTo>
                <a:cubicBezTo>
                  <a:pt x="974051" y="4282658"/>
                  <a:pt x="953984" y="4293628"/>
                  <a:pt x="939204" y="4282411"/>
                </a:cubicBezTo>
                <a:lnTo>
                  <a:pt x="915836" y="4272323"/>
                </a:lnTo>
                <a:lnTo>
                  <a:pt x="899731" y="4266965"/>
                </a:lnTo>
                <a:lnTo>
                  <a:pt x="893886" y="4264715"/>
                </a:lnTo>
                <a:lnTo>
                  <a:pt x="889021" y="4266066"/>
                </a:lnTo>
                <a:cubicBezTo>
                  <a:pt x="886286" y="4266531"/>
                  <a:pt x="884573" y="4266166"/>
                  <a:pt x="884135" y="4264147"/>
                </a:cubicBezTo>
                <a:lnTo>
                  <a:pt x="884818" y="4261224"/>
                </a:lnTo>
                <a:lnTo>
                  <a:pt x="820228" y="4266638"/>
                </a:lnTo>
                <a:lnTo>
                  <a:pt x="788402" y="4263209"/>
                </a:lnTo>
                <a:cubicBezTo>
                  <a:pt x="756573" y="4279518"/>
                  <a:pt x="718864" y="4245871"/>
                  <a:pt x="687574" y="4276905"/>
                </a:cubicBezTo>
                <a:lnTo>
                  <a:pt x="556383" y="4277125"/>
                </a:lnTo>
                <a:lnTo>
                  <a:pt x="497122" y="4273689"/>
                </a:lnTo>
                <a:cubicBezTo>
                  <a:pt x="484020" y="4279519"/>
                  <a:pt x="445941" y="4269992"/>
                  <a:pt x="454008" y="4273811"/>
                </a:cubicBezTo>
                <a:lnTo>
                  <a:pt x="394229" y="4278215"/>
                </a:lnTo>
                <a:lnTo>
                  <a:pt x="386356" y="4282251"/>
                </a:lnTo>
                <a:lnTo>
                  <a:pt x="383576" y="4284364"/>
                </a:lnTo>
                <a:lnTo>
                  <a:pt x="370039" y="4285533"/>
                </a:lnTo>
                <a:cubicBezTo>
                  <a:pt x="361618" y="4289428"/>
                  <a:pt x="359083" y="4297501"/>
                  <a:pt x="350141" y="4300911"/>
                </a:cubicBezTo>
                <a:cubicBezTo>
                  <a:pt x="345670" y="4302616"/>
                  <a:pt x="339596" y="4303155"/>
                  <a:pt x="330385" y="4301424"/>
                </a:cubicBezTo>
                <a:cubicBezTo>
                  <a:pt x="329804" y="4289693"/>
                  <a:pt x="314374" y="4293109"/>
                  <a:pt x="297835" y="4297065"/>
                </a:cubicBezTo>
                <a:lnTo>
                  <a:pt x="282816" y="4299894"/>
                </a:lnTo>
                <a:lnTo>
                  <a:pt x="281368" y="4300653"/>
                </a:lnTo>
                <a:lnTo>
                  <a:pt x="280684" y="4300295"/>
                </a:lnTo>
                <a:lnTo>
                  <a:pt x="273908" y="4301571"/>
                </a:lnTo>
                <a:cubicBezTo>
                  <a:pt x="266799" y="4301990"/>
                  <a:pt x="261129" y="4300718"/>
                  <a:pt x="258614" y="4295926"/>
                </a:cubicBezTo>
                <a:cubicBezTo>
                  <a:pt x="242516" y="4327823"/>
                  <a:pt x="214979" y="4309338"/>
                  <a:pt x="182068" y="4323284"/>
                </a:cubicBezTo>
                <a:cubicBezTo>
                  <a:pt x="157942" y="4332898"/>
                  <a:pt x="153812" y="4326151"/>
                  <a:pt x="128666" y="4331122"/>
                </a:cubicBezTo>
                <a:cubicBezTo>
                  <a:pt x="77925" y="4373333"/>
                  <a:pt x="87445" y="4341355"/>
                  <a:pt x="21563" y="4371972"/>
                </a:cubicBezTo>
                <a:lnTo>
                  <a:pt x="0" y="4383632"/>
                </a:lnTo>
                <a:close/>
              </a:path>
            </a:pathLst>
          </a:custGeom>
        </p:spPr>
      </p:pic>
      <p:pic>
        <p:nvPicPr>
          <p:cNvPr id="5" name="Picture 4" descr="Stream broken heart.mp3 by SG.Baby ...">
            <a:extLst>
              <a:ext uri="{FF2B5EF4-FFF2-40B4-BE49-F238E27FC236}">
                <a16:creationId xmlns:a16="http://schemas.microsoft.com/office/drawing/2014/main" id="{1D15DD8E-D905-994A-D8BC-7EF863EB7CD2}"/>
              </a:ext>
            </a:extLst>
          </p:cNvPr>
          <p:cNvPicPr>
            <a:picLocks noChangeAspect="1"/>
          </p:cNvPicPr>
          <p:nvPr/>
        </p:nvPicPr>
        <p:blipFill>
          <a:blip r:embed="rId3"/>
          <a:srcRect r="-1" b="10505"/>
          <a:stretch/>
        </p:blipFill>
        <p:spPr>
          <a:xfrm>
            <a:off x="6096000" y="15322"/>
            <a:ext cx="6096000" cy="5455552"/>
          </a:xfrm>
          <a:custGeom>
            <a:avLst/>
            <a:gdLst/>
            <a:ahLst/>
            <a:cxnLst/>
            <a:rect l="l" t="t" r="r" b="b"/>
            <a:pathLst>
              <a:path w="6096000" h="5455552">
                <a:moveTo>
                  <a:pt x="0" y="0"/>
                </a:moveTo>
                <a:lnTo>
                  <a:pt x="8632" y="2126"/>
                </a:lnTo>
                <a:cubicBezTo>
                  <a:pt x="71597" y="8644"/>
                  <a:pt x="52747" y="11892"/>
                  <a:pt x="102111" y="11566"/>
                </a:cubicBezTo>
                <a:cubicBezTo>
                  <a:pt x="107032" y="11203"/>
                  <a:pt x="116450" y="20386"/>
                  <a:pt x="135511" y="18109"/>
                </a:cubicBezTo>
                <a:cubicBezTo>
                  <a:pt x="165681" y="22040"/>
                  <a:pt x="149025" y="33094"/>
                  <a:pt x="187668" y="36734"/>
                </a:cubicBezTo>
                <a:cubicBezTo>
                  <a:pt x="184095" y="40156"/>
                  <a:pt x="221954" y="38461"/>
                  <a:pt x="225602" y="50611"/>
                </a:cubicBezTo>
                <a:cubicBezTo>
                  <a:pt x="242020" y="54481"/>
                  <a:pt x="267241" y="57744"/>
                  <a:pt x="286175" y="59952"/>
                </a:cubicBezTo>
                <a:cubicBezTo>
                  <a:pt x="314543" y="65902"/>
                  <a:pt x="328665" y="72319"/>
                  <a:pt x="332857" y="76558"/>
                </a:cubicBezTo>
                <a:cubicBezTo>
                  <a:pt x="361257" y="83289"/>
                  <a:pt x="358186" y="84500"/>
                  <a:pt x="395478" y="98782"/>
                </a:cubicBezTo>
                <a:cubicBezTo>
                  <a:pt x="417363" y="93652"/>
                  <a:pt x="436168" y="104748"/>
                  <a:pt x="445328" y="114882"/>
                </a:cubicBezTo>
                <a:cubicBezTo>
                  <a:pt x="470101" y="124482"/>
                  <a:pt x="523910" y="147405"/>
                  <a:pt x="559300" y="150440"/>
                </a:cubicBezTo>
                <a:cubicBezTo>
                  <a:pt x="613422" y="149710"/>
                  <a:pt x="598278" y="160982"/>
                  <a:pt x="622357" y="169552"/>
                </a:cubicBezTo>
                <a:cubicBezTo>
                  <a:pt x="641101" y="180205"/>
                  <a:pt x="638493" y="171007"/>
                  <a:pt x="658054" y="184474"/>
                </a:cubicBezTo>
                <a:lnTo>
                  <a:pt x="694284" y="200095"/>
                </a:lnTo>
                <a:lnTo>
                  <a:pt x="737979" y="224556"/>
                </a:lnTo>
                <a:lnTo>
                  <a:pt x="747981" y="231280"/>
                </a:lnTo>
                <a:cubicBezTo>
                  <a:pt x="753111" y="231304"/>
                  <a:pt x="756366" y="231723"/>
                  <a:pt x="758445" y="232460"/>
                </a:cubicBezTo>
                <a:cubicBezTo>
                  <a:pt x="758496" y="232559"/>
                  <a:pt x="758549" y="232658"/>
                  <a:pt x="758600" y="232757"/>
                </a:cubicBezTo>
                <a:lnTo>
                  <a:pt x="773364" y="235718"/>
                </a:lnTo>
                <a:cubicBezTo>
                  <a:pt x="790479" y="236082"/>
                  <a:pt x="824818" y="262048"/>
                  <a:pt x="841072" y="261356"/>
                </a:cubicBezTo>
                <a:cubicBezTo>
                  <a:pt x="848247" y="277811"/>
                  <a:pt x="845053" y="250444"/>
                  <a:pt x="872404" y="265382"/>
                </a:cubicBezTo>
                <a:cubicBezTo>
                  <a:pt x="884596" y="267374"/>
                  <a:pt x="889722" y="269394"/>
                  <a:pt x="899938" y="270925"/>
                </a:cubicBezTo>
                <a:cubicBezTo>
                  <a:pt x="900079" y="271345"/>
                  <a:pt x="933560" y="274145"/>
                  <a:pt x="933701" y="274565"/>
                </a:cubicBezTo>
                <a:lnTo>
                  <a:pt x="958104" y="278658"/>
                </a:lnTo>
                <a:lnTo>
                  <a:pt x="963678" y="280729"/>
                </a:lnTo>
                <a:lnTo>
                  <a:pt x="996167" y="277529"/>
                </a:lnTo>
                <a:lnTo>
                  <a:pt x="1012387" y="277350"/>
                </a:lnTo>
                <a:lnTo>
                  <a:pt x="1018139" y="274257"/>
                </a:lnTo>
                <a:cubicBezTo>
                  <a:pt x="1023705" y="272608"/>
                  <a:pt x="1030840" y="272419"/>
                  <a:pt x="1041488" y="275538"/>
                </a:cubicBezTo>
                <a:lnTo>
                  <a:pt x="1043729" y="276831"/>
                </a:lnTo>
                <a:lnTo>
                  <a:pt x="1076532" y="271239"/>
                </a:lnTo>
                <a:cubicBezTo>
                  <a:pt x="1083544" y="269462"/>
                  <a:pt x="1111552" y="278849"/>
                  <a:pt x="1117458" y="275294"/>
                </a:cubicBezTo>
                <a:cubicBezTo>
                  <a:pt x="1173364" y="280135"/>
                  <a:pt x="1207569" y="263603"/>
                  <a:pt x="1275827" y="275029"/>
                </a:cubicBezTo>
                <a:cubicBezTo>
                  <a:pt x="1321519" y="279616"/>
                  <a:pt x="1347196" y="279519"/>
                  <a:pt x="1376683" y="283128"/>
                </a:cubicBezTo>
                <a:cubicBezTo>
                  <a:pt x="1406170" y="286737"/>
                  <a:pt x="1433752" y="293140"/>
                  <a:pt x="1452749" y="296685"/>
                </a:cubicBezTo>
                <a:cubicBezTo>
                  <a:pt x="1471746" y="300230"/>
                  <a:pt x="1466619" y="301895"/>
                  <a:pt x="1490664" y="304401"/>
                </a:cubicBezTo>
                <a:cubicBezTo>
                  <a:pt x="1514709" y="306907"/>
                  <a:pt x="1573675" y="305000"/>
                  <a:pt x="1597021" y="311721"/>
                </a:cubicBezTo>
                <a:cubicBezTo>
                  <a:pt x="1622238" y="311037"/>
                  <a:pt x="1625537" y="322069"/>
                  <a:pt x="1639314" y="320753"/>
                </a:cubicBezTo>
                <a:cubicBezTo>
                  <a:pt x="1710549" y="337224"/>
                  <a:pt x="1769892" y="334296"/>
                  <a:pt x="1856583" y="331628"/>
                </a:cubicBezTo>
                <a:cubicBezTo>
                  <a:pt x="1913730" y="336509"/>
                  <a:pt x="1912698" y="339285"/>
                  <a:pt x="1937745" y="342098"/>
                </a:cubicBezTo>
                <a:cubicBezTo>
                  <a:pt x="1945390" y="344925"/>
                  <a:pt x="1949181" y="335092"/>
                  <a:pt x="1956068" y="338984"/>
                </a:cubicBezTo>
                <a:lnTo>
                  <a:pt x="1991434" y="344183"/>
                </a:lnTo>
                <a:lnTo>
                  <a:pt x="2017399" y="354323"/>
                </a:lnTo>
                <a:lnTo>
                  <a:pt x="2041804" y="360756"/>
                </a:lnTo>
                <a:lnTo>
                  <a:pt x="2071138" y="363487"/>
                </a:lnTo>
                <a:cubicBezTo>
                  <a:pt x="2080124" y="365903"/>
                  <a:pt x="2080713" y="373697"/>
                  <a:pt x="2092557" y="373570"/>
                </a:cubicBezTo>
                <a:cubicBezTo>
                  <a:pt x="2128517" y="378742"/>
                  <a:pt x="2193287" y="383225"/>
                  <a:pt x="2242182" y="388922"/>
                </a:cubicBezTo>
                <a:cubicBezTo>
                  <a:pt x="2266404" y="385527"/>
                  <a:pt x="2301142" y="392029"/>
                  <a:pt x="2311187" y="401718"/>
                </a:cubicBezTo>
                <a:cubicBezTo>
                  <a:pt x="2323182" y="404413"/>
                  <a:pt x="2352098" y="404462"/>
                  <a:pt x="2363765" y="402554"/>
                </a:cubicBezTo>
                <a:cubicBezTo>
                  <a:pt x="2374121" y="402833"/>
                  <a:pt x="2375999" y="406521"/>
                  <a:pt x="2389759" y="407955"/>
                </a:cubicBezTo>
                <a:cubicBezTo>
                  <a:pt x="2404778" y="411334"/>
                  <a:pt x="2437354" y="427346"/>
                  <a:pt x="2451497" y="432353"/>
                </a:cubicBezTo>
                <a:cubicBezTo>
                  <a:pt x="2465640" y="437360"/>
                  <a:pt x="2451256" y="432175"/>
                  <a:pt x="2474615" y="437995"/>
                </a:cubicBezTo>
                <a:cubicBezTo>
                  <a:pt x="2482949" y="439979"/>
                  <a:pt x="2481204" y="447714"/>
                  <a:pt x="2499122" y="451403"/>
                </a:cubicBezTo>
                <a:cubicBezTo>
                  <a:pt x="2517041" y="455093"/>
                  <a:pt x="2557176" y="459358"/>
                  <a:pt x="2582126" y="460132"/>
                </a:cubicBezTo>
                <a:cubicBezTo>
                  <a:pt x="2610000" y="447613"/>
                  <a:pt x="2600233" y="464657"/>
                  <a:pt x="2651203" y="448902"/>
                </a:cubicBezTo>
                <a:cubicBezTo>
                  <a:pt x="2652514" y="450917"/>
                  <a:pt x="2673343" y="450050"/>
                  <a:pt x="2694692" y="451398"/>
                </a:cubicBezTo>
                <a:cubicBezTo>
                  <a:pt x="2716041" y="452746"/>
                  <a:pt x="2761501" y="464041"/>
                  <a:pt x="2779298" y="456988"/>
                </a:cubicBezTo>
                <a:lnTo>
                  <a:pt x="2936306" y="456249"/>
                </a:lnTo>
                <a:lnTo>
                  <a:pt x="3026435" y="468085"/>
                </a:lnTo>
                <a:cubicBezTo>
                  <a:pt x="3057775" y="469980"/>
                  <a:pt x="3063039" y="478620"/>
                  <a:pt x="3083171" y="475230"/>
                </a:cubicBezTo>
                <a:cubicBezTo>
                  <a:pt x="3117108" y="477415"/>
                  <a:pt x="3095622" y="493457"/>
                  <a:pt x="3134778" y="480540"/>
                </a:cubicBezTo>
                <a:cubicBezTo>
                  <a:pt x="3124076" y="494276"/>
                  <a:pt x="3153178" y="476814"/>
                  <a:pt x="3173314" y="487873"/>
                </a:cubicBezTo>
                <a:cubicBezTo>
                  <a:pt x="3201556" y="479719"/>
                  <a:pt x="3230591" y="489990"/>
                  <a:pt x="3247734" y="491186"/>
                </a:cubicBezTo>
                <a:cubicBezTo>
                  <a:pt x="3264877" y="492382"/>
                  <a:pt x="3251612" y="496143"/>
                  <a:pt x="3276172" y="495050"/>
                </a:cubicBezTo>
                <a:lnTo>
                  <a:pt x="3310856" y="500586"/>
                </a:lnTo>
                <a:cubicBezTo>
                  <a:pt x="3309045" y="496015"/>
                  <a:pt x="3314063" y="497362"/>
                  <a:pt x="3327824" y="498077"/>
                </a:cubicBezTo>
                <a:lnTo>
                  <a:pt x="3364782" y="494003"/>
                </a:lnTo>
                <a:lnTo>
                  <a:pt x="3390144" y="498112"/>
                </a:lnTo>
                <a:cubicBezTo>
                  <a:pt x="3393544" y="497973"/>
                  <a:pt x="3417720" y="493499"/>
                  <a:pt x="3417235" y="489988"/>
                </a:cubicBezTo>
                <a:cubicBezTo>
                  <a:pt x="3443685" y="504716"/>
                  <a:pt x="3446332" y="495464"/>
                  <a:pt x="3473455" y="491710"/>
                </a:cubicBezTo>
                <a:cubicBezTo>
                  <a:pt x="3496710" y="493093"/>
                  <a:pt x="3476665" y="493558"/>
                  <a:pt x="3532861" y="495298"/>
                </a:cubicBezTo>
                <a:cubicBezTo>
                  <a:pt x="3554737" y="511467"/>
                  <a:pt x="3539011" y="483579"/>
                  <a:pt x="3581951" y="506221"/>
                </a:cubicBezTo>
                <a:cubicBezTo>
                  <a:pt x="3584053" y="504456"/>
                  <a:pt x="3610563" y="506075"/>
                  <a:pt x="3624438" y="507850"/>
                </a:cubicBezTo>
                <a:cubicBezTo>
                  <a:pt x="3638313" y="509625"/>
                  <a:pt x="3650849" y="507462"/>
                  <a:pt x="3665204" y="516874"/>
                </a:cubicBezTo>
                <a:cubicBezTo>
                  <a:pt x="3675692" y="519769"/>
                  <a:pt x="3656949" y="515532"/>
                  <a:pt x="3689747" y="520459"/>
                </a:cubicBezTo>
                <a:cubicBezTo>
                  <a:pt x="3722545" y="525386"/>
                  <a:pt x="3829449" y="542068"/>
                  <a:pt x="3861993" y="546434"/>
                </a:cubicBezTo>
                <a:cubicBezTo>
                  <a:pt x="3894537" y="550800"/>
                  <a:pt x="3871648" y="553364"/>
                  <a:pt x="3885009" y="553797"/>
                </a:cubicBezTo>
                <a:cubicBezTo>
                  <a:pt x="3898370" y="554230"/>
                  <a:pt x="3927139" y="547164"/>
                  <a:pt x="3942159" y="549034"/>
                </a:cubicBezTo>
                <a:cubicBezTo>
                  <a:pt x="3961015" y="550940"/>
                  <a:pt x="3963811" y="558241"/>
                  <a:pt x="3975129" y="557872"/>
                </a:cubicBezTo>
                <a:cubicBezTo>
                  <a:pt x="3985593" y="547655"/>
                  <a:pt x="3996704" y="547768"/>
                  <a:pt x="4014830" y="553964"/>
                </a:cubicBezTo>
                <a:cubicBezTo>
                  <a:pt x="4048643" y="556748"/>
                  <a:pt x="4048670" y="546238"/>
                  <a:pt x="4081323" y="547753"/>
                </a:cubicBezTo>
                <a:cubicBezTo>
                  <a:pt x="4095652" y="547174"/>
                  <a:pt x="4103318" y="550468"/>
                  <a:pt x="4127224" y="547194"/>
                </a:cubicBezTo>
                <a:cubicBezTo>
                  <a:pt x="4144245" y="547892"/>
                  <a:pt x="4178444" y="549648"/>
                  <a:pt x="4201489" y="539366"/>
                </a:cubicBezTo>
                <a:cubicBezTo>
                  <a:pt x="4226484" y="538057"/>
                  <a:pt x="4208332" y="537593"/>
                  <a:pt x="4235612" y="540183"/>
                </a:cubicBezTo>
                <a:cubicBezTo>
                  <a:pt x="4268938" y="540701"/>
                  <a:pt x="4282810" y="534470"/>
                  <a:pt x="4302068" y="535952"/>
                </a:cubicBezTo>
                <a:cubicBezTo>
                  <a:pt x="4314608" y="531697"/>
                  <a:pt x="4300406" y="536768"/>
                  <a:pt x="4348604" y="531427"/>
                </a:cubicBezTo>
                <a:cubicBezTo>
                  <a:pt x="4367706" y="540886"/>
                  <a:pt x="4384046" y="527950"/>
                  <a:pt x="4400391" y="529988"/>
                </a:cubicBezTo>
                <a:cubicBezTo>
                  <a:pt x="4426313" y="528954"/>
                  <a:pt x="4490025" y="529067"/>
                  <a:pt x="4513659" y="527603"/>
                </a:cubicBezTo>
                <a:cubicBezTo>
                  <a:pt x="4537293" y="526139"/>
                  <a:pt x="4512137" y="523958"/>
                  <a:pt x="4542198" y="521206"/>
                </a:cubicBezTo>
                <a:cubicBezTo>
                  <a:pt x="4597566" y="533455"/>
                  <a:pt x="4628464" y="511410"/>
                  <a:pt x="4684502" y="508712"/>
                </a:cubicBezTo>
                <a:cubicBezTo>
                  <a:pt x="4718519" y="491640"/>
                  <a:pt x="4742626" y="509374"/>
                  <a:pt x="4779821" y="496309"/>
                </a:cubicBezTo>
                <a:cubicBezTo>
                  <a:pt x="4804992" y="492314"/>
                  <a:pt x="4808648" y="496131"/>
                  <a:pt x="4822825" y="494266"/>
                </a:cubicBezTo>
                <a:cubicBezTo>
                  <a:pt x="4837002" y="492401"/>
                  <a:pt x="4852992" y="487905"/>
                  <a:pt x="4864884" y="485118"/>
                </a:cubicBezTo>
                <a:cubicBezTo>
                  <a:pt x="4871249" y="488756"/>
                  <a:pt x="4920720" y="482346"/>
                  <a:pt x="4919578" y="477542"/>
                </a:cubicBezTo>
                <a:cubicBezTo>
                  <a:pt x="4926928" y="479188"/>
                  <a:pt x="4947247" y="485560"/>
                  <a:pt x="4949541" y="477954"/>
                </a:cubicBezTo>
                <a:cubicBezTo>
                  <a:pt x="4987069" y="477873"/>
                  <a:pt x="5008152" y="476806"/>
                  <a:pt x="5040980" y="486944"/>
                </a:cubicBezTo>
                <a:cubicBezTo>
                  <a:pt x="5064311" y="490721"/>
                  <a:pt x="5048016" y="488694"/>
                  <a:pt x="5062537" y="491091"/>
                </a:cubicBezTo>
                <a:cubicBezTo>
                  <a:pt x="5077058" y="493488"/>
                  <a:pt x="5101248" y="489194"/>
                  <a:pt x="5124930" y="488624"/>
                </a:cubicBezTo>
                <a:cubicBezTo>
                  <a:pt x="5148941" y="488756"/>
                  <a:pt x="5176916" y="492838"/>
                  <a:pt x="5194697" y="494266"/>
                </a:cubicBezTo>
                <a:cubicBezTo>
                  <a:pt x="5212478" y="495694"/>
                  <a:pt x="5216720" y="495351"/>
                  <a:pt x="5231615" y="497193"/>
                </a:cubicBezTo>
                <a:cubicBezTo>
                  <a:pt x="5256471" y="493743"/>
                  <a:pt x="5277358" y="495561"/>
                  <a:pt x="5295973" y="502936"/>
                </a:cubicBezTo>
                <a:cubicBezTo>
                  <a:pt x="5310458" y="504829"/>
                  <a:pt x="5303034" y="509138"/>
                  <a:pt x="5313760" y="510935"/>
                </a:cubicBezTo>
                <a:cubicBezTo>
                  <a:pt x="5324486" y="512732"/>
                  <a:pt x="5331325" y="504608"/>
                  <a:pt x="5360330" y="506574"/>
                </a:cubicBezTo>
                <a:cubicBezTo>
                  <a:pt x="5370649" y="506971"/>
                  <a:pt x="5370304" y="514592"/>
                  <a:pt x="5392341" y="515697"/>
                </a:cubicBezTo>
                <a:cubicBezTo>
                  <a:pt x="5414378" y="516802"/>
                  <a:pt x="5502983" y="521559"/>
                  <a:pt x="5535415" y="522731"/>
                </a:cubicBezTo>
                <a:cubicBezTo>
                  <a:pt x="5567847" y="523903"/>
                  <a:pt x="5554717" y="520685"/>
                  <a:pt x="5570264" y="520350"/>
                </a:cubicBezTo>
                <a:cubicBezTo>
                  <a:pt x="5585811" y="520015"/>
                  <a:pt x="5604204" y="511612"/>
                  <a:pt x="5628698" y="520719"/>
                </a:cubicBezTo>
                <a:cubicBezTo>
                  <a:pt x="5647020" y="515874"/>
                  <a:pt x="5647491" y="526993"/>
                  <a:pt x="5667807" y="529861"/>
                </a:cubicBezTo>
                <a:cubicBezTo>
                  <a:pt x="5679016" y="533919"/>
                  <a:pt x="5693046" y="532742"/>
                  <a:pt x="5702300" y="535541"/>
                </a:cubicBezTo>
                <a:cubicBezTo>
                  <a:pt x="5711554" y="538340"/>
                  <a:pt x="5718870" y="538844"/>
                  <a:pt x="5725716" y="541891"/>
                </a:cubicBezTo>
                <a:cubicBezTo>
                  <a:pt x="5732562" y="544938"/>
                  <a:pt x="5734643" y="551045"/>
                  <a:pt x="5743374" y="553823"/>
                </a:cubicBezTo>
                <a:cubicBezTo>
                  <a:pt x="5752105" y="556601"/>
                  <a:pt x="5765759" y="561491"/>
                  <a:pt x="5775722" y="563322"/>
                </a:cubicBezTo>
                <a:cubicBezTo>
                  <a:pt x="5785685" y="565153"/>
                  <a:pt x="5784173" y="562319"/>
                  <a:pt x="5803154" y="564811"/>
                </a:cubicBezTo>
                <a:cubicBezTo>
                  <a:pt x="5834093" y="570132"/>
                  <a:pt x="5861956" y="573987"/>
                  <a:pt x="5896753" y="573511"/>
                </a:cubicBezTo>
                <a:cubicBezTo>
                  <a:pt x="5903276" y="583218"/>
                  <a:pt x="5913663" y="578812"/>
                  <a:pt x="5927554" y="573675"/>
                </a:cubicBezTo>
                <a:cubicBezTo>
                  <a:pt x="5953522" y="580755"/>
                  <a:pt x="5997380" y="586240"/>
                  <a:pt x="6041802" y="602069"/>
                </a:cubicBezTo>
                <a:cubicBezTo>
                  <a:pt x="6060710" y="611771"/>
                  <a:pt x="6064884" y="613437"/>
                  <a:pt x="6078434" y="616108"/>
                </a:cubicBezTo>
                <a:lnTo>
                  <a:pt x="6096000" y="619448"/>
                </a:lnTo>
                <a:lnTo>
                  <a:pt x="6096000" y="5455552"/>
                </a:lnTo>
                <a:lnTo>
                  <a:pt x="6069997" y="5451207"/>
                </a:lnTo>
                <a:cubicBezTo>
                  <a:pt x="6053823" y="5455294"/>
                  <a:pt x="6044686" y="5455132"/>
                  <a:pt x="6037984" y="5444964"/>
                </a:cubicBezTo>
                <a:cubicBezTo>
                  <a:pt x="5998377" y="5442843"/>
                  <a:pt x="5957550" y="5417208"/>
                  <a:pt x="5932185" y="5429303"/>
                </a:cubicBezTo>
                <a:cubicBezTo>
                  <a:pt x="5933795" y="5407890"/>
                  <a:pt x="5919598" y="5415926"/>
                  <a:pt x="5891978" y="5410773"/>
                </a:cubicBezTo>
                <a:cubicBezTo>
                  <a:pt x="5872223" y="5404775"/>
                  <a:pt x="5829555" y="5392164"/>
                  <a:pt x="5813654" y="5386399"/>
                </a:cubicBezTo>
                <a:cubicBezTo>
                  <a:pt x="5797753" y="5380634"/>
                  <a:pt x="5785570" y="5384842"/>
                  <a:pt x="5769613" y="5379294"/>
                </a:cubicBezTo>
                <a:cubicBezTo>
                  <a:pt x="5776777" y="5360980"/>
                  <a:pt x="5681621" y="5373475"/>
                  <a:pt x="5717914" y="5360029"/>
                </a:cubicBezTo>
                <a:cubicBezTo>
                  <a:pt x="5690732" y="5349118"/>
                  <a:pt x="5700727" y="5354575"/>
                  <a:pt x="5686355" y="5359511"/>
                </a:cubicBezTo>
                <a:cubicBezTo>
                  <a:pt x="5652173" y="5354756"/>
                  <a:pt x="5649150" y="5353330"/>
                  <a:pt x="5609707" y="5357833"/>
                </a:cubicBezTo>
                <a:cubicBezTo>
                  <a:pt x="5592195" y="5357127"/>
                  <a:pt x="5585993" y="5354659"/>
                  <a:pt x="5570413" y="5353209"/>
                </a:cubicBezTo>
                <a:cubicBezTo>
                  <a:pt x="5554833" y="5351759"/>
                  <a:pt x="5546238" y="5352814"/>
                  <a:pt x="5516227" y="5349136"/>
                </a:cubicBezTo>
                <a:cubicBezTo>
                  <a:pt x="5492490" y="5344525"/>
                  <a:pt x="5475257" y="5345814"/>
                  <a:pt x="5456088" y="5343158"/>
                </a:cubicBezTo>
                <a:cubicBezTo>
                  <a:pt x="5436918" y="5340503"/>
                  <a:pt x="5425237" y="5336331"/>
                  <a:pt x="5401214" y="5333202"/>
                </a:cubicBezTo>
                <a:cubicBezTo>
                  <a:pt x="5380590" y="5324458"/>
                  <a:pt x="5302803" y="5345416"/>
                  <a:pt x="5287223" y="5319212"/>
                </a:cubicBezTo>
                <a:cubicBezTo>
                  <a:pt x="5230819" y="5324494"/>
                  <a:pt x="5214860" y="5313910"/>
                  <a:pt x="5168498" y="5309267"/>
                </a:cubicBezTo>
                <a:cubicBezTo>
                  <a:pt x="5123665" y="5304413"/>
                  <a:pt x="5118021" y="5307363"/>
                  <a:pt x="5071189" y="5294765"/>
                </a:cubicBezTo>
                <a:cubicBezTo>
                  <a:pt x="5034607" y="5282205"/>
                  <a:pt x="5014978" y="5278240"/>
                  <a:pt x="4972297" y="5275521"/>
                </a:cubicBezTo>
                <a:cubicBezTo>
                  <a:pt x="4969126" y="5282935"/>
                  <a:pt x="4918210" y="5268072"/>
                  <a:pt x="4909975" y="5265882"/>
                </a:cubicBezTo>
                <a:cubicBezTo>
                  <a:pt x="4910918" y="5270758"/>
                  <a:pt x="4884027" y="5272900"/>
                  <a:pt x="4877057" y="5268795"/>
                </a:cubicBezTo>
                <a:cubicBezTo>
                  <a:pt x="4815399" y="5271659"/>
                  <a:pt x="4796579" y="5290311"/>
                  <a:pt x="4750368" y="5280515"/>
                </a:cubicBezTo>
                <a:cubicBezTo>
                  <a:pt x="4714297" y="5280446"/>
                  <a:pt x="4716019" y="5289985"/>
                  <a:pt x="4664197" y="5289876"/>
                </a:cubicBezTo>
                <a:cubicBezTo>
                  <a:pt x="4642396" y="5294034"/>
                  <a:pt x="4648926" y="5285802"/>
                  <a:pt x="4621801" y="5286109"/>
                </a:cubicBezTo>
                <a:cubicBezTo>
                  <a:pt x="4587181" y="5303707"/>
                  <a:pt x="4550367" y="5292240"/>
                  <a:pt x="4501450" y="5291718"/>
                </a:cubicBezTo>
                <a:cubicBezTo>
                  <a:pt x="4441618" y="5290413"/>
                  <a:pt x="4391602" y="5297669"/>
                  <a:pt x="4339538" y="5289896"/>
                </a:cubicBezTo>
                <a:cubicBezTo>
                  <a:pt x="4320399" y="5296143"/>
                  <a:pt x="4294824" y="5304547"/>
                  <a:pt x="4273798" y="5293687"/>
                </a:cubicBezTo>
                <a:cubicBezTo>
                  <a:pt x="4218595" y="5295417"/>
                  <a:pt x="4225039" y="5300366"/>
                  <a:pt x="4204001" y="5294046"/>
                </a:cubicBezTo>
                <a:cubicBezTo>
                  <a:pt x="4162118" y="5296469"/>
                  <a:pt x="4168874" y="5290927"/>
                  <a:pt x="4131013" y="5287923"/>
                </a:cubicBezTo>
                <a:cubicBezTo>
                  <a:pt x="4100184" y="5283304"/>
                  <a:pt x="4115521" y="5283729"/>
                  <a:pt x="4087000" y="5283169"/>
                </a:cubicBezTo>
                <a:cubicBezTo>
                  <a:pt x="4060034" y="5291706"/>
                  <a:pt x="4041568" y="5281154"/>
                  <a:pt x="4034328" y="5278941"/>
                </a:cubicBezTo>
                <a:cubicBezTo>
                  <a:pt x="4008845" y="5280382"/>
                  <a:pt x="3971113" y="5268624"/>
                  <a:pt x="3975385" y="5283804"/>
                </a:cubicBezTo>
                <a:cubicBezTo>
                  <a:pt x="3939593" y="5263231"/>
                  <a:pt x="3940927" y="5284115"/>
                  <a:pt x="3902682" y="5278816"/>
                </a:cubicBezTo>
                <a:cubicBezTo>
                  <a:pt x="3882526" y="5271283"/>
                  <a:pt x="3856417" y="5267233"/>
                  <a:pt x="3843763" y="5276642"/>
                </a:cubicBezTo>
                <a:cubicBezTo>
                  <a:pt x="3766863" y="5264696"/>
                  <a:pt x="3813381" y="5261088"/>
                  <a:pt x="3734981" y="5248544"/>
                </a:cubicBezTo>
                <a:cubicBezTo>
                  <a:pt x="3694311" y="5242227"/>
                  <a:pt x="3633976" y="5239795"/>
                  <a:pt x="3602355" y="5230777"/>
                </a:cubicBezTo>
                <a:cubicBezTo>
                  <a:pt x="3570735" y="5221759"/>
                  <a:pt x="3562983" y="5225833"/>
                  <a:pt x="3538517" y="5219315"/>
                </a:cubicBezTo>
                <a:cubicBezTo>
                  <a:pt x="3514052" y="5212798"/>
                  <a:pt x="3482747" y="5212305"/>
                  <a:pt x="3463058" y="5208965"/>
                </a:cubicBezTo>
                <a:cubicBezTo>
                  <a:pt x="3443369" y="5205624"/>
                  <a:pt x="3422900" y="5197673"/>
                  <a:pt x="3420380" y="5199276"/>
                </a:cubicBezTo>
                <a:cubicBezTo>
                  <a:pt x="3380714" y="5190779"/>
                  <a:pt x="3368868" y="5201274"/>
                  <a:pt x="3345184" y="5183516"/>
                </a:cubicBezTo>
                <a:cubicBezTo>
                  <a:pt x="3324916" y="5181274"/>
                  <a:pt x="3320333" y="5179327"/>
                  <a:pt x="3298771" y="5178904"/>
                </a:cubicBezTo>
                <a:cubicBezTo>
                  <a:pt x="3277209" y="5178481"/>
                  <a:pt x="3245843" y="5181014"/>
                  <a:pt x="3215809" y="5180977"/>
                </a:cubicBezTo>
                <a:cubicBezTo>
                  <a:pt x="3184688" y="5182696"/>
                  <a:pt x="3183910" y="5199151"/>
                  <a:pt x="3154917" y="5182487"/>
                </a:cubicBezTo>
                <a:cubicBezTo>
                  <a:pt x="3155210" y="5186026"/>
                  <a:pt x="3140142" y="5187176"/>
                  <a:pt x="3136265" y="5187060"/>
                </a:cubicBezTo>
                <a:lnTo>
                  <a:pt x="3105563" y="5188768"/>
                </a:lnTo>
                <a:lnTo>
                  <a:pt x="3102974" y="5183180"/>
                </a:lnTo>
                <a:cubicBezTo>
                  <a:pt x="3091506" y="5180875"/>
                  <a:pt x="3071814" y="5186387"/>
                  <a:pt x="3060354" y="5187376"/>
                </a:cubicBezTo>
                <a:lnTo>
                  <a:pt x="3034213" y="5189113"/>
                </a:lnTo>
                <a:lnTo>
                  <a:pt x="3024272" y="5188328"/>
                </a:lnTo>
                <a:lnTo>
                  <a:pt x="3020033" y="5188388"/>
                </a:lnTo>
                <a:lnTo>
                  <a:pt x="3009083" y="5184215"/>
                </a:lnTo>
                <a:cubicBezTo>
                  <a:pt x="2998901" y="5183170"/>
                  <a:pt x="2991286" y="5176456"/>
                  <a:pt x="2985198" y="5175435"/>
                </a:cubicBezTo>
                <a:cubicBezTo>
                  <a:pt x="2979110" y="5174414"/>
                  <a:pt x="2977314" y="5182166"/>
                  <a:pt x="2972552" y="5178092"/>
                </a:cubicBezTo>
                <a:cubicBezTo>
                  <a:pt x="2978585" y="5175121"/>
                  <a:pt x="2969122" y="5172700"/>
                  <a:pt x="2964948" y="5170542"/>
                </a:cubicBezTo>
                <a:lnTo>
                  <a:pt x="2927081" y="5167883"/>
                </a:lnTo>
                <a:cubicBezTo>
                  <a:pt x="2881315" y="5170765"/>
                  <a:pt x="2897505" y="5157632"/>
                  <a:pt x="2883507" y="5165948"/>
                </a:cubicBezTo>
                <a:cubicBezTo>
                  <a:pt x="2848802" y="5172562"/>
                  <a:pt x="2841183" y="5172540"/>
                  <a:pt x="2828808" y="5171024"/>
                </a:cubicBezTo>
                <a:cubicBezTo>
                  <a:pt x="2789723" y="5176358"/>
                  <a:pt x="2783598" y="5178552"/>
                  <a:pt x="2733350" y="5182954"/>
                </a:cubicBezTo>
                <a:cubicBezTo>
                  <a:pt x="2705294" y="5195484"/>
                  <a:pt x="2697276" y="5196299"/>
                  <a:pt x="2676026" y="5201528"/>
                </a:cubicBezTo>
                <a:cubicBezTo>
                  <a:pt x="2649850" y="5209688"/>
                  <a:pt x="2656777" y="5215631"/>
                  <a:pt x="2624966" y="5219503"/>
                </a:cubicBezTo>
                <a:cubicBezTo>
                  <a:pt x="2608822" y="5223802"/>
                  <a:pt x="2596717" y="5233960"/>
                  <a:pt x="2586657" y="5237693"/>
                </a:cubicBezTo>
                <a:cubicBezTo>
                  <a:pt x="2576598" y="5241426"/>
                  <a:pt x="2572560" y="5240215"/>
                  <a:pt x="2555604" y="5242950"/>
                </a:cubicBezTo>
                <a:cubicBezTo>
                  <a:pt x="2544327" y="5242024"/>
                  <a:pt x="2507818" y="5241999"/>
                  <a:pt x="2501014" y="5243732"/>
                </a:cubicBezTo>
                <a:cubicBezTo>
                  <a:pt x="2481627" y="5253849"/>
                  <a:pt x="2464234" y="5242512"/>
                  <a:pt x="2430333" y="5242347"/>
                </a:cubicBezTo>
                <a:lnTo>
                  <a:pt x="2390297" y="5243718"/>
                </a:lnTo>
                <a:cubicBezTo>
                  <a:pt x="2383025" y="5238323"/>
                  <a:pt x="2325738" y="5236407"/>
                  <a:pt x="2321676" y="5229096"/>
                </a:cubicBezTo>
                <a:cubicBezTo>
                  <a:pt x="2300682" y="5221752"/>
                  <a:pt x="2300605" y="5203239"/>
                  <a:pt x="2268081" y="5196194"/>
                </a:cubicBezTo>
                <a:cubicBezTo>
                  <a:pt x="2250549" y="5189151"/>
                  <a:pt x="2260291" y="5206888"/>
                  <a:pt x="2216485" y="5186836"/>
                </a:cubicBezTo>
                <a:cubicBezTo>
                  <a:pt x="2176812" y="5155811"/>
                  <a:pt x="2009284" y="5133290"/>
                  <a:pt x="2001494" y="5079343"/>
                </a:cubicBezTo>
                <a:cubicBezTo>
                  <a:pt x="1930452" y="5061834"/>
                  <a:pt x="1990088" y="5062662"/>
                  <a:pt x="1894629" y="5047832"/>
                </a:cubicBezTo>
                <a:cubicBezTo>
                  <a:pt x="1809963" y="5035276"/>
                  <a:pt x="1557661" y="5013588"/>
                  <a:pt x="1500237" y="4994679"/>
                </a:cubicBezTo>
                <a:cubicBezTo>
                  <a:pt x="1422590" y="4985100"/>
                  <a:pt x="1462550" y="4984560"/>
                  <a:pt x="1428745" y="4990358"/>
                </a:cubicBezTo>
                <a:cubicBezTo>
                  <a:pt x="1371818" y="4998904"/>
                  <a:pt x="1368586" y="4981591"/>
                  <a:pt x="1331117" y="4982813"/>
                </a:cubicBezTo>
                <a:cubicBezTo>
                  <a:pt x="1275392" y="4969813"/>
                  <a:pt x="1167811" y="4963517"/>
                  <a:pt x="1094400" y="4949677"/>
                </a:cubicBezTo>
                <a:cubicBezTo>
                  <a:pt x="1032555" y="4940283"/>
                  <a:pt x="1020613" y="4926459"/>
                  <a:pt x="960420" y="4921601"/>
                </a:cubicBezTo>
                <a:cubicBezTo>
                  <a:pt x="926461" y="4913284"/>
                  <a:pt x="907935" y="4932317"/>
                  <a:pt x="890651" y="4899776"/>
                </a:cubicBezTo>
                <a:cubicBezTo>
                  <a:pt x="868932" y="4886871"/>
                  <a:pt x="828943" y="4886321"/>
                  <a:pt x="792786" y="4879490"/>
                </a:cubicBezTo>
                <a:cubicBezTo>
                  <a:pt x="774601" y="4877972"/>
                  <a:pt x="755410" y="4883422"/>
                  <a:pt x="715957" y="4873155"/>
                </a:cubicBezTo>
                <a:cubicBezTo>
                  <a:pt x="685950" y="4865367"/>
                  <a:pt x="651097" y="4849744"/>
                  <a:pt x="647625" y="4870967"/>
                </a:cubicBezTo>
                <a:cubicBezTo>
                  <a:pt x="617175" y="4843306"/>
                  <a:pt x="628363" y="4862320"/>
                  <a:pt x="588833" y="4861867"/>
                </a:cubicBezTo>
                <a:cubicBezTo>
                  <a:pt x="485840" y="4832827"/>
                  <a:pt x="444489" y="4851587"/>
                  <a:pt x="366769" y="4836563"/>
                </a:cubicBezTo>
                <a:cubicBezTo>
                  <a:pt x="347086" y="4818158"/>
                  <a:pt x="343282" y="4863016"/>
                  <a:pt x="293285" y="4819988"/>
                </a:cubicBezTo>
                <a:cubicBezTo>
                  <a:pt x="289569" y="4822136"/>
                  <a:pt x="267030" y="4799681"/>
                  <a:pt x="251789" y="4793960"/>
                </a:cubicBezTo>
                <a:cubicBezTo>
                  <a:pt x="236548" y="4788239"/>
                  <a:pt x="215411" y="4786648"/>
                  <a:pt x="201835" y="4785664"/>
                </a:cubicBezTo>
                <a:cubicBezTo>
                  <a:pt x="188258" y="4784679"/>
                  <a:pt x="186209" y="4788050"/>
                  <a:pt x="170329" y="4788050"/>
                </a:cubicBezTo>
                <a:cubicBezTo>
                  <a:pt x="154448" y="4788050"/>
                  <a:pt x="132774" y="4775085"/>
                  <a:pt x="103478" y="4797957"/>
                </a:cubicBezTo>
                <a:cubicBezTo>
                  <a:pt x="89551" y="4796239"/>
                  <a:pt x="97852" y="4783571"/>
                  <a:pt x="86767" y="4777747"/>
                </a:cubicBezTo>
                <a:cubicBezTo>
                  <a:pt x="81225" y="4774835"/>
                  <a:pt x="72809" y="4772046"/>
                  <a:pt x="63762" y="4769537"/>
                </a:cubicBezTo>
                <a:lnTo>
                  <a:pt x="37001" y="4763022"/>
                </a:lnTo>
                <a:lnTo>
                  <a:pt x="37482" y="4761597"/>
                </a:lnTo>
                <a:cubicBezTo>
                  <a:pt x="35277" y="4760236"/>
                  <a:pt x="31697" y="4759001"/>
                  <a:pt x="30394" y="4758901"/>
                </a:cubicBezTo>
                <a:cubicBezTo>
                  <a:pt x="29091" y="4758801"/>
                  <a:pt x="30066" y="4759837"/>
                  <a:pt x="36971" y="4763015"/>
                </a:cubicBezTo>
                <a:lnTo>
                  <a:pt x="37001" y="4763022"/>
                </a:lnTo>
                <a:lnTo>
                  <a:pt x="36315" y="4765055"/>
                </a:lnTo>
                <a:cubicBezTo>
                  <a:pt x="32115" y="4765663"/>
                  <a:pt x="22886" y="4765389"/>
                  <a:pt x="4975" y="4763227"/>
                </a:cubicBezTo>
                <a:lnTo>
                  <a:pt x="0" y="4762420"/>
                </a:lnTo>
                <a:close/>
              </a:path>
            </a:pathLst>
          </a:custGeom>
        </p:spPr>
      </p:pic>
    </p:spTree>
    <p:extLst>
      <p:ext uri="{BB962C8B-B14F-4D97-AF65-F5344CB8AC3E}">
        <p14:creationId xmlns:p14="http://schemas.microsoft.com/office/powerpoint/2010/main" val="10985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91CDC8-FF44-1B44-0A25-5BD32D05DAD0}"/>
              </a:ext>
            </a:extLst>
          </p:cNvPr>
          <p:cNvSpPr>
            <a:spLocks noGrp="1"/>
          </p:cNvSpPr>
          <p:nvPr>
            <p:ph type="title"/>
          </p:nvPr>
        </p:nvSpPr>
        <p:spPr/>
        <p:txBody>
          <a:bodyPr/>
          <a:lstStyle/>
          <a:p>
            <a:r>
              <a:rPr lang="en-US" dirty="0"/>
              <a:t>Deaf, Dumb &amp; Blind</a:t>
            </a:r>
          </a:p>
        </p:txBody>
      </p:sp>
      <p:sp>
        <p:nvSpPr>
          <p:cNvPr id="3" name="Content Placeholder 2">
            <a:extLst>
              <a:ext uri="{FF2B5EF4-FFF2-40B4-BE49-F238E27FC236}">
                <a16:creationId xmlns:a16="http://schemas.microsoft.com/office/drawing/2014/main" id="{90DA8F7F-BADA-7AC1-EB46-0511D7CD5BCD}"/>
              </a:ext>
            </a:extLst>
          </p:cNvPr>
          <p:cNvSpPr>
            <a:spLocks noGrp="1"/>
          </p:cNvSpPr>
          <p:nvPr>
            <p:ph idx="1"/>
          </p:nvPr>
        </p:nvSpPr>
        <p:spPr/>
        <p:txBody>
          <a:bodyPr vert="horz" lIns="91440" tIns="45720" rIns="91440" bIns="45720" rtlCol="0" anchor="t">
            <a:normAutofit/>
          </a:bodyPr>
          <a:lstStyle/>
          <a:p>
            <a:pPr marL="0" indent="0">
              <a:buNone/>
            </a:pPr>
            <a:r>
              <a:rPr lang="en-US" sz="1600" b="1" dirty="0"/>
              <a:t>Psalms 115:2-8</a:t>
            </a:r>
            <a:endParaRPr lang="en-US" sz="1600" dirty="0"/>
          </a:p>
          <a:p>
            <a:pPr marL="0" indent="0">
              <a:buNone/>
            </a:pPr>
            <a:r>
              <a:rPr lang="en-US" sz="1600" dirty="0"/>
              <a:t>(2)  Wherefore should the heathen say, Where is now their God?</a:t>
            </a:r>
          </a:p>
          <a:p>
            <a:pPr marL="0" indent="0">
              <a:buNone/>
            </a:pPr>
            <a:r>
              <a:rPr lang="en-US" sz="1600" dirty="0"/>
              <a:t>(3)  But our God is in the heavens: he hath done whatsoever he hath pleased.</a:t>
            </a:r>
          </a:p>
          <a:p>
            <a:pPr marL="0" indent="0">
              <a:buNone/>
            </a:pPr>
            <a:r>
              <a:rPr lang="en-US" sz="1600" dirty="0"/>
              <a:t>(4)  Their idols are silver and gold, the work of men's hands.</a:t>
            </a:r>
          </a:p>
          <a:p>
            <a:pPr marL="0" indent="0">
              <a:buNone/>
            </a:pPr>
            <a:r>
              <a:rPr lang="en-US" sz="1600" dirty="0"/>
              <a:t>(5)  They have mouths, but they speak not: eyes have they, but they see not:</a:t>
            </a:r>
          </a:p>
          <a:p>
            <a:pPr marL="0" indent="0">
              <a:buNone/>
            </a:pPr>
            <a:r>
              <a:rPr lang="en-US" sz="1600" dirty="0"/>
              <a:t>(6)  They have ears, but they hear not: noses have they, but they smell not:</a:t>
            </a:r>
          </a:p>
          <a:p>
            <a:pPr marL="0" indent="0">
              <a:buNone/>
            </a:pPr>
            <a:r>
              <a:rPr lang="en-US" sz="1600" dirty="0"/>
              <a:t>(7)  They have hands, but they handle not: feet have they, but they walk not: neither speak they through their throat.</a:t>
            </a:r>
          </a:p>
          <a:p>
            <a:pPr marL="0" indent="0">
              <a:buNone/>
            </a:pPr>
            <a:r>
              <a:rPr lang="en-US" sz="1600" dirty="0"/>
              <a:t>(8)  They that make them are like unto them; so is every one that </a:t>
            </a:r>
            <a:r>
              <a:rPr lang="en-US" sz="1600" err="1"/>
              <a:t>trusteth</a:t>
            </a:r>
            <a:r>
              <a:rPr lang="en-US" sz="1600" dirty="0"/>
              <a:t> in them.</a:t>
            </a:r>
          </a:p>
          <a:p>
            <a:pPr marL="0" indent="0">
              <a:buNone/>
            </a:pPr>
            <a:r>
              <a:rPr lang="en-US" sz="1600" b="1" dirty="0"/>
              <a:t>Habakkuk 2:18-19</a:t>
            </a:r>
            <a:endParaRPr lang="en-US" sz="1600" dirty="0"/>
          </a:p>
          <a:p>
            <a:pPr marL="0" indent="0">
              <a:buNone/>
            </a:pPr>
            <a:r>
              <a:rPr lang="en-US" sz="1600" dirty="0"/>
              <a:t>(18)  What </a:t>
            </a:r>
            <a:r>
              <a:rPr lang="en-US" sz="1600" err="1"/>
              <a:t>profiteth</a:t>
            </a:r>
            <a:r>
              <a:rPr lang="en-US" sz="1600" dirty="0"/>
              <a:t> the graven image that the maker thereof hath graven it; the molten image, and a teacher of lies, that the maker of his work </a:t>
            </a:r>
            <a:r>
              <a:rPr lang="en-US" sz="1600" err="1"/>
              <a:t>trusteth</a:t>
            </a:r>
            <a:r>
              <a:rPr lang="en-US" sz="1600" dirty="0"/>
              <a:t> therein, to make dumb idols?</a:t>
            </a:r>
          </a:p>
          <a:p>
            <a:pPr marL="0" indent="0">
              <a:buNone/>
            </a:pPr>
            <a:r>
              <a:rPr lang="en-US" sz="1600" dirty="0"/>
              <a:t>(19)  Woe unto him that saith to the wood, Awake; to the dumb stone, Arise, it shall teach! Behold, it is laid over with gold and silver, and there is no breath at all in the midst of it.</a:t>
            </a:r>
          </a:p>
        </p:txBody>
      </p:sp>
      <p:pic>
        <p:nvPicPr>
          <p:cNvPr id="4" name="Picture 3" descr="Stream Cazzette - Blind Heart (Broiler ...">
            <a:extLst>
              <a:ext uri="{FF2B5EF4-FFF2-40B4-BE49-F238E27FC236}">
                <a16:creationId xmlns:a16="http://schemas.microsoft.com/office/drawing/2014/main" id="{DA42DF41-9422-6A06-923F-92C6445247FC}"/>
              </a:ext>
            </a:extLst>
          </p:cNvPr>
          <p:cNvPicPr>
            <a:picLocks noChangeAspect="1"/>
          </p:cNvPicPr>
          <p:nvPr/>
        </p:nvPicPr>
        <p:blipFill>
          <a:blip r:embed="rId2"/>
          <a:stretch>
            <a:fillRect/>
          </a:stretch>
        </p:blipFill>
        <p:spPr>
          <a:xfrm>
            <a:off x="7898266" y="321809"/>
            <a:ext cx="3013982" cy="3013982"/>
          </a:xfrm>
          <a:prstGeom prst="rect">
            <a:avLst/>
          </a:prstGeom>
        </p:spPr>
      </p:pic>
    </p:spTree>
    <p:extLst>
      <p:ext uri="{BB962C8B-B14F-4D97-AF65-F5344CB8AC3E}">
        <p14:creationId xmlns:p14="http://schemas.microsoft.com/office/powerpoint/2010/main" val="36373095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21AC6A30-4F22-4C0F-B278-19C5B8A80C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ea typeface="+mn-lt"/>
                <a:cs typeface="+mn-lt"/>
              </a:rPr>
              <a:t>Colossians 3:5</a:t>
            </a:r>
            <a:endParaRPr lang="en-US" dirty="0"/>
          </a:p>
          <a:p>
            <a:pPr algn="ctr"/>
            <a:r>
              <a:rPr lang="en-US" dirty="0">
                <a:ea typeface="+mn-lt"/>
                <a:cs typeface="+mn-lt"/>
              </a:rPr>
              <a:t>(5)  Mortify therefore your members which are upon the earth; fornication, uncleanness, inordinate affection, evil concupiscence, and covetousness, which is idolatry:</a:t>
            </a:r>
            <a:endParaRPr lang="en-US" dirty="0"/>
          </a:p>
          <a:p>
            <a:pPr algn="ctr"/>
            <a:endParaRPr lang="en-US" dirty="0"/>
          </a:p>
        </p:txBody>
      </p:sp>
      <p:sp>
        <p:nvSpPr>
          <p:cNvPr id="24" name="Rectangle 23">
            <a:extLst>
              <a:ext uri="{FF2B5EF4-FFF2-40B4-BE49-F238E27FC236}">
                <a16:creationId xmlns:a16="http://schemas.microsoft.com/office/drawing/2014/main" id="{BB4335AD-65B1-44E4-90AF-264024FE4B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12191999" cy="6858000"/>
          </a:xfrm>
          <a:prstGeom prst="rect">
            <a:avLst/>
          </a:pr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078CB7E-2CE0-E6FB-B3A9-D32AF273D6E1}"/>
              </a:ext>
            </a:extLst>
          </p:cNvPr>
          <p:cNvSpPr>
            <a:spLocks noGrp="1"/>
          </p:cNvSpPr>
          <p:nvPr>
            <p:ph type="title"/>
          </p:nvPr>
        </p:nvSpPr>
        <p:spPr>
          <a:xfrm>
            <a:off x="3970366" y="609600"/>
            <a:ext cx="4267200" cy="1351472"/>
          </a:xfrm>
        </p:spPr>
        <p:txBody>
          <a:bodyPr vert="horz" lIns="91440" tIns="45720" rIns="91440" bIns="45720" rtlCol="0">
            <a:normAutofit/>
          </a:bodyPr>
          <a:lstStyle/>
          <a:p>
            <a:pPr algn="ctr"/>
            <a:r>
              <a:rPr lang="en-US" dirty="0">
                <a:solidFill>
                  <a:schemeClr val="tx1">
                    <a:lumMod val="85000"/>
                    <a:lumOff val="15000"/>
                  </a:schemeClr>
                </a:solidFill>
              </a:rPr>
              <a:t>Does this look like Idolatry?</a:t>
            </a:r>
          </a:p>
        </p:txBody>
      </p:sp>
      <p:pic>
        <p:nvPicPr>
          <p:cNvPr id="5" name="Picture 4" descr="30 Valentines House Decorations Ideas">
            <a:extLst>
              <a:ext uri="{FF2B5EF4-FFF2-40B4-BE49-F238E27FC236}">
                <a16:creationId xmlns:a16="http://schemas.microsoft.com/office/drawing/2014/main" id="{17BC5CA3-771C-1E5D-B70C-31E3871062E4}"/>
              </a:ext>
            </a:extLst>
          </p:cNvPr>
          <p:cNvPicPr>
            <a:picLocks noChangeAspect="1"/>
          </p:cNvPicPr>
          <p:nvPr/>
        </p:nvPicPr>
        <p:blipFill>
          <a:blip r:embed="rId2"/>
          <a:srcRect l="15611" r="12445" b="1"/>
          <a:stretch/>
        </p:blipFill>
        <p:spPr>
          <a:xfrm>
            <a:off x="3" y="1"/>
            <a:ext cx="3695699" cy="6858001"/>
          </a:xfrm>
          <a:custGeom>
            <a:avLst/>
            <a:gdLst/>
            <a:ahLst/>
            <a:cxnLst/>
            <a:rect l="l" t="t" r="r" b="b"/>
            <a:pathLst>
              <a:path w="3695699" h="6858001">
                <a:moveTo>
                  <a:pt x="0" y="0"/>
                </a:moveTo>
                <a:lnTo>
                  <a:pt x="3435129" y="0"/>
                </a:lnTo>
                <a:lnTo>
                  <a:pt x="3430599" y="17349"/>
                </a:lnTo>
                <a:cubicBezTo>
                  <a:pt x="3437542" y="19835"/>
                  <a:pt x="3423757" y="30822"/>
                  <a:pt x="3427683" y="38871"/>
                </a:cubicBezTo>
                <a:cubicBezTo>
                  <a:pt x="3431230" y="44698"/>
                  <a:pt x="3427877" y="49388"/>
                  <a:pt x="3427096" y="55116"/>
                </a:cubicBezTo>
                <a:cubicBezTo>
                  <a:pt x="3429620" y="62945"/>
                  <a:pt x="3421946" y="87211"/>
                  <a:pt x="3417356" y="93331"/>
                </a:cubicBezTo>
                <a:cubicBezTo>
                  <a:pt x="3401974" y="107607"/>
                  <a:pt x="3409629" y="143436"/>
                  <a:pt x="3397765" y="155370"/>
                </a:cubicBezTo>
                <a:cubicBezTo>
                  <a:pt x="3395800" y="159886"/>
                  <a:pt x="3394789" y="164378"/>
                  <a:pt x="3394373" y="168831"/>
                </a:cubicBezTo>
                <a:lnTo>
                  <a:pt x="3394553" y="181402"/>
                </a:lnTo>
                <a:lnTo>
                  <a:pt x="3397293" y="185192"/>
                </a:lnTo>
                <a:lnTo>
                  <a:pt x="3395923" y="192756"/>
                </a:lnTo>
                <a:cubicBezTo>
                  <a:pt x="3396018" y="193497"/>
                  <a:pt x="3396112" y="194237"/>
                  <a:pt x="3396207" y="194978"/>
                </a:cubicBezTo>
                <a:cubicBezTo>
                  <a:pt x="3396531" y="199154"/>
                  <a:pt x="3396856" y="203330"/>
                  <a:pt x="3397180" y="207506"/>
                </a:cubicBezTo>
                <a:cubicBezTo>
                  <a:pt x="3382438" y="200939"/>
                  <a:pt x="3394549" y="241317"/>
                  <a:pt x="3383191" y="229051"/>
                </a:cubicBezTo>
                <a:cubicBezTo>
                  <a:pt x="3382519" y="234401"/>
                  <a:pt x="3381383" y="237332"/>
                  <a:pt x="3380194" y="239137"/>
                </a:cubicBezTo>
                <a:lnTo>
                  <a:pt x="3349267" y="310262"/>
                </a:lnTo>
                <a:lnTo>
                  <a:pt x="3344455" y="381704"/>
                </a:lnTo>
                <a:cubicBezTo>
                  <a:pt x="3343420" y="464598"/>
                  <a:pt x="3338482" y="511985"/>
                  <a:pt x="3327551" y="571873"/>
                </a:cubicBezTo>
                <a:cubicBezTo>
                  <a:pt x="3316620" y="631761"/>
                  <a:pt x="3309762" y="702429"/>
                  <a:pt x="3278869" y="741030"/>
                </a:cubicBezTo>
                <a:lnTo>
                  <a:pt x="3239259" y="957888"/>
                </a:lnTo>
                <a:cubicBezTo>
                  <a:pt x="3267597" y="1021376"/>
                  <a:pt x="3235647" y="1004478"/>
                  <a:pt x="3243890" y="1047869"/>
                </a:cubicBezTo>
                <a:cubicBezTo>
                  <a:pt x="3245988" y="1077107"/>
                  <a:pt x="3228006" y="1101189"/>
                  <a:pt x="3221700" y="1118244"/>
                </a:cubicBezTo>
                <a:cubicBezTo>
                  <a:pt x="3220198" y="1120922"/>
                  <a:pt x="3213346" y="1188569"/>
                  <a:pt x="3211078" y="1190394"/>
                </a:cubicBezTo>
                <a:cubicBezTo>
                  <a:pt x="3204899" y="1218939"/>
                  <a:pt x="3210276" y="1253036"/>
                  <a:pt x="3199704" y="1304585"/>
                </a:cubicBezTo>
                <a:cubicBezTo>
                  <a:pt x="3199438" y="1346246"/>
                  <a:pt x="3168623" y="1413431"/>
                  <a:pt x="3167741" y="1449444"/>
                </a:cubicBezTo>
                <a:cubicBezTo>
                  <a:pt x="3180911" y="1471132"/>
                  <a:pt x="3193362" y="1499173"/>
                  <a:pt x="3194410" y="1520667"/>
                </a:cubicBezTo>
                <a:cubicBezTo>
                  <a:pt x="3181228" y="1513763"/>
                  <a:pt x="3199978" y="1547097"/>
                  <a:pt x="3184473" y="1547038"/>
                </a:cubicBezTo>
                <a:cubicBezTo>
                  <a:pt x="3185153" y="1550949"/>
                  <a:pt x="3186303" y="1554741"/>
                  <a:pt x="3187573" y="1558550"/>
                </a:cubicBezTo>
                <a:lnTo>
                  <a:pt x="3188231" y="1560544"/>
                </a:lnTo>
                <a:lnTo>
                  <a:pt x="3188195" y="1568317"/>
                </a:lnTo>
                <a:lnTo>
                  <a:pt x="3191518" y="1570772"/>
                </a:lnTo>
                <a:lnTo>
                  <a:pt x="3193853" y="1582659"/>
                </a:lnTo>
                <a:cubicBezTo>
                  <a:pt x="3194213" y="1587070"/>
                  <a:pt x="3193997" y="1591769"/>
                  <a:pt x="3192857" y="1596890"/>
                </a:cubicBezTo>
                <a:cubicBezTo>
                  <a:pt x="3185716" y="1609144"/>
                  <a:pt x="3191593" y="1629575"/>
                  <a:pt x="3189686" y="1647479"/>
                </a:cubicBezTo>
                <a:lnTo>
                  <a:pt x="3187125" y="1655568"/>
                </a:lnTo>
                <a:cubicBezTo>
                  <a:pt x="3187259" y="1659315"/>
                  <a:pt x="3192418" y="1733399"/>
                  <a:pt x="3192552" y="1737146"/>
                </a:cubicBezTo>
                <a:cubicBezTo>
                  <a:pt x="3236684" y="1834597"/>
                  <a:pt x="3210475" y="1851660"/>
                  <a:pt x="3219437" y="1908917"/>
                </a:cubicBezTo>
                <a:lnTo>
                  <a:pt x="3220572" y="1915235"/>
                </a:lnTo>
                <a:cubicBezTo>
                  <a:pt x="3225642" y="1919319"/>
                  <a:pt x="3228448" y="1945519"/>
                  <a:pt x="3226946" y="1954447"/>
                </a:cubicBezTo>
                <a:cubicBezTo>
                  <a:pt x="3219553" y="1979351"/>
                  <a:pt x="3239504" y="2001442"/>
                  <a:pt x="3234148" y="2021397"/>
                </a:cubicBezTo>
                <a:cubicBezTo>
                  <a:pt x="3234224" y="2026740"/>
                  <a:pt x="3235084" y="2031233"/>
                  <a:pt x="3236424" y="2035173"/>
                </a:cubicBezTo>
                <a:lnTo>
                  <a:pt x="3241339" y="2045116"/>
                </a:lnTo>
                <a:lnTo>
                  <a:pt x="3233470" y="2098623"/>
                </a:lnTo>
                <a:cubicBezTo>
                  <a:pt x="3230495" y="2129687"/>
                  <a:pt x="3232618" y="2188321"/>
                  <a:pt x="3230016" y="2240964"/>
                </a:cubicBezTo>
                <a:cubicBezTo>
                  <a:pt x="3226602" y="2283982"/>
                  <a:pt x="3232644" y="2342030"/>
                  <a:pt x="3237809" y="2379644"/>
                </a:cubicBezTo>
                <a:cubicBezTo>
                  <a:pt x="3244462" y="2409884"/>
                  <a:pt x="3221747" y="2435219"/>
                  <a:pt x="3237054" y="2459103"/>
                </a:cubicBezTo>
                <a:cubicBezTo>
                  <a:pt x="3245536" y="2488997"/>
                  <a:pt x="3251426" y="2510390"/>
                  <a:pt x="3255285" y="2538679"/>
                </a:cubicBezTo>
                <a:cubicBezTo>
                  <a:pt x="3258296" y="2574322"/>
                  <a:pt x="3245460" y="2589819"/>
                  <a:pt x="3245073" y="2622720"/>
                </a:cubicBezTo>
                <a:lnTo>
                  <a:pt x="3252960" y="2736087"/>
                </a:lnTo>
                <a:cubicBezTo>
                  <a:pt x="3245577" y="2772183"/>
                  <a:pt x="3230063" y="2856752"/>
                  <a:pt x="3218681" y="2902964"/>
                </a:cubicBezTo>
                <a:cubicBezTo>
                  <a:pt x="3212624" y="2927969"/>
                  <a:pt x="3209733" y="2973979"/>
                  <a:pt x="3203641" y="3008786"/>
                </a:cubicBezTo>
                <a:cubicBezTo>
                  <a:pt x="3197547" y="3043595"/>
                  <a:pt x="3186644" y="3093251"/>
                  <a:pt x="3182123" y="3111815"/>
                </a:cubicBezTo>
                <a:lnTo>
                  <a:pt x="3176517" y="3120169"/>
                </a:lnTo>
                <a:lnTo>
                  <a:pt x="3177035" y="3121646"/>
                </a:lnTo>
                <a:cubicBezTo>
                  <a:pt x="3177423" y="3127588"/>
                  <a:pt x="3176129" y="3130763"/>
                  <a:pt x="3174093" y="3132705"/>
                </a:cubicBezTo>
                <a:lnTo>
                  <a:pt x="3171045" y="3134220"/>
                </a:lnTo>
                <a:lnTo>
                  <a:pt x="3168274" y="3141524"/>
                </a:lnTo>
                <a:lnTo>
                  <a:pt x="3160781" y="3155149"/>
                </a:lnTo>
                <a:cubicBezTo>
                  <a:pt x="3160949" y="3156237"/>
                  <a:pt x="3161116" y="3157326"/>
                  <a:pt x="3161284" y="3158414"/>
                </a:cubicBezTo>
                <a:lnTo>
                  <a:pt x="3152950" y="3180080"/>
                </a:lnTo>
                <a:lnTo>
                  <a:pt x="3153739" y="3180719"/>
                </a:lnTo>
                <a:cubicBezTo>
                  <a:pt x="3155321" y="3182647"/>
                  <a:pt x="3156128" y="3184999"/>
                  <a:pt x="3155342" y="3188313"/>
                </a:cubicBezTo>
                <a:cubicBezTo>
                  <a:pt x="3169797" y="3188216"/>
                  <a:pt x="3159934" y="3192271"/>
                  <a:pt x="3156340" y="3202049"/>
                </a:cubicBezTo>
                <a:cubicBezTo>
                  <a:pt x="3177988" y="3204083"/>
                  <a:pt x="3159779" y="3228842"/>
                  <a:pt x="3169832" y="3237938"/>
                </a:cubicBezTo>
                <a:cubicBezTo>
                  <a:pt x="3166705" y="3245075"/>
                  <a:pt x="3163793" y="3252659"/>
                  <a:pt x="3161244" y="3260564"/>
                </a:cubicBezTo>
                <a:lnTo>
                  <a:pt x="3160005" y="3265314"/>
                </a:lnTo>
                <a:cubicBezTo>
                  <a:pt x="3160063" y="3265371"/>
                  <a:pt x="3160124" y="3265428"/>
                  <a:pt x="3160184" y="3265486"/>
                </a:cubicBezTo>
                <a:cubicBezTo>
                  <a:pt x="3160345" y="3266694"/>
                  <a:pt x="3160101" y="3268319"/>
                  <a:pt x="3159279" y="3270659"/>
                </a:cubicBezTo>
                <a:lnTo>
                  <a:pt x="3157747" y="3273971"/>
                </a:lnTo>
                <a:lnTo>
                  <a:pt x="3155343" y="3283185"/>
                </a:lnTo>
                <a:cubicBezTo>
                  <a:pt x="3155517" y="3284422"/>
                  <a:pt x="3155689" y="3285657"/>
                  <a:pt x="3155860" y="3286893"/>
                </a:cubicBezTo>
                <a:lnTo>
                  <a:pt x="3158001" y="3289146"/>
                </a:lnTo>
                <a:lnTo>
                  <a:pt x="3157508" y="3289877"/>
                </a:lnTo>
                <a:cubicBezTo>
                  <a:pt x="3151604" y="3294411"/>
                  <a:pt x="3144966" y="3293561"/>
                  <a:pt x="3159853" y="3309833"/>
                </a:cubicBezTo>
                <a:cubicBezTo>
                  <a:pt x="3149181" y="3321561"/>
                  <a:pt x="3158789" y="3329345"/>
                  <a:pt x="3157392" y="3351579"/>
                </a:cubicBezTo>
                <a:cubicBezTo>
                  <a:pt x="3148710" y="3357083"/>
                  <a:pt x="3149361" y="3365079"/>
                  <a:pt x="3152871" y="3374240"/>
                </a:cubicBezTo>
                <a:cubicBezTo>
                  <a:pt x="3148885" y="3383513"/>
                  <a:pt x="3145239" y="3392740"/>
                  <a:pt x="3142119" y="3402557"/>
                </a:cubicBezTo>
                <a:lnTo>
                  <a:pt x="3138061" y="3419585"/>
                </a:lnTo>
                <a:lnTo>
                  <a:pt x="3139796" y="3424940"/>
                </a:lnTo>
                <a:cubicBezTo>
                  <a:pt x="3142520" y="3434326"/>
                  <a:pt x="3143300" y="3443700"/>
                  <a:pt x="3137669" y="3463264"/>
                </a:cubicBezTo>
                <a:cubicBezTo>
                  <a:pt x="3147380" y="3480689"/>
                  <a:pt x="3167781" y="3490510"/>
                  <a:pt x="3168140" y="3518969"/>
                </a:cubicBezTo>
                <a:cubicBezTo>
                  <a:pt x="3159473" y="3545761"/>
                  <a:pt x="3191152" y="3574399"/>
                  <a:pt x="3179206" y="3607864"/>
                </a:cubicBezTo>
                <a:cubicBezTo>
                  <a:pt x="3176757" y="3619813"/>
                  <a:pt x="3181069" y="3654600"/>
                  <a:pt x="3189125" y="3659839"/>
                </a:cubicBezTo>
                <a:cubicBezTo>
                  <a:pt x="3191518" y="3666815"/>
                  <a:pt x="3189857" y="3675779"/>
                  <a:pt x="3198077" y="3677681"/>
                </a:cubicBezTo>
                <a:cubicBezTo>
                  <a:pt x="3208136" y="3681475"/>
                  <a:pt x="3196345" y="3709561"/>
                  <a:pt x="3207094" y="3703876"/>
                </a:cubicBezTo>
                <a:cubicBezTo>
                  <a:pt x="3199084" y="3723751"/>
                  <a:pt x="3220453" y="3734396"/>
                  <a:pt x="3227016" y="3748633"/>
                </a:cubicBezTo>
                <a:cubicBezTo>
                  <a:pt x="3218663" y="3764666"/>
                  <a:pt x="3240667" y="3778725"/>
                  <a:pt x="3246806" y="3811324"/>
                </a:cubicBezTo>
                <a:cubicBezTo>
                  <a:pt x="3237058" y="3829063"/>
                  <a:pt x="3251097" y="3833247"/>
                  <a:pt x="3239091" y="3865102"/>
                </a:cubicBezTo>
                <a:cubicBezTo>
                  <a:pt x="3240755" y="3865725"/>
                  <a:pt x="3242340" y="3866659"/>
                  <a:pt x="3243800" y="3867874"/>
                </a:cubicBezTo>
                <a:cubicBezTo>
                  <a:pt x="3252276" y="3874935"/>
                  <a:pt x="3254724" y="3889782"/>
                  <a:pt x="3249268" y="3901031"/>
                </a:cubicBezTo>
                <a:cubicBezTo>
                  <a:pt x="3234180" y="3950514"/>
                  <a:pt x="3270886" y="3938724"/>
                  <a:pt x="3271850" y="3976535"/>
                </a:cubicBezTo>
                <a:cubicBezTo>
                  <a:pt x="3275333" y="4018513"/>
                  <a:pt x="3265836" y="4033210"/>
                  <a:pt x="3253128" y="4091308"/>
                </a:cubicBezTo>
                <a:cubicBezTo>
                  <a:pt x="3262530" y="4093945"/>
                  <a:pt x="3263925" y="4100312"/>
                  <a:pt x="3261491" y="4112665"/>
                </a:cubicBezTo>
                <a:cubicBezTo>
                  <a:pt x="3263824" y="4132845"/>
                  <a:pt x="3285122" y="4124005"/>
                  <a:pt x="3275235" y="4148543"/>
                </a:cubicBezTo>
                <a:cubicBezTo>
                  <a:pt x="3282222" y="4163609"/>
                  <a:pt x="3300717" y="4191930"/>
                  <a:pt x="3303406" y="4203059"/>
                </a:cubicBezTo>
                <a:cubicBezTo>
                  <a:pt x="3307769" y="4216879"/>
                  <a:pt x="3289765" y="4198911"/>
                  <a:pt x="3291377" y="4215304"/>
                </a:cubicBezTo>
                <a:cubicBezTo>
                  <a:pt x="3295421" y="4234470"/>
                  <a:pt x="3290844" y="4240556"/>
                  <a:pt x="3303627" y="4247412"/>
                </a:cubicBezTo>
                <a:cubicBezTo>
                  <a:pt x="3300302" y="4270043"/>
                  <a:pt x="3313094" y="4269840"/>
                  <a:pt x="3323715" y="4295574"/>
                </a:cubicBezTo>
                <a:cubicBezTo>
                  <a:pt x="3318854" y="4309546"/>
                  <a:pt x="3323708" y="4317748"/>
                  <a:pt x="3331757" y="4324626"/>
                </a:cubicBezTo>
                <a:cubicBezTo>
                  <a:pt x="3334500" y="4352298"/>
                  <a:pt x="3348521" y="4373553"/>
                  <a:pt x="3357571" y="4402594"/>
                </a:cubicBezTo>
                <a:cubicBezTo>
                  <a:pt x="3395421" y="4440113"/>
                  <a:pt x="3406716" y="4492429"/>
                  <a:pt x="3416883" y="4511276"/>
                </a:cubicBezTo>
                <a:lnTo>
                  <a:pt x="3418568" y="4515669"/>
                </a:lnTo>
                <a:cubicBezTo>
                  <a:pt x="3418685" y="4519956"/>
                  <a:pt x="3418801" y="4524244"/>
                  <a:pt x="3418918" y="4528531"/>
                </a:cubicBezTo>
                <a:cubicBezTo>
                  <a:pt x="3418727" y="4530191"/>
                  <a:pt x="3418537" y="4531850"/>
                  <a:pt x="3418346" y="4533510"/>
                </a:cubicBezTo>
                <a:cubicBezTo>
                  <a:pt x="3418215" y="4536889"/>
                  <a:pt x="3418462" y="4539065"/>
                  <a:pt x="3419005" y="4540494"/>
                </a:cubicBezTo>
                <a:lnTo>
                  <a:pt x="3424268" y="4595886"/>
                </a:lnTo>
                <a:cubicBezTo>
                  <a:pt x="3429156" y="4624362"/>
                  <a:pt x="3443934" y="4682306"/>
                  <a:pt x="3448330" y="4711348"/>
                </a:cubicBezTo>
                <a:lnTo>
                  <a:pt x="3445621" y="4714874"/>
                </a:lnTo>
                <a:cubicBezTo>
                  <a:pt x="3444103" y="4718397"/>
                  <a:pt x="3443735" y="4723077"/>
                  <a:pt x="3445980" y="4730345"/>
                </a:cubicBezTo>
                <a:lnTo>
                  <a:pt x="3446976" y="4731926"/>
                </a:lnTo>
                <a:lnTo>
                  <a:pt x="3443720" y="4745408"/>
                </a:lnTo>
                <a:cubicBezTo>
                  <a:pt x="3444756" y="4771155"/>
                  <a:pt x="3455466" y="4843107"/>
                  <a:pt x="3453194" y="4886406"/>
                </a:cubicBezTo>
                <a:cubicBezTo>
                  <a:pt x="3454856" y="4906631"/>
                  <a:pt x="3481235" y="5008239"/>
                  <a:pt x="3455210" y="5025296"/>
                </a:cubicBezTo>
                <a:cubicBezTo>
                  <a:pt x="3442202" y="5116320"/>
                  <a:pt x="3464654" y="5119078"/>
                  <a:pt x="3462841" y="5211091"/>
                </a:cubicBezTo>
                <a:cubicBezTo>
                  <a:pt x="3469390" y="5269669"/>
                  <a:pt x="3462794" y="5327391"/>
                  <a:pt x="3469385" y="5356669"/>
                </a:cubicBezTo>
                <a:cubicBezTo>
                  <a:pt x="3471479" y="5361935"/>
                  <a:pt x="3474277" y="5366825"/>
                  <a:pt x="3477268" y="5371683"/>
                </a:cubicBezTo>
                <a:lnTo>
                  <a:pt x="3478824" y="5374232"/>
                </a:lnTo>
                <a:lnTo>
                  <a:pt x="3486664" y="5427532"/>
                </a:lnTo>
                <a:lnTo>
                  <a:pt x="3499845" y="5523238"/>
                </a:lnTo>
                <a:cubicBezTo>
                  <a:pt x="3496480" y="5535759"/>
                  <a:pt x="3498126" y="5574631"/>
                  <a:pt x="3505782" y="5582050"/>
                </a:cubicBezTo>
                <a:cubicBezTo>
                  <a:pt x="3507640" y="5590169"/>
                  <a:pt x="3505294" y="5599602"/>
                  <a:pt x="3513368" y="5603412"/>
                </a:cubicBezTo>
                <a:cubicBezTo>
                  <a:pt x="3518549" y="5620896"/>
                  <a:pt x="3530454" y="5660930"/>
                  <a:pt x="3536869" y="5686953"/>
                </a:cubicBezTo>
                <a:cubicBezTo>
                  <a:pt x="3527290" y="5702684"/>
                  <a:pt x="3548216" y="5722678"/>
                  <a:pt x="3551859" y="5759548"/>
                </a:cubicBezTo>
                <a:cubicBezTo>
                  <a:pt x="3540751" y="5776843"/>
                  <a:pt x="3554471" y="5784377"/>
                  <a:pt x="3540024" y="5816599"/>
                </a:cubicBezTo>
                <a:cubicBezTo>
                  <a:pt x="3541640" y="5817630"/>
                  <a:pt x="3543154" y="5818984"/>
                  <a:pt x="3544521" y="5820619"/>
                </a:cubicBezTo>
                <a:cubicBezTo>
                  <a:pt x="3552455" y="5830118"/>
                  <a:pt x="3553767" y="5846834"/>
                  <a:pt x="3547449" y="5857956"/>
                </a:cubicBezTo>
                <a:cubicBezTo>
                  <a:pt x="3528571" y="5908761"/>
                  <a:pt x="3532186" y="5952107"/>
                  <a:pt x="3530253" y="5993572"/>
                </a:cubicBezTo>
                <a:cubicBezTo>
                  <a:pt x="3530522" y="6040113"/>
                  <a:pt x="3553891" y="6005695"/>
                  <a:pt x="3536734" y="6066404"/>
                </a:cubicBezTo>
                <a:cubicBezTo>
                  <a:pt x="3545935" y="6071268"/>
                  <a:pt x="3546842" y="6078512"/>
                  <a:pt x="3543461" y="6091477"/>
                </a:cubicBezTo>
                <a:cubicBezTo>
                  <a:pt x="3549602" y="6107585"/>
                  <a:pt x="3568275" y="6137061"/>
                  <a:pt x="3573577" y="6163051"/>
                </a:cubicBezTo>
                <a:cubicBezTo>
                  <a:pt x="3577046" y="6182032"/>
                  <a:pt x="3572259" y="6223892"/>
                  <a:pt x="3575275" y="6247420"/>
                </a:cubicBezTo>
                <a:cubicBezTo>
                  <a:pt x="3570217" y="6271412"/>
                  <a:pt x="3583023" y="6273898"/>
                  <a:pt x="3591673" y="6304222"/>
                </a:cubicBezTo>
                <a:cubicBezTo>
                  <a:pt x="3585743" y="6318440"/>
                  <a:pt x="3589967" y="6328418"/>
                  <a:pt x="3597489" y="6337624"/>
                </a:cubicBezTo>
                <a:cubicBezTo>
                  <a:pt x="3598113" y="6368401"/>
                  <a:pt x="3610504" y="6394558"/>
                  <a:pt x="3617330" y="6428161"/>
                </a:cubicBezTo>
                <a:cubicBezTo>
                  <a:pt x="3612404" y="6466489"/>
                  <a:pt x="3633001" y="6482393"/>
                  <a:pt x="3640218" y="6518318"/>
                </a:cubicBezTo>
                <a:cubicBezTo>
                  <a:pt x="3625420" y="6557419"/>
                  <a:pt x="3668862" y="6537820"/>
                  <a:pt x="3670788" y="6568733"/>
                </a:cubicBezTo>
                <a:cubicBezTo>
                  <a:pt x="3659124" y="6621466"/>
                  <a:pt x="3685482" y="6565072"/>
                  <a:pt x="3687763" y="6643164"/>
                </a:cubicBezTo>
                <a:cubicBezTo>
                  <a:pt x="3685396" y="6647995"/>
                  <a:pt x="3689317" y="6656838"/>
                  <a:pt x="3693097" y="6655183"/>
                </a:cubicBezTo>
                <a:cubicBezTo>
                  <a:pt x="3693444" y="6672318"/>
                  <a:pt x="3690193" y="6715787"/>
                  <a:pt x="3689847" y="6745974"/>
                </a:cubicBezTo>
                <a:cubicBezTo>
                  <a:pt x="3689583" y="6773144"/>
                  <a:pt x="3690048" y="6817635"/>
                  <a:pt x="3691023" y="6836306"/>
                </a:cubicBezTo>
                <a:lnTo>
                  <a:pt x="3695699" y="6858001"/>
                </a:lnTo>
                <a:lnTo>
                  <a:pt x="0" y="6858000"/>
                </a:lnTo>
                <a:close/>
              </a:path>
            </a:pathLst>
          </a:custGeom>
        </p:spPr>
      </p:pic>
      <p:sp>
        <p:nvSpPr>
          <p:cNvPr id="19" name="Content Placeholder 18">
            <a:extLst>
              <a:ext uri="{FF2B5EF4-FFF2-40B4-BE49-F238E27FC236}">
                <a16:creationId xmlns:a16="http://schemas.microsoft.com/office/drawing/2014/main" id="{97ACA262-BF4A-B184-6F73-28F4FAFAB1D1}"/>
              </a:ext>
            </a:extLst>
          </p:cNvPr>
          <p:cNvSpPr>
            <a:spLocks noGrp="1"/>
          </p:cNvSpPr>
          <p:nvPr>
            <p:ph idx="1"/>
          </p:nvPr>
        </p:nvSpPr>
        <p:spPr>
          <a:xfrm>
            <a:off x="4198966" y="2147357"/>
            <a:ext cx="3810000" cy="4101042"/>
          </a:xfrm>
        </p:spPr>
        <p:txBody>
          <a:bodyPr vert="horz" lIns="91440" tIns="45720" rIns="91440" bIns="45720" rtlCol="0" anchor="t">
            <a:normAutofit fontScale="77500" lnSpcReduction="20000"/>
          </a:bodyPr>
          <a:lstStyle/>
          <a:p>
            <a:pPr marL="0" indent="0">
              <a:buNone/>
            </a:pPr>
            <a:r>
              <a:rPr lang="en-US" sz="2000" b="1" dirty="0">
                <a:solidFill>
                  <a:schemeClr val="tx1">
                    <a:lumMod val="85000"/>
                    <a:lumOff val="15000"/>
                  </a:schemeClr>
                </a:solidFill>
                <a:ea typeface="+mn-lt"/>
                <a:cs typeface="+mn-lt"/>
              </a:rPr>
              <a:t>1 Samuel 15:23</a:t>
            </a:r>
            <a:endParaRPr lang="en-US" b="1">
              <a:solidFill>
                <a:schemeClr val="tx1">
                  <a:lumMod val="85000"/>
                  <a:lumOff val="15000"/>
                </a:schemeClr>
              </a:solidFill>
            </a:endParaRPr>
          </a:p>
          <a:p>
            <a:pPr marL="0" indent="0">
              <a:buNone/>
            </a:pPr>
            <a:r>
              <a:rPr lang="en-US" sz="2000" dirty="0">
                <a:solidFill>
                  <a:schemeClr val="tx1">
                    <a:lumMod val="85000"/>
                    <a:lumOff val="15000"/>
                  </a:schemeClr>
                </a:solidFill>
                <a:ea typeface="+mn-lt"/>
                <a:cs typeface="+mn-lt"/>
              </a:rPr>
              <a:t>(23)  For rebellion is as the sin of witchcraft, and stubbornness is as iniquity and idolatry. Because thou hast rejected the word of the LORD, he hath also rejected thee from being king.</a:t>
            </a:r>
            <a:endParaRPr lang="en-US" dirty="0"/>
          </a:p>
          <a:p>
            <a:pPr marL="0" indent="0">
              <a:buNone/>
            </a:pPr>
            <a:r>
              <a:rPr lang="en-US" sz="2000" b="1" dirty="0">
                <a:solidFill>
                  <a:schemeClr val="tx1">
                    <a:lumMod val="85000"/>
                    <a:lumOff val="15000"/>
                  </a:schemeClr>
                </a:solidFill>
                <a:ea typeface="+mn-lt"/>
                <a:cs typeface="+mn-lt"/>
              </a:rPr>
              <a:t>Acts 17:16</a:t>
            </a:r>
          </a:p>
          <a:p>
            <a:pPr marL="0" indent="0">
              <a:buNone/>
            </a:pPr>
            <a:r>
              <a:rPr lang="en-US" sz="2000" dirty="0">
                <a:solidFill>
                  <a:schemeClr val="tx1">
                    <a:lumMod val="85000"/>
                    <a:lumOff val="15000"/>
                  </a:schemeClr>
                </a:solidFill>
                <a:ea typeface="+mn-lt"/>
                <a:cs typeface="+mn-lt"/>
              </a:rPr>
              <a:t>(16)  Now while Paul waited for them at Athens, his spirit was stirred in him, when he saw the city wholly given to idolatry.</a:t>
            </a:r>
            <a:endParaRPr lang="en-US" dirty="0"/>
          </a:p>
          <a:p>
            <a:pPr marL="0" indent="0">
              <a:buNone/>
            </a:pPr>
            <a:r>
              <a:rPr lang="en-US" sz="2000" b="1" dirty="0">
                <a:solidFill>
                  <a:schemeClr val="tx1">
                    <a:lumMod val="85000"/>
                    <a:lumOff val="15000"/>
                  </a:schemeClr>
                </a:solidFill>
                <a:ea typeface="+mn-lt"/>
                <a:cs typeface="+mn-lt"/>
              </a:rPr>
              <a:t>Colossians 3:5</a:t>
            </a:r>
            <a:endParaRPr lang="en-US" sz="2000" b="1" dirty="0">
              <a:solidFill>
                <a:schemeClr val="tx1">
                  <a:lumMod val="85000"/>
                  <a:lumOff val="15000"/>
                </a:schemeClr>
              </a:solidFill>
            </a:endParaRPr>
          </a:p>
          <a:p>
            <a:pPr marL="0" indent="0">
              <a:buNone/>
            </a:pPr>
            <a:r>
              <a:rPr lang="en-US" sz="2000" dirty="0">
                <a:solidFill>
                  <a:schemeClr val="tx1">
                    <a:lumMod val="85000"/>
                    <a:lumOff val="15000"/>
                  </a:schemeClr>
                </a:solidFill>
                <a:ea typeface="+mn-lt"/>
                <a:cs typeface="+mn-lt"/>
              </a:rPr>
              <a:t>(5)  Mortify therefore your members which are upon the earth; fornication, uncleanness, inordinate affection, evil concupiscence, and covetousness, which is idolatry:</a:t>
            </a:r>
            <a:endParaRPr lang="en-US" dirty="0"/>
          </a:p>
          <a:p>
            <a:r>
              <a:rPr lang="en-US" sz="2000" b="1" i="1" dirty="0">
                <a:solidFill>
                  <a:schemeClr val="tx1">
                    <a:lumMod val="85000"/>
                    <a:lumOff val="15000"/>
                  </a:schemeClr>
                </a:solidFill>
              </a:rPr>
              <a:t>Look up Idols on E-Sword</a:t>
            </a:r>
          </a:p>
          <a:p>
            <a:endParaRPr lang="en-US" sz="2000" dirty="0">
              <a:solidFill>
                <a:schemeClr val="tx1">
                  <a:lumMod val="85000"/>
                  <a:lumOff val="15000"/>
                </a:schemeClr>
              </a:solidFill>
            </a:endParaRPr>
          </a:p>
        </p:txBody>
      </p:sp>
      <p:pic>
        <p:nvPicPr>
          <p:cNvPr id="4" name="Content Placeholder 3" descr="Valentine's Day Decorating Ideas ...">
            <a:extLst>
              <a:ext uri="{FF2B5EF4-FFF2-40B4-BE49-F238E27FC236}">
                <a16:creationId xmlns:a16="http://schemas.microsoft.com/office/drawing/2014/main" id="{C6E0A9A8-AF37-9459-A5C7-670DAD3941AC}"/>
              </a:ext>
            </a:extLst>
          </p:cNvPr>
          <p:cNvPicPr>
            <a:picLocks noChangeAspect="1"/>
          </p:cNvPicPr>
          <p:nvPr/>
        </p:nvPicPr>
        <p:blipFill>
          <a:blip r:embed="rId3"/>
          <a:srcRect l="14161" r="14352" b="2"/>
          <a:stretch/>
        </p:blipFill>
        <p:spPr>
          <a:xfrm>
            <a:off x="8580467" y="10"/>
            <a:ext cx="3611533" cy="6857990"/>
          </a:xfrm>
          <a:custGeom>
            <a:avLst/>
            <a:gdLst/>
            <a:ahLst/>
            <a:cxnLst/>
            <a:rect l="l" t="t" r="r" b="b"/>
            <a:pathLst>
              <a:path w="3810000" h="6858000">
                <a:moveTo>
                  <a:pt x="95627" y="0"/>
                </a:moveTo>
                <a:lnTo>
                  <a:pt x="3810000" y="0"/>
                </a:lnTo>
                <a:lnTo>
                  <a:pt x="3810000" y="6858000"/>
                </a:lnTo>
                <a:lnTo>
                  <a:pt x="13132" y="6858000"/>
                </a:lnTo>
                <a:cubicBezTo>
                  <a:pt x="13183" y="6857363"/>
                  <a:pt x="13234" y="6856727"/>
                  <a:pt x="13284" y="6856090"/>
                </a:cubicBezTo>
                <a:lnTo>
                  <a:pt x="31566" y="6805847"/>
                </a:lnTo>
                <a:lnTo>
                  <a:pt x="30463" y="6715381"/>
                </a:lnTo>
                <a:cubicBezTo>
                  <a:pt x="29585" y="6714082"/>
                  <a:pt x="28597" y="6713038"/>
                  <a:pt x="27533" y="6712286"/>
                </a:cubicBezTo>
                <a:lnTo>
                  <a:pt x="31288" y="6698474"/>
                </a:lnTo>
                <a:lnTo>
                  <a:pt x="29901" y="6686264"/>
                </a:lnTo>
                <a:cubicBezTo>
                  <a:pt x="29591" y="6639749"/>
                  <a:pt x="29281" y="6593234"/>
                  <a:pt x="28971" y="6546719"/>
                </a:cubicBezTo>
                <a:cubicBezTo>
                  <a:pt x="23415" y="6502008"/>
                  <a:pt x="3087" y="6462057"/>
                  <a:pt x="310" y="6408337"/>
                </a:cubicBezTo>
                <a:cubicBezTo>
                  <a:pt x="-2468" y="6354617"/>
                  <a:pt x="14431" y="6312397"/>
                  <a:pt x="12307" y="6224401"/>
                </a:cubicBezTo>
                <a:lnTo>
                  <a:pt x="27152" y="6147415"/>
                </a:lnTo>
                <a:lnTo>
                  <a:pt x="39044" y="6093837"/>
                </a:lnTo>
                <a:cubicBezTo>
                  <a:pt x="47718" y="6039281"/>
                  <a:pt x="47985" y="5964495"/>
                  <a:pt x="46816" y="5915901"/>
                </a:cubicBezTo>
                <a:cubicBezTo>
                  <a:pt x="43189" y="5876557"/>
                  <a:pt x="47196" y="5863739"/>
                  <a:pt x="33533" y="5831562"/>
                </a:cubicBezTo>
                <a:cubicBezTo>
                  <a:pt x="27901" y="5792459"/>
                  <a:pt x="47408" y="5747455"/>
                  <a:pt x="46555" y="5710909"/>
                </a:cubicBezTo>
                <a:cubicBezTo>
                  <a:pt x="53188" y="5686865"/>
                  <a:pt x="49116" y="5615845"/>
                  <a:pt x="62461" y="5602222"/>
                </a:cubicBezTo>
                <a:cubicBezTo>
                  <a:pt x="64066" y="5572067"/>
                  <a:pt x="49594" y="5555548"/>
                  <a:pt x="56185" y="5529979"/>
                </a:cubicBezTo>
                <a:lnTo>
                  <a:pt x="67961" y="5458854"/>
                </a:lnTo>
                <a:lnTo>
                  <a:pt x="110939" y="5353584"/>
                </a:lnTo>
                <a:cubicBezTo>
                  <a:pt x="123070" y="5308303"/>
                  <a:pt x="110671" y="5307524"/>
                  <a:pt x="128276" y="5249764"/>
                </a:cubicBezTo>
                <a:cubicBezTo>
                  <a:pt x="137692" y="5218499"/>
                  <a:pt x="146153" y="5160067"/>
                  <a:pt x="156749" y="5116288"/>
                </a:cubicBezTo>
                <a:cubicBezTo>
                  <a:pt x="167347" y="5072508"/>
                  <a:pt x="184838" y="5010298"/>
                  <a:pt x="191855" y="4987089"/>
                </a:cubicBezTo>
                <a:lnTo>
                  <a:pt x="219824" y="4934095"/>
                </a:lnTo>
                <a:cubicBezTo>
                  <a:pt x="223315" y="4926170"/>
                  <a:pt x="231151" y="4920904"/>
                  <a:pt x="231137" y="4903120"/>
                </a:cubicBezTo>
                <a:lnTo>
                  <a:pt x="219738" y="4827391"/>
                </a:lnTo>
                <a:cubicBezTo>
                  <a:pt x="223928" y="4818620"/>
                  <a:pt x="227939" y="4809255"/>
                  <a:pt x="231597" y="4799440"/>
                </a:cubicBezTo>
                <a:lnTo>
                  <a:pt x="233480" y="4793512"/>
                </a:lnTo>
                <a:cubicBezTo>
                  <a:pt x="233423" y="4793432"/>
                  <a:pt x="233367" y="4793351"/>
                  <a:pt x="233310" y="4793271"/>
                </a:cubicBezTo>
                <a:cubicBezTo>
                  <a:pt x="233275" y="4791711"/>
                  <a:pt x="233728" y="4789662"/>
                  <a:pt x="234882" y="4786765"/>
                </a:cubicBezTo>
                <a:lnTo>
                  <a:pt x="236914" y="4782703"/>
                </a:lnTo>
                <a:lnTo>
                  <a:pt x="246329" y="4683644"/>
                </a:lnTo>
                <a:cubicBezTo>
                  <a:pt x="256294" y="4677568"/>
                  <a:pt x="256527" y="4667288"/>
                  <a:pt x="253823" y="4655204"/>
                </a:cubicBezTo>
                <a:cubicBezTo>
                  <a:pt x="259521" y="4631796"/>
                  <a:pt x="280440" y="4574275"/>
                  <a:pt x="280514" y="4543195"/>
                </a:cubicBezTo>
                <a:cubicBezTo>
                  <a:pt x="272112" y="4519880"/>
                  <a:pt x="251340" y="4505102"/>
                  <a:pt x="254268" y="4468722"/>
                </a:cubicBezTo>
                <a:cubicBezTo>
                  <a:pt x="266696" y="4435462"/>
                  <a:pt x="236001" y="4395418"/>
                  <a:pt x="252728" y="4353998"/>
                </a:cubicBezTo>
                <a:cubicBezTo>
                  <a:pt x="256750" y="4339008"/>
                  <a:pt x="256168" y="4294115"/>
                  <a:pt x="248123" y="4286542"/>
                </a:cubicBezTo>
                <a:cubicBezTo>
                  <a:pt x="246365" y="4277371"/>
                  <a:pt x="249194" y="4266107"/>
                  <a:pt x="240584" y="4262777"/>
                </a:cubicBezTo>
                <a:cubicBezTo>
                  <a:pt x="230221" y="4256829"/>
                  <a:pt x="246153" y="4222259"/>
                  <a:pt x="233949" y="4228340"/>
                </a:cubicBezTo>
                <a:cubicBezTo>
                  <a:pt x="244865" y="4203839"/>
                  <a:pt x="223150" y="4187902"/>
                  <a:pt x="217758" y="4169004"/>
                </a:cubicBezTo>
                <a:cubicBezTo>
                  <a:pt x="228596" y="4149446"/>
                  <a:pt x="206597" y="4129080"/>
                  <a:pt x="203797" y="4086781"/>
                </a:cubicBezTo>
                <a:cubicBezTo>
                  <a:pt x="216334" y="4065199"/>
                  <a:pt x="201740" y="4058317"/>
                  <a:pt x="218344" y="4018957"/>
                </a:cubicBezTo>
                <a:cubicBezTo>
                  <a:pt x="216630" y="4017979"/>
                  <a:pt x="215034" y="4016614"/>
                  <a:pt x="213609" y="4014902"/>
                </a:cubicBezTo>
                <a:cubicBezTo>
                  <a:pt x="205325" y="4004955"/>
                  <a:pt x="204424" y="3985729"/>
                  <a:pt x="211594" y="3971964"/>
                </a:cubicBezTo>
                <a:cubicBezTo>
                  <a:pt x="233561" y="3910433"/>
                  <a:pt x="230991" y="3860613"/>
                  <a:pt x="234357" y="3812226"/>
                </a:cubicBezTo>
                <a:cubicBezTo>
                  <a:pt x="235501" y="3758242"/>
                  <a:pt x="209185" y="3801364"/>
                  <a:pt x="229596" y="3728573"/>
                </a:cubicBezTo>
                <a:cubicBezTo>
                  <a:pt x="219804" y="3724174"/>
                  <a:pt x="219047" y="3715890"/>
                  <a:pt x="223099" y="3700384"/>
                </a:cubicBezTo>
                <a:cubicBezTo>
                  <a:pt x="222942" y="3674360"/>
                  <a:pt x="199034" y="3683312"/>
                  <a:pt x="212511" y="3653063"/>
                </a:cubicBezTo>
                <a:cubicBezTo>
                  <a:pt x="207582" y="3623616"/>
                  <a:pt x="199349" y="3555881"/>
                  <a:pt x="193522" y="3523704"/>
                </a:cubicBezTo>
                <a:cubicBezTo>
                  <a:pt x="199728" y="3495169"/>
                  <a:pt x="185963" y="3494025"/>
                  <a:pt x="177551" y="3460001"/>
                </a:cubicBezTo>
                <a:cubicBezTo>
                  <a:pt x="184399" y="3442692"/>
                  <a:pt x="180138" y="3431687"/>
                  <a:pt x="172293" y="3422022"/>
                </a:cubicBezTo>
                <a:cubicBezTo>
                  <a:pt x="172567" y="3386386"/>
                  <a:pt x="159982" y="3357707"/>
                  <a:pt x="153640" y="3319632"/>
                </a:cubicBezTo>
                <a:cubicBezTo>
                  <a:pt x="117352" y="3267571"/>
                  <a:pt x="111308" y="3199530"/>
                  <a:pt x="102580" y="3174350"/>
                </a:cubicBezTo>
                <a:lnTo>
                  <a:pt x="101281" y="3168555"/>
                </a:lnTo>
                <a:cubicBezTo>
                  <a:pt x="101655" y="3163067"/>
                  <a:pt x="102030" y="3157580"/>
                  <a:pt x="102403" y="3152092"/>
                </a:cubicBezTo>
                <a:lnTo>
                  <a:pt x="103597" y="3145797"/>
                </a:lnTo>
                <a:cubicBezTo>
                  <a:pt x="104132" y="3141497"/>
                  <a:pt x="104119" y="3138691"/>
                  <a:pt x="103701" y="3136806"/>
                </a:cubicBezTo>
                <a:lnTo>
                  <a:pt x="108221" y="3088993"/>
                </a:lnTo>
                <a:cubicBezTo>
                  <a:pt x="109464" y="3064872"/>
                  <a:pt x="113188" y="3030250"/>
                  <a:pt x="111158" y="2992081"/>
                </a:cubicBezTo>
                <a:cubicBezTo>
                  <a:pt x="109031" y="2944441"/>
                  <a:pt x="104226" y="2942439"/>
                  <a:pt x="105565" y="2902844"/>
                </a:cubicBezTo>
                <a:cubicBezTo>
                  <a:pt x="107874" y="2897323"/>
                  <a:pt x="101362" y="2801618"/>
                  <a:pt x="105102" y="2797375"/>
                </a:cubicBezTo>
                <a:cubicBezTo>
                  <a:pt x="86174" y="2744941"/>
                  <a:pt x="109804" y="2750735"/>
                  <a:pt x="107241" y="2691357"/>
                </a:cubicBezTo>
                <a:cubicBezTo>
                  <a:pt x="107811" y="2665349"/>
                  <a:pt x="115946" y="2561129"/>
                  <a:pt x="145888" y="2542201"/>
                </a:cubicBezTo>
                <a:cubicBezTo>
                  <a:pt x="170455" y="2427400"/>
                  <a:pt x="123634" y="2367849"/>
                  <a:pt x="136292" y="2250554"/>
                </a:cubicBezTo>
                <a:cubicBezTo>
                  <a:pt x="110877" y="2215639"/>
                  <a:pt x="134601" y="2180816"/>
                  <a:pt x="130310" y="2141581"/>
                </a:cubicBezTo>
                <a:cubicBezTo>
                  <a:pt x="154051" y="2149219"/>
                  <a:pt x="117587" y="2094975"/>
                  <a:pt x="144587" y="2089095"/>
                </a:cubicBezTo>
                <a:cubicBezTo>
                  <a:pt x="142952" y="2082142"/>
                  <a:pt x="140513" y="2075590"/>
                  <a:pt x="137867" y="2069059"/>
                </a:cubicBezTo>
                <a:lnTo>
                  <a:pt x="136492" y="2065634"/>
                </a:lnTo>
                <a:cubicBezTo>
                  <a:pt x="136216" y="2060851"/>
                  <a:pt x="135939" y="2056067"/>
                  <a:pt x="135663" y="2051284"/>
                </a:cubicBezTo>
                <a:lnTo>
                  <a:pt x="124268" y="1960184"/>
                </a:lnTo>
                <a:cubicBezTo>
                  <a:pt x="138968" y="1926370"/>
                  <a:pt x="111716" y="1914873"/>
                  <a:pt x="131257" y="1873060"/>
                </a:cubicBezTo>
                <a:cubicBezTo>
                  <a:pt x="136329" y="1857442"/>
                  <a:pt x="139083" y="1807624"/>
                  <a:pt x="131724" y="1797311"/>
                </a:cubicBezTo>
                <a:cubicBezTo>
                  <a:pt x="130673" y="1786740"/>
                  <a:pt x="134293" y="1774954"/>
                  <a:pt x="126063" y="1769201"/>
                </a:cubicBezTo>
                <a:cubicBezTo>
                  <a:pt x="116300" y="1760126"/>
                  <a:pt x="134551" y="1725705"/>
                  <a:pt x="122085" y="1729500"/>
                </a:cubicBezTo>
                <a:cubicBezTo>
                  <a:pt x="134648" y="1705012"/>
                  <a:pt x="114449" y="1682158"/>
                  <a:pt x="110543" y="1659949"/>
                </a:cubicBezTo>
                <a:cubicBezTo>
                  <a:pt x="122664" y="1640913"/>
                  <a:pt x="102513" y="1613087"/>
                  <a:pt x="102892" y="1565607"/>
                </a:cubicBezTo>
                <a:cubicBezTo>
                  <a:pt x="116835" y="1544742"/>
                  <a:pt x="102976" y="1533616"/>
                  <a:pt x="122245" y="1494057"/>
                </a:cubicBezTo>
                <a:cubicBezTo>
                  <a:pt x="120629" y="1492563"/>
                  <a:pt x="119160" y="1490668"/>
                  <a:pt x="117883" y="1488429"/>
                </a:cubicBezTo>
                <a:cubicBezTo>
                  <a:pt x="110465" y="1475431"/>
                  <a:pt x="111002" y="1453942"/>
                  <a:pt x="119083" y="1440433"/>
                </a:cubicBezTo>
                <a:cubicBezTo>
                  <a:pt x="145274" y="1377630"/>
                  <a:pt x="146438" y="1321884"/>
                  <a:pt x="153340" y="1269148"/>
                </a:cubicBezTo>
                <a:cubicBezTo>
                  <a:pt x="158467" y="1209690"/>
                  <a:pt x="129360" y="1251077"/>
                  <a:pt x="154855" y="1175439"/>
                </a:cubicBezTo>
                <a:cubicBezTo>
                  <a:pt x="145538" y="1168218"/>
                  <a:pt x="145408" y="1158868"/>
                  <a:pt x="150548" y="1142685"/>
                </a:cubicBezTo>
                <a:cubicBezTo>
                  <a:pt x="152321" y="1113850"/>
                  <a:pt x="128121" y="1118007"/>
                  <a:pt x="143630" y="1087778"/>
                </a:cubicBezTo>
                <a:cubicBezTo>
                  <a:pt x="139451" y="1064261"/>
                  <a:pt x="125971" y="1018012"/>
                  <a:pt x="125476" y="1001580"/>
                </a:cubicBezTo>
                <a:cubicBezTo>
                  <a:pt x="123958" y="976962"/>
                  <a:pt x="134851" y="962709"/>
                  <a:pt x="134526" y="940069"/>
                </a:cubicBezTo>
                <a:cubicBezTo>
                  <a:pt x="142751" y="909988"/>
                  <a:pt x="129284" y="905409"/>
                  <a:pt x="123523" y="865739"/>
                </a:cubicBezTo>
                <a:cubicBezTo>
                  <a:pt x="131549" y="848234"/>
                  <a:pt x="128173" y="835030"/>
                  <a:pt x="121164" y="822450"/>
                </a:cubicBezTo>
                <a:cubicBezTo>
                  <a:pt x="124077" y="783082"/>
                  <a:pt x="113811" y="748321"/>
                  <a:pt x="110389" y="704665"/>
                </a:cubicBezTo>
                <a:cubicBezTo>
                  <a:pt x="120144" y="656264"/>
                  <a:pt x="99869" y="633697"/>
                  <a:pt x="96299" y="587032"/>
                </a:cubicBezTo>
                <a:cubicBezTo>
                  <a:pt x="87861" y="539988"/>
                  <a:pt x="66571" y="452493"/>
                  <a:pt x="59759" y="422399"/>
                </a:cubicBezTo>
                <a:cubicBezTo>
                  <a:pt x="62865" y="416491"/>
                  <a:pt x="59682" y="404768"/>
                  <a:pt x="55429" y="406467"/>
                </a:cubicBezTo>
                <a:cubicBezTo>
                  <a:pt x="56742" y="400038"/>
                  <a:pt x="64884" y="384166"/>
                  <a:pt x="58062" y="383409"/>
                </a:cubicBezTo>
                <a:cubicBezTo>
                  <a:pt x="57210" y="351894"/>
                  <a:pt x="61145" y="320031"/>
                  <a:pt x="69487" y="290892"/>
                </a:cubicBezTo>
                <a:cubicBezTo>
                  <a:pt x="57686" y="231306"/>
                  <a:pt x="89539" y="260845"/>
                  <a:pt x="86198" y="217175"/>
                </a:cubicBezTo>
                <a:cubicBezTo>
                  <a:pt x="72715" y="183379"/>
                  <a:pt x="83646" y="168958"/>
                  <a:pt x="74643" y="129155"/>
                </a:cubicBezTo>
                <a:cubicBezTo>
                  <a:pt x="96697" y="112411"/>
                  <a:pt x="72236" y="90977"/>
                  <a:pt x="78417" y="74202"/>
                </a:cubicBezTo>
                <a:cubicBezTo>
                  <a:pt x="59029" y="57686"/>
                  <a:pt x="81827" y="29115"/>
                  <a:pt x="94183" y="4683"/>
                </a:cubicBezTo>
                <a:close/>
              </a:path>
            </a:pathLst>
          </a:custGeom>
        </p:spPr>
      </p:pic>
    </p:spTree>
    <p:extLst>
      <p:ext uri="{BB962C8B-B14F-4D97-AF65-F5344CB8AC3E}">
        <p14:creationId xmlns:p14="http://schemas.microsoft.com/office/powerpoint/2010/main" val="9499528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1" name="Rectangle 30">
            <a:extLst>
              <a:ext uri="{FF2B5EF4-FFF2-40B4-BE49-F238E27FC236}">
                <a16:creationId xmlns:a16="http://schemas.microsoft.com/office/drawing/2014/main" id="{D2B783EE-0239-4717-BBEA-8C9EAC61C8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8D50D94-4FAD-CA6A-3875-6F3B6752515C}"/>
              </a:ext>
            </a:extLst>
          </p:cNvPr>
          <p:cNvSpPr>
            <a:spLocks noGrp="1"/>
          </p:cNvSpPr>
          <p:nvPr>
            <p:ph type="title"/>
          </p:nvPr>
        </p:nvSpPr>
        <p:spPr>
          <a:xfrm>
            <a:off x="838201" y="345810"/>
            <a:ext cx="5120561" cy="1325563"/>
          </a:xfrm>
        </p:spPr>
        <p:txBody>
          <a:bodyPr>
            <a:normAutofit/>
          </a:bodyPr>
          <a:lstStyle/>
          <a:p>
            <a:r>
              <a:rPr lang="en-US" dirty="0"/>
              <a:t>NO GRAVEN IMAGES</a:t>
            </a:r>
          </a:p>
        </p:txBody>
      </p:sp>
      <p:sp>
        <p:nvSpPr>
          <p:cNvPr id="3" name="Content Placeholder 2">
            <a:extLst>
              <a:ext uri="{FF2B5EF4-FFF2-40B4-BE49-F238E27FC236}">
                <a16:creationId xmlns:a16="http://schemas.microsoft.com/office/drawing/2014/main" id="{715CF81F-2FCA-6471-CE0A-2B85155C490F}"/>
              </a:ext>
            </a:extLst>
          </p:cNvPr>
          <p:cNvSpPr>
            <a:spLocks noGrp="1"/>
          </p:cNvSpPr>
          <p:nvPr>
            <p:ph idx="1"/>
          </p:nvPr>
        </p:nvSpPr>
        <p:spPr>
          <a:xfrm>
            <a:off x="838201" y="1335768"/>
            <a:ext cx="5113965" cy="5058909"/>
          </a:xfrm>
        </p:spPr>
        <p:txBody>
          <a:bodyPr vert="horz" lIns="91440" tIns="45720" rIns="91440" bIns="45720" rtlCol="0" anchor="t">
            <a:noAutofit/>
          </a:bodyPr>
          <a:lstStyle/>
          <a:p>
            <a:pPr marL="0" indent="0">
              <a:buNone/>
            </a:pPr>
            <a:r>
              <a:rPr lang="en-US" sz="1200" b="1" dirty="0">
                <a:ea typeface="+mn-lt"/>
                <a:cs typeface="+mn-lt"/>
              </a:rPr>
              <a:t>Exodus 20:3-5</a:t>
            </a:r>
            <a:endParaRPr lang="en-US" sz="1200" b="1"/>
          </a:p>
          <a:p>
            <a:pPr marL="0" indent="0">
              <a:buNone/>
            </a:pPr>
            <a:r>
              <a:rPr lang="en-US" sz="1200" dirty="0">
                <a:ea typeface="+mn-lt"/>
                <a:cs typeface="+mn-lt"/>
              </a:rPr>
              <a:t>(3)  Thou shalt have no other gods before me.</a:t>
            </a:r>
            <a:endParaRPr lang="en-US" sz="1200"/>
          </a:p>
          <a:p>
            <a:pPr marL="0" indent="0">
              <a:buNone/>
            </a:pPr>
            <a:r>
              <a:rPr lang="en-US" sz="1200" dirty="0">
                <a:ea typeface="+mn-lt"/>
                <a:cs typeface="+mn-lt"/>
              </a:rPr>
              <a:t>(4)  Thou shalt not make unto thee any graven image, or any likeness of </a:t>
            </a:r>
            <a:r>
              <a:rPr lang="en-US" sz="1200" dirty="0" err="1">
                <a:ea typeface="+mn-lt"/>
                <a:cs typeface="+mn-lt"/>
              </a:rPr>
              <a:t>any thing</a:t>
            </a:r>
            <a:r>
              <a:rPr lang="en-US" sz="1200" dirty="0">
                <a:ea typeface="+mn-lt"/>
                <a:cs typeface="+mn-lt"/>
              </a:rPr>
              <a:t> that is in heaven above, or that is in the earth beneath, or that is in the water under the earth:</a:t>
            </a:r>
            <a:endParaRPr lang="en-US" sz="1200"/>
          </a:p>
          <a:p>
            <a:pPr marL="0" indent="0">
              <a:buNone/>
            </a:pPr>
            <a:r>
              <a:rPr lang="en-US" sz="1200" dirty="0">
                <a:ea typeface="+mn-lt"/>
                <a:cs typeface="+mn-lt"/>
              </a:rPr>
              <a:t>(5)  Thou shalt not bow down thyself to them, nor serve them: for I the LORD thy God am a jealous God, visiting the iniquity of the fathers upon the children unto the third and fourth generation of them that hate me;</a:t>
            </a:r>
          </a:p>
          <a:p>
            <a:pPr marL="0" indent="0">
              <a:buNone/>
            </a:pPr>
            <a:r>
              <a:rPr lang="en-US" sz="1200" b="1" dirty="0">
                <a:ea typeface="+mn-lt"/>
                <a:cs typeface="+mn-lt"/>
              </a:rPr>
              <a:t>Deuteronomy 4:15-19</a:t>
            </a:r>
          </a:p>
          <a:p>
            <a:pPr marL="0" indent="0">
              <a:buNone/>
            </a:pPr>
            <a:r>
              <a:rPr lang="en-US" sz="1200" dirty="0">
                <a:ea typeface="+mn-lt"/>
                <a:cs typeface="+mn-lt"/>
              </a:rPr>
              <a:t>(15)  Take ye therefore good heed unto yourselves; for ye saw no manner of similitude on the day that the LORD </a:t>
            </a:r>
            <a:r>
              <a:rPr lang="en-US" sz="1200" err="1">
                <a:ea typeface="+mn-lt"/>
                <a:cs typeface="+mn-lt"/>
              </a:rPr>
              <a:t>spake</a:t>
            </a:r>
            <a:r>
              <a:rPr lang="en-US" sz="1200" dirty="0">
                <a:ea typeface="+mn-lt"/>
                <a:cs typeface="+mn-lt"/>
              </a:rPr>
              <a:t> unto you in Horeb out of the midst of the fire:</a:t>
            </a:r>
            <a:endParaRPr lang="en-US" sz="1200"/>
          </a:p>
          <a:p>
            <a:pPr marL="0" indent="0">
              <a:buNone/>
            </a:pPr>
            <a:r>
              <a:rPr lang="en-US" sz="1200" dirty="0">
                <a:ea typeface="+mn-lt"/>
                <a:cs typeface="+mn-lt"/>
              </a:rPr>
              <a:t>(16)  Lest ye corrupt yourselves, and make you a graven image, the similitude of any figure, the likeness of male or female,</a:t>
            </a:r>
            <a:endParaRPr lang="en-US" sz="1200"/>
          </a:p>
          <a:p>
            <a:pPr marL="0" indent="0">
              <a:buNone/>
            </a:pPr>
            <a:r>
              <a:rPr lang="en-US" sz="1200" dirty="0">
                <a:ea typeface="+mn-lt"/>
                <a:cs typeface="+mn-lt"/>
              </a:rPr>
              <a:t>(17)  The likeness of any beast that is on the earth, the likeness of any winged fowl that </a:t>
            </a:r>
            <a:r>
              <a:rPr lang="en-US" sz="1200" err="1">
                <a:ea typeface="+mn-lt"/>
                <a:cs typeface="+mn-lt"/>
              </a:rPr>
              <a:t>flieth</a:t>
            </a:r>
            <a:r>
              <a:rPr lang="en-US" sz="1200" dirty="0">
                <a:ea typeface="+mn-lt"/>
                <a:cs typeface="+mn-lt"/>
              </a:rPr>
              <a:t> in the air,</a:t>
            </a:r>
            <a:endParaRPr lang="en-US" sz="1200"/>
          </a:p>
          <a:p>
            <a:pPr marL="0" indent="0">
              <a:buNone/>
            </a:pPr>
            <a:r>
              <a:rPr lang="en-US" sz="1200" dirty="0">
                <a:ea typeface="+mn-lt"/>
                <a:cs typeface="+mn-lt"/>
              </a:rPr>
              <a:t>(18)  The likeness of </a:t>
            </a:r>
            <a:r>
              <a:rPr lang="en-US" sz="1200" err="1">
                <a:ea typeface="+mn-lt"/>
                <a:cs typeface="+mn-lt"/>
              </a:rPr>
              <a:t>any thing</a:t>
            </a:r>
            <a:r>
              <a:rPr lang="en-US" sz="1200" dirty="0">
                <a:ea typeface="+mn-lt"/>
                <a:cs typeface="+mn-lt"/>
              </a:rPr>
              <a:t> that </a:t>
            </a:r>
            <a:r>
              <a:rPr lang="en-US" sz="1200" err="1">
                <a:ea typeface="+mn-lt"/>
                <a:cs typeface="+mn-lt"/>
              </a:rPr>
              <a:t>creepeth</a:t>
            </a:r>
            <a:r>
              <a:rPr lang="en-US" sz="1200" dirty="0">
                <a:ea typeface="+mn-lt"/>
                <a:cs typeface="+mn-lt"/>
              </a:rPr>
              <a:t> on the ground, the likeness of any fish that is in the waters beneath the earth:</a:t>
            </a:r>
            <a:endParaRPr lang="en-US" sz="1200"/>
          </a:p>
          <a:p>
            <a:pPr marL="0" indent="0">
              <a:buNone/>
            </a:pPr>
            <a:r>
              <a:rPr lang="en-US" sz="1200" dirty="0">
                <a:ea typeface="+mn-lt"/>
                <a:cs typeface="+mn-lt"/>
              </a:rPr>
              <a:t>(19)  And lest thou lift up thine eyes unto heaven, and when thou </a:t>
            </a:r>
            <a:r>
              <a:rPr lang="en-US" sz="1200" err="1">
                <a:ea typeface="+mn-lt"/>
                <a:cs typeface="+mn-lt"/>
              </a:rPr>
              <a:t>seest</a:t>
            </a:r>
            <a:r>
              <a:rPr lang="en-US" sz="1200" dirty="0">
                <a:ea typeface="+mn-lt"/>
                <a:cs typeface="+mn-lt"/>
              </a:rPr>
              <a:t> the sun, and the moon, and the stars, even all the host of heaven, shouldest be driven to worship them, and serve them, which the LORD thy God hath divided unto all nations under the whole heaven.</a:t>
            </a:r>
            <a:endParaRPr lang="en-US" sz="1200" dirty="0"/>
          </a:p>
          <a:p>
            <a:endParaRPr lang="en-US" sz="900"/>
          </a:p>
          <a:p>
            <a:endParaRPr lang="en-US" sz="900"/>
          </a:p>
        </p:txBody>
      </p:sp>
      <p:sp>
        <p:nvSpPr>
          <p:cNvPr id="32" name="Oval 31">
            <a:extLst>
              <a:ext uri="{FF2B5EF4-FFF2-40B4-BE49-F238E27FC236}">
                <a16:creationId xmlns:a16="http://schemas.microsoft.com/office/drawing/2014/main" id="{A7B99495-F43F-4D80-A44F-2CB4764EB9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20569" y="1364732"/>
            <a:ext cx="947488" cy="92178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pic>
        <p:nvPicPr>
          <p:cNvPr id="5" name="Picture 4" descr="Christian Backdrop Banner Decorations ...">
            <a:extLst>
              <a:ext uri="{FF2B5EF4-FFF2-40B4-BE49-F238E27FC236}">
                <a16:creationId xmlns:a16="http://schemas.microsoft.com/office/drawing/2014/main" id="{35A6FD4D-5EA1-5C43-F0D2-BD35CD2849F0}"/>
              </a:ext>
            </a:extLst>
          </p:cNvPr>
          <p:cNvPicPr>
            <a:picLocks noChangeAspect="1"/>
          </p:cNvPicPr>
          <p:nvPr/>
        </p:nvPicPr>
        <p:blipFill>
          <a:blip r:embed="rId2"/>
          <a:srcRect t="589" b="3151"/>
          <a:stretch/>
        </p:blipFill>
        <p:spPr>
          <a:xfrm>
            <a:off x="7901259" y="2727729"/>
            <a:ext cx="4290741" cy="4130271"/>
          </a:xfrm>
          <a:custGeom>
            <a:avLst/>
            <a:gdLst/>
            <a:ahLst/>
            <a:cxnLst/>
            <a:rect l="l" t="t" r="r" b="b"/>
            <a:pathLst>
              <a:path w="4290741" h="4130271">
                <a:moveTo>
                  <a:pt x="2503809" y="0"/>
                </a:moveTo>
                <a:cubicBezTo>
                  <a:pt x="3157405" y="0"/>
                  <a:pt x="3752509" y="250434"/>
                  <a:pt x="4198398" y="660580"/>
                </a:cubicBezTo>
                <a:lnTo>
                  <a:pt x="4290741" y="751286"/>
                </a:lnTo>
                <a:lnTo>
                  <a:pt x="4290741" y="4130271"/>
                </a:lnTo>
                <a:lnTo>
                  <a:pt x="604508" y="4130271"/>
                </a:lnTo>
                <a:lnTo>
                  <a:pt x="461940" y="3953232"/>
                </a:lnTo>
                <a:cubicBezTo>
                  <a:pt x="171051" y="3544183"/>
                  <a:pt x="0" y="3043971"/>
                  <a:pt x="0" y="2503809"/>
                </a:cubicBezTo>
                <a:cubicBezTo>
                  <a:pt x="0" y="1120992"/>
                  <a:pt x="1120992" y="0"/>
                  <a:pt x="2503809" y="0"/>
                </a:cubicBezTo>
                <a:close/>
              </a:path>
            </a:pathLst>
          </a:custGeom>
        </p:spPr>
      </p:pic>
      <p:sp>
        <p:nvSpPr>
          <p:cNvPr id="33" name="Arc 32">
            <a:extLst>
              <a:ext uri="{FF2B5EF4-FFF2-40B4-BE49-F238E27FC236}">
                <a16:creationId xmlns:a16="http://schemas.microsoft.com/office/drawing/2014/main" id="{70BEB1E7-2F88-40BC-B73D-42E5B6F80B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4759070" flipV="1">
            <a:off x="6034138" y="-673140"/>
            <a:ext cx="4021193" cy="4021193"/>
          </a:xfrm>
          <a:prstGeom prst="arc">
            <a:avLst>
              <a:gd name="adj1" fmla="val 16200000"/>
              <a:gd name="adj2" fmla="val 20093138"/>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pic>
        <p:nvPicPr>
          <p:cNvPr id="4" name="Picture 3" descr="Blessed Sacrament Catholic Church">
            <a:extLst>
              <a:ext uri="{FF2B5EF4-FFF2-40B4-BE49-F238E27FC236}">
                <a16:creationId xmlns:a16="http://schemas.microsoft.com/office/drawing/2014/main" id="{02580C11-EB9D-57E6-3068-9A7F707496B2}"/>
              </a:ext>
            </a:extLst>
          </p:cNvPr>
          <p:cNvPicPr>
            <a:picLocks noChangeAspect="1"/>
          </p:cNvPicPr>
          <p:nvPr/>
        </p:nvPicPr>
        <p:blipFill>
          <a:blip r:embed="rId3"/>
          <a:srcRect t="26747" r="2" b="8072"/>
          <a:stretch/>
        </p:blipFill>
        <p:spPr>
          <a:xfrm>
            <a:off x="6261607" y="250372"/>
            <a:ext cx="3519312" cy="3007909"/>
          </a:xfrm>
          <a:custGeom>
            <a:avLst/>
            <a:gdLst/>
            <a:ahLst/>
            <a:cxnLst/>
            <a:rect l="l" t="t" r="r" b="b"/>
            <a:pathLst>
              <a:path w="3519312" h="3007909">
                <a:moveTo>
                  <a:pt x="519780" y="0"/>
                </a:moveTo>
                <a:lnTo>
                  <a:pt x="2999532" y="0"/>
                </a:lnTo>
                <a:lnTo>
                  <a:pt x="3003921" y="3989"/>
                </a:lnTo>
                <a:cubicBezTo>
                  <a:pt x="3322356" y="322424"/>
                  <a:pt x="3519312" y="762338"/>
                  <a:pt x="3519312" y="1248253"/>
                </a:cubicBezTo>
                <a:cubicBezTo>
                  <a:pt x="3519312" y="2220084"/>
                  <a:pt x="2731487" y="3007909"/>
                  <a:pt x="1759656" y="3007909"/>
                </a:cubicBezTo>
                <a:cubicBezTo>
                  <a:pt x="787826" y="3007909"/>
                  <a:pt x="0" y="2220084"/>
                  <a:pt x="0" y="1248253"/>
                </a:cubicBezTo>
                <a:cubicBezTo>
                  <a:pt x="0" y="762338"/>
                  <a:pt x="196957" y="322424"/>
                  <a:pt x="515392" y="3989"/>
                </a:cubicBezTo>
                <a:close/>
              </a:path>
            </a:pathLst>
          </a:custGeom>
        </p:spPr>
      </p:pic>
    </p:spTree>
    <p:extLst>
      <p:ext uri="{BB962C8B-B14F-4D97-AF65-F5344CB8AC3E}">
        <p14:creationId xmlns:p14="http://schemas.microsoft.com/office/powerpoint/2010/main" val="38688256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E81BF4F6-F2CF-4984-9D14-D6966D92F9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358254" y="-358254"/>
            <a:ext cx="6858000" cy="7574507"/>
          </a:xfrm>
          <a:prstGeom prst="rect">
            <a:avLst/>
          </a:prstGeom>
          <a:ln>
            <a:noFill/>
          </a:ln>
          <a:effectLst>
            <a:outerShdw blurRad="304800" dist="317500" sx="94000" sy="94000" algn="l" rotWithShape="0">
              <a:prstClr val="black">
                <a:alpha val="3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0439528-5573-8453-BC33-DA3DD47CECC4}"/>
              </a:ext>
            </a:extLst>
          </p:cNvPr>
          <p:cNvSpPr>
            <a:spLocks noGrp="1"/>
          </p:cNvSpPr>
          <p:nvPr>
            <p:ph type="ctrTitle"/>
          </p:nvPr>
        </p:nvSpPr>
        <p:spPr>
          <a:xfrm>
            <a:off x="748067" y="4429254"/>
            <a:ext cx="4334566" cy="1995781"/>
          </a:xfrm>
        </p:spPr>
        <p:txBody>
          <a:bodyPr vert="horz" lIns="91440" tIns="45720" rIns="91440" bIns="45720" rtlCol="0" anchor="b">
            <a:normAutofit/>
          </a:bodyPr>
          <a:lstStyle/>
          <a:p>
            <a:pPr algn="l"/>
            <a:r>
              <a:rPr lang="en-US" sz="1800" kern="1200" dirty="0">
                <a:latin typeface="+mj-lt"/>
                <a:ea typeface="+mj-ea"/>
                <a:cs typeface="+mj-cs"/>
              </a:rPr>
              <a:t>Deuteronomy 5:7</a:t>
            </a:r>
            <a:endParaRPr lang="en-US" sz="1800" kern="1200" dirty="0">
              <a:latin typeface="+mj-lt"/>
            </a:endParaRPr>
          </a:p>
          <a:p>
            <a:pPr algn="l"/>
            <a:r>
              <a:rPr lang="en-US" sz="1800" kern="1200" dirty="0">
                <a:latin typeface="+mj-lt"/>
                <a:ea typeface="+mj-ea"/>
                <a:cs typeface="+mj-cs"/>
              </a:rPr>
              <a:t>Thou shalt have none other gods before me.</a:t>
            </a:r>
            <a:br>
              <a:rPr lang="en-US" sz="1800" kern="1200" dirty="0"/>
            </a:br>
            <a:r>
              <a:rPr lang="en-US" sz="1800" kern="1200" dirty="0">
                <a:latin typeface="+mj-lt"/>
                <a:ea typeface="+mj-ea"/>
                <a:cs typeface="+mj-cs"/>
              </a:rPr>
              <a:t>Deuteronomy 4:24</a:t>
            </a:r>
            <a:endParaRPr lang="en-US" sz="1800" kern="1200" dirty="0">
              <a:latin typeface="+mj-lt"/>
            </a:endParaRPr>
          </a:p>
          <a:p>
            <a:pPr algn="l"/>
            <a:r>
              <a:rPr lang="en-US" sz="1800" kern="1200" dirty="0">
                <a:latin typeface="+mj-lt"/>
                <a:ea typeface="+mj-ea"/>
                <a:cs typeface="+mj-cs"/>
              </a:rPr>
              <a:t>For the LORD thy God is a consuming fire, </a:t>
            </a:r>
            <a:br>
              <a:rPr lang="en-US" sz="1800" kern="1200" dirty="0"/>
            </a:br>
            <a:r>
              <a:rPr lang="en-US" sz="1800" kern="1200" dirty="0">
                <a:latin typeface="+mj-lt"/>
                <a:ea typeface="+mj-ea"/>
                <a:cs typeface="+mj-cs"/>
              </a:rPr>
              <a:t>even a jealous God.</a:t>
            </a:r>
            <a:endParaRPr lang="en-US" sz="1800" kern="1200" dirty="0">
              <a:latin typeface="+mj-lt"/>
            </a:endParaRPr>
          </a:p>
          <a:p>
            <a:pPr algn="l"/>
            <a:endParaRPr lang="en-US" sz="1300" kern="1200">
              <a:solidFill>
                <a:schemeClr val="tx1"/>
              </a:solidFill>
              <a:latin typeface="+mj-lt"/>
              <a:ea typeface="+mj-ea"/>
              <a:cs typeface="+mj-cs"/>
            </a:endParaRPr>
          </a:p>
          <a:p>
            <a:pPr algn="l"/>
            <a:endParaRPr lang="en-US" sz="1300" kern="1200">
              <a:solidFill>
                <a:schemeClr val="tx1"/>
              </a:solidFill>
              <a:latin typeface="+mj-lt"/>
              <a:ea typeface="+mj-ea"/>
              <a:cs typeface="+mj-cs"/>
            </a:endParaRPr>
          </a:p>
        </p:txBody>
      </p:sp>
      <p:pic>
        <p:nvPicPr>
          <p:cNvPr id="10" name="Picture 9" descr="Greek God of Love | Greek Mythology ...">
            <a:extLst>
              <a:ext uri="{FF2B5EF4-FFF2-40B4-BE49-F238E27FC236}">
                <a16:creationId xmlns:a16="http://schemas.microsoft.com/office/drawing/2014/main" id="{206C56A1-16F6-BADD-0FC9-ACCE569CFDEE}"/>
              </a:ext>
            </a:extLst>
          </p:cNvPr>
          <p:cNvPicPr>
            <a:picLocks noChangeAspect="1"/>
          </p:cNvPicPr>
          <p:nvPr/>
        </p:nvPicPr>
        <p:blipFill>
          <a:blip r:embed="rId2"/>
          <a:srcRect l="455" r="24188" b="-6498"/>
          <a:stretch/>
        </p:blipFill>
        <p:spPr>
          <a:xfrm>
            <a:off x="752086" y="547206"/>
            <a:ext cx="4546086" cy="3212379"/>
          </a:xfrm>
          <a:prstGeom prst="rect">
            <a:avLst/>
          </a:prstGeom>
        </p:spPr>
      </p:pic>
      <p:sp>
        <p:nvSpPr>
          <p:cNvPr id="3" name="Content Placeholder 2">
            <a:extLst>
              <a:ext uri="{FF2B5EF4-FFF2-40B4-BE49-F238E27FC236}">
                <a16:creationId xmlns:a16="http://schemas.microsoft.com/office/drawing/2014/main" id="{098E037D-EEA3-33CA-0EC6-E8BE4C0CA2D4}"/>
              </a:ext>
            </a:extLst>
          </p:cNvPr>
          <p:cNvSpPr>
            <a:spLocks noGrp="1"/>
          </p:cNvSpPr>
          <p:nvPr>
            <p:ph type="subTitle" idx="1"/>
          </p:nvPr>
        </p:nvSpPr>
        <p:spPr>
          <a:xfrm>
            <a:off x="7776149" y="406346"/>
            <a:ext cx="4262214" cy="6334144"/>
          </a:xfrm>
        </p:spPr>
        <p:txBody>
          <a:bodyPr vert="horz" lIns="91440" tIns="45720" rIns="91440" bIns="45720" rtlCol="0" anchor="ctr">
            <a:normAutofit/>
          </a:bodyPr>
          <a:lstStyle/>
          <a:p>
            <a:pPr indent="-228600" algn="l">
              <a:buFont typeface="Arial" panose="020B0604020202020204" pitchFamily="34" charset="0"/>
              <a:buChar char="•"/>
            </a:pPr>
            <a:r>
              <a:rPr lang="en-US" sz="1200" dirty="0"/>
              <a:t>The winged god of love is either Eros, the Greek god, or Cupid, the Roman god. </a:t>
            </a:r>
          </a:p>
          <a:p>
            <a:pPr indent="-228600" algn="l">
              <a:buFont typeface="Arial" panose="020B0604020202020204" pitchFamily="34" charset="0"/>
              <a:buChar char="•"/>
            </a:pPr>
            <a:r>
              <a:rPr lang="en-US" sz="1200" dirty="0"/>
              <a:t>Eros </a:t>
            </a:r>
          </a:p>
          <a:p>
            <a:pPr indent="-228600" algn="l">
              <a:buFont typeface="Arial" panose="020B0604020202020204" pitchFamily="34" charset="0"/>
              <a:buChar char="•"/>
            </a:pPr>
            <a:r>
              <a:rPr lang="en-US" sz="1200" dirty="0"/>
              <a:t>The Greek god of love, lust, and desire</a:t>
            </a:r>
          </a:p>
          <a:p>
            <a:pPr indent="-228600" algn="l">
              <a:buFont typeface="Arial" panose="020B0604020202020204" pitchFamily="34" charset="0"/>
              <a:buChar char="•"/>
            </a:pPr>
            <a:r>
              <a:rPr lang="en-US" sz="1200" dirty="0"/>
              <a:t>Often depicted as a winged youth carrying a bow and arrows</a:t>
            </a:r>
          </a:p>
          <a:p>
            <a:pPr indent="-228600" algn="l">
              <a:buFont typeface="Arial" panose="020B0604020202020204" pitchFamily="34" charset="0"/>
              <a:buChar char="•"/>
            </a:pPr>
            <a:r>
              <a:rPr lang="en-US" sz="1200" dirty="0"/>
              <a:t>The original god of love and intercourse</a:t>
            </a:r>
          </a:p>
          <a:p>
            <a:pPr indent="-228600" algn="l">
              <a:buFont typeface="Arial" panose="020B0604020202020204" pitchFamily="34" charset="0"/>
              <a:buChar char="•"/>
            </a:pPr>
            <a:r>
              <a:rPr lang="en-US" sz="1200" dirty="0"/>
              <a:t>Also worshiped as a fertility deity</a:t>
            </a:r>
          </a:p>
          <a:p>
            <a:pPr indent="-228600" algn="l">
              <a:buFont typeface="Arial" panose="020B0604020202020204" pitchFamily="34" charset="0"/>
              <a:buChar char="•"/>
            </a:pPr>
            <a:r>
              <a:rPr lang="en-US" sz="1200" dirty="0"/>
              <a:t>Associated with athleticism, and often depicted with dolphins, flutes, roosters, roses, and torches</a:t>
            </a:r>
          </a:p>
          <a:p>
            <a:pPr indent="-228600" algn="l">
              <a:buFont typeface="Arial" panose="020B0604020202020204" pitchFamily="34" charset="0"/>
              <a:buChar char="•"/>
            </a:pPr>
            <a:r>
              <a:rPr lang="en-US" sz="1200" dirty="0"/>
              <a:t>The origin of the word “erotic”</a:t>
            </a:r>
          </a:p>
          <a:p>
            <a:pPr indent="-228600" algn="l">
              <a:buFont typeface="Arial" panose="020B0604020202020204" pitchFamily="34" charset="0"/>
              <a:buChar char="•"/>
            </a:pPr>
            <a:r>
              <a:rPr lang="en-US" sz="1200" dirty="0"/>
              <a:t>Cupid</a:t>
            </a:r>
          </a:p>
          <a:p>
            <a:pPr indent="-228600" algn="l">
              <a:buFont typeface="Arial" panose="020B0604020202020204" pitchFamily="34" charset="0"/>
              <a:buChar char="•"/>
            </a:pPr>
            <a:r>
              <a:rPr lang="en-US" sz="1200" dirty="0"/>
              <a:t>The Roman god of love, desire, and attraction </a:t>
            </a:r>
          </a:p>
          <a:p>
            <a:pPr indent="-228600" algn="l">
              <a:buFont typeface="Arial" panose="020B0604020202020204" pitchFamily="34" charset="0"/>
              <a:buChar char="•"/>
            </a:pPr>
            <a:r>
              <a:rPr lang="en-US" sz="1200" dirty="0"/>
              <a:t>Often depicted as a winged infant carrying a bow and a quiver of arrows </a:t>
            </a:r>
          </a:p>
          <a:p>
            <a:pPr indent="-228600" algn="l">
              <a:buFont typeface="Arial" panose="020B0604020202020204" pitchFamily="34" charset="0"/>
              <a:buChar char="•"/>
            </a:pPr>
            <a:r>
              <a:rPr lang="en-US" sz="1200" dirty="0"/>
              <a:t>The son of Venus, the goddess of love, and either Vulcan or Mars </a:t>
            </a:r>
          </a:p>
          <a:p>
            <a:pPr indent="-228600" algn="l">
              <a:buFont typeface="Arial" panose="020B0604020202020204" pitchFamily="34" charset="0"/>
              <a:buChar char="•"/>
            </a:pPr>
            <a:r>
              <a:rPr lang="en-US" sz="1200" dirty="0"/>
              <a:t>Sometimes portrayed wearing armor like that of Mars, the god of war </a:t>
            </a:r>
          </a:p>
          <a:p>
            <a:pPr indent="-228600" algn="l">
              <a:buFont typeface="Arial" panose="020B0604020202020204" pitchFamily="34" charset="0"/>
              <a:buChar char="•"/>
            </a:pPr>
            <a:r>
              <a:rPr lang="en-US" sz="1200" dirty="0"/>
              <a:t>Often portrayed on Valentine's Day cards as a naked cherub launching arrows of love at unsuspecting lovers </a:t>
            </a:r>
          </a:p>
          <a:p>
            <a:pPr indent="-228600" algn="l">
              <a:buFont typeface="Arial" panose="020B0604020202020204" pitchFamily="34" charset="0"/>
              <a:buChar char="•"/>
            </a:pPr>
            <a:r>
              <a:rPr lang="en-US" sz="1200" dirty="0"/>
              <a:t>In Hinduism, Kamadeva is the god of love</a:t>
            </a:r>
          </a:p>
        </p:txBody>
      </p:sp>
      <p:sp>
        <p:nvSpPr>
          <p:cNvPr id="14" name="TextBox 13">
            <a:extLst>
              <a:ext uri="{FF2B5EF4-FFF2-40B4-BE49-F238E27FC236}">
                <a16:creationId xmlns:a16="http://schemas.microsoft.com/office/drawing/2014/main" id="{C2008B42-EBD8-E1E3-EAF9-BA1F22E56CF8}"/>
              </a:ext>
            </a:extLst>
          </p:cNvPr>
          <p:cNvSpPr txBox="1"/>
          <p:nvPr/>
        </p:nvSpPr>
        <p:spPr>
          <a:xfrm>
            <a:off x="421821" y="402770"/>
            <a:ext cx="1725385"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4000" dirty="0"/>
              <a:t>Cupid</a:t>
            </a:r>
            <a:endParaRPr lang="en-US" sz="4000"/>
          </a:p>
        </p:txBody>
      </p:sp>
    </p:spTree>
    <p:extLst>
      <p:ext uri="{BB962C8B-B14F-4D97-AF65-F5344CB8AC3E}">
        <p14:creationId xmlns:p14="http://schemas.microsoft.com/office/powerpoint/2010/main" val="11856190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687AFE0E-B37D-4531-AFE8-231C8348EA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C103C1C-C714-846B-3454-E723C158907E}"/>
              </a:ext>
            </a:extLst>
          </p:cNvPr>
          <p:cNvSpPr>
            <a:spLocks noGrp="1"/>
          </p:cNvSpPr>
          <p:nvPr>
            <p:ph type="title"/>
          </p:nvPr>
        </p:nvSpPr>
        <p:spPr>
          <a:xfrm>
            <a:off x="838200" y="212725"/>
            <a:ext cx="10515600" cy="1325563"/>
          </a:xfrm>
        </p:spPr>
        <p:txBody>
          <a:bodyPr>
            <a:normAutofit/>
          </a:bodyPr>
          <a:lstStyle/>
          <a:p>
            <a:r>
              <a:rPr lang="en-US" dirty="0"/>
              <a:t>Hugs &amp; Kisses XOXOXO</a:t>
            </a:r>
          </a:p>
        </p:txBody>
      </p:sp>
      <p:sp>
        <p:nvSpPr>
          <p:cNvPr id="8" name="Content Placeholder 7">
            <a:extLst>
              <a:ext uri="{FF2B5EF4-FFF2-40B4-BE49-F238E27FC236}">
                <a16:creationId xmlns:a16="http://schemas.microsoft.com/office/drawing/2014/main" id="{FBC98BF7-1785-321E-D9EE-E140A60473BA}"/>
              </a:ext>
            </a:extLst>
          </p:cNvPr>
          <p:cNvSpPr>
            <a:spLocks noGrp="1"/>
          </p:cNvSpPr>
          <p:nvPr>
            <p:ph idx="1"/>
          </p:nvPr>
        </p:nvSpPr>
        <p:spPr>
          <a:xfrm>
            <a:off x="250373" y="1349597"/>
            <a:ext cx="6759244" cy="5338992"/>
          </a:xfrm>
        </p:spPr>
        <p:txBody>
          <a:bodyPr vert="horz" lIns="91440" tIns="45720" rIns="91440" bIns="45720" rtlCol="0" anchor="t">
            <a:normAutofit lnSpcReduction="10000"/>
          </a:bodyPr>
          <a:lstStyle/>
          <a:p>
            <a:r>
              <a:rPr lang="en-US" sz="1400" dirty="0">
                <a:ea typeface="+mn-lt"/>
                <a:cs typeface="+mn-lt"/>
              </a:rPr>
              <a:t>"XO" stands for "hugs and kisses" where the "X" represents a kiss, likely because it visually resembles two lips meeting, and the "O" represents a hug, with some theories suggesting it could be due to its circular shape resembling arms wrapped around someone, or because it was used by illiterate Jewish immigrants who avoided the Christian symbol of the "X" when signing documents; essentially, the "O" became the opposite of the "X" in this context. </a:t>
            </a:r>
            <a:endParaRPr lang="en-US" sz="2000" dirty="0"/>
          </a:p>
          <a:p>
            <a:r>
              <a:rPr lang="en-US" sz="1400" dirty="0">
                <a:ea typeface="+mn-lt"/>
                <a:cs typeface="+mn-lt"/>
              </a:rPr>
              <a:t>Key points about the origin of "XO":</a:t>
            </a:r>
            <a:endParaRPr lang="en-US" dirty="0"/>
          </a:p>
          <a:p>
            <a:r>
              <a:rPr lang="en-US" sz="1400" b="1" dirty="0">
                <a:ea typeface="+mn-lt"/>
                <a:cs typeface="+mn-lt"/>
              </a:rPr>
              <a:t>"X" as a kiss:</a:t>
            </a:r>
            <a:endParaRPr lang="en-US" dirty="0"/>
          </a:p>
          <a:p>
            <a:r>
              <a:rPr lang="en-US" sz="1400" dirty="0">
                <a:ea typeface="+mn-lt"/>
                <a:cs typeface="+mn-lt"/>
              </a:rPr>
              <a:t>The "X" is widely believed to symbolize a kiss due to its visual similarity to two lips meeting. </a:t>
            </a:r>
            <a:endParaRPr lang="en-US" dirty="0"/>
          </a:p>
          <a:p>
            <a:r>
              <a:rPr lang="en-US" sz="1400" b="1" dirty="0">
                <a:ea typeface="+mn-lt"/>
                <a:cs typeface="+mn-lt"/>
              </a:rPr>
              <a:t>"O" as a hug:</a:t>
            </a:r>
            <a:endParaRPr lang="en-US" dirty="0"/>
          </a:p>
          <a:p>
            <a:r>
              <a:rPr lang="en-US" sz="1400" dirty="0">
                <a:ea typeface="+mn-lt"/>
                <a:cs typeface="+mn-lt"/>
              </a:rPr>
              <a:t>The "O" is thought to represent a hug, with theories connecting it to the circular shape of arms wrapped around someone or the practice of Jewish immigrants using "O" instead of "X" when signing documents. </a:t>
            </a:r>
            <a:endParaRPr lang="en-US" dirty="0"/>
          </a:p>
          <a:p>
            <a:r>
              <a:rPr lang="en-US" sz="1400" b="1" dirty="0">
                <a:ea typeface="+mn-lt"/>
                <a:cs typeface="+mn-lt"/>
              </a:rPr>
              <a:t>Historical context:</a:t>
            </a:r>
            <a:endParaRPr lang="en-US" dirty="0"/>
          </a:p>
          <a:p>
            <a:r>
              <a:rPr lang="en-US" sz="1400" dirty="0">
                <a:ea typeface="+mn-lt"/>
                <a:cs typeface="+mn-lt"/>
              </a:rPr>
              <a:t>The "X" has a long history as a symbol in writing, often used as a signature by people who couldn't write in the Middle Ages, further contributing to its association with a kiss. </a:t>
            </a:r>
            <a:endParaRPr lang="en-US" dirty="0">
              <a:solidFill>
                <a:srgbClr val="000000"/>
              </a:solidFill>
              <a:ea typeface="+mn-lt"/>
              <a:cs typeface="+mn-lt"/>
            </a:endParaRPr>
          </a:p>
          <a:p>
            <a:r>
              <a:rPr lang="en-US" sz="1600" dirty="0">
                <a:solidFill>
                  <a:srgbClr val="1F1F1F"/>
                </a:solidFill>
                <a:ea typeface="+mn-lt"/>
                <a:cs typeface="+mn-lt"/>
              </a:rPr>
              <a:t>Speculations include that </a:t>
            </a:r>
            <a:r>
              <a:rPr lang="en-US" sz="1600" dirty="0">
                <a:solidFill>
                  <a:srgbClr val="040C28"/>
                </a:solidFill>
                <a:ea typeface="+mn-lt"/>
                <a:cs typeface="+mn-lt"/>
              </a:rPr>
              <a:t>the use of x to indicate a kiss was transferred from earlier symbolic uses of the letter</a:t>
            </a:r>
            <a:r>
              <a:rPr lang="en-US" sz="1600" dirty="0">
                <a:solidFill>
                  <a:srgbClr val="1F1F1F"/>
                </a:solidFill>
                <a:ea typeface="+mn-lt"/>
                <a:cs typeface="+mn-lt"/>
              </a:rPr>
              <a:t>. Allegedly, in the Middle Ages, a Christian cross might be drawn on documents or letters to mean sincerity, faith, and honesty; the sign was certainly sometimes used in place of a signature.</a:t>
            </a:r>
            <a:endParaRPr lang="en-US"/>
          </a:p>
          <a:p>
            <a:endParaRPr lang="en-US" sz="2000" dirty="0"/>
          </a:p>
        </p:txBody>
      </p:sp>
      <p:pic>
        <p:nvPicPr>
          <p:cNvPr id="4" name="Content Placeholder 3" descr="The XOXO Meaning &amp; Origin That Everyone ...">
            <a:extLst>
              <a:ext uri="{FF2B5EF4-FFF2-40B4-BE49-F238E27FC236}">
                <a16:creationId xmlns:a16="http://schemas.microsoft.com/office/drawing/2014/main" id="{4444A936-D5C8-9B14-858F-0045AA7BBC2A}"/>
              </a:ext>
            </a:extLst>
          </p:cNvPr>
          <p:cNvPicPr>
            <a:picLocks noChangeAspect="1"/>
          </p:cNvPicPr>
          <p:nvPr/>
        </p:nvPicPr>
        <p:blipFill>
          <a:blip r:embed="rId2"/>
          <a:srcRect l="4823" r="1176" b="-1"/>
          <a:stretch/>
        </p:blipFill>
        <p:spPr>
          <a:xfrm>
            <a:off x="7472938" y="1971625"/>
            <a:ext cx="4053781" cy="3230728"/>
          </a:xfrm>
          <a:custGeom>
            <a:avLst/>
            <a:gdLst/>
            <a:ahLst/>
            <a:cxnLst/>
            <a:rect l="l" t="t" r="r" b="b"/>
            <a:pathLst>
              <a:path w="5283866" h="4210442">
                <a:moveTo>
                  <a:pt x="839883" y="18"/>
                </a:moveTo>
                <a:cubicBezTo>
                  <a:pt x="851945" y="328"/>
                  <a:pt x="864423" y="4671"/>
                  <a:pt x="875727" y="6050"/>
                </a:cubicBezTo>
                <a:cubicBezTo>
                  <a:pt x="1125267" y="36932"/>
                  <a:pt x="1374804" y="70296"/>
                  <a:pt x="1624617" y="99799"/>
                </a:cubicBezTo>
                <a:cubicBezTo>
                  <a:pt x="1858164" y="127373"/>
                  <a:pt x="2093363" y="133714"/>
                  <a:pt x="2328012" y="148051"/>
                </a:cubicBezTo>
                <a:cubicBezTo>
                  <a:pt x="2612016" y="165424"/>
                  <a:pt x="2895470" y="189965"/>
                  <a:pt x="3177820" y="228566"/>
                </a:cubicBezTo>
                <a:cubicBezTo>
                  <a:pt x="3373866" y="255590"/>
                  <a:pt x="3571843" y="274338"/>
                  <a:pt x="3770646" y="252831"/>
                </a:cubicBezTo>
                <a:cubicBezTo>
                  <a:pt x="3780572" y="251727"/>
                  <a:pt x="3791878" y="248144"/>
                  <a:pt x="3800149" y="251727"/>
                </a:cubicBezTo>
                <a:cubicBezTo>
                  <a:pt x="3896658" y="291986"/>
                  <a:pt x="4001986" y="263033"/>
                  <a:pt x="4102076" y="288400"/>
                </a:cubicBezTo>
                <a:cubicBezTo>
                  <a:pt x="4076434" y="386286"/>
                  <a:pt x="3966416" y="378289"/>
                  <a:pt x="3904377" y="446120"/>
                </a:cubicBezTo>
                <a:cubicBezTo>
                  <a:pt x="4005570" y="473141"/>
                  <a:pt x="4096562" y="500439"/>
                  <a:pt x="4188933" y="520843"/>
                </a:cubicBezTo>
                <a:cubicBezTo>
                  <a:pt x="4286818" y="542350"/>
                  <a:pt x="4369813" y="600531"/>
                  <a:pt x="4465492" y="626449"/>
                </a:cubicBezTo>
                <a:cubicBezTo>
                  <a:pt x="4485897" y="631964"/>
                  <a:pt x="4510437" y="651264"/>
                  <a:pt x="4517606" y="670015"/>
                </a:cubicBezTo>
                <a:cubicBezTo>
                  <a:pt x="4540768" y="730677"/>
                  <a:pt x="5003171" y="900804"/>
                  <a:pt x="4948576" y="954847"/>
                </a:cubicBezTo>
                <a:cubicBezTo>
                  <a:pt x="4925966" y="977182"/>
                  <a:pt x="4896738" y="993174"/>
                  <a:pt x="4866132" y="1015233"/>
                </a:cubicBezTo>
                <a:cubicBezTo>
                  <a:pt x="4912180" y="1056869"/>
                  <a:pt x="4964017" y="1075067"/>
                  <a:pt x="5019164" y="1087474"/>
                </a:cubicBezTo>
                <a:cubicBezTo>
                  <a:pt x="5035708" y="1091335"/>
                  <a:pt x="5051977" y="1099055"/>
                  <a:pt x="5053630" y="1117806"/>
                </a:cubicBezTo>
                <a:cubicBezTo>
                  <a:pt x="5055284" y="1137382"/>
                  <a:pt x="5038464" y="1145101"/>
                  <a:pt x="5024404" y="1154202"/>
                </a:cubicBezTo>
                <a:cubicBezTo>
                  <a:pt x="5004826" y="1166885"/>
                  <a:pt x="4985800" y="1177916"/>
                  <a:pt x="4960984" y="1179569"/>
                </a:cubicBezTo>
                <a:cubicBezTo>
                  <a:pt x="4920176" y="1182051"/>
                  <a:pt x="4900600" y="1217344"/>
                  <a:pt x="4876887" y="1243814"/>
                </a:cubicBezTo>
                <a:cubicBezTo>
                  <a:pt x="4863652" y="1258705"/>
                  <a:pt x="4857034" y="1288759"/>
                  <a:pt x="4880195" y="1293998"/>
                </a:cubicBezTo>
                <a:cubicBezTo>
                  <a:pt x="4935892" y="1306682"/>
                  <a:pt x="4931480" y="1343355"/>
                  <a:pt x="4930104" y="1384991"/>
                </a:cubicBezTo>
                <a:cubicBezTo>
                  <a:pt x="4928173" y="1436553"/>
                  <a:pt x="4895360" y="1460265"/>
                  <a:pt x="4855103" y="1480119"/>
                </a:cubicBezTo>
                <a:cubicBezTo>
                  <a:pt x="4841316" y="1487011"/>
                  <a:pt x="4821740" y="1486735"/>
                  <a:pt x="4816500" y="1508242"/>
                </a:cubicBezTo>
                <a:cubicBezTo>
                  <a:pt x="4839110" y="1528648"/>
                  <a:pt x="4866684" y="1512103"/>
                  <a:pt x="4890949" y="1517893"/>
                </a:cubicBezTo>
                <a:cubicBezTo>
                  <a:pt x="4911077" y="1522581"/>
                  <a:pt x="4944441" y="1520100"/>
                  <a:pt x="4916868" y="1557599"/>
                </a:cubicBezTo>
                <a:cubicBezTo>
                  <a:pt x="4908870" y="1568352"/>
                  <a:pt x="4918245" y="1576625"/>
                  <a:pt x="4928448" y="1577453"/>
                </a:cubicBezTo>
                <a:cubicBezTo>
                  <a:pt x="5010066" y="1586000"/>
                  <a:pt x="4972566" y="1661827"/>
                  <a:pt x="4998760" y="1701809"/>
                </a:cubicBezTo>
                <a:cubicBezTo>
                  <a:pt x="5005928" y="1712836"/>
                  <a:pt x="4998208" y="1731862"/>
                  <a:pt x="4986903" y="1736550"/>
                </a:cubicBezTo>
                <a:cubicBezTo>
                  <a:pt x="4914660" y="1767432"/>
                  <a:pt x="4904735" y="1841053"/>
                  <a:pt x="4869716" y="1904472"/>
                </a:cubicBezTo>
                <a:cubicBezTo>
                  <a:pt x="4907768" y="1929562"/>
                  <a:pt x="4953264" y="1935077"/>
                  <a:pt x="4994348" y="1951346"/>
                </a:cubicBezTo>
                <a:cubicBezTo>
                  <a:pt x="5037087" y="1968441"/>
                  <a:pt x="5037087" y="1981125"/>
                  <a:pt x="5001792" y="2030756"/>
                </a:cubicBezTo>
                <a:cubicBezTo>
                  <a:pt x="5093611" y="2041511"/>
                  <a:pt x="5093611" y="2041511"/>
                  <a:pt x="5065212" y="2119543"/>
                </a:cubicBezTo>
                <a:cubicBezTo>
                  <a:pt x="5142142" y="2126712"/>
                  <a:pt x="5192876" y="2163660"/>
                  <a:pt x="5204732" y="2244450"/>
                </a:cubicBezTo>
                <a:cubicBezTo>
                  <a:pt x="5210523" y="2283604"/>
                  <a:pt x="5245265" y="2302077"/>
                  <a:pt x="5283866" y="2328272"/>
                </a:cubicBezTo>
                <a:cubicBezTo>
                  <a:pt x="5235890" y="2353641"/>
                  <a:pt x="5203354" y="2406580"/>
                  <a:pt x="5147380" y="2350606"/>
                </a:cubicBezTo>
                <a:cubicBezTo>
                  <a:pt x="5126976" y="2330203"/>
                  <a:pt x="5128904" y="2356121"/>
                  <a:pt x="5126148" y="2363566"/>
                </a:cubicBezTo>
                <a:cubicBezTo>
                  <a:pt x="5119532" y="2381764"/>
                  <a:pt x="5133316" y="2393897"/>
                  <a:pt x="5142417" y="2407682"/>
                </a:cubicBezTo>
                <a:cubicBezTo>
                  <a:pt x="5151240" y="2421470"/>
                  <a:pt x="5161718" y="2436083"/>
                  <a:pt x="5164200" y="2451526"/>
                </a:cubicBezTo>
                <a:cubicBezTo>
                  <a:pt x="5165852" y="2462279"/>
                  <a:pt x="5157858" y="2477994"/>
                  <a:pt x="5149034" y="2485992"/>
                </a:cubicBezTo>
                <a:cubicBezTo>
                  <a:pt x="5102710" y="2528178"/>
                  <a:pt x="5130284" y="2623031"/>
                  <a:pt x="5042601" y="2635164"/>
                </a:cubicBezTo>
                <a:cubicBezTo>
                  <a:pt x="5003171" y="2640677"/>
                  <a:pt x="4984146" y="2675420"/>
                  <a:pt x="4955194" y="2694445"/>
                </a:cubicBezTo>
                <a:cubicBezTo>
                  <a:pt x="4854552" y="2760897"/>
                  <a:pt x="4787272" y="2846375"/>
                  <a:pt x="4756116" y="2963836"/>
                </a:cubicBezTo>
                <a:cubicBezTo>
                  <a:pt x="4747568" y="2996372"/>
                  <a:pt x="4714754" y="3022569"/>
                  <a:pt x="4693523" y="3051244"/>
                </a:cubicBezTo>
                <a:cubicBezTo>
                  <a:pt x="4703726" y="3072199"/>
                  <a:pt x="4759424" y="3026979"/>
                  <a:pt x="4739848" y="3082125"/>
                </a:cubicBezTo>
                <a:cubicBezTo>
                  <a:pt x="4724958" y="3123486"/>
                  <a:pt x="4686906" y="3149129"/>
                  <a:pt x="4651060" y="3173670"/>
                </a:cubicBezTo>
                <a:cubicBezTo>
                  <a:pt x="4610252" y="3201518"/>
                  <a:pt x="4565032" y="3223852"/>
                  <a:pt x="4546556" y="3275413"/>
                </a:cubicBezTo>
                <a:cubicBezTo>
                  <a:pt x="4542697" y="3286444"/>
                  <a:pt x="4530288" y="3298024"/>
                  <a:pt x="4519261" y="3302437"/>
                </a:cubicBezTo>
                <a:cubicBezTo>
                  <a:pt x="3944081" y="4209875"/>
                  <a:pt x="2528194" y="4215939"/>
                  <a:pt x="2364961" y="4209597"/>
                </a:cubicBezTo>
                <a:cubicBezTo>
                  <a:pt x="2167260" y="4201602"/>
                  <a:pt x="1980313" y="4145627"/>
                  <a:pt x="1796951" y="4075867"/>
                </a:cubicBezTo>
                <a:cubicBezTo>
                  <a:pt x="1719469" y="4046365"/>
                  <a:pt x="1647505" y="4004453"/>
                  <a:pt x="1572227" y="3971917"/>
                </a:cubicBezTo>
                <a:cubicBezTo>
                  <a:pt x="1468277" y="3926971"/>
                  <a:pt x="1388040" y="3841219"/>
                  <a:pt x="1284364" y="3805097"/>
                </a:cubicBezTo>
                <a:cubicBezTo>
                  <a:pt x="1177655" y="3767873"/>
                  <a:pt x="1086388" y="3699767"/>
                  <a:pt x="976645" y="3670815"/>
                </a:cubicBezTo>
                <a:cubicBezTo>
                  <a:pt x="918742" y="3655375"/>
                  <a:pt x="862768" y="3627527"/>
                  <a:pt x="871866" y="3547839"/>
                </a:cubicBezTo>
                <a:cubicBezTo>
                  <a:pt x="874349" y="3525228"/>
                  <a:pt x="859184" y="3506755"/>
                  <a:pt x="835195" y="3513373"/>
                </a:cubicBezTo>
                <a:cubicBezTo>
                  <a:pt x="789424" y="3525780"/>
                  <a:pt x="768744" y="3492967"/>
                  <a:pt x="743375" y="3468427"/>
                </a:cubicBezTo>
                <a:cubicBezTo>
                  <a:pt x="698156" y="3424863"/>
                  <a:pt x="655142" y="3378540"/>
                  <a:pt x="583175" y="3371370"/>
                </a:cubicBezTo>
                <a:cubicBezTo>
                  <a:pt x="596961" y="3337178"/>
                  <a:pt x="620399" y="3342142"/>
                  <a:pt x="641906" y="3349311"/>
                </a:cubicBezTo>
                <a:cubicBezTo>
                  <a:pt x="698432" y="3368062"/>
                  <a:pt x="754405" y="3389293"/>
                  <a:pt x="810930" y="3408042"/>
                </a:cubicBezTo>
                <a:cubicBezTo>
                  <a:pt x="847878" y="3420175"/>
                  <a:pt x="884551" y="3437271"/>
                  <a:pt x="933908" y="3423758"/>
                </a:cubicBezTo>
                <a:cubicBezTo>
                  <a:pt x="891445" y="3354826"/>
                  <a:pt x="819202" y="3342418"/>
                  <a:pt x="760747" y="3321187"/>
                </a:cubicBezTo>
                <a:cubicBezTo>
                  <a:pt x="687678" y="3294441"/>
                  <a:pt x="644664" y="3243980"/>
                  <a:pt x="593101" y="3187731"/>
                </a:cubicBezTo>
                <a:cubicBezTo>
                  <a:pt x="646869" y="3174220"/>
                  <a:pt x="680233" y="3215581"/>
                  <a:pt x="722419" y="3213374"/>
                </a:cubicBezTo>
                <a:cubicBezTo>
                  <a:pt x="724627" y="3206207"/>
                  <a:pt x="728486" y="3195729"/>
                  <a:pt x="727934" y="3195451"/>
                </a:cubicBezTo>
                <a:cubicBezTo>
                  <a:pt x="659002" y="3164570"/>
                  <a:pt x="626741" y="3106666"/>
                  <a:pt x="615987" y="3036630"/>
                </a:cubicBezTo>
                <a:cubicBezTo>
                  <a:pt x="610473" y="3000510"/>
                  <a:pt x="585381" y="2989205"/>
                  <a:pt x="560564" y="2972660"/>
                </a:cubicBezTo>
                <a:cubicBezTo>
                  <a:pt x="473984" y="2913930"/>
                  <a:pt x="382441" y="2860713"/>
                  <a:pt x="311302" y="2779924"/>
                </a:cubicBezTo>
                <a:cubicBezTo>
                  <a:pt x="393471" y="2790677"/>
                  <a:pt x="459371" y="2843341"/>
                  <a:pt x="547882" y="2865952"/>
                </a:cubicBezTo>
                <a:cubicBezTo>
                  <a:pt x="477570" y="2777166"/>
                  <a:pt x="386577" y="2732222"/>
                  <a:pt x="303582" y="2678453"/>
                </a:cubicBezTo>
                <a:cubicBezTo>
                  <a:pt x="265806" y="2653913"/>
                  <a:pt x="230790" y="2622479"/>
                  <a:pt x="185016" y="2609244"/>
                </a:cubicBezTo>
                <a:cubicBezTo>
                  <a:pt x="168748" y="2604556"/>
                  <a:pt x="142002" y="2594630"/>
                  <a:pt x="154963" y="2568435"/>
                </a:cubicBezTo>
                <a:cubicBezTo>
                  <a:pt x="165990" y="2546654"/>
                  <a:pt x="187773" y="2553269"/>
                  <a:pt x="207627" y="2559612"/>
                </a:cubicBezTo>
                <a:cubicBezTo>
                  <a:pt x="255328" y="2575330"/>
                  <a:pt x="304685" y="2575604"/>
                  <a:pt x="369207" y="2575330"/>
                </a:cubicBezTo>
                <a:cubicBezTo>
                  <a:pt x="315163" y="2503363"/>
                  <a:pt x="216174" y="2524871"/>
                  <a:pt x="169852" y="2449319"/>
                </a:cubicBezTo>
                <a:cubicBezTo>
                  <a:pt x="227755" y="2436083"/>
                  <a:pt x="272424" y="2463381"/>
                  <a:pt x="319299" y="2468619"/>
                </a:cubicBezTo>
                <a:cubicBezTo>
                  <a:pt x="361761" y="2473307"/>
                  <a:pt x="372239" y="2460624"/>
                  <a:pt x="362313" y="2418988"/>
                </a:cubicBezTo>
                <a:cubicBezTo>
                  <a:pt x="346873" y="2354190"/>
                  <a:pt x="370034" y="2321102"/>
                  <a:pt x="431798" y="2338750"/>
                </a:cubicBezTo>
                <a:cubicBezTo>
                  <a:pt x="489149" y="2355293"/>
                  <a:pt x="495215" y="2331030"/>
                  <a:pt x="479775" y="2294082"/>
                </a:cubicBezTo>
                <a:cubicBezTo>
                  <a:pt x="457716" y="2240315"/>
                  <a:pt x="482807" y="2198678"/>
                  <a:pt x="499903" y="2153458"/>
                </a:cubicBezTo>
                <a:cubicBezTo>
                  <a:pt x="526099" y="2084525"/>
                  <a:pt x="515069" y="2050885"/>
                  <a:pt x="458544" y="1999599"/>
                </a:cubicBezTo>
                <a:cubicBezTo>
                  <a:pt x="426835" y="1970921"/>
                  <a:pt x="392645" y="1946658"/>
                  <a:pt x="346596" y="1921843"/>
                </a:cubicBezTo>
                <a:cubicBezTo>
                  <a:pt x="452753" y="1908331"/>
                  <a:pt x="341358" y="1862836"/>
                  <a:pt x="378857" y="1834435"/>
                </a:cubicBezTo>
                <a:cubicBezTo>
                  <a:pt x="453856" y="1822854"/>
                  <a:pt x="515069" y="1913294"/>
                  <a:pt x="617091" y="1887376"/>
                </a:cubicBezTo>
                <a:cubicBezTo>
                  <a:pt x="491080" y="1809066"/>
                  <a:pt x="351835" y="1783423"/>
                  <a:pt x="260568" y="1679198"/>
                </a:cubicBezTo>
                <a:cubicBezTo>
                  <a:pt x="281523" y="1655484"/>
                  <a:pt x="302479" y="1677543"/>
                  <a:pt x="320402" y="1668720"/>
                </a:cubicBezTo>
                <a:cubicBezTo>
                  <a:pt x="319850" y="1663205"/>
                  <a:pt x="321230" y="1654932"/>
                  <a:pt x="317920" y="1652452"/>
                </a:cubicBezTo>
                <a:cubicBezTo>
                  <a:pt x="249815" y="1595650"/>
                  <a:pt x="248711" y="1594273"/>
                  <a:pt x="321779" y="1552359"/>
                </a:cubicBezTo>
                <a:cubicBezTo>
                  <a:pt x="347424" y="1537746"/>
                  <a:pt x="345218" y="1524786"/>
                  <a:pt x="331707" y="1506313"/>
                </a:cubicBezTo>
                <a:cubicBezTo>
                  <a:pt x="322055" y="1493353"/>
                  <a:pt x="310475" y="1481772"/>
                  <a:pt x="315990" y="1453371"/>
                </a:cubicBezTo>
                <a:cubicBezTo>
                  <a:pt x="355971" y="1489769"/>
                  <a:pt x="549259" y="1477912"/>
                  <a:pt x="583450" y="1474052"/>
                </a:cubicBezTo>
                <a:cubicBezTo>
                  <a:pt x="621777" y="1469917"/>
                  <a:pt x="659553" y="1452269"/>
                  <a:pt x="699809" y="1461919"/>
                </a:cubicBezTo>
                <a:cubicBezTo>
                  <a:pt x="732070" y="1469641"/>
                  <a:pt x="881516" y="1544364"/>
                  <a:pt x="902750" y="1458612"/>
                </a:cubicBezTo>
                <a:cubicBezTo>
                  <a:pt x="903853" y="1454475"/>
                  <a:pt x="964237" y="1464127"/>
                  <a:pt x="996774" y="1468814"/>
                </a:cubicBezTo>
                <a:cubicBezTo>
                  <a:pt x="1025451" y="1472674"/>
                  <a:pt x="1057712" y="1489769"/>
                  <a:pt x="1077012" y="1455578"/>
                </a:cubicBezTo>
                <a:cubicBezTo>
                  <a:pt x="1088317" y="1435450"/>
                  <a:pt x="1041719" y="1396571"/>
                  <a:pt x="1000083" y="1393262"/>
                </a:cubicBezTo>
                <a:cubicBezTo>
                  <a:pt x="963961" y="1390229"/>
                  <a:pt x="926186" y="1385817"/>
                  <a:pt x="891720" y="1394089"/>
                </a:cubicBezTo>
                <a:cubicBezTo>
                  <a:pt x="849258" y="1404017"/>
                  <a:pt x="826372" y="1388024"/>
                  <a:pt x="814515" y="1353557"/>
                </a:cubicBezTo>
                <a:cubicBezTo>
                  <a:pt x="801280" y="1315506"/>
                  <a:pt x="775911" y="1297858"/>
                  <a:pt x="740895" y="1280211"/>
                </a:cubicBezTo>
                <a:cubicBezTo>
                  <a:pt x="655967" y="1237474"/>
                  <a:pt x="574352" y="1188118"/>
                  <a:pt x="481154" y="1163301"/>
                </a:cubicBezTo>
                <a:cubicBezTo>
                  <a:pt x="462679" y="1158337"/>
                  <a:pt x="442276" y="1151719"/>
                  <a:pt x="433728" y="1118909"/>
                </a:cubicBezTo>
                <a:cubicBezTo>
                  <a:pt x="686023" y="1167987"/>
                  <a:pt x="915984" y="1295929"/>
                  <a:pt x="1176276" y="1288484"/>
                </a:cubicBezTo>
                <a:cubicBezTo>
                  <a:pt x="1105137" y="1247950"/>
                  <a:pt x="1022694" y="1245745"/>
                  <a:pt x="946867" y="1217344"/>
                </a:cubicBezTo>
                <a:cubicBezTo>
                  <a:pt x="1000635" y="1196113"/>
                  <a:pt x="1051094" y="1218172"/>
                  <a:pt x="1102104" y="1230304"/>
                </a:cubicBezTo>
                <a:cubicBezTo>
                  <a:pt x="1144843" y="1240230"/>
                  <a:pt x="1183446" y="1241885"/>
                  <a:pt x="1188133" y="1182603"/>
                </a:cubicBezTo>
                <a:cubicBezTo>
                  <a:pt x="1186478" y="1178742"/>
                  <a:pt x="1186754" y="1173780"/>
                  <a:pt x="1187030" y="1169092"/>
                </a:cubicBezTo>
                <a:cubicBezTo>
                  <a:pt x="1172690" y="1144552"/>
                  <a:pt x="1150358" y="1131868"/>
                  <a:pt x="1123887" y="1124698"/>
                </a:cubicBezTo>
                <a:cubicBezTo>
                  <a:pt x="1107894" y="1120286"/>
                  <a:pt x="1086663" y="1113668"/>
                  <a:pt x="1086938" y="1096023"/>
                </a:cubicBezTo>
                <a:cubicBezTo>
                  <a:pt x="1087765" y="1030674"/>
                  <a:pt x="1036756" y="1011647"/>
                  <a:pt x="985744" y="992622"/>
                </a:cubicBezTo>
                <a:cubicBezTo>
                  <a:pt x="1014145" y="960086"/>
                  <a:pt x="1036479" y="984074"/>
                  <a:pt x="1057987" y="981594"/>
                </a:cubicBezTo>
                <a:cubicBezTo>
                  <a:pt x="1072049" y="979939"/>
                  <a:pt x="1084733" y="976906"/>
                  <a:pt x="1084733" y="960086"/>
                </a:cubicBezTo>
                <a:cubicBezTo>
                  <a:pt x="1085008" y="946023"/>
                  <a:pt x="1078390" y="930030"/>
                  <a:pt x="1064605" y="929756"/>
                </a:cubicBezTo>
                <a:cubicBezTo>
                  <a:pt x="978300" y="927273"/>
                  <a:pt x="930599" y="836833"/>
                  <a:pt x="840985" y="836558"/>
                </a:cubicBezTo>
                <a:cubicBezTo>
                  <a:pt x="787493" y="836558"/>
                  <a:pt x="868834" y="785547"/>
                  <a:pt x="823615" y="764315"/>
                </a:cubicBezTo>
                <a:cubicBezTo>
                  <a:pt x="813687" y="759628"/>
                  <a:pt x="849533" y="752460"/>
                  <a:pt x="865526" y="753562"/>
                </a:cubicBezTo>
                <a:cubicBezTo>
                  <a:pt x="881242" y="754665"/>
                  <a:pt x="895304" y="768175"/>
                  <a:pt x="914331" y="758525"/>
                </a:cubicBezTo>
                <a:cubicBezTo>
                  <a:pt x="924808" y="724059"/>
                  <a:pt x="897787" y="711375"/>
                  <a:pt x="875452" y="701724"/>
                </a:cubicBezTo>
                <a:cubicBezTo>
                  <a:pt x="823889" y="679390"/>
                  <a:pt x="773706" y="652369"/>
                  <a:pt x="717181" y="644371"/>
                </a:cubicBezTo>
                <a:cubicBezTo>
                  <a:pt x="697053" y="641614"/>
                  <a:pt x="746133" y="604666"/>
                  <a:pt x="755783" y="591707"/>
                </a:cubicBezTo>
                <a:cubicBezTo>
                  <a:pt x="528304" y="455496"/>
                  <a:pt x="254778" y="462388"/>
                  <a:pt x="0" y="352370"/>
                </a:cubicBezTo>
                <a:cubicBezTo>
                  <a:pt x="56250" y="330864"/>
                  <a:pt x="97610" y="346580"/>
                  <a:pt x="135937" y="349889"/>
                </a:cubicBezTo>
                <a:cubicBezTo>
                  <a:pt x="231615" y="358160"/>
                  <a:pt x="326193" y="375256"/>
                  <a:pt x="421595" y="385458"/>
                </a:cubicBezTo>
                <a:cubicBezTo>
                  <a:pt x="468469" y="390421"/>
                  <a:pt x="512035" y="409172"/>
                  <a:pt x="564424" y="379393"/>
                </a:cubicBezTo>
                <a:cubicBezTo>
                  <a:pt x="599443" y="359540"/>
                  <a:pt x="655418" y="381046"/>
                  <a:pt x="698432" y="398694"/>
                </a:cubicBezTo>
                <a:cubicBezTo>
                  <a:pt x="734000" y="413307"/>
                  <a:pt x="767916" y="417167"/>
                  <a:pt x="815067" y="398694"/>
                </a:cubicBezTo>
                <a:cubicBezTo>
                  <a:pt x="772328" y="387389"/>
                  <a:pt x="739515" y="377463"/>
                  <a:pt x="705876" y="370568"/>
                </a:cubicBezTo>
                <a:cubicBezTo>
                  <a:pt x="679130" y="365055"/>
                  <a:pt x="742825" y="342719"/>
                  <a:pt x="775360" y="345477"/>
                </a:cubicBezTo>
                <a:cubicBezTo>
                  <a:pt x="820857" y="349337"/>
                  <a:pt x="795214" y="335000"/>
                  <a:pt x="787493" y="315146"/>
                </a:cubicBezTo>
                <a:cubicBezTo>
                  <a:pt x="779221" y="293915"/>
                  <a:pt x="803761" y="287298"/>
                  <a:pt x="819202" y="291709"/>
                </a:cubicBezTo>
                <a:cubicBezTo>
                  <a:pt x="878484" y="309081"/>
                  <a:pt x="937491" y="278474"/>
                  <a:pt x="998705" y="303291"/>
                </a:cubicBezTo>
                <a:cubicBezTo>
                  <a:pt x="983263" y="242077"/>
                  <a:pt x="949899" y="215331"/>
                  <a:pt x="880139" y="206783"/>
                </a:cubicBezTo>
                <a:cubicBezTo>
                  <a:pt x="853944" y="203475"/>
                  <a:pt x="826647" y="208438"/>
                  <a:pt x="804037" y="190790"/>
                </a:cubicBezTo>
                <a:cubicBezTo>
                  <a:pt x="791076" y="180590"/>
                  <a:pt x="776463" y="168457"/>
                  <a:pt x="786666" y="149707"/>
                </a:cubicBezTo>
                <a:cubicBezTo>
                  <a:pt x="793834" y="136471"/>
                  <a:pt x="809276" y="136471"/>
                  <a:pt x="821960" y="140884"/>
                </a:cubicBezTo>
                <a:cubicBezTo>
                  <a:pt x="878761" y="160461"/>
                  <a:pt x="938043" y="167630"/>
                  <a:pt x="997325" y="174800"/>
                </a:cubicBezTo>
                <a:cubicBezTo>
                  <a:pt x="1006426" y="175902"/>
                  <a:pt x="1016626" y="179487"/>
                  <a:pt x="1026829" y="161287"/>
                </a:cubicBezTo>
                <a:cubicBezTo>
                  <a:pt x="915984" y="131783"/>
                  <a:pt x="810655" y="89872"/>
                  <a:pt x="696777" y="73604"/>
                </a:cubicBezTo>
                <a:cubicBezTo>
                  <a:pt x="698432" y="65884"/>
                  <a:pt x="700086" y="58164"/>
                  <a:pt x="701741" y="50444"/>
                </a:cubicBezTo>
                <a:cubicBezTo>
                  <a:pt x="790801" y="61471"/>
                  <a:pt x="879864" y="72501"/>
                  <a:pt x="992362" y="86289"/>
                </a:cubicBezTo>
                <a:cubicBezTo>
                  <a:pt x="923153" y="42446"/>
                  <a:pt x="857805" y="57060"/>
                  <a:pt x="806519" y="18183"/>
                </a:cubicBezTo>
                <a:cubicBezTo>
                  <a:pt x="816170" y="3431"/>
                  <a:pt x="827820" y="-292"/>
                  <a:pt x="839883" y="18"/>
                </a:cubicBezTo>
                <a:close/>
              </a:path>
            </a:pathLst>
          </a:custGeom>
        </p:spPr>
      </p:pic>
      <p:sp>
        <p:nvSpPr>
          <p:cNvPr id="3" name="TextBox 2">
            <a:extLst>
              <a:ext uri="{FF2B5EF4-FFF2-40B4-BE49-F238E27FC236}">
                <a16:creationId xmlns:a16="http://schemas.microsoft.com/office/drawing/2014/main" id="{1267BDA5-5DD6-70E2-C709-A7B11F92001A}"/>
              </a:ext>
            </a:extLst>
          </p:cNvPr>
          <p:cNvSpPr txBox="1"/>
          <p:nvPr/>
        </p:nvSpPr>
        <p:spPr>
          <a:xfrm>
            <a:off x="7475763" y="5521778"/>
            <a:ext cx="4231819"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b="1" i="1" dirty="0"/>
              <a:t>Look up "Holy Kiss &amp; Kiss" on </a:t>
            </a:r>
            <a:r>
              <a:rPr lang="en-US" sz="1400" b="1" i="1" err="1"/>
              <a:t>Esword</a:t>
            </a:r>
            <a:r>
              <a:rPr lang="en-US" sz="1400" b="1" i="1" dirty="0"/>
              <a:t> &amp; in </a:t>
            </a:r>
            <a:r>
              <a:rPr lang="en-US" sz="1400" b="1" i="1" err="1"/>
              <a:t>Stongs</a:t>
            </a:r>
            <a:endParaRPr lang="en-US" sz="1400" err="1"/>
          </a:p>
        </p:txBody>
      </p:sp>
    </p:spTree>
    <p:extLst>
      <p:ext uri="{BB962C8B-B14F-4D97-AF65-F5344CB8AC3E}">
        <p14:creationId xmlns:p14="http://schemas.microsoft.com/office/powerpoint/2010/main" val="30413799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9CE0A68D-28EF-49D9-B84B-5DAB387149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EE39476-9247-7C68-C83B-A0485D1A6CA6}"/>
              </a:ext>
            </a:extLst>
          </p:cNvPr>
          <p:cNvSpPr>
            <a:spLocks noGrp="1"/>
          </p:cNvSpPr>
          <p:nvPr>
            <p:ph type="title"/>
          </p:nvPr>
        </p:nvSpPr>
        <p:spPr>
          <a:xfrm>
            <a:off x="1309862" y="4465674"/>
            <a:ext cx="4786138" cy="1663995"/>
          </a:xfrm>
        </p:spPr>
        <p:txBody>
          <a:bodyPr anchor="t">
            <a:normAutofit/>
          </a:bodyPr>
          <a:lstStyle/>
          <a:p>
            <a:pPr algn="ctr"/>
            <a:r>
              <a:rPr lang="en-US" sz="3200">
                <a:solidFill>
                  <a:schemeClr val="tx1">
                    <a:lumMod val="65000"/>
                    <a:lumOff val="35000"/>
                  </a:schemeClr>
                </a:solidFill>
              </a:rPr>
              <a:t>Traditions of Man over The Word of GOD</a:t>
            </a:r>
          </a:p>
        </p:txBody>
      </p:sp>
      <p:pic>
        <p:nvPicPr>
          <p:cNvPr id="4" name="Picture 3" descr="SHOULD THE CHURCH OF CHRIST GIVE ...">
            <a:extLst>
              <a:ext uri="{FF2B5EF4-FFF2-40B4-BE49-F238E27FC236}">
                <a16:creationId xmlns:a16="http://schemas.microsoft.com/office/drawing/2014/main" id="{FA81E705-9751-78EA-485E-F33A5343E579}"/>
              </a:ext>
            </a:extLst>
          </p:cNvPr>
          <p:cNvPicPr>
            <a:picLocks noChangeAspect="1"/>
          </p:cNvPicPr>
          <p:nvPr/>
        </p:nvPicPr>
        <p:blipFill>
          <a:blip r:embed="rId2"/>
          <a:srcRect l="10286" r="1048" b="2"/>
          <a:stretch/>
        </p:blipFill>
        <p:spPr>
          <a:xfrm>
            <a:off x="1320209" y="1366639"/>
            <a:ext cx="4775791" cy="2779397"/>
          </a:xfrm>
          <a:prstGeom prst="rect">
            <a:avLst/>
          </a:prstGeom>
        </p:spPr>
      </p:pic>
      <p:sp>
        <p:nvSpPr>
          <p:cNvPr id="18" name="Rectangle 17">
            <a:extLst>
              <a:ext uri="{FF2B5EF4-FFF2-40B4-BE49-F238E27FC236}">
                <a16:creationId xmlns:a16="http://schemas.microsoft.com/office/drawing/2014/main" id="{1FA0C3DC-24DE-44E3-9D41-CAA5F3B207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16208" y="0"/>
            <a:ext cx="4775791" cy="68580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4204759C-1703-5E8C-8F5D-FDFAD2A81254}"/>
              </a:ext>
            </a:extLst>
          </p:cNvPr>
          <p:cNvSpPr>
            <a:spLocks noGrp="1"/>
          </p:cNvSpPr>
          <p:nvPr>
            <p:ph idx="1"/>
          </p:nvPr>
        </p:nvSpPr>
        <p:spPr>
          <a:xfrm>
            <a:off x="7616873" y="168767"/>
            <a:ext cx="4397552" cy="6353108"/>
          </a:xfrm>
        </p:spPr>
        <p:txBody>
          <a:bodyPr vert="horz" lIns="91440" tIns="45720" rIns="91440" bIns="45720" rtlCol="0" anchor="ctr">
            <a:normAutofit fontScale="92500"/>
          </a:bodyPr>
          <a:lstStyle/>
          <a:p>
            <a:pPr marL="0" indent="0">
              <a:buNone/>
            </a:pPr>
            <a:r>
              <a:rPr lang="en-US" sz="1400" b="1" dirty="0">
                <a:solidFill>
                  <a:srgbClr val="595959"/>
                </a:solidFill>
                <a:ea typeface="+mn-lt"/>
                <a:cs typeface="+mn-lt"/>
              </a:rPr>
              <a:t>Mark 7:6-13</a:t>
            </a:r>
            <a:endParaRPr lang="en-US" sz="1400" b="1" dirty="0">
              <a:solidFill>
                <a:srgbClr val="595959"/>
              </a:solidFill>
            </a:endParaRPr>
          </a:p>
          <a:p>
            <a:pPr marL="0" indent="0">
              <a:buNone/>
            </a:pPr>
            <a:r>
              <a:rPr lang="en-US" sz="1400" dirty="0">
                <a:solidFill>
                  <a:srgbClr val="595959"/>
                </a:solidFill>
                <a:ea typeface="+mn-lt"/>
                <a:cs typeface="+mn-lt"/>
              </a:rPr>
              <a:t>(6)  He answered and said unto them, Well hath Esaias prophesied of you hypocrites, as it is written, This people </a:t>
            </a:r>
            <a:r>
              <a:rPr lang="en-US" sz="1400" err="1">
                <a:solidFill>
                  <a:srgbClr val="595959"/>
                </a:solidFill>
                <a:ea typeface="+mn-lt"/>
                <a:cs typeface="+mn-lt"/>
              </a:rPr>
              <a:t>honoureth</a:t>
            </a:r>
            <a:r>
              <a:rPr lang="en-US" sz="1400" dirty="0">
                <a:solidFill>
                  <a:srgbClr val="595959"/>
                </a:solidFill>
                <a:ea typeface="+mn-lt"/>
                <a:cs typeface="+mn-lt"/>
              </a:rPr>
              <a:t> me with their lips, but their heart is far from me.</a:t>
            </a:r>
            <a:endParaRPr lang="en-US" sz="1400" dirty="0">
              <a:solidFill>
                <a:srgbClr val="595959"/>
              </a:solidFill>
            </a:endParaRPr>
          </a:p>
          <a:p>
            <a:pPr marL="0" indent="0">
              <a:buNone/>
            </a:pPr>
            <a:r>
              <a:rPr lang="en-US" sz="1400" dirty="0">
                <a:solidFill>
                  <a:srgbClr val="595959"/>
                </a:solidFill>
                <a:ea typeface="+mn-lt"/>
                <a:cs typeface="+mn-lt"/>
              </a:rPr>
              <a:t>(7)  Howbeit in vain do they worship me, teaching for doctrines the commandments of men.</a:t>
            </a:r>
            <a:endParaRPr lang="en-US" sz="1400" dirty="0">
              <a:solidFill>
                <a:srgbClr val="595959"/>
              </a:solidFill>
            </a:endParaRPr>
          </a:p>
          <a:p>
            <a:pPr marL="0" indent="0">
              <a:buNone/>
            </a:pPr>
            <a:r>
              <a:rPr lang="en-US" sz="1400" dirty="0">
                <a:solidFill>
                  <a:srgbClr val="595959"/>
                </a:solidFill>
                <a:ea typeface="+mn-lt"/>
                <a:cs typeface="+mn-lt"/>
              </a:rPr>
              <a:t>(8)  For laying aside the commandment of God, ye hold the tradition of men, as the washing of pots and cups: and many other such like things ye do.</a:t>
            </a:r>
            <a:endParaRPr lang="en-US" sz="1400" dirty="0">
              <a:solidFill>
                <a:srgbClr val="595959"/>
              </a:solidFill>
            </a:endParaRPr>
          </a:p>
          <a:p>
            <a:pPr marL="0" indent="0">
              <a:buNone/>
            </a:pPr>
            <a:r>
              <a:rPr lang="en-US" sz="1400" dirty="0">
                <a:solidFill>
                  <a:srgbClr val="595959"/>
                </a:solidFill>
                <a:ea typeface="+mn-lt"/>
                <a:cs typeface="+mn-lt"/>
              </a:rPr>
              <a:t>(9)  And he said unto them, Full well ye reject the commandment of God, that ye may keep your own tradition.</a:t>
            </a:r>
            <a:endParaRPr lang="en-US" sz="1400" dirty="0">
              <a:solidFill>
                <a:srgbClr val="595959"/>
              </a:solidFill>
            </a:endParaRPr>
          </a:p>
          <a:p>
            <a:pPr marL="0" indent="0">
              <a:buNone/>
            </a:pPr>
            <a:r>
              <a:rPr lang="en-US" sz="1400" dirty="0">
                <a:solidFill>
                  <a:srgbClr val="595959"/>
                </a:solidFill>
                <a:ea typeface="+mn-lt"/>
                <a:cs typeface="+mn-lt"/>
              </a:rPr>
              <a:t>(10)  For Moses said, Honour thy father and thy mother; and, Whoso </a:t>
            </a:r>
            <a:r>
              <a:rPr lang="en-US" sz="1400" err="1">
                <a:solidFill>
                  <a:srgbClr val="595959"/>
                </a:solidFill>
                <a:ea typeface="+mn-lt"/>
                <a:cs typeface="+mn-lt"/>
              </a:rPr>
              <a:t>curseth</a:t>
            </a:r>
            <a:r>
              <a:rPr lang="en-US" sz="1400" dirty="0">
                <a:solidFill>
                  <a:srgbClr val="595959"/>
                </a:solidFill>
                <a:ea typeface="+mn-lt"/>
                <a:cs typeface="+mn-lt"/>
              </a:rPr>
              <a:t> father or mother, let him die the death:</a:t>
            </a:r>
            <a:endParaRPr lang="en-US" sz="1400" dirty="0">
              <a:solidFill>
                <a:srgbClr val="595959"/>
              </a:solidFill>
            </a:endParaRPr>
          </a:p>
          <a:p>
            <a:pPr marL="0" indent="0">
              <a:buNone/>
            </a:pPr>
            <a:r>
              <a:rPr lang="en-US" sz="1400" dirty="0">
                <a:solidFill>
                  <a:srgbClr val="595959"/>
                </a:solidFill>
                <a:ea typeface="+mn-lt"/>
                <a:cs typeface="+mn-lt"/>
              </a:rPr>
              <a:t>(11)  But ye say, If a man shall say to his father or mother, It is Corban, that is to say, a gift, by whatsoever thou </a:t>
            </a:r>
            <a:r>
              <a:rPr lang="en-US" sz="1400" err="1">
                <a:solidFill>
                  <a:srgbClr val="595959"/>
                </a:solidFill>
                <a:ea typeface="+mn-lt"/>
                <a:cs typeface="+mn-lt"/>
              </a:rPr>
              <a:t>mightest</a:t>
            </a:r>
            <a:r>
              <a:rPr lang="en-US" sz="1400" dirty="0">
                <a:solidFill>
                  <a:srgbClr val="595959"/>
                </a:solidFill>
                <a:ea typeface="+mn-lt"/>
                <a:cs typeface="+mn-lt"/>
              </a:rPr>
              <a:t> be profited by me; he shall be free.</a:t>
            </a:r>
            <a:endParaRPr lang="en-US" sz="1400" dirty="0">
              <a:solidFill>
                <a:srgbClr val="595959"/>
              </a:solidFill>
            </a:endParaRPr>
          </a:p>
          <a:p>
            <a:pPr marL="0" indent="0">
              <a:buNone/>
            </a:pPr>
            <a:r>
              <a:rPr lang="en-US" sz="1400" dirty="0">
                <a:solidFill>
                  <a:srgbClr val="595959"/>
                </a:solidFill>
                <a:ea typeface="+mn-lt"/>
                <a:cs typeface="+mn-lt"/>
              </a:rPr>
              <a:t>(12)  And ye suffer him no more to do ought for his father or his mother;</a:t>
            </a:r>
            <a:endParaRPr lang="en-US" sz="1400" dirty="0">
              <a:solidFill>
                <a:srgbClr val="595959"/>
              </a:solidFill>
            </a:endParaRPr>
          </a:p>
          <a:p>
            <a:pPr marL="0" indent="0">
              <a:buNone/>
            </a:pPr>
            <a:r>
              <a:rPr lang="en-US" sz="1400" dirty="0">
                <a:solidFill>
                  <a:srgbClr val="595959"/>
                </a:solidFill>
                <a:ea typeface="+mn-lt"/>
                <a:cs typeface="+mn-lt"/>
              </a:rPr>
              <a:t>(13)  Making the word of God of none effect through your tradition, which ye have delivered: and many such like things do ye.</a:t>
            </a:r>
            <a:endParaRPr lang="en-US" sz="1400" dirty="0">
              <a:solidFill>
                <a:srgbClr val="595959"/>
              </a:solidFill>
            </a:endParaRPr>
          </a:p>
          <a:p>
            <a:pPr marL="0" indent="0">
              <a:buNone/>
            </a:pPr>
            <a:r>
              <a:rPr lang="en-US" sz="1400" b="1" dirty="0">
                <a:solidFill>
                  <a:srgbClr val="595959"/>
                </a:solidFill>
                <a:ea typeface="+mn-lt"/>
                <a:cs typeface="+mn-lt"/>
              </a:rPr>
              <a:t>Isaiah 29:13</a:t>
            </a:r>
            <a:endParaRPr lang="en-US" sz="1400" b="1" dirty="0">
              <a:solidFill>
                <a:srgbClr val="595959"/>
              </a:solidFill>
            </a:endParaRPr>
          </a:p>
          <a:p>
            <a:pPr marL="0" indent="0">
              <a:buNone/>
            </a:pPr>
            <a:r>
              <a:rPr lang="en-US" sz="1400" dirty="0">
                <a:solidFill>
                  <a:srgbClr val="595959"/>
                </a:solidFill>
                <a:ea typeface="+mn-lt"/>
                <a:cs typeface="+mn-lt"/>
              </a:rPr>
              <a:t>(13)  Wherefore the Lord said, Forasmuch as this people draw near me with their mouth, and with their lips do </a:t>
            </a:r>
            <a:r>
              <a:rPr lang="en-US" sz="1400" err="1">
                <a:solidFill>
                  <a:srgbClr val="595959"/>
                </a:solidFill>
                <a:ea typeface="+mn-lt"/>
                <a:cs typeface="+mn-lt"/>
              </a:rPr>
              <a:t>honour</a:t>
            </a:r>
            <a:r>
              <a:rPr lang="en-US" sz="1400" dirty="0">
                <a:solidFill>
                  <a:srgbClr val="595959"/>
                </a:solidFill>
                <a:ea typeface="+mn-lt"/>
                <a:cs typeface="+mn-lt"/>
              </a:rPr>
              <a:t> me, but have removed their heart far from me, and their fear toward me is taught by the precept of men:</a:t>
            </a:r>
          </a:p>
          <a:p>
            <a:pPr marL="0" indent="0">
              <a:buNone/>
            </a:pPr>
            <a:endParaRPr lang="en-US" sz="800">
              <a:solidFill>
                <a:srgbClr val="595959"/>
              </a:solidFill>
            </a:endParaRPr>
          </a:p>
        </p:txBody>
      </p:sp>
    </p:spTree>
    <p:extLst>
      <p:ext uri="{BB962C8B-B14F-4D97-AF65-F5344CB8AC3E}">
        <p14:creationId xmlns:p14="http://schemas.microsoft.com/office/powerpoint/2010/main" val="30394566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Valentine's Day Another Pagan Tradition</vt:lpstr>
      <vt:lpstr>Deaf, Dumb &amp; Blind</vt:lpstr>
      <vt:lpstr>Does this look like Idolatry?</vt:lpstr>
      <vt:lpstr>NO GRAVEN IMAGES</vt:lpstr>
      <vt:lpstr>Deuteronomy 5:7 Thou shalt have none other gods before me. Deuteronomy 4:24 For the LORD thy God is a consuming fire,  even a jealous God.  </vt:lpstr>
      <vt:lpstr>Hugs &amp; Kisses XOXOXO</vt:lpstr>
      <vt:lpstr>Traditions of Man over The Word of GOD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187</cp:revision>
  <dcterms:created xsi:type="dcterms:W3CDTF">2025-02-05T23:37:47Z</dcterms:created>
  <dcterms:modified xsi:type="dcterms:W3CDTF">2025-02-09T14:32:20Z</dcterms:modified>
</cp:coreProperties>
</file>