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8" d="100"/>
          <a:sy n="128" d="100"/>
        </p:scale>
        <p:origin x="1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77"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78"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79"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80"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1"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82"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t>2026/3/22</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4" name="Title 1"/>
          <p:cNvSpPr>
            <a:spLocks noGrp="1"/>
          </p:cNvSpPr>
          <p:nvPr>
            <p:ph type="title"/>
          </p:nvPr>
        </p:nvSpPr>
        <p:spPr/>
        <p:txBody>
          <a:bodyPr/>
          <a:lstStyle/>
          <a:p>
            <a:r>
              <a:rPr lang="en-US" altLang="zh-CN"/>
              <a:t>Click to edit Master title style</a:t>
            </a:r>
            <a:endParaRPr lang="en-US" dirty="0"/>
          </a:p>
        </p:txBody>
      </p:sp>
      <p:sp>
        <p:nvSpPr>
          <p:cNvPr id="1048645"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46" name="Date Placeholder 3"/>
          <p:cNvSpPr>
            <a:spLocks noGrp="1"/>
          </p:cNvSpPr>
          <p:nvPr>
            <p:ph type="dt" sz="half" idx="10"/>
          </p:nvPr>
        </p:nvSpPr>
        <p:spPr/>
        <p:txBody>
          <a:bodyPr/>
          <a:lstStyle/>
          <a:p>
            <a:fld id="{70BC1078-46ED-40F9-8930-935BAD7C2B02}" type="datetimeFigureOut">
              <a:rPr lang="zh-CN" altLang="en-US" smtClean="0"/>
              <a:t>2026/3/22</a:t>
            </a:fld>
            <a:endParaRPr lang="zh-CN" altLang="en-US"/>
          </a:p>
        </p:txBody>
      </p:sp>
      <p:sp>
        <p:nvSpPr>
          <p:cNvPr id="1048647" name="Footer Placeholder 4"/>
          <p:cNvSpPr>
            <a:spLocks noGrp="1"/>
          </p:cNvSpPr>
          <p:nvPr>
            <p:ph type="ftr" sz="quarter" idx="11"/>
          </p:nvPr>
        </p:nvSpPr>
        <p:spPr/>
        <p:txBody>
          <a:bodyPr/>
          <a:lstStyle/>
          <a:p>
            <a:endParaRPr lang="zh-CN" altLang="en-US"/>
          </a:p>
        </p:txBody>
      </p:sp>
      <p:sp>
        <p:nvSpPr>
          <p:cNvPr id="1048648"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33"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en-US" dirty="0"/>
          </a:p>
        </p:txBody>
      </p:sp>
      <p:sp>
        <p:nvSpPr>
          <p:cNvPr id="1048634" name="Vertical Text Placeholder 2"/>
          <p:cNvSpPr>
            <a:spLocks noGrp="1"/>
          </p:cNvSpPr>
          <p:nvPr>
            <p:ph type="body" orient="vert" idx="1"/>
          </p:nvPr>
        </p:nvSpPr>
        <p:spPr>
          <a:xfrm>
            <a:off x="628650" y="365125"/>
            <a:ext cx="5800725"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35" name="Date Placeholder 3"/>
          <p:cNvSpPr>
            <a:spLocks noGrp="1"/>
          </p:cNvSpPr>
          <p:nvPr>
            <p:ph type="dt" sz="half" idx="10"/>
          </p:nvPr>
        </p:nvSpPr>
        <p:spPr/>
        <p:txBody>
          <a:bodyPr/>
          <a:lstStyle/>
          <a:p>
            <a:fld id="{70BC1078-46ED-40F9-8930-935BAD7C2B02}" type="datetimeFigureOut">
              <a:rPr lang="zh-CN" altLang="en-US" smtClean="0"/>
              <a:t>2026/3/22</a:t>
            </a:fld>
            <a:endParaRPr lang="zh-CN" altLang="en-US"/>
          </a:p>
        </p:txBody>
      </p:sp>
      <p:sp>
        <p:nvSpPr>
          <p:cNvPr id="1048636" name="Footer Placeholder 4"/>
          <p:cNvSpPr>
            <a:spLocks noGrp="1"/>
          </p:cNvSpPr>
          <p:nvPr>
            <p:ph type="ftr" sz="quarter" idx="11"/>
          </p:nvPr>
        </p:nvSpPr>
        <p:spPr/>
        <p:txBody>
          <a:bodyPr/>
          <a:lstStyle/>
          <a:p>
            <a:endParaRPr lang="zh-CN" altLang="en-US"/>
          </a:p>
        </p:txBody>
      </p:sp>
      <p:sp>
        <p:nvSpPr>
          <p:cNvPr id="1048637"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9" name="Title 1"/>
          <p:cNvSpPr>
            <a:spLocks noGrp="1"/>
          </p:cNvSpPr>
          <p:nvPr>
            <p:ph type="title"/>
          </p:nvPr>
        </p:nvSpPr>
        <p:spPr/>
        <p:txBody>
          <a:bodyPr/>
          <a:lstStyle/>
          <a:p>
            <a:r>
              <a:rPr lang="en-US" altLang="zh-CN"/>
              <a:t>Click to edit Master title style</a:t>
            </a:r>
            <a:endParaRPr lang="en-US" dirty="0"/>
          </a:p>
        </p:txBody>
      </p:sp>
      <p:sp>
        <p:nvSpPr>
          <p:cNvPr id="1048590"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591" name="Date Placeholder 3"/>
          <p:cNvSpPr>
            <a:spLocks noGrp="1"/>
          </p:cNvSpPr>
          <p:nvPr>
            <p:ph type="dt" sz="half" idx="10"/>
          </p:nvPr>
        </p:nvSpPr>
        <p:spPr/>
        <p:txBody>
          <a:bodyPr/>
          <a:lstStyle/>
          <a:p>
            <a:fld id="{70BC1078-46ED-40F9-8930-935BAD7C2B02}" type="datetimeFigureOut">
              <a:rPr lang="zh-CN" altLang="en-US" smtClean="0"/>
              <a:t>2026/3/22</a:t>
            </a:fld>
            <a:endParaRPr lang="zh-CN" altLang="en-US"/>
          </a:p>
        </p:txBody>
      </p:sp>
      <p:sp>
        <p:nvSpPr>
          <p:cNvPr id="1048592" name="Footer Placeholder 4"/>
          <p:cNvSpPr>
            <a:spLocks noGrp="1"/>
          </p:cNvSpPr>
          <p:nvPr>
            <p:ph type="ftr" sz="quarter" idx="11"/>
          </p:nvPr>
        </p:nvSpPr>
        <p:spPr/>
        <p:txBody>
          <a:bodyPr/>
          <a:lstStyle/>
          <a:p>
            <a:endParaRPr lang="zh-CN" altLang="en-US"/>
          </a:p>
        </p:txBody>
      </p:sp>
      <p:sp>
        <p:nvSpPr>
          <p:cNvPr id="1048593"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49" name="Title 1"/>
          <p:cNvSpPr>
            <a:spLocks noGrp="1"/>
          </p:cNvSpPr>
          <p:nvPr>
            <p:ph type="title"/>
          </p:nvPr>
        </p:nvSpPr>
        <p:spPr>
          <a:xfrm>
            <a:off x="623888" y="1709739"/>
            <a:ext cx="7886700" cy="2852737"/>
          </a:xfrm>
        </p:spPr>
        <p:txBody>
          <a:bodyPr anchor="b"/>
          <a:lstStyle>
            <a:lvl1pPr>
              <a:defRPr sz="6000"/>
            </a:lvl1pPr>
          </a:lstStyle>
          <a:p>
            <a:r>
              <a:rPr lang="en-US" altLang="zh-CN"/>
              <a:t>Click to edit Master title style</a:t>
            </a:r>
            <a:endParaRPr lang="en-US" dirty="0"/>
          </a:p>
        </p:txBody>
      </p:sp>
      <p:sp>
        <p:nvSpPr>
          <p:cNvPr id="1048650"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1048651" name="Date Placeholder 3"/>
          <p:cNvSpPr>
            <a:spLocks noGrp="1"/>
          </p:cNvSpPr>
          <p:nvPr>
            <p:ph type="dt" sz="half" idx="10"/>
          </p:nvPr>
        </p:nvSpPr>
        <p:spPr/>
        <p:txBody>
          <a:bodyPr/>
          <a:lstStyle/>
          <a:p>
            <a:fld id="{70BC1078-46ED-40F9-8930-935BAD7C2B02}" type="datetimeFigureOut">
              <a:rPr lang="zh-CN" altLang="en-US" smtClean="0"/>
              <a:t>2026/3/22</a:t>
            </a:fld>
            <a:endParaRPr lang="zh-CN" altLang="en-US"/>
          </a:p>
        </p:txBody>
      </p:sp>
      <p:sp>
        <p:nvSpPr>
          <p:cNvPr id="1048652" name="Footer Placeholder 4"/>
          <p:cNvSpPr>
            <a:spLocks noGrp="1"/>
          </p:cNvSpPr>
          <p:nvPr>
            <p:ph type="ftr" sz="quarter" idx="11"/>
          </p:nvPr>
        </p:nvSpPr>
        <p:spPr/>
        <p:txBody>
          <a:bodyPr/>
          <a:lstStyle/>
          <a:p>
            <a:endParaRPr lang="zh-CN" altLang="en-US"/>
          </a:p>
        </p:txBody>
      </p:sp>
      <p:sp>
        <p:nvSpPr>
          <p:cNvPr id="1048653" name="Slide Number Placeholder 5"/>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4" name="Title 1"/>
          <p:cNvSpPr>
            <a:spLocks noGrp="1"/>
          </p:cNvSpPr>
          <p:nvPr>
            <p:ph type="title"/>
          </p:nvPr>
        </p:nvSpPr>
        <p:spPr/>
        <p:txBody>
          <a:bodyPr/>
          <a:lstStyle/>
          <a:p>
            <a:r>
              <a:rPr lang="en-US" altLang="zh-CN"/>
              <a:t>Click to edit Master title style</a:t>
            </a:r>
            <a:endParaRPr lang="en-US" dirty="0"/>
          </a:p>
        </p:txBody>
      </p:sp>
      <p:sp>
        <p:nvSpPr>
          <p:cNvPr id="1048655" name="Content Placeholder 2"/>
          <p:cNvSpPr>
            <a:spLocks noGrp="1"/>
          </p:cNvSpPr>
          <p:nvPr>
            <p:ph sz="half" idx="1"/>
          </p:nvPr>
        </p:nvSpPr>
        <p:spPr>
          <a:xfrm>
            <a:off x="6286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56" name="Content Placeholder 3"/>
          <p:cNvSpPr>
            <a:spLocks noGrp="1"/>
          </p:cNvSpPr>
          <p:nvPr>
            <p:ph sz="half" idx="2"/>
          </p:nvPr>
        </p:nvSpPr>
        <p:spPr>
          <a:xfrm>
            <a:off x="4629150" y="1825625"/>
            <a:ext cx="38862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57" name="Date Placeholder 4"/>
          <p:cNvSpPr>
            <a:spLocks noGrp="1"/>
          </p:cNvSpPr>
          <p:nvPr>
            <p:ph type="dt" sz="half" idx="10"/>
          </p:nvPr>
        </p:nvSpPr>
        <p:spPr/>
        <p:txBody>
          <a:bodyPr/>
          <a:lstStyle/>
          <a:p>
            <a:fld id="{70BC1078-46ED-40F9-8930-935BAD7C2B02}" type="datetimeFigureOut">
              <a:rPr lang="zh-CN" altLang="en-US" smtClean="0"/>
              <a:t>2026/3/22</a:t>
            </a:fld>
            <a:endParaRPr lang="zh-CN" altLang="en-US"/>
          </a:p>
        </p:txBody>
      </p:sp>
      <p:sp>
        <p:nvSpPr>
          <p:cNvPr id="1048658" name="Footer Placeholder 5"/>
          <p:cNvSpPr>
            <a:spLocks noGrp="1"/>
          </p:cNvSpPr>
          <p:nvPr>
            <p:ph type="ftr" sz="quarter" idx="11"/>
          </p:nvPr>
        </p:nvSpPr>
        <p:spPr/>
        <p:txBody>
          <a:bodyPr/>
          <a:lstStyle/>
          <a:p>
            <a:endParaRPr lang="zh-CN" altLang="en-US"/>
          </a:p>
        </p:txBody>
      </p:sp>
      <p:sp>
        <p:nvSpPr>
          <p:cNvPr id="1048659"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0" name="Title 1"/>
          <p:cNvSpPr>
            <a:spLocks noGrp="1"/>
          </p:cNvSpPr>
          <p:nvPr>
            <p:ph type="title"/>
          </p:nvPr>
        </p:nvSpPr>
        <p:spPr>
          <a:xfrm>
            <a:off x="629841" y="365126"/>
            <a:ext cx="7886700" cy="1325563"/>
          </a:xfrm>
        </p:spPr>
        <p:txBody>
          <a:bodyPr/>
          <a:lstStyle/>
          <a:p>
            <a:r>
              <a:rPr lang="en-US" altLang="zh-CN"/>
              <a:t>Click to edit Master title style</a:t>
            </a:r>
            <a:endParaRPr lang="en-US" dirty="0"/>
          </a:p>
        </p:txBody>
      </p:sp>
      <p:sp>
        <p:nvSpPr>
          <p:cNvPr id="1048661"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662" name="Content Placeholder 3"/>
          <p:cNvSpPr>
            <a:spLocks noGrp="1"/>
          </p:cNvSpPr>
          <p:nvPr>
            <p:ph sz="half" idx="2"/>
          </p:nvPr>
        </p:nvSpPr>
        <p:spPr>
          <a:xfrm>
            <a:off x="629842" y="2505075"/>
            <a:ext cx="3868340"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63"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1048664" name="Content Placeholder 5"/>
          <p:cNvSpPr>
            <a:spLocks noGrp="1"/>
          </p:cNvSpPr>
          <p:nvPr>
            <p:ph sz="quarter" idx="4"/>
          </p:nvPr>
        </p:nvSpPr>
        <p:spPr>
          <a:xfrm>
            <a:off x="4629150" y="2505075"/>
            <a:ext cx="3887391"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65" name="Date Placeholder 6"/>
          <p:cNvSpPr>
            <a:spLocks noGrp="1"/>
          </p:cNvSpPr>
          <p:nvPr>
            <p:ph type="dt" sz="half" idx="10"/>
          </p:nvPr>
        </p:nvSpPr>
        <p:spPr/>
        <p:txBody>
          <a:bodyPr/>
          <a:lstStyle/>
          <a:p>
            <a:fld id="{70BC1078-46ED-40F9-8930-935BAD7C2B02}" type="datetimeFigureOut">
              <a:rPr lang="zh-CN" altLang="en-US" smtClean="0"/>
              <a:t>2026/3/22</a:t>
            </a:fld>
            <a:endParaRPr lang="zh-CN" altLang="en-US"/>
          </a:p>
        </p:txBody>
      </p:sp>
      <p:sp>
        <p:nvSpPr>
          <p:cNvPr id="1048666" name="Footer Placeholder 7"/>
          <p:cNvSpPr>
            <a:spLocks noGrp="1"/>
          </p:cNvSpPr>
          <p:nvPr>
            <p:ph type="ftr" sz="quarter" idx="11"/>
          </p:nvPr>
        </p:nvSpPr>
        <p:spPr/>
        <p:txBody>
          <a:bodyPr/>
          <a:lstStyle/>
          <a:p>
            <a:endParaRPr lang="zh-CN" altLang="en-US"/>
          </a:p>
        </p:txBody>
      </p:sp>
      <p:sp>
        <p:nvSpPr>
          <p:cNvPr id="1048667" name="Slide Number Placeholder 8"/>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9" name="Title 1"/>
          <p:cNvSpPr>
            <a:spLocks noGrp="1"/>
          </p:cNvSpPr>
          <p:nvPr>
            <p:ph type="title"/>
          </p:nvPr>
        </p:nvSpPr>
        <p:spPr/>
        <p:txBody>
          <a:bodyPr/>
          <a:lstStyle/>
          <a:p>
            <a:r>
              <a:rPr lang="en-US" altLang="zh-CN"/>
              <a:t>Click to edit Master title style</a:t>
            </a:r>
            <a:endParaRPr lang="en-US" dirty="0"/>
          </a:p>
        </p:txBody>
      </p:sp>
      <p:sp>
        <p:nvSpPr>
          <p:cNvPr id="1048630" name="Date Placeholder 2"/>
          <p:cNvSpPr>
            <a:spLocks noGrp="1"/>
          </p:cNvSpPr>
          <p:nvPr>
            <p:ph type="dt" sz="half" idx="10"/>
          </p:nvPr>
        </p:nvSpPr>
        <p:spPr/>
        <p:txBody>
          <a:bodyPr/>
          <a:lstStyle/>
          <a:p>
            <a:fld id="{70BC1078-46ED-40F9-8930-935BAD7C2B02}" type="datetimeFigureOut">
              <a:rPr lang="zh-CN" altLang="en-US" smtClean="0"/>
              <a:t>2026/3/22</a:t>
            </a:fld>
            <a:endParaRPr lang="zh-CN" altLang="en-US"/>
          </a:p>
        </p:txBody>
      </p:sp>
      <p:sp>
        <p:nvSpPr>
          <p:cNvPr id="1048631" name="Footer Placeholder 3"/>
          <p:cNvSpPr>
            <a:spLocks noGrp="1"/>
          </p:cNvSpPr>
          <p:nvPr>
            <p:ph type="ftr" sz="quarter" idx="11"/>
          </p:nvPr>
        </p:nvSpPr>
        <p:spPr/>
        <p:txBody>
          <a:bodyPr/>
          <a:lstStyle/>
          <a:p>
            <a:endParaRPr lang="zh-CN" altLang="en-US"/>
          </a:p>
        </p:txBody>
      </p:sp>
      <p:sp>
        <p:nvSpPr>
          <p:cNvPr id="1048632" name="Slide Number Placeholder 4"/>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8" name="Date Placeholder 1"/>
          <p:cNvSpPr>
            <a:spLocks noGrp="1"/>
          </p:cNvSpPr>
          <p:nvPr>
            <p:ph type="dt" sz="half" idx="10"/>
          </p:nvPr>
        </p:nvSpPr>
        <p:spPr/>
        <p:txBody>
          <a:bodyPr/>
          <a:lstStyle/>
          <a:p>
            <a:fld id="{70BC1078-46ED-40F9-8930-935BAD7C2B02}" type="datetimeFigureOut">
              <a:rPr lang="zh-CN" altLang="en-US" smtClean="0"/>
              <a:t>2026/3/22</a:t>
            </a:fld>
            <a:endParaRPr lang="zh-CN" altLang="en-US"/>
          </a:p>
        </p:txBody>
      </p:sp>
      <p:sp>
        <p:nvSpPr>
          <p:cNvPr id="1048669" name="Footer Placeholder 2"/>
          <p:cNvSpPr>
            <a:spLocks noGrp="1"/>
          </p:cNvSpPr>
          <p:nvPr>
            <p:ph type="ftr" sz="quarter" idx="11"/>
          </p:nvPr>
        </p:nvSpPr>
        <p:spPr/>
        <p:txBody>
          <a:bodyPr/>
          <a:lstStyle/>
          <a:p>
            <a:endParaRPr lang="zh-CN" altLang="en-US"/>
          </a:p>
        </p:txBody>
      </p:sp>
      <p:sp>
        <p:nvSpPr>
          <p:cNvPr id="1048670" name="Slide Number Placeholder 3"/>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1"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1048672"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673"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674" name="Date Placeholder 4"/>
          <p:cNvSpPr>
            <a:spLocks noGrp="1"/>
          </p:cNvSpPr>
          <p:nvPr>
            <p:ph type="dt" sz="half" idx="10"/>
          </p:nvPr>
        </p:nvSpPr>
        <p:spPr/>
        <p:txBody>
          <a:bodyPr/>
          <a:lstStyle/>
          <a:p>
            <a:fld id="{70BC1078-46ED-40F9-8930-935BAD7C2B02}" type="datetimeFigureOut">
              <a:rPr lang="zh-CN" altLang="en-US" smtClean="0"/>
              <a:t>2026/3/22</a:t>
            </a:fld>
            <a:endParaRPr lang="zh-CN" altLang="en-US"/>
          </a:p>
        </p:txBody>
      </p:sp>
      <p:sp>
        <p:nvSpPr>
          <p:cNvPr id="1048675" name="Footer Placeholder 5"/>
          <p:cNvSpPr>
            <a:spLocks noGrp="1"/>
          </p:cNvSpPr>
          <p:nvPr>
            <p:ph type="ftr" sz="quarter" idx="11"/>
          </p:nvPr>
        </p:nvSpPr>
        <p:spPr/>
        <p:txBody>
          <a:bodyPr/>
          <a:lstStyle/>
          <a:p>
            <a:endParaRPr lang="zh-CN" altLang="en-US"/>
          </a:p>
        </p:txBody>
      </p:sp>
      <p:sp>
        <p:nvSpPr>
          <p:cNvPr id="1048676"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38"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1048639"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1048640"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1048641" name="Date Placeholder 4"/>
          <p:cNvSpPr>
            <a:spLocks noGrp="1"/>
          </p:cNvSpPr>
          <p:nvPr>
            <p:ph type="dt" sz="half" idx="10"/>
          </p:nvPr>
        </p:nvSpPr>
        <p:spPr/>
        <p:txBody>
          <a:bodyPr/>
          <a:lstStyle/>
          <a:p>
            <a:fld id="{70BC1078-46ED-40F9-8930-935BAD7C2B02}" type="datetimeFigureOut">
              <a:rPr lang="zh-CN" altLang="en-US" smtClean="0"/>
              <a:t>2026/3/22</a:t>
            </a:fld>
            <a:endParaRPr lang="zh-CN" altLang="en-US"/>
          </a:p>
        </p:txBody>
      </p:sp>
      <p:sp>
        <p:nvSpPr>
          <p:cNvPr id="1048642" name="Footer Placeholder 5"/>
          <p:cNvSpPr>
            <a:spLocks noGrp="1"/>
          </p:cNvSpPr>
          <p:nvPr>
            <p:ph type="ftr" sz="quarter" idx="11"/>
          </p:nvPr>
        </p:nvSpPr>
        <p:spPr/>
        <p:txBody>
          <a:bodyPr/>
          <a:lstStyle/>
          <a:p>
            <a:endParaRPr lang="zh-CN" altLang="en-US"/>
          </a:p>
        </p:txBody>
      </p:sp>
      <p:sp>
        <p:nvSpPr>
          <p:cNvPr id="1048643" name="Slide Number Placeholder 6"/>
          <p:cNvSpPr>
            <a:spLocks noGrp="1"/>
          </p:cNvSpPr>
          <p:nvPr>
            <p:ph type="sldNum" sz="quarter" idx="12"/>
          </p:nvPr>
        </p:nvSpPr>
        <p:spPr/>
        <p:txBody>
          <a:bodyPr/>
          <a:lstStyle/>
          <a:p>
            <a:fld id="{D5B52ADC-5BFA-4FBD-BEE2-16096B7F416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t>2026/3/22</a:t>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p:txBody>
          <a:bodyPr/>
          <a:lstStyle/>
          <a:p>
            <a:endParaRPr lang="en-US" altLang="zh-CN"/>
          </a:p>
        </p:txBody>
      </p:sp>
      <p:sp>
        <p:nvSpPr>
          <p:cNvPr id="1048587" name="Subtitle 2"/>
          <p:cNvSpPr>
            <a:spLocks noGrp="1"/>
          </p:cNvSpPr>
          <p:nvPr>
            <p:ph type="subTitle" idx="1"/>
          </p:nvPr>
        </p:nvSpPr>
        <p:spPr/>
        <p:txBody>
          <a:bodyPr/>
          <a:lstStyle/>
          <a:p>
            <a:endParaRPr lang="en-US" altLang="zh-CN"/>
          </a:p>
        </p:txBody>
      </p:sp>
      <p:pic>
        <p:nvPicPr>
          <p:cNvPr id="2097152" name="Picture 2097151"/>
          <p:cNvPicPr>
            <a:picLocks/>
          </p:cNvPicPr>
          <p:nvPr/>
        </p:nvPicPr>
        <p:blipFill>
          <a:blip r:embed="rId2"/>
          <a:stretch>
            <a:fillRect/>
          </a:stretch>
        </p:blipFill>
        <p:spPr>
          <a:xfrm>
            <a:off x="468162" y="197351"/>
            <a:ext cx="8207674" cy="5422562"/>
          </a:xfrm>
          <a:prstGeom prst="rect">
            <a:avLst/>
          </a:prstGeom>
        </p:spPr>
      </p:pic>
      <p:sp>
        <p:nvSpPr>
          <p:cNvPr id="1048588" name="TextBox 1048587"/>
          <p:cNvSpPr txBox="1"/>
          <p:nvPr/>
        </p:nvSpPr>
        <p:spPr>
          <a:xfrm>
            <a:off x="1675192" y="5891093"/>
            <a:ext cx="5793615" cy="701040"/>
          </a:xfrm>
          <a:prstGeom prst="rect">
            <a:avLst/>
          </a:prstGeom>
          <a:solidFill>
            <a:srgbClr val="D04617"/>
          </a:solidFill>
          <a:ln w="50800">
            <a:solidFill>
              <a:srgbClr val="FFE100"/>
            </a:solidFill>
            <a:prstDash val="solid"/>
          </a:ln>
        </p:spPr>
        <p:txBody>
          <a:bodyPr wrap="square" rtlCol="0">
            <a:spAutoFit/>
          </a:bodyPr>
          <a:lstStyle/>
          <a:p>
            <a:pPr algn="ctr"/>
            <a:r>
              <a:rPr lang="en-US" altLang="en-PH" sz="2000">
                <a:solidFill>
                  <a:srgbClr val="FFFF00"/>
                </a:solidFill>
              </a:rPr>
              <a:t>TEACHING FOR WOMEN AND CHILDREN </a:t>
            </a:r>
            <a:endParaRPr lang="en-PH" sz="2800">
              <a:solidFill>
                <a:srgbClr val="FFFF00"/>
              </a:solidFill>
            </a:endParaRPr>
          </a:p>
          <a:p>
            <a:pPr algn="ctr"/>
            <a:r>
              <a:rPr lang="en-US" altLang="en-PH" sz="2000">
                <a:solidFill>
                  <a:srgbClr val="FFFF00"/>
                </a:solidFill>
              </a:rPr>
              <a:t>Straitisthegate.net</a:t>
            </a:r>
            <a:endParaRPr lang="en-PH" sz="280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048616"/>
          <p:cNvSpPr>
            <a:spLocks noGrp="1"/>
          </p:cNvSpPr>
          <p:nvPr>
            <p:ph type="title"/>
          </p:nvPr>
        </p:nvSpPr>
        <p:spPr/>
        <p:txBody>
          <a:bodyPr/>
          <a:lstStyle/>
          <a:p>
            <a:endParaRPr lang="en-PH"/>
          </a:p>
        </p:txBody>
      </p:sp>
      <p:sp>
        <p:nvSpPr>
          <p:cNvPr id="1048618" name="Content Placeholder 1048617"/>
          <p:cNvSpPr>
            <a:spLocks noGrp="1"/>
          </p:cNvSpPr>
          <p:nvPr>
            <p:ph idx="1"/>
          </p:nvPr>
        </p:nvSpPr>
        <p:spPr>
          <a:xfrm>
            <a:off x="295816" y="1825624"/>
            <a:ext cx="8703476" cy="4099392"/>
          </a:xfrm>
        </p:spPr>
        <p:txBody>
          <a:bodyPr>
            <a:normAutofit fontScale="92857" lnSpcReduction="20000"/>
          </a:bodyPr>
          <a:lstStyle/>
          <a:p>
            <a:r>
              <a:rPr lang="en-PH"/>
              <a:t>Mark 15:25 And it was the 👉🏻third hour👈🏻, and they crucified him.</a:t>
            </a:r>
          </a:p>
          <a:p>
            <a:r>
              <a:rPr lang="en-PH"/>
              <a:t>Mark 15:33-37 And when the 👉🏻sixth hour👈🏻 was come, there was darkness over the whole land until the 👉🏻ninth hour👈🏻. And at the 👉🏻ninth hour👈🏻 Yeshua cried with a loud voice, saying, Eloi, Eloi, lama sabachthani? which is, being interpreted, My God, my God, why hast thou forsaken me? And some of them that stood by, when they heard it, said, Behold, he calleth Elias. And one ran and filled a spunge full of vinegar, and put it on a reed, and gave him to drink, saying, Let alone; let us see whether Elias will come to take him down. 👉🏻And Yeshua cried with a loud voice, and gave up the ghost👈🏻.  </a:t>
            </a:r>
          </a:p>
        </p:txBody>
      </p:sp>
      <p:sp>
        <p:nvSpPr>
          <p:cNvPr id="1048619" name="Rectangle 1048618"/>
          <p:cNvSpPr>
            <a:spLocks noGrp="1"/>
          </p:cNvSpPr>
          <p:nvPr/>
        </p:nvSpPr>
        <p:spPr>
          <a:xfrm>
            <a:off x="303934" y="365126"/>
            <a:ext cx="8430663" cy="1325563"/>
          </a:xfrm>
          <a:prstGeom prst="rect">
            <a:avLst/>
          </a:prstGeom>
          <a:solidFill>
            <a:srgbClr val="02A5E3"/>
          </a:solidFill>
        </p:spPr>
        <p:txBody>
          <a:bodyPr vert="horz" lIns="91440" tIns="45720" rIns="91440" bIns="45720" rtlCol="0" anchor="ctr">
            <a:normAutofit fontScale="93182" lnSpcReduction="20000"/>
          </a:bodyPr>
          <a:lstStyle>
            <a:lvl1pPr algn="l" defTabSz="914400" rtl="0" eaLnBrk="1" latinLnBrk="0" hangingPunct="1">
              <a:lnSpc>
                <a:spcPct val="90000"/>
              </a:lnSpc>
              <a:spcBef>
                <a:spcPct val="0"/>
              </a:spcBef>
              <a:buNone/>
              <a:defRPr sz="4400" kern="1200">
                <a:solidFill>
                  <a:srgbClr val="000000"/>
                </a:solidFill>
                <a:latin typeface="+mj-lt"/>
                <a:ea typeface="+mj-ea"/>
                <a:cs typeface="+mj-cs"/>
              </a:defRPr>
            </a:lvl1pPr>
          </a:lstStyle>
          <a:p>
            <a:r>
              <a:rPr lang="en-US" altLang="en-PH">
                <a:latin typeface="Arial"/>
              </a:rPr>
              <a:t>Why </a:t>
            </a:r>
            <a:r>
              <a:rPr lang="en-PH">
                <a:latin typeface="Calibri"/>
              </a:rPr>
              <a:t>Friday death/burial and Sunday resurrection is NOT Biblical</a:t>
            </a:r>
            <a:r>
              <a:rPr lang="en-US" altLang="en-PH">
                <a:latin typeface="Arial"/>
              </a:rPr>
              <a:t>?</a:t>
            </a:r>
            <a:endParaRPr lang="en-PH"/>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048619"/>
          <p:cNvSpPr>
            <a:spLocks noGrp="1"/>
          </p:cNvSpPr>
          <p:nvPr>
            <p:ph type="title"/>
          </p:nvPr>
        </p:nvSpPr>
        <p:spPr/>
        <p:txBody>
          <a:bodyPr/>
          <a:lstStyle/>
          <a:p>
            <a:endParaRPr lang="en-PH"/>
          </a:p>
        </p:txBody>
      </p:sp>
      <p:sp>
        <p:nvSpPr>
          <p:cNvPr id="1048621" name="Content Placeholder 1048620"/>
          <p:cNvSpPr>
            <a:spLocks noGrp="1"/>
          </p:cNvSpPr>
          <p:nvPr>
            <p:ph idx="1"/>
          </p:nvPr>
        </p:nvSpPr>
        <p:spPr>
          <a:xfrm>
            <a:off x="66891" y="1825624"/>
            <a:ext cx="5407261" cy="4852715"/>
          </a:xfrm>
        </p:spPr>
        <p:txBody>
          <a:bodyPr>
            <a:normAutofit fontScale="78571" lnSpcReduction="20000"/>
          </a:bodyPr>
          <a:lstStyle/>
          <a:p>
            <a:pPr marL="0" indent="0">
              <a:buNone/>
            </a:pPr>
            <a:r>
              <a:rPr lang="en-US" altLang="en-PH"/>
              <a:t>  </a:t>
            </a:r>
            <a:r>
              <a:rPr lang="en-PH"/>
              <a:t>Messiah rose on the Sabbath (SATURDAY)‼️</a:t>
            </a:r>
          </a:p>
          <a:p>
            <a:r>
              <a:rPr lang="en-PH"/>
              <a:t>Matthew 28:1-6 In the end of the sabbath, 👉🏻as it BEGAN TO DAWN☀️👈🏻 toward the FIRST DAY of the week, came Mary Magdalene and the other Mary to see the sepulchre. And, behold, there was a great earthquake: for the angel of the Lord descended from heaven, and came and rolled back the stone from the door, and sat upon it. His countenance was like lightning, and his raiment white as snow: And for fear of him the keepers did shake, and became as dead men. And the angel answered and said unto the women, Fear not ye: for I know that ye seek Yeshua, which was crucified. He is not here: for he is risen, as he said. Come, see the place where the Lord lay. </a:t>
            </a:r>
          </a:p>
        </p:txBody>
      </p:sp>
      <p:sp>
        <p:nvSpPr>
          <p:cNvPr id="1048622" name="Rectangle 1048621"/>
          <p:cNvSpPr>
            <a:spLocks noGrp="1"/>
          </p:cNvSpPr>
          <p:nvPr/>
        </p:nvSpPr>
        <p:spPr>
          <a:xfrm>
            <a:off x="303934" y="365126"/>
            <a:ext cx="8430663" cy="1325563"/>
          </a:xfrm>
          <a:prstGeom prst="rect">
            <a:avLst/>
          </a:prstGeom>
          <a:solidFill>
            <a:srgbClr val="02A5E3"/>
          </a:solidFill>
        </p:spPr>
        <p:txBody>
          <a:bodyPr vert="horz" lIns="91440" tIns="45720" rIns="91440" bIns="45720" rtlCol="0" anchor="ctr">
            <a:normAutofit fontScale="93182" lnSpcReduction="20000"/>
          </a:bodyPr>
          <a:lstStyle>
            <a:lvl1pPr algn="l" defTabSz="914400" rtl="0" eaLnBrk="1" latinLnBrk="0" hangingPunct="1">
              <a:lnSpc>
                <a:spcPct val="90000"/>
              </a:lnSpc>
              <a:spcBef>
                <a:spcPct val="0"/>
              </a:spcBef>
              <a:buNone/>
              <a:defRPr sz="4400" kern="1200">
                <a:solidFill>
                  <a:srgbClr val="000000"/>
                </a:solidFill>
                <a:latin typeface="+mj-lt"/>
                <a:ea typeface="+mj-ea"/>
                <a:cs typeface="+mj-cs"/>
              </a:defRPr>
            </a:lvl1pPr>
          </a:lstStyle>
          <a:p>
            <a:r>
              <a:rPr lang="en-US" altLang="en-PH">
                <a:latin typeface="Arial"/>
              </a:rPr>
              <a:t>Why </a:t>
            </a:r>
            <a:r>
              <a:rPr lang="en-PH">
                <a:latin typeface="Calibri"/>
              </a:rPr>
              <a:t>Friday death/burial and Sunday resurrection is NOT Biblical</a:t>
            </a:r>
            <a:r>
              <a:rPr lang="en-US" altLang="en-PH">
                <a:latin typeface="Arial"/>
              </a:rPr>
              <a:t>?</a:t>
            </a:r>
            <a:endParaRPr lang="en-PH"/>
          </a:p>
        </p:txBody>
      </p:sp>
      <p:pic>
        <p:nvPicPr>
          <p:cNvPr id="2097159" name="Picture 2097158"/>
          <p:cNvPicPr>
            <a:picLocks/>
          </p:cNvPicPr>
          <p:nvPr/>
        </p:nvPicPr>
        <p:blipFill>
          <a:blip r:embed="rId2"/>
          <a:stretch>
            <a:fillRect/>
          </a:stretch>
        </p:blipFill>
        <p:spPr>
          <a:xfrm>
            <a:off x="5474152" y="2041524"/>
            <a:ext cx="3403776" cy="44209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itle 1048622"/>
          <p:cNvSpPr>
            <a:spLocks noGrp="1"/>
          </p:cNvSpPr>
          <p:nvPr>
            <p:ph type="title"/>
          </p:nvPr>
        </p:nvSpPr>
        <p:spPr/>
        <p:txBody>
          <a:bodyPr/>
          <a:lstStyle/>
          <a:p>
            <a:endParaRPr lang="en-PH"/>
          </a:p>
        </p:txBody>
      </p:sp>
      <p:sp>
        <p:nvSpPr>
          <p:cNvPr id="1048624" name="Content Placeholder 1048623"/>
          <p:cNvSpPr>
            <a:spLocks noGrp="1"/>
          </p:cNvSpPr>
          <p:nvPr>
            <p:ph idx="1"/>
          </p:nvPr>
        </p:nvSpPr>
        <p:spPr>
          <a:xfrm>
            <a:off x="308132" y="2028229"/>
            <a:ext cx="5444053" cy="4514838"/>
          </a:xfrm>
        </p:spPr>
        <p:txBody>
          <a:bodyPr>
            <a:normAutofit fontScale="78571" lnSpcReduction="20000"/>
          </a:bodyPr>
          <a:lstStyle/>
          <a:p>
            <a:r>
              <a:rPr lang="en-PH" dirty="0"/>
              <a:t>Let us remember that Constantine who in 321 AD enforced Sun god day (Sunday) worship on believers, he adopted pagan practices and Christianized them. Let us not forget he was a sun worshipper. </a:t>
            </a:r>
            <a:r>
              <a:rPr lang="en-US" altLang="en-PH" dirty="0"/>
              <a:t>(</a:t>
            </a:r>
            <a:r>
              <a:rPr lang="en-PH" dirty="0"/>
              <a:t>Catholic religion</a:t>
            </a:r>
            <a:r>
              <a:rPr lang="en-US" altLang="en-PH" dirty="0"/>
              <a:t>)</a:t>
            </a:r>
            <a:endParaRPr lang="en-PH" dirty="0"/>
          </a:p>
          <a:p>
            <a:r>
              <a:rPr lang="en-US" altLang="en-PH" dirty="0"/>
              <a:t>Let us remember that the real Lord's Day is Saturday (aka Sabbath) </a:t>
            </a:r>
            <a:r>
              <a:rPr lang="en-PH" altLang="en-PH" dirty="0"/>
              <a:t>“In the end of the sabbath, as it began to dawn toward the first day of the week, came Mary Magdalene and the other Mary to see the </a:t>
            </a:r>
            <a:r>
              <a:rPr lang="en-PH" altLang="en-PH" dirty="0" err="1"/>
              <a:t>sepulchre</a:t>
            </a:r>
            <a:r>
              <a:rPr lang="en-PH" altLang="en-PH" dirty="0"/>
              <a:t>. And the angel answered and said unto the women, Fear not ye: for I know that ye seek Yeshua, which was crucified. He is not here: for he is risen, as he said. Come, see the place where the Lord lay.”</a:t>
            </a:r>
            <a:r>
              <a:rPr lang="en-US" altLang="en-PH" dirty="0"/>
              <a:t> </a:t>
            </a:r>
            <a:r>
              <a:rPr lang="en-PH" altLang="en-PH" dirty="0"/>
              <a:t>Matthew 28:1, 5-6</a:t>
            </a:r>
            <a:endParaRPr lang="en-PH" dirty="0"/>
          </a:p>
        </p:txBody>
      </p:sp>
      <p:pic>
        <p:nvPicPr>
          <p:cNvPr id="2097160" name="Picture 2097159"/>
          <p:cNvPicPr>
            <a:picLocks/>
          </p:cNvPicPr>
          <p:nvPr/>
        </p:nvPicPr>
        <p:blipFill>
          <a:blip r:embed="rId2"/>
          <a:srcRect t="58921" r="45"/>
          <a:stretch>
            <a:fillRect/>
          </a:stretch>
        </p:blipFill>
        <p:spPr>
          <a:xfrm>
            <a:off x="5801790" y="2028228"/>
            <a:ext cx="3208524" cy="4423273"/>
          </a:xfrm>
          <a:prstGeom prst="rect">
            <a:avLst/>
          </a:prstGeom>
        </p:spPr>
      </p:pic>
      <p:sp>
        <p:nvSpPr>
          <p:cNvPr id="1048625" name="Rectangle 1048624"/>
          <p:cNvSpPr>
            <a:spLocks noGrp="1"/>
          </p:cNvSpPr>
          <p:nvPr/>
        </p:nvSpPr>
        <p:spPr>
          <a:xfrm>
            <a:off x="303934" y="365126"/>
            <a:ext cx="8430663" cy="1325563"/>
          </a:xfrm>
          <a:prstGeom prst="rect">
            <a:avLst/>
          </a:prstGeom>
          <a:solidFill>
            <a:srgbClr val="02A5E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0000"/>
                </a:solidFill>
                <a:latin typeface="+mj-lt"/>
                <a:ea typeface="+mj-ea"/>
                <a:cs typeface="+mj-cs"/>
              </a:defRPr>
            </a:lvl1pPr>
          </a:lstStyle>
          <a:p>
            <a:r>
              <a:rPr lang="en-PH">
                <a:latin typeface="Calibri"/>
              </a:rPr>
              <a:t>What EASTER / ISHTAR is really all about?</a:t>
            </a:r>
            <a:endParaRPr lang="en-PH"/>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Content Placeholder 1048625"/>
          <p:cNvSpPr>
            <a:spLocks noGrp="1"/>
          </p:cNvSpPr>
          <p:nvPr>
            <p:ph idx="1"/>
          </p:nvPr>
        </p:nvSpPr>
        <p:spPr>
          <a:xfrm>
            <a:off x="0" y="350554"/>
            <a:ext cx="5506672" cy="6140015"/>
          </a:xfrm>
        </p:spPr>
        <p:txBody>
          <a:bodyPr>
            <a:normAutofit fontScale="75000" lnSpcReduction="20000"/>
          </a:bodyPr>
          <a:lstStyle/>
          <a:p>
            <a:r>
              <a:rPr lang="en-PH"/>
              <a:t>God never told His people to celebrate Easter. He never told them to honor Him through spring fertility imagery. He never told them to bring in pagan symbols, rename them, and act like the mixture became holy.</a:t>
            </a:r>
          </a:p>
          <a:p>
            <a:r>
              <a:rPr lang="en-US" altLang="en-PH"/>
              <a:t>Ezekiel 44:23: "And they shall teach my people the difference between the holy and profane, and cause them to discern between the unclean and the clean."</a:t>
            </a:r>
            <a:endParaRPr lang="en-PH"/>
          </a:p>
          <a:p>
            <a:r>
              <a:rPr lang="en-US" altLang="en-PH"/>
              <a:t>Ezekiel 22:26: "Her priests have violated my law, and have profaned mine holy things: they have put no difference between the holy and profane.</a:t>
            </a:r>
            <a:endParaRPr lang="en-PH"/>
          </a:p>
          <a:p>
            <a:r>
              <a:rPr lang="en-PH"/>
              <a:t> Scripture warns against learning the religious ways of the nations and then using them in worship. Yet that is exactly what Easter represents. It is not biblical at the core and then made worse by a bunny. The bunny is one expression of the same pagan system.</a:t>
            </a:r>
          </a:p>
          <a:p>
            <a:r>
              <a:rPr lang="en-US" altLang="en-PH"/>
              <a:t>1 Corinthians 10:21 Ye cannot drink the cup of the Lord, 👉🏻and the cup of devils 🐣🐰👈🏻: ye cannot be partakers of the Lord's table, 👉🏻and of the table of devils🐣🐰👈🏻.</a:t>
            </a:r>
            <a:endParaRPr lang="en-PH"/>
          </a:p>
        </p:txBody>
      </p:sp>
      <p:pic>
        <p:nvPicPr>
          <p:cNvPr id="2097161" name="Picture 2097160"/>
          <p:cNvPicPr>
            <a:picLocks/>
          </p:cNvPicPr>
          <p:nvPr/>
        </p:nvPicPr>
        <p:blipFill>
          <a:blip r:embed="rId2"/>
          <a:stretch>
            <a:fillRect/>
          </a:stretch>
        </p:blipFill>
        <p:spPr>
          <a:xfrm>
            <a:off x="5672175" y="224125"/>
            <a:ext cx="3471825" cy="64435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Content Placeholder 1048626"/>
          <p:cNvSpPr>
            <a:spLocks noGrp="1"/>
          </p:cNvSpPr>
          <p:nvPr>
            <p:ph idx="1"/>
          </p:nvPr>
        </p:nvSpPr>
        <p:spPr>
          <a:xfrm rot="21593798">
            <a:off x="3796633" y="232467"/>
            <a:ext cx="5150277" cy="6619201"/>
          </a:xfrm>
        </p:spPr>
        <p:txBody>
          <a:bodyPr>
            <a:normAutofit fontScale="92857" lnSpcReduction="20000"/>
          </a:bodyPr>
          <a:lstStyle/>
          <a:p>
            <a:r>
              <a:rPr lang="en-US" altLang="en-PH"/>
              <a:t>Parents, Teach your children what God actually said. Walk them through what God actually commanded. Children obey your parents as you obey God. </a:t>
            </a:r>
            <a:endParaRPr lang="en-PH"/>
          </a:p>
          <a:p>
            <a:pPr marL="0" indent="0">
              <a:buNone/>
            </a:pPr>
            <a:r>
              <a:rPr lang="en-US" altLang="en-PH"/>
              <a:t>3 John 1:4 says, I have no greater joy than this, to hear about my children walking in truth.</a:t>
            </a:r>
            <a:endParaRPr lang="en-PH"/>
          </a:p>
          <a:p>
            <a:r>
              <a:rPr lang="en-US" altLang="en-PH"/>
              <a:t>Children are not trained to walk in truth by being fed lies inside pagan tradition. They are trained to walk in truth when parents stop excusing mixture, stop defending deception, and start building family life around what God actually gave. Easter is not a Christian celebration that got a little corrupted. It is corruption. Parents who fear God should stop treating it like something worth saving.</a:t>
            </a:r>
            <a:endParaRPr lang="en-PH"/>
          </a:p>
        </p:txBody>
      </p:sp>
      <p:pic>
        <p:nvPicPr>
          <p:cNvPr id="2097162" name="Picture 2097161"/>
          <p:cNvPicPr>
            <a:picLocks/>
          </p:cNvPicPr>
          <p:nvPr/>
        </p:nvPicPr>
        <p:blipFill>
          <a:blip r:embed="rId2"/>
          <a:stretch>
            <a:fillRect/>
          </a:stretch>
        </p:blipFill>
        <p:spPr>
          <a:xfrm>
            <a:off x="0" y="0"/>
            <a:ext cx="3591448"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Content Placeholder 1048627"/>
          <p:cNvSpPr>
            <a:spLocks noGrp="1"/>
          </p:cNvSpPr>
          <p:nvPr>
            <p:ph idx="1"/>
          </p:nvPr>
        </p:nvSpPr>
        <p:spPr>
          <a:xfrm>
            <a:off x="272626" y="307353"/>
            <a:ext cx="8561217" cy="6124914"/>
          </a:xfrm>
        </p:spPr>
        <p:txBody>
          <a:bodyPr>
            <a:normAutofit fontScale="85714" lnSpcReduction="20000"/>
          </a:bodyPr>
          <a:lstStyle/>
          <a:p>
            <a:r>
              <a:rPr lang="en-PH"/>
              <a:t>That is why Christian parents who promote the Easter Bunny are not just adding innocent fun to a Christian season. They are participating in a paganized tradition and then adding direct deception on top of it. They are handing their children mixture and calling it faith. They are normalizing pagan symbolism and falsehood while claiming to care about truth and obedience.</a:t>
            </a:r>
          </a:p>
          <a:p>
            <a:pPr marL="0" indent="0">
              <a:buNone/>
            </a:pPr>
            <a:r>
              <a:rPr lang="en-PH" altLang="en-PH"/>
              <a:t>✅ </a:t>
            </a:r>
            <a:r>
              <a:rPr lang="en-PH"/>
              <a:t>Proverbs 22:6 says, Train up a child in the way he should go, and when he is old he will not depart from it.</a:t>
            </a:r>
          </a:p>
          <a:p>
            <a:pPr marL="0" indent="0">
              <a:buNone/>
            </a:pPr>
            <a:r>
              <a:rPr lang="en-PH" altLang="en-PH"/>
              <a:t>✅</a:t>
            </a:r>
            <a:r>
              <a:rPr lang="en-US" altLang="en-PH"/>
              <a:t>Deuteronomy 11:19 says, You shall teach them to your children, talking of them when you sit in your house, and when you walk by the way, and when you lie down, and when you rise up.</a:t>
            </a:r>
            <a:endParaRPr lang="en-PH"/>
          </a:p>
          <a:p>
            <a:pPr marL="0" indent="0">
              <a:buNone/>
            </a:pPr>
            <a:r>
              <a:rPr lang="en-PH" altLang="en-PH"/>
              <a:t>✅</a:t>
            </a:r>
            <a:r>
              <a:rPr lang="en-US" altLang="en-PH"/>
              <a:t>1 John 5:21 Little children, keep yourselves from idols</a:t>
            </a:r>
            <a:endParaRPr lang="en-PH"/>
          </a:p>
          <a:p>
            <a:endParaRPr lang="en-PH"/>
          </a:p>
          <a:p>
            <a:pPr marL="0" indent="0">
              <a:buNone/>
            </a:pPr>
            <a:r>
              <a:rPr lang="en-PH"/>
              <a:t>Acts 15 Basic Instructions:</a:t>
            </a:r>
          </a:p>
          <a:p>
            <a:r>
              <a:rPr lang="en-PH"/>
              <a:t>Keep the 10C &amp; 7th day Sabbath Holy</a:t>
            </a:r>
          </a:p>
          <a:p>
            <a:r>
              <a:rPr lang="en-PH"/>
              <a:t>✅Sat Dawn to Dawn</a:t>
            </a:r>
          </a:p>
          <a:p>
            <a:r>
              <a:rPr lang="en-PH"/>
              <a:t>✅Yeshua Messiah</a:t>
            </a:r>
          </a:p>
          <a:p>
            <a:r>
              <a:rPr lang="en-PH"/>
              <a:t>✅EAT CLEAN🌈Eph 2:12</a:t>
            </a:r>
          </a:p>
          <a:p>
            <a:pPr marL="0" indent="0">
              <a:buNone/>
            </a:pPr>
            <a:endParaRPr lang="en-PH"/>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048593"/>
          <p:cNvSpPr>
            <a:spLocks noGrp="1"/>
          </p:cNvSpPr>
          <p:nvPr>
            <p:ph type="title"/>
          </p:nvPr>
        </p:nvSpPr>
        <p:spPr>
          <a:xfrm>
            <a:off x="628650" y="365126"/>
            <a:ext cx="7886700" cy="970343"/>
          </a:xfrm>
        </p:spPr>
        <p:txBody>
          <a:bodyPr/>
          <a:lstStyle/>
          <a:p>
            <a:endParaRPr lang="en-PH"/>
          </a:p>
        </p:txBody>
      </p:sp>
      <p:sp>
        <p:nvSpPr>
          <p:cNvPr id="1048595" name="Content Placeholder 1048594"/>
          <p:cNvSpPr>
            <a:spLocks noGrp="1"/>
          </p:cNvSpPr>
          <p:nvPr>
            <p:ph idx="1"/>
          </p:nvPr>
        </p:nvSpPr>
        <p:spPr/>
        <p:txBody>
          <a:bodyPr/>
          <a:lstStyle/>
          <a:p>
            <a:endParaRPr lang="en-PH"/>
          </a:p>
        </p:txBody>
      </p:sp>
      <p:pic>
        <p:nvPicPr>
          <p:cNvPr id="2097153" name="Picture 2097152"/>
          <p:cNvPicPr>
            <a:picLocks/>
          </p:cNvPicPr>
          <p:nvPr/>
        </p:nvPicPr>
        <p:blipFill>
          <a:blip r:embed="rId2"/>
          <a:stretch>
            <a:fillRect/>
          </a:stretch>
        </p:blipFill>
        <p:spPr>
          <a:xfrm>
            <a:off x="0" y="1682653"/>
            <a:ext cx="9144000" cy="5175347"/>
          </a:xfrm>
          <a:prstGeom prst="rect">
            <a:avLst/>
          </a:prstGeom>
        </p:spPr>
      </p:pic>
      <p:sp>
        <p:nvSpPr>
          <p:cNvPr id="1048596" name="TextBox 1048595"/>
          <p:cNvSpPr txBox="1"/>
          <p:nvPr/>
        </p:nvSpPr>
        <p:spPr>
          <a:xfrm>
            <a:off x="210773" y="-26866"/>
            <a:ext cx="8722454" cy="1754326"/>
          </a:xfrm>
          <a:prstGeom prst="rect">
            <a:avLst/>
          </a:prstGeom>
          <a:solidFill>
            <a:srgbClr val="02A5E3"/>
          </a:solidFill>
        </p:spPr>
        <p:txBody>
          <a:bodyPr wrap="square" rtlCol="0">
            <a:spAutoFit/>
          </a:bodyPr>
          <a:lstStyle>
            <a:defPPr>
              <a:defRPr lang="zh-CN"/>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a:lstStyle>
          <a:p>
            <a:r>
              <a:rPr lang="en-US" altLang="en-PH" sz="5400" dirty="0">
                <a:solidFill>
                  <a:srgbClr val="000000"/>
                </a:solidFill>
                <a:latin typeface="Arial"/>
              </a:rPr>
              <a:t>Where does the word Easter come from?</a:t>
            </a:r>
            <a:endParaRPr lang="en-PH" sz="2800"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048596"/>
          <p:cNvSpPr>
            <a:spLocks noGrp="1"/>
          </p:cNvSpPr>
          <p:nvPr>
            <p:ph type="title"/>
          </p:nvPr>
        </p:nvSpPr>
        <p:spPr>
          <a:xfrm>
            <a:off x="303934" y="365126"/>
            <a:ext cx="8430663" cy="1325563"/>
          </a:xfrm>
          <a:solidFill>
            <a:srgbClr val="02A5E3"/>
          </a:solidFill>
        </p:spPr>
        <p:txBody>
          <a:bodyPr>
            <a:normAutofit fontScale="90000"/>
          </a:bodyPr>
          <a:lstStyle/>
          <a:p>
            <a:r>
              <a:rPr lang="en-PH" sz="4800" dirty="0">
                <a:latin typeface="+mn-lt"/>
              </a:rPr>
              <a:t>What EASTER / ISHTAR is really all about?</a:t>
            </a:r>
          </a:p>
        </p:txBody>
      </p:sp>
      <p:sp>
        <p:nvSpPr>
          <p:cNvPr id="1048598" name="Content Placeholder 1048597"/>
          <p:cNvSpPr>
            <a:spLocks noGrp="1"/>
          </p:cNvSpPr>
          <p:nvPr>
            <p:ph idx="1"/>
          </p:nvPr>
        </p:nvSpPr>
        <p:spPr>
          <a:xfrm>
            <a:off x="255214" y="1825625"/>
            <a:ext cx="5231243" cy="4662597"/>
          </a:xfrm>
        </p:spPr>
        <p:txBody>
          <a:bodyPr>
            <a:noAutofit/>
          </a:bodyPr>
          <a:lstStyle/>
          <a:p>
            <a:r>
              <a:rPr lang="en-PH" sz="2000"/>
              <a:t>It’s a Babylonian tradition that involves worship of a fertility and sex goddess Ishtar also </a:t>
            </a:r>
            <a:r>
              <a:rPr lang="en-US" altLang="en-PH" sz="2000"/>
              <a:t> </a:t>
            </a:r>
            <a:r>
              <a:rPr lang="en-PH" sz="2000"/>
              <a:t>referred to as Ashtoreth. </a:t>
            </a:r>
            <a:endParaRPr lang="en-PH" sz="1800"/>
          </a:p>
          <a:p>
            <a:r>
              <a:rPr lang="en-PH" sz="2000"/>
              <a:t> The worship of Ishtar involves the belief that Ishtar’s husband, Nimrod, was tragically murdered for for his iniquities against YEHOVAH.</a:t>
            </a:r>
            <a:endParaRPr lang="en-PH" sz="1800"/>
          </a:p>
          <a:p>
            <a:r>
              <a:rPr lang="en-PH" sz="2000"/>
              <a:t> Ishtar made people believe Nimrod was god, she made them believe that the evergreen tree that sprang out of the roots of a dead tree stump symbolised new life for Nimrod. </a:t>
            </a:r>
            <a:endParaRPr lang="en-PH" sz="1800"/>
          </a:p>
          <a:p>
            <a:r>
              <a:rPr lang="en-PH" sz="2000"/>
              <a:t> She told the people of Babylon that Nimrod had ascended to the sun according to the original sun worship and now is to be called Baal, the sun god.</a:t>
            </a:r>
            <a:endParaRPr lang="en-PH" sz="1800"/>
          </a:p>
        </p:txBody>
      </p:sp>
      <p:pic>
        <p:nvPicPr>
          <p:cNvPr id="2097154" name="Picture 2097153"/>
          <p:cNvPicPr>
            <a:picLocks/>
          </p:cNvPicPr>
          <p:nvPr/>
        </p:nvPicPr>
        <p:blipFill>
          <a:blip r:embed="rId2"/>
          <a:stretch>
            <a:fillRect/>
          </a:stretch>
        </p:blipFill>
        <p:spPr>
          <a:xfrm>
            <a:off x="5553849" y="1690688"/>
            <a:ext cx="3302070" cy="50264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048598"/>
          <p:cNvSpPr>
            <a:spLocks noGrp="1"/>
          </p:cNvSpPr>
          <p:nvPr>
            <p:ph type="title"/>
          </p:nvPr>
        </p:nvSpPr>
        <p:spPr/>
        <p:txBody>
          <a:bodyPr/>
          <a:lstStyle/>
          <a:p>
            <a:endParaRPr lang="en-PH"/>
          </a:p>
        </p:txBody>
      </p:sp>
      <p:sp>
        <p:nvSpPr>
          <p:cNvPr id="1048600" name="Content Placeholder 1048599"/>
          <p:cNvSpPr>
            <a:spLocks noGrp="1"/>
          </p:cNvSpPr>
          <p:nvPr>
            <p:ph idx="1"/>
          </p:nvPr>
        </p:nvSpPr>
        <p:spPr>
          <a:xfrm>
            <a:off x="303933" y="1916165"/>
            <a:ext cx="5232121" cy="4941835"/>
          </a:xfrm>
        </p:spPr>
        <p:txBody>
          <a:bodyPr>
            <a:normAutofit fontScale="75000" lnSpcReduction="20000"/>
          </a:bodyPr>
          <a:lstStyle/>
          <a:p>
            <a:r>
              <a:rPr lang="en-PH"/>
              <a:t>🚫🐰🐣Easter is PAGAN🐣🐰🚫 </a:t>
            </a:r>
          </a:p>
          <a:p>
            <a:r>
              <a:rPr lang="en-PH"/>
              <a:t>Easter = Eostre = Ishtar (goddess of fertility)</a:t>
            </a:r>
          </a:p>
          <a:p>
            <a:r>
              <a:rPr lang="en-PH"/>
              <a:t>Jeremiah 7:18 The children gather wood, and the fathers kindle the fire, and the women knead their dough, to make cakes to the 👑queen👑 of heaven (Ishtar), and to pour out drink offerings unto other gods🐣🐰, that they may provoke me to anger. </a:t>
            </a:r>
          </a:p>
          <a:p>
            <a:pPr marL="0" indent="0">
              <a:buNone/>
            </a:pPr>
            <a:r>
              <a:rPr lang="en-US" altLang="en-PH"/>
              <a:t>The people of Judah were engaging in worshipping the "queen of heaven" and making offerings to other gods, which was a direct violation of the first commandment given by God to Moses, "You shall have no other gods before me" (Exodus 20:3). The act of making cakes and pouring out drink offerings to these false gods was a clear indication of their devotion and service to entities other than the true God.</a:t>
            </a:r>
            <a:endParaRPr lang="en-PH"/>
          </a:p>
        </p:txBody>
      </p:sp>
      <p:sp>
        <p:nvSpPr>
          <p:cNvPr id="1048601" name="Rectangle 1048600"/>
          <p:cNvSpPr>
            <a:spLocks noGrp="1"/>
          </p:cNvSpPr>
          <p:nvPr/>
        </p:nvSpPr>
        <p:spPr>
          <a:xfrm>
            <a:off x="303934" y="365126"/>
            <a:ext cx="8430663" cy="1325563"/>
          </a:xfrm>
          <a:prstGeom prst="rect">
            <a:avLst/>
          </a:prstGeom>
          <a:solidFill>
            <a:srgbClr val="02A5E3"/>
          </a:solidFill>
        </p:spPr>
        <p:txBody>
          <a:bodyPr vert="horz" lIns="91440" tIns="45720" rIns="91440" bIns="45720" rtlCol="0" anchor="ctr">
            <a:normAutofit fontScale="97917" lnSpcReduction="10000"/>
          </a:bodyPr>
          <a:lstStyle>
            <a:lvl1pPr algn="l" defTabSz="914400" rtl="0" eaLnBrk="1" latinLnBrk="0" hangingPunct="1">
              <a:lnSpc>
                <a:spcPct val="90000"/>
              </a:lnSpc>
              <a:spcBef>
                <a:spcPct val="0"/>
              </a:spcBef>
              <a:buNone/>
              <a:defRPr sz="4400" kern="1200">
                <a:solidFill>
                  <a:srgbClr val="000000"/>
                </a:solidFill>
                <a:latin typeface="+mj-lt"/>
                <a:ea typeface="+mj-ea"/>
                <a:cs typeface="+mj-cs"/>
              </a:defRPr>
            </a:lvl1pPr>
          </a:lstStyle>
          <a:p>
            <a:r>
              <a:rPr lang="en-US" altLang="en-PH" sz="4800" dirty="0">
                <a:latin typeface="Calibri"/>
              </a:rPr>
              <a:t>WHY EASTER IS A PAGAN TRADITION?</a:t>
            </a:r>
            <a:endParaRPr lang="en-PH" dirty="0"/>
          </a:p>
        </p:txBody>
      </p:sp>
      <p:pic>
        <p:nvPicPr>
          <p:cNvPr id="2097155" name="Picture 2097154"/>
          <p:cNvPicPr>
            <a:picLocks/>
          </p:cNvPicPr>
          <p:nvPr/>
        </p:nvPicPr>
        <p:blipFill>
          <a:blip r:embed="rId2"/>
          <a:stretch>
            <a:fillRect/>
          </a:stretch>
        </p:blipFill>
        <p:spPr>
          <a:xfrm>
            <a:off x="5644070" y="1916164"/>
            <a:ext cx="3090526" cy="45746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048601"/>
          <p:cNvSpPr>
            <a:spLocks noGrp="1"/>
          </p:cNvSpPr>
          <p:nvPr>
            <p:ph type="title"/>
          </p:nvPr>
        </p:nvSpPr>
        <p:spPr/>
        <p:txBody>
          <a:bodyPr/>
          <a:lstStyle/>
          <a:p>
            <a:endParaRPr lang="en-PH"/>
          </a:p>
        </p:txBody>
      </p:sp>
      <p:sp>
        <p:nvSpPr>
          <p:cNvPr id="1048603" name="Content Placeholder 1048602"/>
          <p:cNvSpPr>
            <a:spLocks noGrp="1"/>
          </p:cNvSpPr>
          <p:nvPr>
            <p:ph idx="1"/>
          </p:nvPr>
        </p:nvSpPr>
        <p:spPr>
          <a:xfrm>
            <a:off x="303933" y="1885462"/>
            <a:ext cx="4699739" cy="4688315"/>
          </a:xfrm>
        </p:spPr>
        <p:txBody>
          <a:bodyPr>
            <a:normAutofit fontScale="75000" lnSpcReduction="20000"/>
          </a:bodyPr>
          <a:lstStyle/>
          <a:p>
            <a:r>
              <a:rPr lang="en-US" altLang="en-PH"/>
              <a:t> "Full well ye reject the commandment of God, that ye may keep your own tradition" (Mark 7:9) and that they were "making the word of God of none effect through your tradition" (Mark 7:13).</a:t>
            </a:r>
            <a:endParaRPr lang="en-PH"/>
          </a:p>
          <a:p>
            <a:r>
              <a:rPr lang="en-US" altLang="en-PH"/>
              <a:t>So many claim to follow God, yet their worship is built on man-made traditions, not His commands. P</a:t>
            </a:r>
            <a:r>
              <a:rPr lang="en-PH"/>
              <a:t>arents say they want to raise their children in truth, yet many still use Easter to feed their children lies. Easter itself is a syncretized pagan tradition that Christianity adopted and dressed up with Jesus language. The bunny, the eggs, the fertility imagery, the myths, and the sentimental family rituals are not unfortunate side issues. They belong to the whole corrupt package.</a:t>
            </a:r>
          </a:p>
        </p:txBody>
      </p:sp>
      <p:sp>
        <p:nvSpPr>
          <p:cNvPr id="1048604" name="Rectangle 1048603"/>
          <p:cNvSpPr>
            <a:spLocks noGrp="1"/>
          </p:cNvSpPr>
          <p:nvPr/>
        </p:nvSpPr>
        <p:spPr>
          <a:xfrm>
            <a:off x="303934" y="365126"/>
            <a:ext cx="8430663" cy="1325563"/>
          </a:xfrm>
          <a:prstGeom prst="rect">
            <a:avLst/>
          </a:prstGeom>
          <a:solidFill>
            <a:srgbClr val="02A5E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0000"/>
                </a:solidFill>
                <a:latin typeface="+mj-lt"/>
                <a:ea typeface="+mj-ea"/>
                <a:cs typeface="+mj-cs"/>
              </a:defRPr>
            </a:lvl1pPr>
          </a:lstStyle>
          <a:p>
            <a:r>
              <a:rPr lang="en-PH">
                <a:latin typeface="Calibri"/>
              </a:rPr>
              <a:t>What EASTER / ISHTAR is really all about?</a:t>
            </a:r>
            <a:endParaRPr lang="en-PH"/>
          </a:p>
        </p:txBody>
      </p:sp>
      <p:pic>
        <p:nvPicPr>
          <p:cNvPr id="2097156" name="Picture 2097155"/>
          <p:cNvPicPr>
            <a:picLocks/>
          </p:cNvPicPr>
          <p:nvPr/>
        </p:nvPicPr>
        <p:blipFill>
          <a:blip r:embed="rId2"/>
          <a:stretch>
            <a:fillRect/>
          </a:stretch>
        </p:blipFill>
        <p:spPr>
          <a:xfrm>
            <a:off x="4964285" y="1690688"/>
            <a:ext cx="4179714" cy="50672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048604"/>
          <p:cNvSpPr>
            <a:spLocks noGrp="1"/>
          </p:cNvSpPr>
          <p:nvPr>
            <p:ph type="title"/>
          </p:nvPr>
        </p:nvSpPr>
        <p:spPr/>
        <p:txBody>
          <a:bodyPr/>
          <a:lstStyle/>
          <a:p>
            <a:endParaRPr lang="en-PH"/>
          </a:p>
        </p:txBody>
      </p:sp>
      <p:sp>
        <p:nvSpPr>
          <p:cNvPr id="1048606" name="Content Placeholder 1048605"/>
          <p:cNvSpPr>
            <a:spLocks noGrp="1"/>
          </p:cNvSpPr>
          <p:nvPr>
            <p:ph idx="1"/>
          </p:nvPr>
        </p:nvSpPr>
        <p:spPr>
          <a:xfrm>
            <a:off x="258472" y="1825625"/>
            <a:ext cx="5506532" cy="4609582"/>
          </a:xfrm>
        </p:spPr>
        <p:txBody>
          <a:bodyPr>
            <a:normAutofit fontScale="71429" lnSpcReduction="20000"/>
          </a:bodyPr>
          <a:lstStyle/>
          <a:p>
            <a:r>
              <a:rPr lang="en-PH"/>
              <a:t>Jeremiah 44:17-18 But we will certainly do whatsoever thing goeth forth out of our own mouth, to burn incense unto the 👑queen👑 of heaven (Ishtar), and to pour out drink offerings unto her, as we have done, we, and our fathers, our kings, and our princes, in the cities of Judah, and in the streets of Jerusalem: for then had we plenty of victuals, and were well, and saw no evil. But since we left off to burn incense to the 👑queen👑 of heaven (Ishtar), and to pour out drink offerings unto her, we have wanted all things, and have been consumed by the sword and by the famine.</a:t>
            </a:r>
          </a:p>
          <a:p>
            <a:r>
              <a:rPr lang="en-PH"/>
              <a:t>Deuteronomy 12:31 Thou shalt not do so unto the LORD thy God: for every🔥abomination🔥to the LORD, which he hateth, have they done unto their gods; for even their sons and their daughters they have burnt in the fire to their gods🐣🐰. </a:t>
            </a:r>
          </a:p>
        </p:txBody>
      </p:sp>
      <p:sp>
        <p:nvSpPr>
          <p:cNvPr id="1048607" name="Rectangle 1048606"/>
          <p:cNvSpPr>
            <a:spLocks noGrp="1"/>
          </p:cNvSpPr>
          <p:nvPr/>
        </p:nvSpPr>
        <p:spPr>
          <a:xfrm>
            <a:off x="303934" y="365126"/>
            <a:ext cx="8430663" cy="1325563"/>
          </a:xfrm>
          <a:prstGeom prst="rect">
            <a:avLst/>
          </a:prstGeom>
          <a:solidFill>
            <a:srgbClr val="02A5E3"/>
          </a:solidFill>
        </p:spPr>
        <p:txBody>
          <a:bodyPr vert="horz" lIns="91440" tIns="45720" rIns="91440" bIns="45720" rtlCol="0" anchor="ctr">
            <a:normAutofit fontScale="97917" lnSpcReduction="10000"/>
          </a:bodyPr>
          <a:lstStyle>
            <a:lvl1pPr algn="l" defTabSz="914400" rtl="0" eaLnBrk="1" latinLnBrk="0" hangingPunct="1">
              <a:lnSpc>
                <a:spcPct val="90000"/>
              </a:lnSpc>
              <a:spcBef>
                <a:spcPct val="0"/>
              </a:spcBef>
              <a:buNone/>
              <a:defRPr sz="4400" kern="1200">
                <a:solidFill>
                  <a:srgbClr val="000000"/>
                </a:solidFill>
                <a:latin typeface="+mj-lt"/>
                <a:ea typeface="+mj-ea"/>
                <a:cs typeface="+mj-cs"/>
              </a:defRPr>
            </a:lvl1pPr>
          </a:lstStyle>
          <a:p>
            <a:r>
              <a:rPr lang="en-US" altLang="en-PH" sz="4800" dirty="0">
                <a:latin typeface="Calibri"/>
              </a:rPr>
              <a:t>WHY EASTER IS A PAGAN TRADITION?</a:t>
            </a:r>
            <a:endParaRPr lang="en-PH" dirty="0"/>
          </a:p>
        </p:txBody>
      </p:sp>
      <p:pic>
        <p:nvPicPr>
          <p:cNvPr id="2097165" name="Picture 2097164"/>
          <p:cNvPicPr>
            <a:picLocks/>
          </p:cNvPicPr>
          <p:nvPr/>
        </p:nvPicPr>
        <p:blipFill>
          <a:blip r:embed="rId2"/>
          <a:stretch>
            <a:fillRect/>
          </a:stretch>
        </p:blipFill>
        <p:spPr>
          <a:xfrm>
            <a:off x="5965148" y="1848647"/>
            <a:ext cx="2933511" cy="470701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048607"/>
          <p:cNvSpPr>
            <a:spLocks noGrp="1"/>
          </p:cNvSpPr>
          <p:nvPr>
            <p:ph type="title"/>
          </p:nvPr>
        </p:nvSpPr>
        <p:spPr/>
        <p:txBody>
          <a:bodyPr/>
          <a:lstStyle/>
          <a:p>
            <a:endParaRPr lang="en-PH"/>
          </a:p>
        </p:txBody>
      </p:sp>
      <p:sp>
        <p:nvSpPr>
          <p:cNvPr id="1048609" name="Content Placeholder 1048608"/>
          <p:cNvSpPr>
            <a:spLocks noGrp="1"/>
          </p:cNvSpPr>
          <p:nvPr>
            <p:ph idx="1"/>
          </p:nvPr>
        </p:nvSpPr>
        <p:spPr>
          <a:xfrm>
            <a:off x="303934" y="1930338"/>
            <a:ext cx="8661059" cy="4927662"/>
          </a:xfrm>
        </p:spPr>
        <p:txBody>
          <a:bodyPr>
            <a:normAutofit/>
          </a:bodyPr>
          <a:lstStyle/>
          <a:p>
            <a:r>
              <a:rPr lang="en-PH"/>
              <a:t>Mark 7:7-9 Howbeit in vain do they worship me, teaching for doctrines the commandments of men.For laying aside the commandment of God, 👉🏻ye hold the tradition of men🐣🐰👈🏻, as the washing of pots and cups: and many other such like things ye do. And he said unto them, Full well ye reject the commandment of God, 👉🏻that ye may keep your own tradition🐣🐰👈🏻.</a:t>
            </a:r>
          </a:p>
          <a:p>
            <a:r>
              <a:rPr lang="en-PH"/>
              <a:t>Matthew 15:9 But in vain they do worship me, 👉🏻teaching for doctrines the commandments of men🐣🐰👈🏻.</a:t>
            </a:r>
          </a:p>
        </p:txBody>
      </p:sp>
      <p:sp>
        <p:nvSpPr>
          <p:cNvPr id="1048610" name="Rectangle 1048609"/>
          <p:cNvSpPr>
            <a:spLocks noGrp="1"/>
          </p:cNvSpPr>
          <p:nvPr/>
        </p:nvSpPr>
        <p:spPr>
          <a:xfrm>
            <a:off x="303934" y="365126"/>
            <a:ext cx="8430663" cy="1325563"/>
          </a:xfrm>
          <a:prstGeom prst="rect">
            <a:avLst/>
          </a:prstGeom>
          <a:solidFill>
            <a:srgbClr val="02A5E3"/>
          </a:solidFill>
        </p:spPr>
        <p:txBody>
          <a:bodyPr vert="horz" lIns="91440" tIns="45720" rIns="91440" bIns="45720" rtlCol="0" anchor="ctr">
            <a:normAutofit fontScale="97917" lnSpcReduction="10000"/>
          </a:bodyPr>
          <a:lstStyle>
            <a:lvl1pPr algn="l" defTabSz="914400" rtl="0" eaLnBrk="1" latinLnBrk="0" hangingPunct="1">
              <a:lnSpc>
                <a:spcPct val="90000"/>
              </a:lnSpc>
              <a:spcBef>
                <a:spcPct val="0"/>
              </a:spcBef>
              <a:buNone/>
              <a:defRPr sz="4400" kern="1200">
                <a:solidFill>
                  <a:srgbClr val="000000"/>
                </a:solidFill>
                <a:latin typeface="+mj-lt"/>
                <a:ea typeface="+mj-ea"/>
                <a:cs typeface="+mj-cs"/>
              </a:defRPr>
            </a:lvl1pPr>
          </a:lstStyle>
          <a:p>
            <a:r>
              <a:rPr lang="en-US" altLang="en-PH" sz="4800" dirty="0">
                <a:latin typeface="Calibri"/>
              </a:rPr>
              <a:t>WHY EASTER IS A PAGAN TRADITION?</a:t>
            </a:r>
            <a:endParaRPr lang="en-PH"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itle 1048610"/>
          <p:cNvSpPr>
            <a:spLocks noGrp="1"/>
          </p:cNvSpPr>
          <p:nvPr>
            <p:ph type="title"/>
          </p:nvPr>
        </p:nvSpPr>
        <p:spPr/>
        <p:txBody>
          <a:bodyPr/>
          <a:lstStyle/>
          <a:p>
            <a:endParaRPr lang="en-PH"/>
          </a:p>
        </p:txBody>
      </p:sp>
      <p:sp>
        <p:nvSpPr>
          <p:cNvPr id="1048612" name="Content Placeholder 1048611"/>
          <p:cNvSpPr>
            <a:spLocks noGrp="1"/>
          </p:cNvSpPr>
          <p:nvPr>
            <p:ph idx="1"/>
          </p:nvPr>
        </p:nvSpPr>
        <p:spPr>
          <a:xfrm>
            <a:off x="232495" y="1825625"/>
            <a:ext cx="5462722" cy="4927663"/>
          </a:xfrm>
        </p:spPr>
        <p:txBody>
          <a:bodyPr>
            <a:normAutofit fontScale="89286" lnSpcReduction="20000"/>
          </a:bodyPr>
          <a:lstStyle/>
          <a:p>
            <a:r>
              <a:rPr lang="en-PH"/>
              <a:t>Jeremiah 10:2 Thus saith the LORD, 👉🏻Learn not the way of the heathen🐣🐰👈🏻, and be not dismayed at the signs of heaven; for the heathen are dismayed at them.</a:t>
            </a:r>
          </a:p>
          <a:p>
            <a:pPr marL="0" indent="0">
              <a:buNone/>
            </a:pPr>
            <a:r>
              <a:rPr lang="en-PH"/>
              <a:t>When you partake in this🔥ABOMINATION🔥you are comitting idolatry, which is spiritual adultery against Yehovah.</a:t>
            </a:r>
          </a:p>
          <a:p>
            <a:pPr marL="0" indent="0">
              <a:buNone/>
            </a:pPr>
            <a:r>
              <a:rPr lang="en-US" altLang="en-PH"/>
              <a:t>Ezekiel 23:37 That they have committed adultery, and blood is in their hands, and 👉🏻with their idols🐣🐰have they committed adultery👈🏻, and have also caused their sons, whom they bare unto me, to pass for them through the fire, to devour them.</a:t>
            </a:r>
            <a:endParaRPr lang="en-PH"/>
          </a:p>
          <a:p>
            <a:pPr marL="0" indent="0">
              <a:buNone/>
            </a:pPr>
            <a:endParaRPr lang="en-PH"/>
          </a:p>
          <a:p>
            <a:endParaRPr lang="en-PH"/>
          </a:p>
        </p:txBody>
      </p:sp>
      <p:sp>
        <p:nvSpPr>
          <p:cNvPr id="1048613" name="Rectangle 1048612"/>
          <p:cNvSpPr>
            <a:spLocks noGrp="1"/>
          </p:cNvSpPr>
          <p:nvPr/>
        </p:nvSpPr>
        <p:spPr>
          <a:xfrm>
            <a:off x="303934" y="365126"/>
            <a:ext cx="8430663" cy="1325563"/>
          </a:xfrm>
          <a:prstGeom prst="rect">
            <a:avLst/>
          </a:prstGeom>
          <a:solidFill>
            <a:srgbClr val="02A5E3"/>
          </a:solidFill>
        </p:spPr>
        <p:txBody>
          <a:bodyPr vert="horz" lIns="91440" tIns="45720" rIns="91440" bIns="45720" rtlCol="0" anchor="ctr">
            <a:normAutofit fontScale="97917"/>
          </a:bodyPr>
          <a:lstStyle>
            <a:lvl1pPr algn="l" defTabSz="914400" rtl="0" eaLnBrk="1" latinLnBrk="0" hangingPunct="1">
              <a:lnSpc>
                <a:spcPct val="90000"/>
              </a:lnSpc>
              <a:spcBef>
                <a:spcPct val="0"/>
              </a:spcBef>
              <a:buNone/>
              <a:defRPr sz="4400" kern="1200">
                <a:solidFill>
                  <a:srgbClr val="000000"/>
                </a:solidFill>
                <a:latin typeface="+mj-lt"/>
                <a:ea typeface="+mj-ea"/>
                <a:cs typeface="+mj-cs"/>
              </a:defRPr>
            </a:lvl1pPr>
          </a:lstStyle>
          <a:p>
            <a:r>
              <a:rPr lang="en-US" altLang="en-PH" sz="4800">
                <a:latin typeface="Calibri"/>
              </a:rPr>
              <a:t>WHY EASTER IS A PAGAN TRADITIONS?</a:t>
            </a:r>
            <a:endParaRPr lang="en-PH"/>
          </a:p>
        </p:txBody>
      </p:sp>
      <p:pic>
        <p:nvPicPr>
          <p:cNvPr id="2097157" name="Picture 2097156"/>
          <p:cNvPicPr>
            <a:picLocks/>
          </p:cNvPicPr>
          <p:nvPr/>
        </p:nvPicPr>
        <p:blipFill>
          <a:blip r:embed="rId2"/>
          <a:srcRect t="6455" b="3126"/>
          <a:stretch>
            <a:fillRect/>
          </a:stretch>
        </p:blipFill>
        <p:spPr>
          <a:xfrm>
            <a:off x="5706020" y="1690689"/>
            <a:ext cx="3437979" cy="48287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048613"/>
          <p:cNvSpPr>
            <a:spLocks noGrp="1"/>
          </p:cNvSpPr>
          <p:nvPr>
            <p:ph type="title"/>
          </p:nvPr>
        </p:nvSpPr>
        <p:spPr/>
        <p:txBody>
          <a:bodyPr/>
          <a:lstStyle/>
          <a:p>
            <a:endParaRPr lang="en-PH"/>
          </a:p>
        </p:txBody>
      </p:sp>
      <p:sp>
        <p:nvSpPr>
          <p:cNvPr id="1048615" name="Content Placeholder 1048614"/>
          <p:cNvSpPr>
            <a:spLocks noGrp="1"/>
          </p:cNvSpPr>
          <p:nvPr>
            <p:ph idx="1"/>
          </p:nvPr>
        </p:nvSpPr>
        <p:spPr>
          <a:xfrm>
            <a:off x="303934" y="1847670"/>
            <a:ext cx="5147849" cy="4734422"/>
          </a:xfrm>
        </p:spPr>
        <p:txBody>
          <a:bodyPr>
            <a:normAutofit fontScale="75000" lnSpcReduction="20000"/>
          </a:bodyPr>
          <a:lstStyle/>
          <a:p>
            <a:pPr marL="0" indent="0">
              <a:buNone/>
            </a:pPr>
            <a:endParaRPr lang="en-PH"/>
          </a:p>
          <a:p>
            <a:r>
              <a:rPr lang="en-PH"/>
              <a:t>Matthew 12:40 👉🏻For as Jonas was 🔥three days and three nights in the whale's belly🔥👈🏻; so shall the Son of man be three days and three nights in the heart of the earth.</a:t>
            </a:r>
          </a:p>
          <a:p>
            <a:endParaRPr lang="en-PH"/>
          </a:p>
          <a:p>
            <a:r>
              <a:rPr lang="en-PH"/>
              <a:t>Messiah was cut off in the midst of the week (WEDNESDAY)</a:t>
            </a:r>
          </a:p>
          <a:p>
            <a:endParaRPr lang="en-PH"/>
          </a:p>
          <a:p>
            <a:r>
              <a:rPr lang="en-PH"/>
              <a:t>Daniel 9:27 And he shall confirm the covenant with many for one week: 👉🏻and in the MIDST of the week👈🏻 he shall cause the sacrifice and the oblation to cease, and for the overspreading of abominations he shall make it desolate, even until the consummation, and that determined shall be poured upon the desolate.</a:t>
            </a:r>
          </a:p>
        </p:txBody>
      </p:sp>
      <p:sp>
        <p:nvSpPr>
          <p:cNvPr id="1048616" name="Rectangle 1048615"/>
          <p:cNvSpPr>
            <a:spLocks noGrp="1"/>
          </p:cNvSpPr>
          <p:nvPr/>
        </p:nvSpPr>
        <p:spPr>
          <a:xfrm>
            <a:off x="303934" y="365126"/>
            <a:ext cx="8430663" cy="1325563"/>
          </a:xfrm>
          <a:prstGeom prst="rect">
            <a:avLst/>
          </a:prstGeom>
          <a:solidFill>
            <a:srgbClr val="02A5E3"/>
          </a:solidFill>
        </p:spPr>
        <p:txBody>
          <a:bodyPr vert="horz" lIns="91440" tIns="45720" rIns="91440" bIns="45720" rtlCol="0" anchor="ctr">
            <a:normAutofit fontScale="93182" lnSpcReduction="20000"/>
          </a:bodyPr>
          <a:lstStyle>
            <a:lvl1pPr algn="l" defTabSz="914400" rtl="0" eaLnBrk="1" latinLnBrk="0" hangingPunct="1">
              <a:lnSpc>
                <a:spcPct val="90000"/>
              </a:lnSpc>
              <a:spcBef>
                <a:spcPct val="0"/>
              </a:spcBef>
              <a:buNone/>
              <a:defRPr sz="4400" kern="1200">
                <a:solidFill>
                  <a:srgbClr val="000000"/>
                </a:solidFill>
                <a:latin typeface="+mj-lt"/>
                <a:ea typeface="+mj-ea"/>
                <a:cs typeface="+mj-cs"/>
              </a:defRPr>
            </a:lvl1pPr>
          </a:lstStyle>
          <a:p>
            <a:r>
              <a:rPr lang="en-US" altLang="en-PH"/>
              <a:t>Why </a:t>
            </a:r>
            <a:r>
              <a:rPr lang="en-PH"/>
              <a:t>Friday death/burial and Sunday resurrection is NOT Biblical</a:t>
            </a:r>
            <a:r>
              <a:rPr lang="en-US" altLang="en-PH"/>
              <a:t>?</a:t>
            </a:r>
            <a:endParaRPr lang="en-PH"/>
          </a:p>
        </p:txBody>
      </p:sp>
      <p:pic>
        <p:nvPicPr>
          <p:cNvPr id="2097158" name="Picture 2097157"/>
          <p:cNvPicPr>
            <a:picLocks/>
          </p:cNvPicPr>
          <p:nvPr/>
        </p:nvPicPr>
        <p:blipFill>
          <a:blip r:embed="rId2"/>
          <a:stretch>
            <a:fillRect/>
          </a:stretch>
        </p:blipFill>
        <p:spPr>
          <a:xfrm>
            <a:off x="5451782" y="2219773"/>
            <a:ext cx="3541029" cy="446867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1950</Words>
  <Application>Microsoft Macintosh PowerPoint</Application>
  <PresentationFormat>On-screen Show (4:3)</PresentationFormat>
  <Paragraphs>60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What EASTER / ISHTAR is really all about?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CPH2591</dc:creator>
  <cp:lastModifiedBy>Arianna Palano</cp:lastModifiedBy>
  <cp:revision>1</cp:revision>
  <dcterms:created xsi:type="dcterms:W3CDTF">2015-05-05T01:30:45Z</dcterms:created>
  <dcterms:modified xsi:type="dcterms:W3CDTF">2026-03-22T14:33:40Z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9527daae6b944165a5e3552083cb04d2</vt:lpwstr>
  </property>
</Properties>
</file>