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Source Code Pro"/>
      <p:regular r:id="rId18"/>
      <p:bold r:id="rId19"/>
      <p:italic r:id="rId20"/>
      <p:boldItalic r:id="rId21"/>
    </p:embeddedFont>
    <p:embeddedFont>
      <p:font typeface="Oswald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ourceCodePro-italic.fntdata"/><Relationship Id="rId11" Type="http://schemas.openxmlformats.org/officeDocument/2006/relationships/slide" Target="slides/slide6.xml"/><Relationship Id="rId22" Type="http://schemas.openxmlformats.org/officeDocument/2006/relationships/font" Target="fonts/Oswald-regular.fntdata"/><Relationship Id="rId10" Type="http://schemas.openxmlformats.org/officeDocument/2006/relationships/slide" Target="slides/slide5.xml"/><Relationship Id="rId21" Type="http://schemas.openxmlformats.org/officeDocument/2006/relationships/font" Target="fonts/SourceCodePr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Oswald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SourceCodePro-bold.fntdata"/><Relationship Id="rId6" Type="http://schemas.openxmlformats.org/officeDocument/2006/relationships/slide" Target="slides/slide1.xml"/><Relationship Id="rId18" Type="http://schemas.openxmlformats.org/officeDocument/2006/relationships/font" Target="fonts/SourceCodePr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9ff26bc9d7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9ff26bc9d7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9ff26bc9d7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9ff26bc9d7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ff26bc9d7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9ff26bc9d7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9ff26bc9d7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9ff26bc9d7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9ff26bc9d7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9ff26bc9d7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9ff26bc9d7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9ff26bc9d7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9ff26bc9d7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9ff26bc9d7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9ff26bc9d7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9ff26bc9d7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9ff26bc9d7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9ff26bc9d7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9ff26bc9d7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9ff26bc9d7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9ff26bc9d7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9ff26bc9d7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dern-writer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impactingourfuture.com/global-action-for-children/why-alicia-keys-is-on-a-mission-for-the-voiceless" TargetMode="External"/><Relationship Id="rId4" Type="http://schemas.openxmlformats.org/officeDocument/2006/relationships/hyperlink" Target="https://www.oxfamamerica.org/explore/people/alicia-keys/" TargetMode="External"/><Relationship Id="rId10" Type="http://schemas.openxmlformats.org/officeDocument/2006/relationships/hyperlink" Target="https://sheisthemusic.org/mission/" TargetMode="External"/><Relationship Id="rId9" Type="http://schemas.openxmlformats.org/officeDocument/2006/relationships/hyperlink" Target="http://www.keepachildalive.org" TargetMode="External"/><Relationship Id="rId5" Type="http://schemas.openxmlformats.org/officeDocument/2006/relationships/hyperlink" Target="https://www.nytimes.com/2014/09/21/opinion/sunday/nicholas-kristof-alicia-keys-asks-why-are-we-here.html" TargetMode="External"/><Relationship Id="rId6" Type="http://schemas.openxmlformats.org/officeDocument/2006/relationships/hyperlink" Target="https://en.wikipedia.org/wiki/Alicia_Keys" TargetMode="External"/><Relationship Id="rId7" Type="http://schemas.openxmlformats.org/officeDocument/2006/relationships/hyperlink" Target="https://www.oxfamamerica.org/about-us/" TargetMode="External"/><Relationship Id="rId8" Type="http://schemas.openxmlformats.org/officeDocument/2006/relationships/hyperlink" Target="http://www.keepachildalive.org/alicia-key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hyperlink" Target="https://twitter.com/aliciakeys/status/1375931695480897543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hyperlink" Target="http://www.kff.org/hivaids/press-release/alicia-keys-in-washington-d-c-with-kaiser-family-foundation-to-introduce-empowered-campaign-to-reach-women-in-the-u-s-about-hivaids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hyperlink" Target="https://www.vanityfair.com/style/2020/09/alicia-keys-talks-art-and-activism-in-the-time-of-covid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hyperlink" Target="https://www.billboard.com/music/music-news/alicia-keys-on-she-is-the-music-songwriters-camp-we-all-have-to-be-focused-8550579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christianpost.com/news/alicia-keys-bares-baby-bump-for-we-are-here-movement-says-i-wouldnt-be-naked-for-nothin.html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hyperlink" Target="https://genius.com/Alicia-keys-we-are-here-lyrics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hyperlink" Target="http://www.amnestyusa.org/press-releases/alicia-keys-indigenous-rights-movement-canada-receive-amnesty-international-award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Alicia Keys</a:t>
            </a:r>
            <a:endParaRPr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Raveena Devjee </a:t>
            </a:r>
            <a:endParaRPr>
              <a:solidFill>
                <a:schemeClr val="accent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Professor Barron </a:t>
            </a:r>
            <a:endParaRPr>
              <a:solidFill>
                <a:schemeClr val="accent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WGST 1301 01</a:t>
            </a:r>
            <a:endParaRPr>
              <a:solidFill>
                <a:schemeClr val="accent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30 November, 2023</a:t>
            </a: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Has She Been Successful/Effective?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YES! </a:t>
            </a:r>
            <a:endParaRPr/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i="1" lang="en"/>
              <a:t>With the help of someone like Alicia Keys and her </a:t>
            </a:r>
            <a:r>
              <a:rPr i="1" lang="en"/>
              <a:t>using her platform to inform, all the organizations she is apart of have benefited greatly including;</a:t>
            </a:r>
            <a:r>
              <a:rPr lang="en"/>
              <a:t> </a:t>
            </a:r>
            <a:endParaRPr/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Helping more women become apart of the music industry. </a:t>
            </a:r>
            <a:endParaRPr/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Creating conversation around important issues with film and music. </a:t>
            </a:r>
            <a:endParaRPr/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Helping over 150 thousand people each year battle HIV/AIDS.</a:t>
            </a:r>
            <a:endParaRPr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3" y="1330250"/>
            <a:ext cx="3999902" cy="271685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/>
        </p:nvSpPr>
        <p:spPr>
          <a:xfrm>
            <a:off x="5332350" y="4881900"/>
            <a:ext cx="30000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Lucid Design Concepts. (2021, March 23). </a:t>
            </a:r>
            <a:r>
              <a:rPr i="1" lang="en" sz="500">
                <a:latin typeface="Times New Roman"/>
                <a:ea typeface="Times New Roman"/>
                <a:cs typeface="Times New Roman"/>
                <a:sym typeface="Times New Roman"/>
              </a:rPr>
              <a:t>Mission - she is the music</a:t>
            </a: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. She Is the Music. https://sheisthemusic.org/mission/</a:t>
            </a:r>
            <a:endParaRPr sz="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Why I Chose Alicia Keys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41" name="Google Shape;141;p23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 popular women figure in the music industry.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 am very passionate about music.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Did not know much about her activism and wanted to learn more.</a:t>
            </a:r>
            <a:endParaRPr/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792250"/>
            <a:ext cx="3999898" cy="245305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/>
          <p:nvPr/>
        </p:nvSpPr>
        <p:spPr>
          <a:xfrm>
            <a:off x="5332350" y="4568725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Thompson, Shayne Rodriguez. “Alicia Keys Is 40: To Celebrate, We Rounded up Her Cutest Family Moments.” </a:t>
            </a:r>
            <a:r>
              <a:rPr i="1" lang="en" sz="500">
                <a:latin typeface="Times New Roman"/>
                <a:ea typeface="Times New Roman"/>
                <a:cs typeface="Times New Roman"/>
                <a:sym typeface="Times New Roman"/>
              </a:rPr>
              <a:t>CafeMom.com</a:t>
            </a: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, 25 Jan. 2021, cafemom.com/entertainment/alicia-keys-is-40-to-celebrate-we-rounded-up-her-cutest-family-moments. </a:t>
            </a:r>
            <a:endParaRPr sz="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Work Cited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49" name="Google Shape;149;p2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45720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Mediaplanet. “Why Alicia Keys Is on a Mission for the Voiceless - Impacting Our Future.” </a:t>
            </a:r>
            <a:r>
              <a:rPr i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Impacting Our Future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13 Feb. 2020, </a:t>
            </a:r>
            <a:r>
              <a:rPr lang="en" sz="12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www.impactingourfuture.com/global-action-for-children/why-alicia-keys-is-on-a-mission-for-the-voiceless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Alicia Keys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(n.d.). Oxfam. </a:t>
            </a:r>
            <a:r>
              <a:rPr lang="en" sz="12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https://www.oxfamamerica.org/explore/people/alicia-keys/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Kristof, N. (2014, September 20). Opinion | Alicia Keys asks: Why are we here? </a:t>
            </a:r>
            <a:r>
              <a:rPr i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New York Times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" sz="12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https://www.nytimes.com/2014/09/21/opinion/sunday/nicholas-kristof-alicia-keys-asks-why-are-we-here.html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 contributors. (2023, November 29). </a:t>
            </a:r>
            <a:r>
              <a:rPr i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Alicia Keys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Wikipedia. </a:t>
            </a:r>
            <a:r>
              <a:rPr lang="en" sz="12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https://en.wikipedia.org/wiki/Alicia_Keys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About Oxfam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(n.d.). </a:t>
            </a:r>
            <a:r>
              <a:rPr lang="en" sz="12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https://www.oxfamamerica.org/about-us/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Ruiz-Gimenez, Almudena. “Alicia Keys.” </a:t>
            </a:r>
            <a:r>
              <a:rPr i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Keep a Child Alive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29 Aug. 2021, </a:t>
            </a:r>
            <a:r>
              <a:rPr lang="en" sz="12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www.keepachildalive.org/alicia-keys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keep a child alive. “Keep a Child Alive: Shifting From Charity, to Solidarity.” </a:t>
            </a:r>
            <a:r>
              <a:rPr i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Keep a Child Alive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24 Aug. 2023, </a:t>
            </a:r>
            <a:r>
              <a:rPr lang="en" sz="12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www.keepachildalive.org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Lucid Design Concepts. (2021, March 23). </a:t>
            </a:r>
            <a:r>
              <a:rPr i="1"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Mission - she is the music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She Is the Music. </a:t>
            </a:r>
            <a:r>
              <a:rPr lang="en" sz="12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https://sheisthemusic.org/mission/</a:t>
            </a:r>
            <a:r>
              <a:rPr lang="en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Who Is Alicia Keys?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Alicia Augello Cook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Grammy winning American singer and songwriter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Activist, philanthropist and humanitarian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Married to Swizz </a:t>
            </a:r>
            <a:r>
              <a:rPr lang="en"/>
              <a:t>Beatz</a:t>
            </a:r>
            <a:r>
              <a:rPr lang="en"/>
              <a:t> :) </a:t>
            </a: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2388" y="1468825"/>
            <a:ext cx="2479921" cy="309990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395650" y="442020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">
                <a:latin typeface="Times New Roman"/>
                <a:ea typeface="Times New Roman"/>
                <a:cs typeface="Times New Roman"/>
                <a:sym typeface="Times New Roman"/>
              </a:rPr>
              <a:t>(2) Alicia Keys on X: “Haven’t been dressed up in awhile but loving these cute date vibes with my 👑 @THEREALSWIZZZ for the illustrious @naacpimageaward tonight ⁣ ⁣ I still like my sneakers better 🤣🤣 Who can feel me?😘😘😘⁣ ⁣ Congrats @verzuzonline for outstanding variety show!!!💜💜💜 https://t.co/Tkl4PkOGU8” / X</a:t>
            </a: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. (n.d.). X (Formerly Twitter). </a:t>
            </a:r>
            <a:r>
              <a:rPr lang="en" sz="5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https://twitter.com/aliciakeys/status/1375931695480897543</a:t>
            </a: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Organizations Keys Is Apart Of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Amnesty International named her Ambassador of Conscience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Global </a:t>
            </a:r>
            <a:r>
              <a:rPr lang="en"/>
              <a:t>ambassador</a:t>
            </a:r>
            <a:r>
              <a:rPr lang="en"/>
              <a:t> for Keep a Child Alive (KCA) which she </a:t>
            </a:r>
            <a:r>
              <a:rPr lang="en"/>
              <a:t>co-founded</a:t>
            </a:r>
            <a:r>
              <a:rPr lang="en"/>
              <a:t> in 2003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Non-profit organization We Are Here founded in 2014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Supports Oxfam through her work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Has travelled to countries such as Uganda, Kenya and South Africa to speak to people who have lost loved ones to AIDS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Co-founder of She Is The Music</a:t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685800"/>
            <a:ext cx="3999898" cy="266594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5332350" y="442020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“Alicia Keys in Washington, D.C., With Kaiser Family Foundation to Introduce Empowered Campaign to Reach Women in the U.S. About HIV/AIDS | KFF.” </a:t>
            </a:r>
            <a:r>
              <a:rPr i="1" lang="en" sz="500">
                <a:latin typeface="Times New Roman"/>
                <a:ea typeface="Times New Roman"/>
                <a:cs typeface="Times New Roman"/>
                <a:sym typeface="Times New Roman"/>
              </a:rPr>
              <a:t>KFF</a:t>
            </a: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, 21 May 2013, </a:t>
            </a:r>
            <a:r>
              <a:rPr lang="en" sz="5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www.kff.org/hivaids/press-release/alicia-keys-in-washington-d-c-with-kaiser-family-foundation-to-introduce-empowered-campaign-to-reach-women-in-the-u-s-about-hivaids</a:t>
            </a: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Goals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"/>
              <a:t>Keys main goals include;</a:t>
            </a:r>
            <a:endParaRPr i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Making sure women are included throughout the music industry equally.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People with HIV/AIDS get the love and treatment they need.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Showing people that we are all people in this world we live in.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Overall, empowering people to create a world in which we are all equal and people’s voices are heard, respected and treated with dignity. </a:t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6" y="1637562"/>
            <a:ext cx="3999900" cy="266593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5332350" y="4568725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Robinson, L. (2020, September 17). “We started to see each other in a different way”: Alicia Keys talks Art and activism in the time of COVID. </a:t>
            </a:r>
            <a:r>
              <a:rPr i="1" lang="en" sz="500">
                <a:latin typeface="Times New Roman"/>
                <a:ea typeface="Times New Roman"/>
                <a:cs typeface="Times New Roman"/>
                <a:sym typeface="Times New Roman"/>
              </a:rPr>
              <a:t>Vanity Fair</a:t>
            </a: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" sz="5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https://www.vanityfair.com/style/2020/09/alicia-keys-talks-art-and-activism-in-the-time-of-covid</a:t>
            </a: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She Is The Music (SITM)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93" name="Google Shape;93;p17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Non-profit organization dedicated to increasing the number of women who work in the music industry.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Provide resources, support and all women songwriting courses.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Overall trying to encourage women of today and the future generations for an equal world in the music space.  </a:t>
            </a: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696550"/>
            <a:ext cx="3999900" cy="264445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5332350" y="4568725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Platon, A. (2023, September 18). Billboard. </a:t>
            </a:r>
            <a:r>
              <a:rPr i="1" lang="en" sz="500">
                <a:latin typeface="Times New Roman"/>
                <a:ea typeface="Times New Roman"/>
                <a:cs typeface="Times New Roman"/>
                <a:sym typeface="Times New Roman"/>
              </a:rPr>
              <a:t>Billboard</a:t>
            </a: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" sz="5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https://www.billboard.com/music/music-news/alicia-keys-on-she-is-the-music-songwriters-camp-we-all-have-to-be-focused-8550579/</a:t>
            </a: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Keep A Child Alive (KCA)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Non-profit organization that gives healthcare, housing and other needed support to people who have been affected by HIV/AIDS in </a:t>
            </a:r>
            <a:r>
              <a:rPr lang="en"/>
              <a:t>communities</a:t>
            </a:r>
            <a:r>
              <a:rPr lang="en"/>
              <a:t> in India and Africa.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Alicia Keys co-founded this org in 2003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Serves over 150,000 people every year. </a:t>
            </a: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7024" y="1468825"/>
            <a:ext cx="3410660" cy="309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We Are Here Movement (WAH)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Non-profit organization created by Alicia Keys.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Founded in 2014 to empower people to empower people around world issues that are </a:t>
            </a:r>
            <a:r>
              <a:rPr lang="en"/>
              <a:t>important</a:t>
            </a:r>
            <a:r>
              <a:rPr lang="en"/>
              <a:t> to Keys.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Also released a song under the same name which is where the movement started.  </a:t>
            </a:r>
            <a:endParaRPr/>
          </a:p>
        </p:txBody>
      </p:sp>
      <p:sp>
        <p:nvSpPr>
          <p:cNvPr id="109" name="Google Shape;109;p19"/>
          <p:cNvSpPr txBox="1"/>
          <p:nvPr/>
        </p:nvSpPr>
        <p:spPr>
          <a:xfrm>
            <a:off x="5332350" y="47742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latin typeface="Times New Roman"/>
                <a:ea typeface="Times New Roman"/>
                <a:cs typeface="Times New Roman"/>
                <a:sym typeface="Times New Roman"/>
              </a:rPr>
              <a:t>Nsenduluka, B. (2014, September 22). Alicia Keys bares baby bump for “We Are Here” movement; says “I wouldn’t be naked for nothin.” </a:t>
            </a:r>
            <a:r>
              <a:rPr i="1" lang="en" sz="400">
                <a:latin typeface="Times New Roman"/>
                <a:ea typeface="Times New Roman"/>
                <a:cs typeface="Times New Roman"/>
                <a:sym typeface="Times New Roman"/>
              </a:rPr>
              <a:t>The Christian Post</a:t>
            </a:r>
            <a:r>
              <a:rPr lang="en" sz="40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" sz="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https://www.christianpost.com/news/alicia-keys-bares-baby-bump-for-we-are-here-movement-says-i-wouldnt-be-naked-for-nothin.html</a:t>
            </a:r>
            <a:r>
              <a:rPr lang="en" sz="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1468825"/>
            <a:ext cx="2228525" cy="222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0936" y="1468825"/>
            <a:ext cx="1771364" cy="30999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/>
          <p:nvPr/>
        </p:nvSpPr>
        <p:spPr>
          <a:xfrm>
            <a:off x="405300" y="4881900"/>
            <a:ext cx="30000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">
                <a:latin typeface="Times New Roman"/>
                <a:ea typeface="Times New Roman"/>
                <a:cs typeface="Times New Roman"/>
                <a:sym typeface="Times New Roman"/>
              </a:rPr>
              <a:t>Alicia Keys – We are here</a:t>
            </a: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. (n.d.). Genius. </a:t>
            </a:r>
            <a:r>
              <a:rPr lang="en" sz="5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https://genius.com/Alicia-keys-we-are-here-lyrics</a:t>
            </a: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Oxfam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 global organization aimed to end poverty and injustice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Demand equal treatment and equal rights, “The future is equal”.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Keys supports this movement through the WAH movement.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Created a short film called “Let Me In”. </a:t>
            </a: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582662"/>
            <a:ext cx="3999899" cy="287223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 txBox="1"/>
          <p:nvPr/>
        </p:nvSpPr>
        <p:spPr>
          <a:xfrm>
            <a:off x="5332350" y="4420200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Amnesty International USA. “Alicia Keys and the Indigenous Rights Movement in Canada Receive Amnesty International Award | Amnesty International USA.” </a:t>
            </a:r>
            <a:r>
              <a:rPr i="1" lang="en" sz="500">
                <a:latin typeface="Times New Roman"/>
                <a:ea typeface="Times New Roman"/>
                <a:cs typeface="Times New Roman"/>
                <a:sym typeface="Times New Roman"/>
              </a:rPr>
              <a:t>Amnesty International USA</a:t>
            </a: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, 30 May 2017, </a:t>
            </a:r>
            <a:r>
              <a:rPr lang="en" sz="5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www.amnestyusa.org/press-releases/alicia-keys-indigenous-rights-movement-canada-receive-amnesty-international-award</a:t>
            </a: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Strategies She Is Using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Spreading awareness.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Co-founding </a:t>
            </a:r>
            <a:r>
              <a:rPr lang="en"/>
              <a:t>organizations</a:t>
            </a:r>
            <a:r>
              <a:rPr lang="en"/>
              <a:t> herself.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Using other movements to help other organizations as well.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Offering resources and </a:t>
            </a:r>
            <a:r>
              <a:rPr lang="en"/>
              <a:t>funding</a:t>
            </a:r>
            <a:r>
              <a:rPr lang="en"/>
              <a:t> to organizations.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Creating safe spaces for people to feel like they belong and are worthy.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Creating music and film as another way of reaching out to different audiences. </a:t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685465"/>
            <a:ext cx="3999900" cy="2666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