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383" cy="471348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485" y="0"/>
            <a:ext cx="3078383" cy="471348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r">
              <a:defRPr sz="1200"/>
            </a:lvl1pPr>
          </a:lstStyle>
          <a:p>
            <a:fld id="{22B7DA35-783C-4326-AD82-515036DB12A9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64" tIns="46232" rIns="92464" bIns="4623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891" y="4517883"/>
            <a:ext cx="5680693" cy="3697033"/>
          </a:xfrm>
          <a:prstGeom prst="rect">
            <a:avLst/>
          </a:prstGeom>
        </p:spPr>
        <p:txBody>
          <a:bodyPr vert="horz" lIns="92464" tIns="46232" rIns="92464" bIns="4623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128"/>
            <a:ext cx="3078383" cy="471348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485" y="8917128"/>
            <a:ext cx="3078383" cy="471348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r">
              <a:defRPr sz="1200"/>
            </a:lvl1pPr>
          </a:lstStyle>
          <a:p>
            <a:fld id="{03ADFE39-98C6-495B-8889-3874D3FE23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323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8157C-7CC6-4381-9C8D-C5730D02D6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D8C5D5-01BB-47E6-AF38-5D4883404A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96E912-8C2C-4963-87E6-CA73F97C2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B23C-770B-4019-BB1D-6E4B55B4D80B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DB9C9-29E0-478F-87E4-0C36FD3FF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7847DA-50BF-40A0-9C98-60029B807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274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E5C8D-69BD-48FE-8591-F46B51F77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1656CA-833A-46B6-8525-9F74CDECEE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8B72F4-9523-4981-82F7-027335E56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B23C-770B-4019-BB1D-6E4B55B4D80B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680498-694E-4A1B-8BBE-24F93749B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9CEB98-BDA6-420B-8C83-4C26B58A7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627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A51E04-993B-4BDB-B844-74EACA258A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5A7109-7720-4D9B-84F9-E8BBEF65ED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F406DC-39D2-4F38-825F-69E838993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B23C-770B-4019-BB1D-6E4B55B4D80B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25C9D6-B174-42B1-9AAE-AF787458D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4721A9-EAD9-4207-9E62-A8B2C6E8E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956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58D49-A83B-4153-8147-ABE05D600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68547A-2E6E-4A77-A468-2E587593AC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CACBF7-C035-4025-BCBD-87A2564B4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B23C-770B-4019-BB1D-6E4B55B4D80B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8A2082-46B8-4E54-B0C6-103585902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A6B6B1-A83E-44B0-AF5F-2091523E5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5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6D458-DE63-4571-AA16-692A06E58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CF158C-EF3B-4989-A25F-56E92936D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7F2BEF-F5C7-4F5C-8325-255AA6A98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B23C-770B-4019-BB1D-6E4B55B4D80B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C817D3-B6CD-4B01-9A24-CFCD9236F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406AE-F449-4F63-850F-28AA07166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833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9F915-A534-4F2D-A66A-C83A173AE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D8581-F65F-4E5B-8BF0-02B0F286ED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AAE853-8A73-44FB-8756-4C6A5C1D30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8AAA82-FB76-4EC0-9565-446925E70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B23C-770B-4019-BB1D-6E4B55B4D80B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E972B6-B821-4046-AF14-C52D57E7D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98FA2F-3D62-4B3B-8CA7-7D0059A25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639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7B43F-4882-46B6-A46A-1B788EF10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5F53A1-7C83-4E0B-874B-98950D70B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E18F58-6660-483A-B1A7-DFAA8C390A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36332C-CF5E-45B1-B172-74A5A6FAB0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4B6A50-701A-4FA0-8250-8616D29E9D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C5EB9F-F2DA-4A30-A3E4-CB9A64BD8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B23C-770B-4019-BB1D-6E4B55B4D80B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EEB47D6-106E-4E46-8B39-A73A49BAC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14D9B2-55FD-4D36-89CD-7213F68EC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678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F755E-2663-46A2-931C-42E3FEF42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BE7577-B1B6-4F44-934F-4953EF018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B23C-770B-4019-BB1D-6E4B55B4D80B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69F874-D52F-4BAC-B643-88EE6F1A0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AAAE87-7717-4539-84ED-A943B8206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823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C821D1-5F11-4427-B01B-F7DDE73AD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B23C-770B-4019-BB1D-6E4B55B4D80B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FC8234-486B-418D-98F3-CD9E5CA29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84E660-2AFE-4AD1-9DA4-58A5750E8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559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29374-ED94-44DE-950C-70B7CB7C0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A1EEC-EB1F-46B9-B662-276B6866AB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04D744-B5E7-47FA-AD1A-0B003D8217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108A05-D284-4077-ACB6-8F1E61F65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B23C-770B-4019-BB1D-6E4B55B4D80B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8EC754-8982-4B7C-BD6A-599E351C9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099A81-6F63-4A00-94A6-63D1F1059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227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146C3-18F0-4115-A561-3B357AFF0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670388-ECC6-4BE7-842E-F865A9DC4C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5B21BA-1C11-492B-BCBC-838D4D3692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0AD7A3-B1CD-4BE3-9827-F492FED3A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9B23C-770B-4019-BB1D-6E4B55B4D80B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D91B47-1B13-4913-80EB-E30CD5BD9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C84550-4668-4A64-852C-5BF45A79F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311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FC5286-359B-4799-ABEB-82746ADD3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EB876C-D379-4B77-A948-7AC9125AD6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023D0-53B2-455B-B109-B80C39BEA6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9B23C-770B-4019-BB1D-6E4B55B4D80B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E7076-8D7A-48E7-8FC6-3522074BC8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A7B622-908C-4944-A6D6-BBF11BD924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1B6DE-9FE6-4861-A1F1-CB55FA8E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003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B2BC4AE3-7A24-483C-B6FE-60B66B606F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447" y="440550"/>
            <a:ext cx="1190625" cy="62865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CFE53D8-9534-4D2B-979E-288515AF12B3}"/>
              </a:ext>
            </a:extLst>
          </p:cNvPr>
          <p:cNvSpPr/>
          <p:nvPr/>
        </p:nvSpPr>
        <p:spPr>
          <a:xfrm>
            <a:off x="0" y="142176"/>
            <a:ext cx="12191999" cy="62786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600" b="1" dirty="0"/>
              <a:t>Charles Thurman</a:t>
            </a:r>
          </a:p>
          <a:p>
            <a:pPr algn="ctr"/>
            <a:r>
              <a:rPr lang="en-US" sz="1400" b="1" u="sng" dirty="0"/>
              <a:t>Soldier of the American Revolution  </a:t>
            </a:r>
          </a:p>
          <a:p>
            <a:pPr algn="ctr"/>
            <a:r>
              <a:rPr lang="en-US" sz="1400" b="1" u="sng" dirty="0"/>
              <a:t>Pioneer and Early Citizen of Bledsoe County </a:t>
            </a:r>
          </a:p>
          <a:p>
            <a:pPr algn="ctr"/>
            <a:endParaRPr lang="en-US" sz="1400" u="sng" dirty="0"/>
          </a:p>
          <a:p>
            <a:pPr algn="ctr"/>
            <a:r>
              <a:rPr lang="en-US" sz="1400" dirty="0"/>
              <a:t>Enlisted in Captain Thomas Redd’s Company in 1779</a:t>
            </a:r>
          </a:p>
          <a:p>
            <a:pPr algn="ctr"/>
            <a:r>
              <a:rPr lang="en-US" sz="1400" dirty="0"/>
              <a:t>Albemarle Barracks; VA’s Convention Army Guard Regiment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/>
              <a:t>Buckingham Co. Militia 1775 to 1779</a:t>
            </a:r>
          </a:p>
          <a:p>
            <a:pPr algn="ctr"/>
            <a:r>
              <a:rPr lang="en-US" sz="1400" dirty="0"/>
              <a:t>Col. George Gibson’s Regiment</a:t>
            </a:r>
          </a:p>
          <a:p>
            <a:pPr algn="ctr"/>
            <a:r>
              <a:rPr lang="en-US" sz="1400" dirty="0"/>
              <a:t>17 AUG 1780 to 17 APR 1781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/>
              <a:t>Captain Thomas Ewell; deployment to the Southern Army</a:t>
            </a:r>
          </a:p>
          <a:p>
            <a:pPr algn="ctr"/>
            <a:r>
              <a:rPr lang="en-US" sz="1400" dirty="0"/>
              <a:t>Captain Isaac Webb; Southern Army in SC</a:t>
            </a:r>
          </a:p>
          <a:p>
            <a:pPr algn="ctr"/>
            <a:r>
              <a:rPr lang="en-US" sz="1400" dirty="0"/>
              <a:t>Captain Nathan Cunningham; Race to the Dan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/>
              <a:t>Captain Nathan Cunningham’s Company</a:t>
            </a:r>
          </a:p>
          <a:p>
            <a:pPr algn="ctr"/>
            <a:r>
              <a:rPr lang="en-US" sz="1400" dirty="0"/>
              <a:t>Col. Nathaniel </a:t>
            </a:r>
            <a:r>
              <a:rPr lang="en-US" sz="1400" dirty="0" err="1"/>
              <a:t>Cocke’s</a:t>
            </a:r>
            <a:r>
              <a:rPr lang="en-US" sz="1400" dirty="0"/>
              <a:t> Regiment</a:t>
            </a:r>
          </a:p>
          <a:p>
            <a:pPr algn="ctr"/>
            <a:r>
              <a:rPr lang="en-US" sz="1400" dirty="0"/>
              <a:t>Battle of Guilford Courthouse</a:t>
            </a:r>
          </a:p>
          <a:p>
            <a:pPr algn="ctr"/>
            <a:r>
              <a:rPr lang="en-US" sz="1400" dirty="0"/>
              <a:t>15 MAR 1781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/>
              <a:t>Captain John Mosley’s Company</a:t>
            </a:r>
          </a:p>
          <a:p>
            <a:pPr algn="ctr"/>
            <a:r>
              <a:rPr lang="en-US" sz="1400" dirty="0"/>
              <a:t>1</a:t>
            </a:r>
            <a:r>
              <a:rPr lang="en-US" sz="1400" baseline="30000" dirty="0"/>
              <a:t>st</a:t>
            </a:r>
            <a:r>
              <a:rPr lang="en-US" sz="1400" dirty="0"/>
              <a:t> VA State Regiment</a:t>
            </a:r>
          </a:p>
          <a:p>
            <a:pPr algn="ctr"/>
            <a:r>
              <a:rPr lang="en-US" sz="1400" dirty="0"/>
              <a:t>Siege of Yorktown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/>
              <a:t>Captain Nathan Cunningham’s Company</a:t>
            </a:r>
          </a:p>
          <a:p>
            <a:pPr algn="ctr"/>
            <a:r>
              <a:rPr lang="en-US" sz="1400" dirty="0"/>
              <a:t>POW Guard Company Yorktown to Winchester, VA</a:t>
            </a:r>
          </a:p>
          <a:p>
            <a:pPr algn="ctr"/>
            <a:endParaRPr lang="en-US" sz="1400" dirty="0"/>
          </a:p>
          <a:p>
            <a:pPr algn="ctr"/>
            <a:endParaRPr lang="en-US" sz="14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E5897C7-89BB-4451-B890-01EF82F004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6114" y="5888866"/>
            <a:ext cx="8924925" cy="81915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203885F-AE42-4326-9C70-2BAE04DFCC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74315" y="1856846"/>
            <a:ext cx="1888184" cy="3144307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FE7D886B-2675-419A-8ACE-9E6170F4792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3721" y="441898"/>
            <a:ext cx="1190624" cy="6286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092AB0C-2131-4ADF-A397-43DFAAD759F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70358" y="1573561"/>
            <a:ext cx="2063246" cy="3710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227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113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Cliff Kent</dc:creator>
  <cp:lastModifiedBy>Cliff Kent</cp:lastModifiedBy>
  <cp:revision>26</cp:revision>
  <cp:lastPrinted>2019-10-08T20:41:29Z</cp:lastPrinted>
  <dcterms:created xsi:type="dcterms:W3CDTF">2019-09-19T17:29:19Z</dcterms:created>
  <dcterms:modified xsi:type="dcterms:W3CDTF">2020-07-30T22:08:52Z</dcterms:modified>
</cp:coreProperties>
</file>