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22B7DA35-783C-4326-AD82-515036DB12A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3ADFE39-98C6-495B-8889-3874D3FE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2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57C-7CC6-4381-9C8D-C5730D02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8C5D5-01BB-47E6-AF38-5D4883404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E912-8C2C-4963-87E6-CA73F97C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B9C9-29E0-478F-87E4-0C36FD3F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47DA-50BF-40A0-9C98-60029B80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5C8D-69BD-48FE-8591-F46B51F7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56CA-833A-46B6-8525-9F74CDECE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72F4-9523-4981-82F7-027335E5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0498-694E-4A1B-8BBE-24F93749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EB98-BDA6-420B-8C83-4C26B58A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51E04-993B-4BDB-B844-74EACA25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7109-7720-4D9B-84F9-E8BBEF65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406DC-39D2-4F38-825F-69E83899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C9D6-B174-42B1-9AAE-AF787458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21A9-EAD9-4207-9E62-A8B2C6E8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8D49-A83B-4153-8147-ABE05D60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547A-2E6E-4A77-A468-2E587593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CBF7-C035-4025-BCBD-87A2564B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2082-46B8-4E54-B0C6-10358590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B6B1-A83E-44B0-AF5F-2091523E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D458-DE63-4571-AA16-692A06E5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158C-EF3B-4989-A25F-56E92936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2BEF-F5C7-4F5C-8325-255AA6A9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7D3-B6CD-4B01-9A24-CFCD9236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06AE-F449-4F63-850F-28AA0716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F915-A534-4F2D-A66A-C83A173A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8581-F65F-4E5B-8BF0-02B0F286E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AE853-8A73-44FB-8756-4C6A5C1D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AAA82-FB76-4EC0-9565-446925E7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972B6-B821-4046-AF14-C52D57E7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8FA2F-3D62-4B3B-8CA7-7D0059A2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43F-4882-46B6-A46A-1B788EF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F53A1-7C83-4E0B-874B-98950D70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18F58-6660-483A-B1A7-DFAA8C39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6332C-CF5E-45B1-B172-74A5A6FAB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B6A50-701A-4FA0-8250-8616D29E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EB9F-F2DA-4A30-A3E4-CB9A64BD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B47D6-106E-4E46-8B39-A73A49BA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4D9B2-55FD-4D36-89CD-7213F68E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755E-2663-46A2-931C-42E3FEF4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E7577-B1B6-4F44-934F-4953EF01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9F874-D52F-4BAC-B643-88EE6F1A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AAE87-7717-4539-84ED-A943B820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821D1-5F11-4427-B01B-F7DDE73A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C8234-486B-418D-98F3-CD9E5CA2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4E660-2AFE-4AD1-9DA4-58A5750E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9374-ED94-44DE-950C-70B7CB7C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A1EEC-EB1F-46B9-B662-276B6866A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D744-B5E7-47FA-AD1A-0B003D82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8A05-D284-4077-ACB6-8F1E61F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C754-8982-4B7C-BD6A-599E351C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99A81-6F63-4A00-94A6-63D1F105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46C3-18F0-4115-A561-3B357AFF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70388-ECC6-4BE7-842E-F865A9DC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B21BA-1C11-492B-BCBC-838D4D36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AD7A3-B1CD-4BE3-9827-F492FED3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1B47-1B13-4913-80EB-E30CD5B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84550-4668-4A64-852C-5BF45A79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C5286-359B-4799-ABEB-82746AD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876C-D379-4B77-A948-7AC9125A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023D0-53B2-455B-B109-B80C39BEA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B23C-770B-4019-BB1D-6E4B55B4D80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7076-8D7A-48E7-8FC6-3522074B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B622-908C-4944-A6D6-BBF11BD92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2BC4AE3-7A24-483C-B6FE-60B66B606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7" y="440550"/>
            <a:ext cx="1190625" cy="628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FE53D8-9534-4D2B-979E-288515AF12B3}"/>
              </a:ext>
            </a:extLst>
          </p:cNvPr>
          <p:cNvSpPr/>
          <p:nvPr/>
        </p:nvSpPr>
        <p:spPr>
          <a:xfrm>
            <a:off x="0" y="142176"/>
            <a:ext cx="12191999" cy="62786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/>
              <a:t>Charles Thurman</a:t>
            </a:r>
          </a:p>
          <a:p>
            <a:pPr algn="ctr"/>
            <a:r>
              <a:rPr lang="en-US" sz="1400" b="1" u="sng" dirty="0"/>
              <a:t>Soldier of the American Revolution  </a:t>
            </a:r>
          </a:p>
          <a:p>
            <a:pPr algn="ctr"/>
            <a:r>
              <a:rPr lang="en-US" sz="1400" b="1" u="sng" dirty="0"/>
              <a:t>Pioneer and Early Citizen of Bledsoe County </a:t>
            </a:r>
          </a:p>
          <a:p>
            <a:pPr algn="ctr"/>
            <a:endParaRPr lang="en-US" sz="1400" u="sng" dirty="0"/>
          </a:p>
          <a:p>
            <a:pPr algn="ctr"/>
            <a:r>
              <a:rPr lang="en-US" sz="1400" dirty="0"/>
              <a:t>Enlisted in Captain Thomas Redd’s Company in 1779</a:t>
            </a:r>
          </a:p>
          <a:p>
            <a:pPr algn="ctr"/>
            <a:r>
              <a:rPr lang="en-US" sz="1400" dirty="0"/>
              <a:t>Albemarle Barracks; VA’s Convention Army Guard Regiment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Buckingham Co. Militia 1775 to 1779</a:t>
            </a:r>
          </a:p>
          <a:p>
            <a:pPr algn="ctr"/>
            <a:r>
              <a:rPr lang="en-US" sz="1400" dirty="0"/>
              <a:t>Col. George Gibson’s Regiment</a:t>
            </a:r>
          </a:p>
          <a:p>
            <a:pPr algn="ctr"/>
            <a:r>
              <a:rPr lang="en-US" sz="1400" dirty="0"/>
              <a:t>17 AUG 1780 to 17 APR 1781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Captain Thomas Ewell; deployment to the Southern Army</a:t>
            </a:r>
          </a:p>
          <a:p>
            <a:pPr algn="ctr"/>
            <a:r>
              <a:rPr lang="en-US" sz="1400" dirty="0"/>
              <a:t>Captain Isaac Webb; Southern Army in SC</a:t>
            </a:r>
          </a:p>
          <a:p>
            <a:pPr algn="ctr"/>
            <a:r>
              <a:rPr lang="en-US" sz="1400" dirty="0"/>
              <a:t>Captain Nathan Cunningham; Race to the Dan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Captain Nathan Cunningham’s Company</a:t>
            </a:r>
          </a:p>
          <a:p>
            <a:pPr algn="ctr"/>
            <a:r>
              <a:rPr lang="en-US" sz="1400" dirty="0"/>
              <a:t>Col. Nathaniel </a:t>
            </a:r>
            <a:r>
              <a:rPr lang="en-US" sz="1400" dirty="0" err="1"/>
              <a:t>Cocke’s</a:t>
            </a:r>
            <a:r>
              <a:rPr lang="en-US" sz="1400" dirty="0"/>
              <a:t> Regiment</a:t>
            </a:r>
          </a:p>
          <a:p>
            <a:pPr algn="ctr"/>
            <a:r>
              <a:rPr lang="en-US" sz="1400" dirty="0"/>
              <a:t>Battle of Guilford Courthouse</a:t>
            </a:r>
          </a:p>
          <a:p>
            <a:pPr algn="ctr"/>
            <a:r>
              <a:rPr lang="en-US" sz="1400" dirty="0"/>
              <a:t>15 MAR 1781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Captain John Mosley’s Company</a:t>
            </a:r>
          </a:p>
          <a:p>
            <a:pPr algn="ctr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VA State Regiment</a:t>
            </a:r>
          </a:p>
          <a:p>
            <a:pPr algn="ctr"/>
            <a:r>
              <a:rPr lang="en-US" sz="1400" dirty="0"/>
              <a:t>Siege of Yorktown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Captain Nathan Cunningham’s Company</a:t>
            </a:r>
          </a:p>
          <a:p>
            <a:pPr algn="ctr"/>
            <a:r>
              <a:rPr lang="en-US" sz="1400" dirty="0"/>
              <a:t>POW Guard Company Yorktown to Winchester, VA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897C7-89BB-4451-B890-01EF82F00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14" y="5888866"/>
            <a:ext cx="8924925" cy="8191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03885F-AE42-4326-9C70-2BAE04DFC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4315" y="1856846"/>
            <a:ext cx="1888184" cy="314430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7D886B-2675-419A-8ACE-9E6170F479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721" y="441898"/>
            <a:ext cx="1190624" cy="628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92AB0C-2131-4ADF-A397-43DFAAD759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70358" y="1573561"/>
            <a:ext cx="2063246" cy="371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2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Kent</dc:creator>
  <cp:lastModifiedBy>Cliff Kent</cp:lastModifiedBy>
  <cp:revision>26</cp:revision>
  <cp:lastPrinted>2019-10-08T20:41:29Z</cp:lastPrinted>
  <dcterms:created xsi:type="dcterms:W3CDTF">2019-09-19T17:29:19Z</dcterms:created>
  <dcterms:modified xsi:type="dcterms:W3CDTF">2020-07-30T22:08:52Z</dcterms:modified>
</cp:coreProperties>
</file>