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485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22B7DA35-783C-4326-AD82-515036DB12A9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891" y="4517883"/>
            <a:ext cx="5680693" cy="3697033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485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03ADFE39-98C6-495B-8889-3874D3FE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23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157C-7CC6-4381-9C8D-C5730D02D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8C5D5-01BB-47E6-AF38-5D4883404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6E912-8C2C-4963-87E6-CA73F97C2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DB9C9-29E0-478F-87E4-0C36FD3FF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847DA-50BF-40A0-9C98-60029B807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74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E5C8D-69BD-48FE-8591-F46B51F7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656CA-833A-46B6-8525-9F74CDECE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B72F4-9523-4981-82F7-027335E56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80498-694E-4A1B-8BBE-24F93749B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CEB98-BDA6-420B-8C83-4C26B58A7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2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A51E04-993B-4BDB-B844-74EACA258A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5A7109-7720-4D9B-84F9-E8BBEF65E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406DC-39D2-4F38-825F-69E838993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5C9D6-B174-42B1-9AAE-AF787458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721A9-EAD9-4207-9E62-A8B2C6E8E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56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58D49-A83B-4153-8147-ABE05D600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8547A-2E6E-4A77-A468-2E587593A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ACBF7-C035-4025-BCBD-87A2564B4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A2082-46B8-4E54-B0C6-103585902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6B6B1-A83E-44B0-AF5F-2091523E5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6D458-DE63-4571-AA16-692A06E58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F158C-EF3B-4989-A25F-56E92936D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F2BEF-F5C7-4F5C-8325-255AA6A98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817D3-B6CD-4B01-9A24-CFCD9236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406AE-F449-4F63-850F-28AA07166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83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9F915-A534-4F2D-A66A-C83A173AE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D8581-F65F-4E5B-8BF0-02B0F286E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AAE853-8A73-44FB-8756-4C6A5C1D3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AAA82-FB76-4EC0-9565-446925E7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E972B6-B821-4046-AF14-C52D57E7D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8FA2F-3D62-4B3B-8CA7-7D0059A25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3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7B43F-4882-46B6-A46A-1B788EF10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F53A1-7C83-4E0B-874B-98950D70B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E18F58-6660-483A-B1A7-DFAA8C390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36332C-CF5E-45B1-B172-74A5A6FAB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4B6A50-701A-4FA0-8250-8616D29E9D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C5EB9F-F2DA-4A30-A3E4-CB9A64BD8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EB47D6-106E-4E46-8B39-A73A49BAC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14D9B2-55FD-4D36-89CD-7213F68EC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7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F755E-2663-46A2-931C-42E3FEF4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E7577-B1B6-4F44-934F-4953EF018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69F874-D52F-4BAC-B643-88EE6F1A0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AAAE87-7717-4539-84ED-A943B820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2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C821D1-5F11-4427-B01B-F7DDE73AD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FC8234-486B-418D-98F3-CD9E5CA29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4E660-2AFE-4AD1-9DA4-58A5750E8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5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29374-ED94-44DE-950C-70B7CB7C0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A1EEC-EB1F-46B9-B662-276B6866A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04D744-B5E7-47FA-AD1A-0B003D821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108A05-D284-4077-ACB6-8F1E61F6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8EC754-8982-4B7C-BD6A-599E351C9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99A81-6F63-4A00-94A6-63D1F1059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2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146C3-18F0-4115-A561-3B357AFF0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670388-ECC6-4BE7-842E-F865A9DC4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5B21BA-1C11-492B-BCBC-838D4D369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AD7A3-B1CD-4BE3-9827-F492FED3A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91B47-1B13-4913-80EB-E30CD5BD9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84550-4668-4A64-852C-5BF45A79F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1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C5286-359B-4799-ABEB-82746ADD3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B876C-D379-4B77-A948-7AC9125AD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023D0-53B2-455B-B109-B80C39BEA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9B23C-770B-4019-BB1D-6E4B55B4D80B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E7076-8D7A-48E7-8FC6-3522074BC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7B622-908C-4944-A6D6-BBF11BD924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0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B2BC4AE3-7A24-483C-B6FE-60B66B606F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47" y="440550"/>
            <a:ext cx="1190625" cy="6286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CFE53D8-9534-4D2B-979E-288515AF12B3}"/>
              </a:ext>
            </a:extLst>
          </p:cNvPr>
          <p:cNvSpPr/>
          <p:nvPr/>
        </p:nvSpPr>
        <p:spPr>
          <a:xfrm>
            <a:off x="0" y="142176"/>
            <a:ext cx="12191999" cy="606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/>
              <a:t>Thomas Palmer</a:t>
            </a:r>
          </a:p>
          <a:p>
            <a:pPr algn="ctr"/>
            <a:r>
              <a:rPr lang="en-US" sz="1400" b="1" u="sng" dirty="0"/>
              <a:t>Soldier of the American Revolution , </a:t>
            </a:r>
          </a:p>
          <a:p>
            <a:pPr algn="ctr"/>
            <a:r>
              <a:rPr lang="en-US" sz="1400" b="1" u="sng" dirty="0"/>
              <a:t>Pioneer and Early Citizen of Hamilton County </a:t>
            </a:r>
          </a:p>
          <a:p>
            <a:pPr algn="ctr"/>
            <a:endParaRPr lang="en-US" sz="1400" u="sng" dirty="0"/>
          </a:p>
          <a:p>
            <a:pPr algn="ctr"/>
            <a:r>
              <a:rPr lang="en-US" sz="1400" dirty="0"/>
              <a:t>Enlisted for three years 24 MAR 1777 </a:t>
            </a:r>
          </a:p>
          <a:p>
            <a:pPr algn="ctr"/>
            <a:r>
              <a:rPr lang="en-US" sz="1400" dirty="0"/>
              <a:t>Captain John Winston’s Company in</a:t>
            </a:r>
          </a:p>
          <a:p>
            <a:pPr algn="ctr"/>
            <a:r>
              <a:rPr lang="en-US" sz="1400" dirty="0"/>
              <a:t>Col. Charles Lewis’ 14</a:t>
            </a:r>
            <a:r>
              <a:rPr lang="en-US" sz="1400" baseline="30000" dirty="0"/>
              <a:t>th</a:t>
            </a:r>
            <a:r>
              <a:rPr lang="en-US" sz="1400" dirty="0"/>
              <a:t> Continental Infantry Regiment</a:t>
            </a:r>
          </a:p>
          <a:p>
            <a:pPr algn="ctr"/>
            <a:r>
              <a:rPr lang="en-US" sz="1400" dirty="0"/>
              <a:t>Battle of Brandywine September 11</a:t>
            </a:r>
            <a:r>
              <a:rPr lang="en-US" sz="1400" baseline="30000" dirty="0"/>
              <a:t>th</a:t>
            </a:r>
            <a:r>
              <a:rPr lang="en-US" sz="1400" dirty="0"/>
              <a:t>, 1777</a:t>
            </a:r>
          </a:p>
          <a:p>
            <a:pPr algn="ctr"/>
            <a:r>
              <a:rPr lang="en-US" sz="1400" dirty="0"/>
              <a:t>Battle of Germantown October 4</a:t>
            </a:r>
            <a:r>
              <a:rPr lang="en-US" sz="1400" baseline="30000" dirty="0"/>
              <a:t>th</a:t>
            </a:r>
            <a:r>
              <a:rPr lang="en-US" sz="1400" dirty="0"/>
              <a:t>, 1777</a:t>
            </a:r>
          </a:p>
          <a:p>
            <a:pPr algn="ctr"/>
            <a:r>
              <a:rPr lang="en-US" sz="1400" dirty="0"/>
              <a:t>Valley Forge Encampment 1777 to 1778</a:t>
            </a:r>
          </a:p>
          <a:p>
            <a:pPr algn="ctr"/>
            <a:r>
              <a:rPr lang="en-US" sz="1400" dirty="0"/>
              <a:t>Col. William Davies in command</a:t>
            </a:r>
          </a:p>
          <a:p>
            <a:pPr algn="ctr"/>
            <a:r>
              <a:rPr lang="en-US" sz="1400" dirty="0"/>
              <a:t>Battle of Barren Hill May 20</a:t>
            </a:r>
            <a:r>
              <a:rPr lang="en-US" sz="1400" baseline="30000" dirty="0"/>
              <a:t>th</a:t>
            </a:r>
            <a:r>
              <a:rPr lang="en-US" sz="1400" dirty="0"/>
              <a:t>, 1778</a:t>
            </a:r>
          </a:p>
          <a:p>
            <a:pPr algn="ctr"/>
            <a:r>
              <a:rPr lang="en-US" sz="1400" dirty="0"/>
              <a:t>Battle of Monmouth June 28</a:t>
            </a:r>
            <a:r>
              <a:rPr lang="en-US" sz="1400" baseline="30000" dirty="0"/>
              <a:t>th</a:t>
            </a:r>
            <a:r>
              <a:rPr lang="en-US" sz="1400" dirty="0"/>
              <a:t>, 1778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Virginia Line reorganized </a:t>
            </a:r>
          </a:p>
          <a:p>
            <a:pPr algn="ctr"/>
            <a:r>
              <a:rPr lang="en-US" sz="1400" dirty="0"/>
              <a:t>1</a:t>
            </a:r>
            <a:r>
              <a:rPr lang="en-US" sz="1400" baseline="30000" dirty="0"/>
              <a:t>st</a:t>
            </a:r>
            <a:r>
              <a:rPr lang="en-US" sz="1400" dirty="0"/>
              <a:t> Regiment Light Infantry Corps</a:t>
            </a:r>
          </a:p>
          <a:p>
            <a:pPr algn="ctr"/>
            <a:r>
              <a:rPr lang="en-US" sz="1400" dirty="0"/>
              <a:t>Battle of Stoney Point July 16th, 1779</a:t>
            </a:r>
            <a:r>
              <a:rPr lang="en-US" sz="1400" baseline="30000" dirty="0"/>
              <a:t> </a:t>
            </a:r>
          </a:p>
          <a:p>
            <a:pPr algn="ctr"/>
            <a:r>
              <a:rPr lang="en-US" sz="1400" dirty="0"/>
              <a:t>Morristown Encampment 2 1779 to 1780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Tobacco Raids / Defense of Virginia 1781 </a:t>
            </a:r>
          </a:p>
          <a:p>
            <a:pPr algn="ctr"/>
            <a:r>
              <a:rPr lang="en-US" sz="1400" dirty="0"/>
              <a:t>State Militia service Captain Thomas Humphrey’s Company</a:t>
            </a:r>
          </a:p>
          <a:p>
            <a:pPr algn="ctr"/>
            <a:r>
              <a:rPr lang="en-US" sz="1400" dirty="0"/>
              <a:t>2</a:t>
            </a:r>
            <a:r>
              <a:rPr lang="en-US" sz="1400" baseline="30000" dirty="0"/>
              <a:t>nd</a:t>
            </a:r>
            <a:r>
              <a:rPr lang="en-US" sz="1400" dirty="0"/>
              <a:t> Virginia State Regiment Col. Charles Dabney</a:t>
            </a:r>
          </a:p>
          <a:p>
            <a:pPr algn="ctr"/>
            <a:r>
              <a:rPr lang="en-US" sz="1400" dirty="0"/>
              <a:t>Captain Edward Duke’s Company</a:t>
            </a:r>
          </a:p>
          <a:p>
            <a:pPr algn="ctr"/>
            <a:r>
              <a:rPr lang="en-US" sz="1400" dirty="0"/>
              <a:t>Captain John Henry’s Company</a:t>
            </a:r>
          </a:p>
          <a:p>
            <a:pPr algn="ctr"/>
            <a:r>
              <a:rPr lang="en-US" sz="1400" dirty="0"/>
              <a:t>Brigadier General Weedon’s Brigade</a:t>
            </a:r>
          </a:p>
          <a:p>
            <a:pPr algn="ctr"/>
            <a:r>
              <a:rPr lang="en-US" sz="1400" dirty="0"/>
              <a:t>Gloucester Battle of the Hook</a:t>
            </a:r>
          </a:p>
          <a:p>
            <a:pPr algn="ctr"/>
            <a:r>
              <a:rPr lang="en-US" sz="1400" dirty="0"/>
              <a:t>Siege of Yorktown</a:t>
            </a:r>
          </a:p>
          <a:p>
            <a:pPr algn="ctr"/>
            <a:endParaRPr lang="en-US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5897C7-89BB-4451-B890-01EF82F004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114" y="6013906"/>
            <a:ext cx="8924925" cy="8191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A02A350-F444-491E-880E-5B8994FD79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104" y="440550"/>
            <a:ext cx="1190624" cy="6286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9C643EB-1284-4B71-8C22-207D5D7C97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13" y="1771086"/>
            <a:ext cx="2063246" cy="37108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18B5BF4-5530-46FD-AA58-D42FC266EF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453128" y="1774996"/>
            <a:ext cx="2063246" cy="371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227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141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Cliff Kent</dc:creator>
  <cp:lastModifiedBy>Cliff Kent</cp:lastModifiedBy>
  <cp:revision>24</cp:revision>
  <cp:lastPrinted>2019-10-08T20:41:29Z</cp:lastPrinted>
  <dcterms:created xsi:type="dcterms:W3CDTF">2019-09-19T17:29:19Z</dcterms:created>
  <dcterms:modified xsi:type="dcterms:W3CDTF">2019-10-10T20:57:42Z</dcterms:modified>
</cp:coreProperties>
</file>