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ce468e54a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ce468e54a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9aebf4917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9aebf4917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aebf4917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9aebf4917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7ce468e54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7ce468e54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ce468e54a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ce468e54a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e2e1882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6e2e18822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aebf4917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aebf4917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aebf4917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9aebf4917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ce468e54a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ce468e54a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ce468e54a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7ce468e54a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385b40c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385b40c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ce468e5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ce468e5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6e2e18822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6e2e18822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e2e18822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6e2e18822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6e2e18822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6e2e18822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e2e18822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e2e18822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6e2e18822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6e2e18822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6e2e18822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6e2e18822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e2e18822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6e2e188223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9aebf4917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9aebf49174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9aebf4917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9aebf4917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9b16f4356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9b16f4356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ce468e54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7ce468e54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9b16f4356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9b16f4356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7ce468e54a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7ce468e54a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9aebf491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9aebf491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cf21a8c79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cf21a8c79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ce468e54a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ce468e54a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ce468e54a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7ce468e54a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erest.org/join-our-team/volunteer-opportunitie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hyperlink" Target="https://www.benice.org/get-involved/volunteer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741B47"/>
                </a:solidFill>
              </a:rPr>
              <a:t>WELCOME BACK MY FAVORITE PEOPLE </a:t>
            </a:r>
            <a:r>
              <a:rPr lang="en" sz="4050" b="1">
                <a:solidFill>
                  <a:srgbClr val="741B47"/>
                </a:solidFill>
                <a:highlight>
                  <a:srgbClr val="F7F7F7"/>
                </a:highlight>
              </a:rPr>
              <a:t>♥</a:t>
            </a:r>
            <a:endParaRPr b="1">
              <a:solidFill>
                <a:srgbClr val="741B47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5525" y="222500"/>
            <a:ext cx="4698475" cy="46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960724" cy="476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550" y="300800"/>
            <a:ext cx="4187225" cy="41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00800"/>
            <a:ext cx="4393526" cy="439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title"/>
          </p:nvPr>
        </p:nvSpPr>
        <p:spPr>
          <a:xfrm>
            <a:off x="130575" y="2093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Gratitude Journal</a:t>
            </a:r>
            <a:endParaRPr/>
          </a:p>
        </p:txBody>
      </p:sp>
      <p:pic>
        <p:nvPicPr>
          <p:cNvPr id="126" name="Google Shape;12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2175" y="0"/>
            <a:ext cx="3429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Gratitude Journal</a:t>
            </a:r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00000"/>
                </a:solidFill>
              </a:rPr>
              <a:t>Benefits:</a:t>
            </a:r>
            <a:endParaRPr sz="2200" b="1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Char char="-"/>
            </a:pPr>
            <a:r>
              <a:rPr lang="en" sz="2200">
                <a:solidFill>
                  <a:srgbClr val="000000"/>
                </a:solidFill>
              </a:rPr>
              <a:t>Remember the good things of the day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-"/>
            </a:pPr>
            <a:r>
              <a:rPr lang="en" sz="2200">
                <a:solidFill>
                  <a:srgbClr val="000000"/>
                </a:solidFill>
              </a:rPr>
              <a:t>Help with depression or sad feelings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-"/>
            </a:pPr>
            <a:r>
              <a:rPr lang="en" sz="2200">
                <a:solidFill>
                  <a:srgbClr val="000000"/>
                </a:solidFill>
              </a:rPr>
              <a:t>Redirects thinking 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-"/>
            </a:pPr>
            <a:r>
              <a:rPr lang="en" sz="2200">
                <a:solidFill>
                  <a:srgbClr val="000000"/>
                </a:solidFill>
              </a:rPr>
              <a:t>Gain clarity of what you want more/less of in your life </a:t>
            </a:r>
            <a:endParaRPr sz="2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5818E"/>
                </a:solidFill>
              </a:rPr>
              <a:t>Gratitude Journal- Practice </a:t>
            </a:r>
            <a:endParaRPr b="1">
              <a:solidFill>
                <a:srgbClr val="45818E"/>
              </a:solidFill>
            </a:endParaRPr>
          </a:p>
        </p:txBody>
      </p:sp>
      <p:sp>
        <p:nvSpPr>
          <p:cNvPr id="138" name="Google Shape;138;p26"/>
          <p:cNvSpPr txBox="1">
            <a:spLocks noGrp="1"/>
          </p:cNvSpPr>
          <p:nvPr>
            <p:ph type="body" idx="1"/>
          </p:nvPr>
        </p:nvSpPr>
        <p:spPr>
          <a:xfrm>
            <a:off x="725800" y="18608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200" b="1">
                <a:solidFill>
                  <a:srgbClr val="000000"/>
                </a:solidFill>
              </a:rPr>
              <a:t>Choose 2 prompts from the previous list and write it out 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9825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825" y="358125"/>
            <a:ext cx="8569500" cy="428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>
            <a:spLocks noGrp="1"/>
          </p:cNvSpPr>
          <p:nvPr>
            <p:ph type="title"/>
          </p:nvPr>
        </p:nvSpPr>
        <p:spPr>
          <a:xfrm>
            <a:off x="112475" y="2285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Free Write Journal </a:t>
            </a:r>
            <a:endParaRPr/>
          </a:p>
        </p:txBody>
      </p:sp>
      <p:pic>
        <p:nvPicPr>
          <p:cNvPr id="154" name="Google Shape;15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9488" y="656075"/>
            <a:ext cx="5031650" cy="367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Free write Journal</a:t>
            </a:r>
            <a:endParaRPr b="1"/>
          </a:p>
        </p:txBody>
      </p:sp>
      <p:sp>
        <p:nvSpPr>
          <p:cNvPr id="160" name="Google Shape;160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Benefits:</a:t>
            </a:r>
            <a:endParaRPr b="1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clear your mind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Help wind down from the day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Sort your thoughts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“Free writing is yoga for the mind”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Discover ideas you didn’t know you have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Nobody will read it unless you want them too. More private then ‘venting’.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Lots of prompts online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7" name="Google Shape;16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614" y="0"/>
            <a:ext cx="68947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741B47"/>
                </a:solidFill>
              </a:rPr>
              <a:t>Agenda</a:t>
            </a:r>
            <a:endParaRPr b="1">
              <a:solidFill>
                <a:srgbClr val="741B47"/>
              </a:solidFill>
            </a:endParaRPr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547125" y="11162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-Hello, Names, something cool that happened!!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 Things in the Community//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 How to make a difference elsewhere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 Journaling!!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 game (??)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3775" y="0"/>
            <a:ext cx="37302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Free Write Activity</a:t>
            </a:r>
            <a:endParaRPr/>
          </a:p>
        </p:txBody>
      </p:sp>
      <p:sp>
        <p:nvSpPr>
          <p:cNvPr id="173" name="Google Shape;173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0000"/>
                </a:solidFill>
              </a:rPr>
              <a:t>Free write about whatever you want for 5 minutes</a:t>
            </a:r>
            <a:endParaRPr sz="24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Ideas: what’s pressing on your mind, things you need to do tonight, what your week looks like, goals you want to accomplish and why..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8AF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Time Capsule Journal</a:t>
            </a:r>
            <a:endParaRPr b="1"/>
          </a:p>
        </p:txBody>
      </p:sp>
      <p:pic>
        <p:nvPicPr>
          <p:cNvPr id="179" name="Google Shape;17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2475" y="1128250"/>
            <a:ext cx="5457075" cy="371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8AF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Time Capsule Journal </a:t>
            </a:r>
            <a:endParaRPr b="1"/>
          </a:p>
        </p:txBody>
      </p:sp>
      <p:sp>
        <p:nvSpPr>
          <p:cNvPr id="185" name="Google Shape;185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00000"/>
                </a:solidFill>
              </a:rPr>
              <a:t>Benefits- </a:t>
            </a:r>
            <a:endParaRPr sz="2200" b="1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Char char="-"/>
            </a:pPr>
            <a:r>
              <a:rPr lang="en" sz="2200">
                <a:solidFill>
                  <a:srgbClr val="000000"/>
                </a:solidFill>
              </a:rPr>
              <a:t>Have a place to remember all the good memories, inside jokes, happy thoughts 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-"/>
            </a:pPr>
            <a:r>
              <a:rPr lang="en" sz="2200">
                <a:solidFill>
                  <a:srgbClr val="000000"/>
                </a:solidFill>
              </a:rPr>
              <a:t>A place you can go to when you’re sad 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-"/>
            </a:pPr>
            <a:r>
              <a:rPr lang="en" sz="2200">
                <a:solidFill>
                  <a:srgbClr val="000000"/>
                </a:solidFill>
              </a:rPr>
              <a:t>Serves same purpose as scrapbooking but with less time commitment and pictures not required</a:t>
            </a:r>
            <a:endParaRPr sz="2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8AF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Time Capsule Journal ACTIVITY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Write two of your favorite memories </a:t>
            </a:r>
            <a:endParaRPr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Journal</a:t>
            </a:r>
            <a:endParaRPr/>
          </a:p>
        </p:txBody>
      </p:sp>
      <p:pic>
        <p:nvPicPr>
          <p:cNvPr id="197" name="Google Shape;19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5824" y="263650"/>
            <a:ext cx="4474825" cy="461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Quick Journal </a:t>
            </a:r>
            <a:endParaRPr b="1"/>
          </a:p>
        </p:txBody>
      </p:sp>
      <p:sp>
        <p:nvSpPr>
          <p:cNvPr id="203" name="Google Shape;203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222222"/>
                </a:solidFill>
              </a:rPr>
              <a:t>Sometimes the thought of keeping a journal can be exciting, but also daunting. If you are keen to keep a record, don’t let the commitment put you off, you can aim to write just one sentence each day. </a:t>
            </a:r>
            <a:endParaRPr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QUICK JOURNAL PRACTICE </a:t>
            </a:r>
            <a:endParaRPr b="1"/>
          </a:p>
        </p:txBody>
      </p:sp>
      <p:sp>
        <p:nvSpPr>
          <p:cNvPr id="209" name="Google Shape;209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WRITE ONE SENTENCE!!!</a:t>
            </a:r>
            <a:br>
              <a:rPr lang="en" b="1">
                <a:solidFill>
                  <a:srgbClr val="000000"/>
                </a:solidFill>
              </a:rPr>
            </a:br>
            <a:endParaRPr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Example: inspirational quote, affirmation, motivation, reminder, etc. 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Journaling Ideas</a:t>
            </a:r>
            <a:endParaRPr/>
          </a:p>
        </p:txBody>
      </p:sp>
      <p:sp>
        <p:nvSpPr>
          <p:cNvPr id="215" name="Google Shape;215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Goal setting- </a:t>
            </a:r>
            <a:r>
              <a:rPr lang="en"/>
              <a:t>set goals and outline how to achieve them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Unsent Journaling-</a:t>
            </a:r>
            <a:r>
              <a:rPr lang="en"/>
              <a:t> when you write a letter to someone and never send it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Write poetry/ songs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221" name="Google Shape;221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https://screening.mhanational.org/content/how-keep-mental-health-journal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1"/>
          <p:cNvSpPr txBox="1">
            <a:spLocks noGrp="1"/>
          </p:cNvSpPr>
          <p:nvPr>
            <p:ph type="title"/>
          </p:nvPr>
        </p:nvSpPr>
        <p:spPr>
          <a:xfrm>
            <a:off x="311700" y="216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741B47"/>
                </a:solidFill>
              </a:rPr>
              <a:t>10 Day Journaling Challenge</a:t>
            </a:r>
            <a:endParaRPr b="1">
              <a:solidFill>
                <a:srgbClr val="741B47"/>
              </a:solidFill>
            </a:endParaRPr>
          </a:p>
        </p:txBody>
      </p:sp>
      <p:sp>
        <p:nvSpPr>
          <p:cNvPr id="227" name="Google Shape;227;p41"/>
          <p:cNvSpPr txBox="1">
            <a:spLocks noGrp="1"/>
          </p:cNvSpPr>
          <p:nvPr>
            <p:ph type="body" idx="1"/>
          </p:nvPr>
        </p:nvSpPr>
        <p:spPr>
          <a:xfrm>
            <a:off x="311700" y="788875"/>
            <a:ext cx="8520600" cy="42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741B47"/>
                </a:solidFill>
              </a:rPr>
              <a:t>Day 1-  Design a bullet journal spread!</a:t>
            </a:r>
            <a:endParaRPr sz="1500" b="1">
              <a:solidFill>
                <a:srgbClr val="741B47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741B47"/>
                </a:solidFill>
              </a:rPr>
              <a:t>Day 2- Write 5 positive affirmations</a:t>
            </a:r>
            <a:endParaRPr sz="1500" b="1">
              <a:solidFill>
                <a:srgbClr val="741B47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741B47"/>
                </a:solidFill>
              </a:rPr>
              <a:t>Day 3- Write about a challenge you have overcome</a:t>
            </a:r>
            <a:endParaRPr sz="1500" b="1">
              <a:solidFill>
                <a:srgbClr val="741B47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741B47"/>
                </a:solidFill>
              </a:rPr>
              <a:t>Day 4- Write down five things you think are strengths of yours </a:t>
            </a:r>
            <a:endParaRPr sz="1500" b="1">
              <a:solidFill>
                <a:srgbClr val="741B47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741B47"/>
                </a:solidFill>
              </a:rPr>
              <a:t>Day 5-  Write out a description of your ideal day</a:t>
            </a:r>
            <a:endParaRPr sz="1500" b="1">
              <a:solidFill>
                <a:srgbClr val="741B47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741B47"/>
                </a:solidFill>
              </a:rPr>
              <a:t>Day 6- write a letter to someone but don’t send it</a:t>
            </a:r>
            <a:endParaRPr sz="1500" b="1">
              <a:solidFill>
                <a:srgbClr val="741B47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741B47"/>
                </a:solidFill>
              </a:rPr>
              <a:t>Day 7-  Write out 4 quotes that resonate with you </a:t>
            </a:r>
            <a:endParaRPr sz="1500" b="1">
              <a:solidFill>
                <a:srgbClr val="741B47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741B47"/>
                </a:solidFill>
              </a:rPr>
              <a:t>Day 8- write a letter to your younger self</a:t>
            </a:r>
            <a:endParaRPr sz="1500" b="1">
              <a:solidFill>
                <a:srgbClr val="741B47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741B47"/>
                </a:solidFill>
              </a:rPr>
              <a:t>Day 9- Write about a special memory</a:t>
            </a:r>
            <a:endParaRPr sz="1500" b="1">
              <a:solidFill>
                <a:srgbClr val="741B47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 b="1">
                <a:solidFill>
                  <a:srgbClr val="741B47"/>
                </a:solidFill>
              </a:rPr>
              <a:t>Day 10-  Write about someone you admire and why you admire them </a:t>
            </a:r>
            <a:endParaRPr sz="1500" b="1">
              <a:solidFill>
                <a:srgbClr val="741B47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741B47"/>
                </a:solidFill>
              </a:rPr>
              <a:t>How to get involved  </a:t>
            </a:r>
            <a:endParaRPr b="1" u="sng">
              <a:solidFill>
                <a:srgbClr val="741B47"/>
              </a:solidFill>
            </a:endParaRPr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Volunteering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Potential group opportunity with Mental Health Foundation of West Michigan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Individual Volunteer opportunities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Pine Rest </a:t>
            </a:r>
            <a:r>
              <a:rPr lang="en" sz="900" u="sng">
                <a:solidFill>
                  <a:schemeClr val="hlink"/>
                </a:solidFill>
                <a:hlinkClick r:id="rId3"/>
              </a:rPr>
              <a:t>https://www.pinerest.org/join-our-team/volunteer-opportunities/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MHFWM </a:t>
            </a:r>
            <a:r>
              <a:rPr lang="en" sz="900" u="sng">
                <a:solidFill>
                  <a:schemeClr val="hlink"/>
                </a:solidFill>
                <a:hlinkClick r:id="rId4"/>
              </a:rPr>
              <a:t>https://www.benice.org/get-involved/volunteer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Update on getting counseling center resources on class syllabi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Potential future documentary screening event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Quell Foundation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Opportunities to write a blog post 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5100" y="239500"/>
            <a:ext cx="4302450" cy="124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time- GAME</a:t>
            </a:r>
            <a:endParaRPr/>
          </a:p>
        </p:txBody>
      </p:sp>
      <p:sp>
        <p:nvSpPr>
          <p:cNvPr id="233" name="Google Shape;233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Two truths and a lie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ctrTitle"/>
          </p:nvPr>
        </p:nvSpPr>
        <p:spPr>
          <a:xfrm>
            <a:off x="311700" y="109900"/>
            <a:ext cx="8520600" cy="1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41B47"/>
                </a:solidFill>
              </a:rPr>
              <a:t>Journaling </a:t>
            </a:r>
            <a:endParaRPr>
              <a:solidFill>
                <a:srgbClr val="741B47"/>
              </a:solidFill>
            </a:endParaRPr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1"/>
          </p:nvPr>
        </p:nvSpPr>
        <p:spPr>
          <a:xfrm>
            <a:off x="202650" y="11803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The Warrior Movement </a:t>
            </a:r>
            <a:endParaRPr b="1"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250" y="1972899"/>
            <a:ext cx="5191500" cy="279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7D6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311700" y="190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00000"/>
                </a:solidFill>
              </a:rPr>
              <a:t>Journaling can be anything you make it!</a:t>
            </a:r>
            <a:endParaRPr sz="2200" b="1">
              <a:solidFill>
                <a:srgbClr val="000000"/>
              </a:solidFill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53700" y="1037000"/>
            <a:ext cx="3461700" cy="27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Need to vent?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Want to keep track of the things you’ve been loving lately?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Need reminders? Affirmations?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Need a safe space to get out your anxiety?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Want something to look back on as a reminder of your personal growth?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Journaling can be whatever de-stresses you</a:t>
            </a:r>
            <a:endParaRPr sz="1800"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5500" y="1234140"/>
            <a:ext cx="2671275" cy="3461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5525" y="884675"/>
            <a:ext cx="2671274" cy="2134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5525" y="3088700"/>
            <a:ext cx="2671275" cy="181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Benefits of Journaling in General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-"/>
            </a:pPr>
            <a:r>
              <a:rPr lang="en" sz="2500">
                <a:solidFill>
                  <a:srgbClr val="000000"/>
                </a:solidFill>
              </a:rPr>
              <a:t>Keep your thoughts organized </a:t>
            </a:r>
            <a:endParaRPr sz="2500">
              <a:solidFill>
                <a:srgbClr val="000000"/>
              </a:solidFill>
            </a:endParaRPr>
          </a:p>
          <a:p>
            <a:pPr marL="457200" lvl="0" indent="-38735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-"/>
            </a:pPr>
            <a:r>
              <a:rPr lang="en" sz="2500">
                <a:solidFill>
                  <a:srgbClr val="000000"/>
                </a:solidFill>
              </a:rPr>
              <a:t>Set and achieve goals</a:t>
            </a:r>
            <a:endParaRPr sz="2500">
              <a:solidFill>
                <a:srgbClr val="000000"/>
              </a:solidFill>
            </a:endParaRPr>
          </a:p>
          <a:p>
            <a:pPr marL="457200" lvl="0" indent="-38735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-"/>
            </a:pPr>
            <a:r>
              <a:rPr lang="en" sz="2500">
                <a:solidFill>
                  <a:srgbClr val="000000"/>
                </a:solidFill>
              </a:rPr>
              <a:t>Self reflection</a:t>
            </a:r>
            <a:endParaRPr sz="2500">
              <a:solidFill>
                <a:srgbClr val="000000"/>
              </a:solidFill>
            </a:endParaRPr>
          </a:p>
          <a:p>
            <a:pPr marL="457200" lvl="0" indent="-38735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-"/>
            </a:pPr>
            <a:r>
              <a:rPr lang="en" sz="2500">
                <a:solidFill>
                  <a:srgbClr val="000000"/>
                </a:solidFill>
              </a:rPr>
              <a:t>Relieve stress </a:t>
            </a:r>
            <a:endParaRPr sz="2500">
              <a:solidFill>
                <a:srgbClr val="000000"/>
              </a:solidFill>
            </a:endParaRPr>
          </a:p>
          <a:p>
            <a:pPr marL="457200" lvl="0" indent="-38735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-"/>
            </a:pPr>
            <a:r>
              <a:rPr lang="en" sz="2500">
                <a:solidFill>
                  <a:srgbClr val="000000"/>
                </a:solidFill>
              </a:rPr>
              <a:t>Identify patterns</a:t>
            </a:r>
            <a:endParaRPr sz="2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130600" y="2285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Bullet Journaling </a:t>
            </a:r>
            <a:endParaRPr sz="2200" b="1"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6075" y="492450"/>
            <a:ext cx="6237925" cy="415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B45F06"/>
                </a:solidFill>
              </a:rPr>
              <a:t>Bullet Journaling</a:t>
            </a:r>
            <a:endParaRPr b="1">
              <a:solidFill>
                <a:srgbClr val="B45F06"/>
              </a:solidFill>
            </a:endParaRPr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82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Benefits:</a:t>
            </a:r>
            <a:endParaRPr b="1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Char char="-"/>
            </a:pPr>
            <a:r>
              <a:rPr lang="en" sz="2200">
                <a:solidFill>
                  <a:srgbClr val="000000"/>
                </a:solidFill>
              </a:rPr>
              <a:t>Really good if you’re not a “writer”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-"/>
            </a:pPr>
            <a:r>
              <a:rPr lang="en" sz="2200">
                <a:solidFill>
                  <a:srgbClr val="000000"/>
                </a:solidFill>
              </a:rPr>
              <a:t>Helps you stay attune to your patterns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-"/>
            </a:pPr>
            <a:r>
              <a:rPr lang="en" sz="2200">
                <a:solidFill>
                  <a:srgbClr val="000000"/>
                </a:solidFill>
              </a:rPr>
              <a:t>Helps you stay organized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-"/>
            </a:pPr>
            <a:r>
              <a:rPr lang="en" sz="2200">
                <a:solidFill>
                  <a:srgbClr val="000000"/>
                </a:solidFill>
              </a:rPr>
              <a:t>Peace of mind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-"/>
            </a:pPr>
            <a:r>
              <a:rPr lang="en" sz="2200">
                <a:solidFill>
                  <a:srgbClr val="000000"/>
                </a:solidFill>
              </a:rPr>
              <a:t>Motivation 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-"/>
            </a:pPr>
            <a:r>
              <a:rPr lang="en" sz="2200">
                <a:solidFill>
                  <a:srgbClr val="000000"/>
                </a:solidFill>
              </a:rPr>
              <a:t>Creative outlet</a:t>
            </a:r>
            <a:endParaRPr sz="22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/>
              <a:t>Write down 4 things you would want to bullet journal!</a:t>
            </a:r>
            <a:endParaRPr sz="3200" b="1"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311700" y="17271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0000"/>
                </a:solidFill>
              </a:rPr>
              <a:t>Examples include, but not limited to:</a:t>
            </a:r>
            <a:r>
              <a:rPr lang="en" sz="2400">
                <a:solidFill>
                  <a:srgbClr val="000000"/>
                </a:solidFill>
              </a:rPr>
              <a:t> mood, water intake, activity, daily affirmations, recipes to try, brain dump page, mind map, bucket list, memories page, budget tracker, goals and rewards, daily page fill out…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How will you organize them?</a:t>
            </a:r>
            <a:endParaRPr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How will you keep the habit going?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704</Words>
  <Application>Microsoft Office PowerPoint</Application>
  <PresentationFormat>On-screen Show (16:9)</PresentationFormat>
  <Paragraphs>103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Arial</vt:lpstr>
      <vt:lpstr>Simple Light</vt:lpstr>
      <vt:lpstr>WELCOME BACK MY FAVORITE PEOPLE ♥</vt:lpstr>
      <vt:lpstr>Agenda</vt:lpstr>
      <vt:lpstr>How to get involved  </vt:lpstr>
      <vt:lpstr>Journaling </vt:lpstr>
      <vt:lpstr>Journaling can be anything you make it!</vt:lpstr>
      <vt:lpstr>Benefits of Journaling in General</vt:lpstr>
      <vt:lpstr>Bullet Journaling </vt:lpstr>
      <vt:lpstr>Bullet Journaling</vt:lpstr>
      <vt:lpstr>Write down 4 things you would want to bullet journal!</vt:lpstr>
      <vt:lpstr>PowerPoint Presentation</vt:lpstr>
      <vt:lpstr>PowerPoint Presentation</vt:lpstr>
      <vt:lpstr>Gratitude Journal</vt:lpstr>
      <vt:lpstr>Gratitude Journal</vt:lpstr>
      <vt:lpstr>Gratitude Journal- Practice </vt:lpstr>
      <vt:lpstr>PowerPoint Presentation</vt:lpstr>
      <vt:lpstr>PowerPoint Presentation</vt:lpstr>
      <vt:lpstr>Free Write Journal </vt:lpstr>
      <vt:lpstr>Free write Journal</vt:lpstr>
      <vt:lpstr>PowerPoint Presentation</vt:lpstr>
      <vt:lpstr>Free Write Activity</vt:lpstr>
      <vt:lpstr>Time Capsule Journal</vt:lpstr>
      <vt:lpstr>Time Capsule Journal </vt:lpstr>
      <vt:lpstr>Time Capsule Journal ACTIVITY </vt:lpstr>
      <vt:lpstr>Quick Journal</vt:lpstr>
      <vt:lpstr>Quick Journal </vt:lpstr>
      <vt:lpstr>QUICK JOURNAL PRACTICE </vt:lpstr>
      <vt:lpstr>Other Journaling Ideas</vt:lpstr>
      <vt:lpstr>Resources</vt:lpstr>
      <vt:lpstr>10 Day Journaling Challenge</vt:lpstr>
      <vt:lpstr>If time- GAME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 MY FAVORITE PEOPLE ♥</dc:title>
  <dc:creator>Owner</dc:creator>
  <cp:lastModifiedBy> </cp:lastModifiedBy>
  <cp:revision>1</cp:revision>
  <dcterms:modified xsi:type="dcterms:W3CDTF">2021-01-29T19:15:21Z</dcterms:modified>
</cp:coreProperties>
</file>