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Amatic SC" panose="020B0604020202020204" charset="-79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Nunito" panose="020B0604020202020204" charset="0"/>
      <p:regular r:id="rId24"/>
      <p:bold r:id="rId25"/>
      <p:italic r:id="rId26"/>
      <p:boldItalic r:id="rId27"/>
    </p:embeddedFont>
    <p:embeddedFont>
      <p:font typeface="Nunito SemiBold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b5acd9528c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b5acd9528c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5acd9528c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5acd9528c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b5acd9528c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b5acd9528c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ba856fcda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ba856fcda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b5acd952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b5acd952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b5acd9528c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b5acd9528c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b5acd9528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b5acd9528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b5acd9528c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b5acd9528c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5acd9528c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b5acd9528c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5" y="778096"/>
            <a:ext cx="7579546" cy="3864638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3" y="542436"/>
            <a:ext cx="814257" cy="1022479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68" y="821005"/>
            <a:ext cx="185720" cy="33582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7" y="505266"/>
            <a:ext cx="831121" cy="96144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487291"/>
            <a:ext cx="278364" cy="43099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5" y="4514760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4621068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-871776">
            <a:off x="594544" y="662599"/>
            <a:ext cx="1234918" cy="1390637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546000" y="3237680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7950210" y="3938411"/>
            <a:ext cx="211749" cy="2681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4" name="Google Shape;144;p11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5069525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">
  <p:cSld name="BLANK_1">
    <p:bg>
      <p:bgPr>
        <a:solidFill>
          <a:schemeClr val="dk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6" name="Google Shape;156;p12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2"/>
          <p:cNvSpPr/>
          <p:nvPr/>
        </p:nvSpPr>
        <p:spPr>
          <a:xfrm rot="-5673298">
            <a:off x="2374092" y="4308014"/>
            <a:ext cx="113285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2"/>
          <p:cNvSpPr/>
          <p:nvPr/>
        </p:nvSpPr>
        <p:spPr>
          <a:xfrm rot="-5673298">
            <a:off x="2213926" y="4684679"/>
            <a:ext cx="80405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2"/>
          <p:cNvSpPr/>
          <p:nvPr/>
        </p:nvSpPr>
        <p:spPr>
          <a:xfrm>
            <a:off x="5590150" y="299125"/>
            <a:ext cx="540251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2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2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2"/>
          <p:cNvSpPr/>
          <p:nvPr/>
        </p:nvSpPr>
        <p:spPr>
          <a:xfrm>
            <a:off x="331162" y="1999469"/>
            <a:ext cx="211591" cy="267962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2"/>
          <p:cNvSpPr/>
          <p:nvPr/>
        </p:nvSpPr>
        <p:spPr>
          <a:xfrm>
            <a:off x="8564788" y="35845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2"/>
          <p:cNvSpPr/>
          <p:nvPr/>
        </p:nvSpPr>
        <p:spPr>
          <a:xfrm rot="5069525">
            <a:off x="7853134" y="3741816"/>
            <a:ext cx="814157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2"/>
          <p:cNvSpPr/>
          <p:nvPr/>
        </p:nvSpPr>
        <p:spPr>
          <a:xfrm rot="5400000">
            <a:off x="30541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Half">
  <p:cSld name="BLANK_1_1"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1760302">
            <a:off x="4588400" y="637136"/>
            <a:ext cx="4206636" cy="4111947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9" name="Google Shape;169;p13"/>
          <p:cNvGrpSpPr/>
          <p:nvPr/>
        </p:nvGrpSpPr>
        <p:grpSpPr>
          <a:xfrm>
            <a:off x="4377287" y="431563"/>
            <a:ext cx="4360802" cy="4280374"/>
            <a:chOff x="576654" y="555403"/>
            <a:chExt cx="3865959" cy="3794658"/>
          </a:xfrm>
        </p:grpSpPr>
        <p:sp>
          <p:nvSpPr>
            <p:cNvPr id="170" name="Google Shape;170;p13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13"/>
          <p:cNvSpPr/>
          <p:nvPr/>
        </p:nvSpPr>
        <p:spPr>
          <a:xfrm rot="2700000">
            <a:off x="4969709" y="954676"/>
            <a:ext cx="200969" cy="172851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 rot="8434612">
            <a:off x="7810734" y="3959265"/>
            <a:ext cx="540275" cy="264310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USTOM_4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 rot="-898861">
            <a:off x="739797" y="433628"/>
            <a:ext cx="1461825" cy="1605908"/>
          </a:xfrm>
          <a:custGeom>
            <a:avLst/>
            <a:gdLst/>
            <a:ahLst/>
            <a:cxnLst/>
            <a:rect l="l" t="t" r="r" b="b"/>
            <a:pathLst>
              <a:path w="462239" h="507799" extrusionOk="0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794256" y="560052"/>
            <a:ext cx="7399177" cy="3910731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rot="4673461">
            <a:off x="7546626" y="3625444"/>
            <a:ext cx="814039" cy="102220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4673461">
            <a:off x="7996900" y="4294821"/>
            <a:ext cx="185670" cy="33573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167633">
            <a:off x="338201" y="3492220"/>
            <a:ext cx="831049" cy="96136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-5167633">
            <a:off x="614037" y="2873277"/>
            <a:ext cx="278340" cy="43095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5262249" y="46224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2829661" y="4511611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309554" y="454497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710737" y="66712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7865454" y="61702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1711339" y="1054787"/>
            <a:ext cx="2954" cy="1397"/>
          </a:xfrm>
          <a:custGeom>
            <a:avLst/>
            <a:gdLst/>
            <a:ahLst/>
            <a:cxnLst/>
            <a:rect l="l" t="t" r="r" b="b"/>
            <a:pathLst>
              <a:path w="1400" h="662" extrusionOk="0">
                <a:moveTo>
                  <a:pt x="0" y="663"/>
                </a:moveTo>
                <a:cubicBezTo>
                  <a:pt x="2192" y="-368"/>
                  <a:pt x="1513" y="-61"/>
                  <a:pt x="0" y="6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789941" y="506013"/>
            <a:ext cx="7919231" cy="4371184"/>
          </a:xfrm>
          <a:custGeom>
            <a:avLst/>
            <a:gdLst/>
            <a:ahLst/>
            <a:cxnLst/>
            <a:rect l="l" t="t" r="r" b="b"/>
            <a:pathLst>
              <a:path w="3753190" h="2071651" extrusionOk="0">
                <a:moveTo>
                  <a:pt x="3559557" y="312526"/>
                </a:moveTo>
                <a:cubicBezTo>
                  <a:pt x="3462673" y="190537"/>
                  <a:pt x="3320580" y="114262"/>
                  <a:pt x="3169958" y="80871"/>
                </a:cubicBezTo>
                <a:cubicBezTo>
                  <a:pt x="2666702" y="-4635"/>
                  <a:pt x="2149217" y="-1697"/>
                  <a:pt x="1639734" y="934"/>
                </a:cubicBezTo>
                <a:cubicBezTo>
                  <a:pt x="1246802" y="10932"/>
                  <a:pt x="855690" y="56206"/>
                  <a:pt x="467318" y="117923"/>
                </a:cubicBezTo>
                <a:cubicBezTo>
                  <a:pt x="174056" y="164557"/>
                  <a:pt x="89909" y="643718"/>
                  <a:pt x="35646" y="899687"/>
                </a:cubicBezTo>
                <a:cubicBezTo>
                  <a:pt x="-28637" y="1401979"/>
                  <a:pt x="-84588" y="1869849"/>
                  <a:pt x="614695" y="1936390"/>
                </a:cubicBezTo>
                <a:cubicBezTo>
                  <a:pt x="1341779" y="2005561"/>
                  <a:pt x="2076558" y="2008434"/>
                  <a:pt x="2804213" y="1931237"/>
                </a:cubicBezTo>
                <a:cubicBezTo>
                  <a:pt x="2974808" y="1913456"/>
                  <a:pt x="3089078" y="1906791"/>
                  <a:pt x="3089078" y="1906791"/>
                </a:cubicBezTo>
                <a:cubicBezTo>
                  <a:pt x="3099164" y="1977323"/>
                  <a:pt x="3363661" y="2103279"/>
                  <a:pt x="3459384" y="2064341"/>
                </a:cubicBezTo>
                <a:cubicBezTo>
                  <a:pt x="3373725" y="1984887"/>
                  <a:pt x="3328363" y="1836962"/>
                  <a:pt x="3328363" y="1836962"/>
                </a:cubicBezTo>
                <a:cubicBezTo>
                  <a:pt x="3697529" y="1838781"/>
                  <a:pt x="3736708" y="1487660"/>
                  <a:pt x="3747407" y="1232568"/>
                </a:cubicBezTo>
                <a:cubicBezTo>
                  <a:pt x="3760452" y="920406"/>
                  <a:pt x="3769770" y="568692"/>
                  <a:pt x="3559557" y="312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529421" y="349800"/>
            <a:ext cx="8062595" cy="4512254"/>
          </a:xfrm>
          <a:custGeom>
            <a:avLst/>
            <a:gdLst/>
            <a:ahLst/>
            <a:cxnLst/>
            <a:rect l="l" t="t" r="r" b="b"/>
            <a:pathLst>
              <a:path w="3821135" h="2138509" extrusionOk="0">
                <a:moveTo>
                  <a:pt x="3819859" y="752034"/>
                </a:moveTo>
                <a:cubicBezTo>
                  <a:pt x="3812054" y="539103"/>
                  <a:pt x="3741062" y="308303"/>
                  <a:pt x="3556764" y="183793"/>
                </a:cubicBezTo>
                <a:cubicBezTo>
                  <a:pt x="3418070" y="94210"/>
                  <a:pt x="3245918" y="93267"/>
                  <a:pt x="3087294" y="70619"/>
                </a:cubicBezTo>
                <a:cubicBezTo>
                  <a:pt x="2233223" y="-29401"/>
                  <a:pt x="1371303" y="-1973"/>
                  <a:pt x="513768" y="25410"/>
                </a:cubicBezTo>
                <a:cubicBezTo>
                  <a:pt x="504472" y="25717"/>
                  <a:pt x="504626" y="40517"/>
                  <a:pt x="514360" y="40210"/>
                </a:cubicBezTo>
                <a:cubicBezTo>
                  <a:pt x="1396429" y="12037"/>
                  <a:pt x="2283672" y="-16268"/>
                  <a:pt x="3161333" y="94714"/>
                </a:cubicBezTo>
                <a:cubicBezTo>
                  <a:pt x="3242301" y="104953"/>
                  <a:pt x="3324781" y="113350"/>
                  <a:pt x="3403994" y="133740"/>
                </a:cubicBezTo>
                <a:cubicBezTo>
                  <a:pt x="3829331" y="245730"/>
                  <a:pt x="3826151" y="758590"/>
                  <a:pt x="3794098" y="1112320"/>
                </a:cubicBezTo>
                <a:cubicBezTo>
                  <a:pt x="3788682" y="1201882"/>
                  <a:pt x="3783289" y="1291422"/>
                  <a:pt x="3777873" y="1380984"/>
                </a:cubicBezTo>
                <a:cubicBezTo>
                  <a:pt x="3772919" y="1463047"/>
                  <a:pt x="3775440" y="1551052"/>
                  <a:pt x="3749985" y="1630069"/>
                </a:cubicBezTo>
                <a:cubicBezTo>
                  <a:pt x="3682304" y="1828398"/>
                  <a:pt x="3446681" y="1860474"/>
                  <a:pt x="3265453" y="1869353"/>
                </a:cubicBezTo>
                <a:cubicBezTo>
                  <a:pt x="3261550" y="1869572"/>
                  <a:pt x="3258525" y="1872861"/>
                  <a:pt x="3258634" y="1876786"/>
                </a:cubicBezTo>
                <a:cubicBezTo>
                  <a:pt x="3253372" y="1875865"/>
                  <a:pt x="3247256" y="1880315"/>
                  <a:pt x="3249865" y="1886191"/>
                </a:cubicBezTo>
                <a:cubicBezTo>
                  <a:pt x="3272885" y="1936245"/>
                  <a:pt x="3299743" y="1984457"/>
                  <a:pt x="3330196" y="2030367"/>
                </a:cubicBezTo>
                <a:cubicBezTo>
                  <a:pt x="3349928" y="2060119"/>
                  <a:pt x="3371305" y="2094321"/>
                  <a:pt x="3399850" y="2118065"/>
                </a:cubicBezTo>
                <a:cubicBezTo>
                  <a:pt x="3244186" y="2098991"/>
                  <a:pt x="3086110" y="2032976"/>
                  <a:pt x="3003959" y="1892242"/>
                </a:cubicBezTo>
                <a:cubicBezTo>
                  <a:pt x="2999859" y="1885183"/>
                  <a:pt x="2990103" y="1890752"/>
                  <a:pt x="2990453" y="1897526"/>
                </a:cubicBezTo>
                <a:cubicBezTo>
                  <a:pt x="2129739" y="1952338"/>
                  <a:pt x="1256221" y="2013003"/>
                  <a:pt x="401887" y="1860956"/>
                </a:cubicBezTo>
                <a:cubicBezTo>
                  <a:pt x="297351" y="1841224"/>
                  <a:pt x="184352" y="1811078"/>
                  <a:pt x="108098" y="1731974"/>
                </a:cubicBezTo>
                <a:cubicBezTo>
                  <a:pt x="16212" y="1636602"/>
                  <a:pt x="18953" y="1494092"/>
                  <a:pt x="16147" y="1370482"/>
                </a:cubicBezTo>
                <a:cubicBezTo>
                  <a:pt x="9487" y="1077504"/>
                  <a:pt x="25437" y="784439"/>
                  <a:pt x="63854" y="493916"/>
                </a:cubicBezTo>
                <a:cubicBezTo>
                  <a:pt x="68605" y="458026"/>
                  <a:pt x="73720" y="422223"/>
                  <a:pt x="79202" y="386486"/>
                </a:cubicBezTo>
                <a:cubicBezTo>
                  <a:pt x="80649" y="376795"/>
                  <a:pt x="66200" y="374800"/>
                  <a:pt x="64775" y="384140"/>
                </a:cubicBezTo>
                <a:cubicBezTo>
                  <a:pt x="20408" y="677030"/>
                  <a:pt x="-1230" y="972902"/>
                  <a:pt x="54" y="1269125"/>
                </a:cubicBezTo>
                <a:cubicBezTo>
                  <a:pt x="3869" y="1541932"/>
                  <a:pt x="-19854" y="1759752"/>
                  <a:pt x="293580" y="1850871"/>
                </a:cubicBezTo>
                <a:cubicBezTo>
                  <a:pt x="349290" y="1867336"/>
                  <a:pt x="406579" y="1877421"/>
                  <a:pt x="463868" y="1886739"/>
                </a:cubicBezTo>
                <a:cubicBezTo>
                  <a:pt x="1302153" y="2022671"/>
                  <a:pt x="2155128" y="1967049"/>
                  <a:pt x="2998127" y="1911755"/>
                </a:cubicBezTo>
                <a:cubicBezTo>
                  <a:pt x="3084838" y="2049463"/>
                  <a:pt x="3246971" y="2117276"/>
                  <a:pt x="3404016" y="2133610"/>
                </a:cubicBezTo>
                <a:cubicBezTo>
                  <a:pt x="3407984" y="2133961"/>
                  <a:pt x="3411624" y="2131330"/>
                  <a:pt x="3412501" y="2127427"/>
                </a:cubicBezTo>
                <a:cubicBezTo>
                  <a:pt x="3418552" y="2131461"/>
                  <a:pt x="3424954" y="2134969"/>
                  <a:pt x="3431619" y="2137885"/>
                </a:cubicBezTo>
                <a:cubicBezTo>
                  <a:pt x="3440060" y="2141546"/>
                  <a:pt x="3446966" y="2128063"/>
                  <a:pt x="3438372" y="2124292"/>
                </a:cubicBezTo>
                <a:cubicBezTo>
                  <a:pt x="3394128" y="2105152"/>
                  <a:pt x="3366021" y="2057137"/>
                  <a:pt x="3340479" y="2018506"/>
                </a:cubicBezTo>
                <a:cubicBezTo>
                  <a:pt x="3312196" y="1975643"/>
                  <a:pt x="3287092" y="1930742"/>
                  <a:pt x="3265409" y="1884174"/>
                </a:cubicBezTo>
                <a:cubicBezTo>
                  <a:pt x="3490267" y="1876413"/>
                  <a:pt x="3757769" y="1818401"/>
                  <a:pt x="3780987" y="1549825"/>
                </a:cubicBezTo>
                <a:cubicBezTo>
                  <a:pt x="3790809" y="1463069"/>
                  <a:pt x="3792848" y="1374976"/>
                  <a:pt x="3798132" y="1287826"/>
                </a:cubicBezTo>
                <a:cubicBezTo>
                  <a:pt x="3806945" y="1109339"/>
                  <a:pt x="3826261" y="930851"/>
                  <a:pt x="3819859" y="7520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" name="Google Shape;40;p4"/>
          <p:cNvGrpSpPr/>
          <p:nvPr/>
        </p:nvGrpSpPr>
        <p:grpSpPr>
          <a:xfrm>
            <a:off x="550224" y="368620"/>
            <a:ext cx="878229" cy="627539"/>
            <a:chOff x="550224" y="368620"/>
            <a:chExt cx="878229" cy="627539"/>
          </a:xfrm>
        </p:grpSpPr>
        <p:sp>
          <p:nvSpPr>
            <p:cNvPr id="41" name="Google Shape;41;p4"/>
            <p:cNvSpPr/>
            <p:nvPr/>
          </p:nvSpPr>
          <p:spPr>
            <a:xfrm>
              <a:off x="550224" y="368620"/>
              <a:ext cx="430805" cy="627539"/>
            </a:xfrm>
            <a:custGeom>
              <a:avLst/>
              <a:gdLst/>
              <a:ahLst/>
              <a:cxnLst/>
              <a:rect l="l" t="t" r="r" b="b"/>
              <a:pathLst>
                <a:path w="204173" h="297412" extrusionOk="0">
                  <a:moveTo>
                    <a:pt x="139600" y="3918"/>
                  </a:moveTo>
                  <a:cubicBezTo>
                    <a:pt x="98338" y="-8491"/>
                    <a:pt x="54708" y="9706"/>
                    <a:pt x="28442" y="42571"/>
                  </a:cubicBezTo>
                  <a:cubicBezTo>
                    <a:pt x="-1200" y="79689"/>
                    <a:pt x="-6483" y="131738"/>
                    <a:pt x="7088" y="176311"/>
                  </a:cubicBezTo>
                  <a:cubicBezTo>
                    <a:pt x="15375" y="203497"/>
                    <a:pt x="33244" y="222045"/>
                    <a:pt x="55322" y="238993"/>
                  </a:cubicBezTo>
                  <a:cubicBezTo>
                    <a:pt x="80842" y="258550"/>
                    <a:pt x="107305" y="276835"/>
                    <a:pt x="134360" y="294199"/>
                  </a:cubicBezTo>
                  <a:cubicBezTo>
                    <a:pt x="135671" y="295098"/>
                    <a:pt x="137291" y="295449"/>
                    <a:pt x="138855" y="295142"/>
                  </a:cubicBezTo>
                  <a:cubicBezTo>
                    <a:pt x="140391" y="296326"/>
                    <a:pt x="142213" y="297093"/>
                    <a:pt x="144138" y="297334"/>
                  </a:cubicBezTo>
                  <a:cubicBezTo>
                    <a:pt x="153237" y="298606"/>
                    <a:pt x="156855" y="283982"/>
                    <a:pt x="147295" y="282667"/>
                  </a:cubicBezTo>
                  <a:cubicBezTo>
                    <a:pt x="145827" y="282448"/>
                    <a:pt x="140981" y="260479"/>
                    <a:pt x="140148" y="257081"/>
                  </a:cubicBezTo>
                  <a:cubicBezTo>
                    <a:pt x="133825" y="231100"/>
                    <a:pt x="132067" y="204221"/>
                    <a:pt x="134952" y="177648"/>
                  </a:cubicBezTo>
                  <a:cubicBezTo>
                    <a:pt x="176609" y="182954"/>
                    <a:pt x="202633" y="143665"/>
                    <a:pt x="203883" y="105670"/>
                  </a:cubicBezTo>
                  <a:cubicBezTo>
                    <a:pt x="206974" y="59694"/>
                    <a:pt x="185444" y="17687"/>
                    <a:pt x="139600" y="3918"/>
                  </a:cubicBezTo>
                  <a:close/>
                  <a:moveTo>
                    <a:pt x="183054" y="133777"/>
                  </a:moveTo>
                  <a:cubicBezTo>
                    <a:pt x="174767" y="153268"/>
                    <a:pt x="153741" y="169383"/>
                    <a:pt x="131882" y="161709"/>
                  </a:cubicBezTo>
                  <a:cubicBezTo>
                    <a:pt x="129346" y="160810"/>
                    <a:pt x="126524" y="161336"/>
                    <a:pt x="124472" y="163068"/>
                  </a:cubicBezTo>
                  <a:cubicBezTo>
                    <a:pt x="123380" y="163770"/>
                    <a:pt x="122532" y="164800"/>
                    <a:pt x="122038" y="166006"/>
                  </a:cubicBezTo>
                  <a:cubicBezTo>
                    <a:pt x="121199" y="167475"/>
                    <a:pt x="120874" y="169185"/>
                    <a:pt x="121118" y="170852"/>
                  </a:cubicBezTo>
                  <a:cubicBezTo>
                    <a:pt x="116602" y="204944"/>
                    <a:pt x="119253" y="239629"/>
                    <a:pt x="128901" y="272647"/>
                  </a:cubicBezTo>
                  <a:cubicBezTo>
                    <a:pt x="113583" y="262540"/>
                    <a:pt x="98506" y="252082"/>
                    <a:pt x="83670" y="241229"/>
                  </a:cubicBezTo>
                  <a:cubicBezTo>
                    <a:pt x="67008" y="229039"/>
                    <a:pt x="48460" y="216783"/>
                    <a:pt x="35699" y="200274"/>
                  </a:cubicBezTo>
                  <a:cubicBezTo>
                    <a:pt x="-9706" y="138886"/>
                    <a:pt x="18840" y="27553"/>
                    <a:pt x="100223" y="15450"/>
                  </a:cubicBezTo>
                  <a:cubicBezTo>
                    <a:pt x="169505" y="7667"/>
                    <a:pt x="206601" y="72783"/>
                    <a:pt x="183054" y="133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007307" y="372376"/>
              <a:ext cx="421145" cy="613504"/>
            </a:xfrm>
            <a:custGeom>
              <a:avLst/>
              <a:gdLst/>
              <a:ahLst/>
              <a:cxnLst/>
              <a:rect l="l" t="t" r="r" b="b"/>
              <a:pathLst>
                <a:path w="199595" h="290760" extrusionOk="0">
                  <a:moveTo>
                    <a:pt x="136439" y="3825"/>
                  </a:moveTo>
                  <a:cubicBezTo>
                    <a:pt x="96098" y="-8299"/>
                    <a:pt x="53476" y="9504"/>
                    <a:pt x="27803" y="41623"/>
                  </a:cubicBezTo>
                  <a:cubicBezTo>
                    <a:pt x="-1182" y="77908"/>
                    <a:pt x="-6334" y="128751"/>
                    <a:pt x="6930" y="172359"/>
                  </a:cubicBezTo>
                  <a:cubicBezTo>
                    <a:pt x="15021" y="198932"/>
                    <a:pt x="32494" y="217063"/>
                    <a:pt x="54090" y="233616"/>
                  </a:cubicBezTo>
                  <a:cubicBezTo>
                    <a:pt x="79040" y="252735"/>
                    <a:pt x="104911" y="270603"/>
                    <a:pt x="131352" y="287573"/>
                  </a:cubicBezTo>
                  <a:cubicBezTo>
                    <a:pt x="132626" y="288472"/>
                    <a:pt x="134211" y="288801"/>
                    <a:pt x="135737" y="288494"/>
                  </a:cubicBezTo>
                  <a:cubicBezTo>
                    <a:pt x="137241" y="289678"/>
                    <a:pt x="139037" y="290423"/>
                    <a:pt x="140933" y="290686"/>
                  </a:cubicBezTo>
                  <a:cubicBezTo>
                    <a:pt x="149813" y="291914"/>
                    <a:pt x="153343" y="277641"/>
                    <a:pt x="144003" y="276347"/>
                  </a:cubicBezTo>
                  <a:cubicBezTo>
                    <a:pt x="142556" y="276150"/>
                    <a:pt x="137842" y="254664"/>
                    <a:pt x="137009" y="251332"/>
                  </a:cubicBezTo>
                  <a:cubicBezTo>
                    <a:pt x="130839" y="225943"/>
                    <a:pt x="129125" y="199677"/>
                    <a:pt x="131944" y="173697"/>
                  </a:cubicBezTo>
                  <a:cubicBezTo>
                    <a:pt x="172768" y="178893"/>
                    <a:pt x="198091" y="140481"/>
                    <a:pt x="199318" y="103341"/>
                  </a:cubicBezTo>
                  <a:cubicBezTo>
                    <a:pt x="202300" y="58352"/>
                    <a:pt x="181253" y="17287"/>
                    <a:pt x="136439" y="3825"/>
                  </a:cubicBezTo>
                  <a:close/>
                  <a:moveTo>
                    <a:pt x="178907" y="130768"/>
                  </a:moveTo>
                  <a:cubicBezTo>
                    <a:pt x="170794" y="149799"/>
                    <a:pt x="150251" y="165541"/>
                    <a:pt x="128897" y="158042"/>
                  </a:cubicBezTo>
                  <a:cubicBezTo>
                    <a:pt x="126417" y="157187"/>
                    <a:pt x="123670" y="157692"/>
                    <a:pt x="121662" y="159380"/>
                  </a:cubicBezTo>
                  <a:cubicBezTo>
                    <a:pt x="120592" y="160082"/>
                    <a:pt x="119756" y="161068"/>
                    <a:pt x="119272" y="162252"/>
                  </a:cubicBezTo>
                  <a:cubicBezTo>
                    <a:pt x="118458" y="163699"/>
                    <a:pt x="118143" y="165343"/>
                    <a:pt x="118373" y="166988"/>
                  </a:cubicBezTo>
                  <a:cubicBezTo>
                    <a:pt x="113973" y="200335"/>
                    <a:pt x="116571" y="234230"/>
                    <a:pt x="126003" y="266503"/>
                  </a:cubicBezTo>
                  <a:cubicBezTo>
                    <a:pt x="111006" y="256615"/>
                    <a:pt x="96266" y="246399"/>
                    <a:pt x="81781" y="235809"/>
                  </a:cubicBezTo>
                  <a:cubicBezTo>
                    <a:pt x="65491" y="223882"/>
                    <a:pt x="47359" y="211911"/>
                    <a:pt x="34884" y="195775"/>
                  </a:cubicBezTo>
                  <a:cubicBezTo>
                    <a:pt x="-9491" y="135855"/>
                    <a:pt x="18419" y="26955"/>
                    <a:pt x="97961" y="15116"/>
                  </a:cubicBezTo>
                  <a:cubicBezTo>
                    <a:pt x="165664" y="7508"/>
                    <a:pt x="202015" y="71133"/>
                    <a:pt x="178907" y="130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305031" y="475050"/>
              <a:ext cx="59409" cy="175613"/>
            </a:xfrm>
            <a:custGeom>
              <a:avLst/>
              <a:gdLst/>
              <a:ahLst/>
              <a:cxnLst/>
              <a:rect l="l" t="t" r="r" b="b"/>
              <a:pathLst>
                <a:path w="28156" h="83229" extrusionOk="0">
                  <a:moveTo>
                    <a:pt x="12001" y="2074"/>
                  </a:moveTo>
                  <a:cubicBezTo>
                    <a:pt x="5687" y="-4723"/>
                    <a:pt x="-4289" y="6788"/>
                    <a:pt x="2004" y="13584"/>
                  </a:cubicBezTo>
                  <a:cubicBezTo>
                    <a:pt x="17298" y="29699"/>
                    <a:pt x="17395" y="54956"/>
                    <a:pt x="2223" y="71180"/>
                  </a:cubicBezTo>
                  <a:cubicBezTo>
                    <a:pt x="-4354" y="78459"/>
                    <a:pt x="6608" y="87887"/>
                    <a:pt x="13054" y="80608"/>
                  </a:cubicBezTo>
                  <a:cubicBezTo>
                    <a:pt x="33750" y="57455"/>
                    <a:pt x="32961" y="24678"/>
                    <a:pt x="12001" y="2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260832" y="642594"/>
              <a:ext cx="30076" cy="31226"/>
            </a:xfrm>
            <a:custGeom>
              <a:avLst/>
              <a:gdLst/>
              <a:ahLst/>
              <a:cxnLst/>
              <a:rect l="l" t="t" r="r" b="b"/>
              <a:pathLst>
                <a:path w="14254" h="14799" extrusionOk="0">
                  <a:moveTo>
                    <a:pt x="6816" y="0"/>
                  </a:moveTo>
                  <a:cubicBezTo>
                    <a:pt x="-2458" y="0"/>
                    <a:pt x="-2283" y="14799"/>
                    <a:pt x="7430" y="14799"/>
                  </a:cubicBezTo>
                  <a:cubicBezTo>
                    <a:pt x="16726" y="14799"/>
                    <a:pt x="16529" y="0"/>
                    <a:pt x="6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11671" y="601479"/>
              <a:ext cx="103968" cy="202921"/>
            </a:xfrm>
            <a:custGeom>
              <a:avLst/>
              <a:gdLst/>
              <a:ahLst/>
              <a:cxnLst/>
              <a:rect l="l" t="t" r="r" b="b"/>
              <a:pathLst>
                <a:path w="49274" h="96171" extrusionOk="0">
                  <a:moveTo>
                    <a:pt x="46778" y="83022"/>
                  </a:moveTo>
                  <a:cubicBezTo>
                    <a:pt x="27791" y="67456"/>
                    <a:pt x="9199" y="33057"/>
                    <a:pt x="16281" y="8194"/>
                  </a:cubicBezTo>
                  <a:cubicBezTo>
                    <a:pt x="18978" y="-1277"/>
                    <a:pt x="4442" y="-3163"/>
                    <a:pt x="1877" y="5848"/>
                  </a:cubicBezTo>
                  <a:cubicBezTo>
                    <a:pt x="-2947" y="22796"/>
                    <a:pt x="2271" y="39436"/>
                    <a:pt x="9112" y="55091"/>
                  </a:cubicBezTo>
                  <a:cubicBezTo>
                    <a:pt x="15689" y="70153"/>
                    <a:pt x="23933" y="83965"/>
                    <a:pt x="36802" y="94555"/>
                  </a:cubicBezTo>
                  <a:cubicBezTo>
                    <a:pt x="43994" y="100409"/>
                    <a:pt x="53991" y="88920"/>
                    <a:pt x="46778" y="83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714300" y="1186825"/>
            <a:ext cx="5715300" cy="276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lvl="1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marL="1371600" lvl="2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marL="1828800" lvl="3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marL="2286000" lvl="4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marL="2743200" lvl="5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marL="3200400" lvl="6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marL="3657600" lvl="7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marL="4114800" lvl="8" indent="-406400" algn="ctr" rtl="0">
              <a:spcBef>
                <a:spcPts val="1000"/>
              </a:spcBef>
              <a:spcAft>
                <a:spcPts val="100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4"/>
          <p:cNvSpPr/>
          <p:nvPr/>
        </p:nvSpPr>
        <p:spPr>
          <a:xfrm rot="-10653455">
            <a:off x="308904" y="3412015"/>
            <a:ext cx="814998" cy="1023408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 rot="5624237">
            <a:off x="8289671" y="2866841"/>
            <a:ext cx="540119" cy="264234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 rot="5400000">
            <a:off x="6259143" y="-119213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 rot="5400000">
            <a:off x="6459663" y="73310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486100" y="253760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509560" y="230637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marL="1371600" lvl="2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3215361" y="371192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4695254" y="40455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8578274" y="2957429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4853896" y="4607301"/>
            <a:ext cx="851649" cy="15516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TITLE_AND_BODY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lt1"/>
              </a:gs>
              <a:gs pos="26000">
                <a:schemeClr val="lt1"/>
              </a:gs>
              <a:gs pos="48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6"/>
          <p:cNvSpPr/>
          <p:nvPr/>
        </p:nvSpPr>
        <p:spPr>
          <a:xfrm rot="10800000">
            <a:off x="478120" y="499499"/>
            <a:ext cx="3891580" cy="4389451"/>
          </a:xfrm>
          <a:custGeom>
            <a:avLst/>
            <a:gdLst/>
            <a:ahLst/>
            <a:cxnLst/>
            <a:rect l="l" t="t" r="r" b="b"/>
            <a:pathLst>
              <a:path w="873041" h="513236" extrusionOk="0">
                <a:moveTo>
                  <a:pt x="807026" y="87874"/>
                </a:moveTo>
                <a:cubicBezTo>
                  <a:pt x="687888" y="-12496"/>
                  <a:pt x="94894" y="-27493"/>
                  <a:pt x="35062" y="46020"/>
                </a:cubicBezTo>
                <a:cubicBezTo>
                  <a:pt x="-6967" y="97718"/>
                  <a:pt x="2767" y="252111"/>
                  <a:pt x="1233" y="323344"/>
                </a:cubicBezTo>
                <a:cubicBezTo>
                  <a:pt x="-5849" y="404706"/>
                  <a:pt x="16010" y="492163"/>
                  <a:pt x="108027" y="508036"/>
                </a:cubicBezTo>
                <a:cubicBezTo>
                  <a:pt x="181211" y="520007"/>
                  <a:pt x="256478" y="507488"/>
                  <a:pt x="330298" y="508036"/>
                </a:cubicBezTo>
                <a:cubicBezTo>
                  <a:pt x="482038" y="490497"/>
                  <a:pt x="728667" y="541318"/>
                  <a:pt x="831077" y="410055"/>
                </a:cubicBezTo>
                <a:cubicBezTo>
                  <a:pt x="891479" y="316196"/>
                  <a:pt x="889396" y="168425"/>
                  <a:pt x="807026" y="8787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359638" y="371200"/>
            <a:ext cx="3869146" cy="4400299"/>
          </a:xfrm>
          <a:custGeom>
            <a:avLst/>
            <a:gdLst/>
            <a:ahLst/>
            <a:cxnLst/>
            <a:rect l="l" t="t" r="r" b="b"/>
            <a:pathLst>
              <a:path w="1717712" h="1953518" extrusionOk="0">
                <a:moveTo>
                  <a:pt x="1717677" y="1051758"/>
                </a:moveTo>
                <a:cubicBezTo>
                  <a:pt x="1717041" y="813899"/>
                  <a:pt x="1713292" y="575995"/>
                  <a:pt x="1710661" y="338136"/>
                </a:cubicBezTo>
                <a:cubicBezTo>
                  <a:pt x="1721382" y="143007"/>
                  <a:pt x="1668478" y="-11692"/>
                  <a:pt x="1396636" y="695"/>
                </a:cubicBezTo>
                <a:cubicBezTo>
                  <a:pt x="1075945" y="147"/>
                  <a:pt x="626492" y="30556"/>
                  <a:pt x="313102" y="62895"/>
                </a:cubicBezTo>
                <a:cubicBezTo>
                  <a:pt x="228254" y="71248"/>
                  <a:pt x="127029" y="84929"/>
                  <a:pt x="80877" y="166423"/>
                </a:cubicBezTo>
                <a:cubicBezTo>
                  <a:pt x="57506" y="207641"/>
                  <a:pt x="52222" y="256313"/>
                  <a:pt x="47991" y="302574"/>
                </a:cubicBezTo>
                <a:cubicBezTo>
                  <a:pt x="26527" y="536443"/>
                  <a:pt x="5742" y="770773"/>
                  <a:pt x="765" y="1005673"/>
                </a:cubicBezTo>
                <a:cubicBezTo>
                  <a:pt x="-2436" y="1229303"/>
                  <a:pt x="2826" y="1455674"/>
                  <a:pt x="47355" y="1675512"/>
                </a:cubicBezTo>
                <a:cubicBezTo>
                  <a:pt x="105433" y="1930275"/>
                  <a:pt x="294247" y="1910587"/>
                  <a:pt x="507266" y="1924377"/>
                </a:cubicBezTo>
                <a:cubicBezTo>
                  <a:pt x="802152" y="1942663"/>
                  <a:pt x="1097629" y="1958514"/>
                  <a:pt x="1393172" y="1952046"/>
                </a:cubicBezTo>
                <a:cubicBezTo>
                  <a:pt x="1441055" y="1950775"/>
                  <a:pt x="1490210" y="1947420"/>
                  <a:pt x="1535440" y="1930429"/>
                </a:cubicBezTo>
                <a:cubicBezTo>
                  <a:pt x="1677402" y="1878007"/>
                  <a:pt x="1689065" y="1706645"/>
                  <a:pt x="1699874" y="1577005"/>
                </a:cubicBezTo>
                <a:cubicBezTo>
                  <a:pt x="1715068" y="1402398"/>
                  <a:pt x="1718093" y="1226979"/>
                  <a:pt x="1717677" y="1051758"/>
                </a:cubicBezTo>
                <a:close/>
                <a:moveTo>
                  <a:pt x="1684308" y="1587616"/>
                </a:moveTo>
                <a:cubicBezTo>
                  <a:pt x="1671833" y="1818701"/>
                  <a:pt x="1618008" y="1947946"/>
                  <a:pt x="1360789" y="1937861"/>
                </a:cubicBezTo>
                <a:cubicBezTo>
                  <a:pt x="1016574" y="1942663"/>
                  <a:pt x="672358" y="1921374"/>
                  <a:pt x="329042" y="1897608"/>
                </a:cubicBezTo>
                <a:cubicBezTo>
                  <a:pt x="86951" y="1886316"/>
                  <a:pt x="53428" y="1699979"/>
                  <a:pt x="34726" y="1498208"/>
                </a:cubicBezTo>
                <a:cubicBezTo>
                  <a:pt x="-9452" y="1099970"/>
                  <a:pt x="26790" y="698817"/>
                  <a:pt x="62702" y="301390"/>
                </a:cubicBezTo>
                <a:cubicBezTo>
                  <a:pt x="68753" y="111151"/>
                  <a:pt x="183835" y="84798"/>
                  <a:pt x="348357" y="74011"/>
                </a:cubicBezTo>
                <a:cubicBezTo>
                  <a:pt x="645698" y="44939"/>
                  <a:pt x="1089889" y="7404"/>
                  <a:pt x="1389160" y="15363"/>
                </a:cubicBezTo>
                <a:cubicBezTo>
                  <a:pt x="1422529" y="16262"/>
                  <a:pt x="1545876" y="-5817"/>
                  <a:pt x="1635416" y="89906"/>
                </a:cubicBezTo>
                <a:cubicBezTo>
                  <a:pt x="1708337" y="167848"/>
                  <a:pt x="1693692" y="282645"/>
                  <a:pt x="1696388" y="380999"/>
                </a:cubicBezTo>
                <a:cubicBezTo>
                  <a:pt x="1696805" y="783117"/>
                  <a:pt x="1718115" y="1186353"/>
                  <a:pt x="1684242" y="15876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6"/>
          <p:cNvSpPr txBox="1">
            <a:spLocks noGrp="1"/>
          </p:cNvSpPr>
          <p:nvPr>
            <p:ph type="title"/>
          </p:nvPr>
        </p:nvSpPr>
        <p:spPr>
          <a:xfrm>
            <a:off x="883375" y="1004988"/>
            <a:ext cx="2879400" cy="951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body" idx="1"/>
          </p:nvPr>
        </p:nvSpPr>
        <p:spPr>
          <a:xfrm>
            <a:off x="883525" y="2078413"/>
            <a:ext cx="2879400" cy="206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74" name="Google Shape;74;p6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6"/>
          <p:cNvSpPr/>
          <p:nvPr/>
        </p:nvSpPr>
        <p:spPr>
          <a:xfrm rot="5400000">
            <a:off x="3614542" y="2581686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6"/>
          <p:cNvSpPr/>
          <p:nvPr/>
        </p:nvSpPr>
        <p:spPr>
          <a:xfrm rot="5400000">
            <a:off x="4155556" y="3522879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6"/>
          <p:cNvSpPr/>
          <p:nvPr/>
        </p:nvSpPr>
        <p:spPr>
          <a:xfrm rot="10800000">
            <a:off x="542537" y="4490175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6"/>
          <p:cNvSpPr/>
          <p:nvPr/>
        </p:nvSpPr>
        <p:spPr>
          <a:xfrm rot="5130764">
            <a:off x="247642" y="411835"/>
            <a:ext cx="745888" cy="775329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6"/>
          <p:cNvSpPr/>
          <p:nvPr/>
        </p:nvSpPr>
        <p:spPr>
          <a:xfrm>
            <a:off x="2994774" y="300554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6"/>
          <p:cNvSpPr/>
          <p:nvPr/>
        </p:nvSpPr>
        <p:spPr>
          <a:xfrm>
            <a:off x="1495696" y="4628071"/>
            <a:ext cx="851649" cy="15516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6"/>
          <p:cNvSpPr/>
          <p:nvPr/>
        </p:nvSpPr>
        <p:spPr>
          <a:xfrm rot="10800000">
            <a:off x="545766" y="4680253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2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8138824" y="237026"/>
            <a:ext cx="739006" cy="92798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8547668" y="2847045"/>
            <a:ext cx="262123" cy="231108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4426766" y="47247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5368771" y="47555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5538652" y="4755173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8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8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2001900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2"/>
          </p:nvPr>
        </p:nvSpPr>
        <p:spPr>
          <a:xfrm>
            <a:off x="3400388" y="1506350"/>
            <a:ext cx="2001900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body" idx="3"/>
          </p:nvPr>
        </p:nvSpPr>
        <p:spPr>
          <a:xfrm>
            <a:off x="5612601" y="1506350"/>
            <a:ext cx="2001900" cy="278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5" name="Google Shape;105;p8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8"/>
          <p:cNvSpPr/>
          <p:nvPr/>
        </p:nvSpPr>
        <p:spPr>
          <a:xfrm rot="10338673">
            <a:off x="8747978" y="1166276"/>
            <a:ext cx="113410" cy="95472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8"/>
          <p:cNvSpPr/>
          <p:nvPr/>
        </p:nvSpPr>
        <p:spPr>
          <a:xfrm rot="10338673">
            <a:off x="8873347" y="1615232"/>
            <a:ext cx="80494" cy="39932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3152266" y="381106"/>
            <a:ext cx="888148" cy="61490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4094271" y="411908"/>
            <a:ext cx="86890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8"/>
          <p:cNvSpPr/>
          <p:nvPr/>
        </p:nvSpPr>
        <p:spPr>
          <a:xfrm>
            <a:off x="4264152" y="411573"/>
            <a:ext cx="299728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8"/>
          <p:cNvSpPr/>
          <p:nvPr/>
        </p:nvSpPr>
        <p:spPr>
          <a:xfrm rot="5534346">
            <a:off x="22341" y="3409311"/>
            <a:ext cx="681569" cy="214495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6092030" y="4766054"/>
            <a:ext cx="880619" cy="47277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6467384" y="4872362"/>
            <a:ext cx="285390" cy="35142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9"/>
          <p:cNvSpPr/>
          <p:nvPr/>
        </p:nvSpPr>
        <p:spPr>
          <a:xfrm>
            <a:off x="642525" y="331773"/>
            <a:ext cx="6943343" cy="927756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9"/>
          <p:cNvSpPr/>
          <p:nvPr/>
        </p:nvSpPr>
        <p:spPr>
          <a:xfrm>
            <a:off x="325536" y="1027644"/>
            <a:ext cx="113330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257001" y="1121076"/>
            <a:ext cx="80437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2910561" y="377935"/>
            <a:ext cx="1377041" cy="66908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4390454" y="411302"/>
            <a:ext cx="263959" cy="31226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8371587" y="397372"/>
            <a:ext cx="290374" cy="231224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8526304" y="347275"/>
            <a:ext cx="132428" cy="91243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244743" y="409436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9"/>
          <p:cNvSpPr/>
          <p:nvPr/>
        </p:nvSpPr>
        <p:spPr>
          <a:xfrm>
            <a:off x="8624662" y="1757104"/>
            <a:ext cx="200902" cy="172792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9"/>
          <p:cNvSpPr/>
          <p:nvPr/>
        </p:nvSpPr>
        <p:spPr>
          <a:xfrm>
            <a:off x="4654424" y="4555495"/>
            <a:ext cx="681049" cy="214332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"/>
          <p:cNvSpPr/>
          <p:nvPr/>
        </p:nvSpPr>
        <p:spPr>
          <a:xfrm rot="-884877">
            <a:off x="7997294" y="3564834"/>
            <a:ext cx="912816" cy="928284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0"/>
          <p:cNvSpPr/>
          <p:nvPr/>
        </p:nvSpPr>
        <p:spPr>
          <a:xfrm>
            <a:off x="642525" y="4216625"/>
            <a:ext cx="5890324" cy="562639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0"/>
          <p:cNvSpPr/>
          <p:nvPr/>
        </p:nvSpPr>
        <p:spPr>
          <a:xfrm>
            <a:off x="368194" y="422127"/>
            <a:ext cx="8379859" cy="4302579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0"/>
          <p:cNvSpPr txBox="1">
            <a:spLocks noGrp="1"/>
          </p:cNvSpPr>
          <p:nvPr>
            <p:ph type="body" idx="1"/>
          </p:nvPr>
        </p:nvSpPr>
        <p:spPr>
          <a:xfrm>
            <a:off x="823076" y="4261808"/>
            <a:ext cx="5522700" cy="39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34" name="Google Shape;134;p10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10"/>
          <p:cNvSpPr/>
          <p:nvPr/>
        </p:nvSpPr>
        <p:spPr>
          <a:xfrm rot="5400000">
            <a:off x="312168" y="304611"/>
            <a:ext cx="746254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0"/>
          <p:cNvSpPr/>
          <p:nvPr/>
        </p:nvSpPr>
        <p:spPr>
          <a:xfrm rot="-9525180">
            <a:off x="252849" y="4358394"/>
            <a:ext cx="290510" cy="231333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0"/>
          <p:cNvSpPr/>
          <p:nvPr/>
        </p:nvSpPr>
        <p:spPr>
          <a:xfrm rot="-9525180">
            <a:off x="217769" y="4512917"/>
            <a:ext cx="132490" cy="91286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0"/>
          <p:cNvSpPr/>
          <p:nvPr/>
        </p:nvSpPr>
        <p:spPr>
          <a:xfrm rot="-167066">
            <a:off x="4934240" y="363639"/>
            <a:ext cx="888144" cy="61489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0"/>
          <p:cNvSpPr/>
          <p:nvPr/>
        </p:nvSpPr>
        <p:spPr>
          <a:xfrm rot="-167066">
            <a:off x="5876367" y="368207"/>
            <a:ext cx="86889" cy="31179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0"/>
          <p:cNvSpPr/>
          <p:nvPr/>
        </p:nvSpPr>
        <p:spPr>
          <a:xfrm rot="-167066">
            <a:off x="6046138" y="354459"/>
            <a:ext cx="299726" cy="4068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0"/>
          <p:cNvSpPr/>
          <p:nvPr/>
        </p:nvSpPr>
        <p:spPr>
          <a:xfrm rot="5400000">
            <a:off x="8280263" y="2495763"/>
            <a:ext cx="850640" cy="154977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Healthy Goals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The Warrior Movement</a:t>
            </a:r>
            <a:endParaRPr sz="3100"/>
          </a:p>
        </p:txBody>
      </p:sp>
      <p:sp>
        <p:nvSpPr>
          <p:cNvPr id="184" name="Google Shape;184;p15"/>
          <p:cNvSpPr/>
          <p:nvPr/>
        </p:nvSpPr>
        <p:spPr>
          <a:xfrm>
            <a:off x="112450" y="279350"/>
            <a:ext cx="1864500" cy="18225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5" name="Google Shape;1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05300" y="-122625"/>
            <a:ext cx="2500000" cy="25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4"/>
          <p:cNvSpPr txBox="1">
            <a:spLocks noGrp="1"/>
          </p:cNvSpPr>
          <p:nvPr>
            <p:ph type="body" idx="1"/>
          </p:nvPr>
        </p:nvSpPr>
        <p:spPr>
          <a:xfrm>
            <a:off x="1198700" y="1622225"/>
            <a:ext cx="6426300" cy="198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Good: </a:t>
            </a:r>
            <a:r>
              <a:rPr lang="en"/>
              <a:t>Learn as much as I can in school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 b="1"/>
              <a:t>Bad:</a:t>
            </a:r>
            <a:r>
              <a:rPr lang="en"/>
              <a:t> Get all As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/>
              <a:t>Why is this one bad?</a:t>
            </a:r>
            <a:endParaRPr b="1"/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SzPts val="2300"/>
              <a:buChar char="-"/>
            </a:pPr>
            <a:r>
              <a:rPr lang="en" sz="2300"/>
              <a:t>While it is great to get all As, it is often hard to achieve. Instead setting a goal to learn as much as you can is more beneficial long run, but will likely lead to good grades anyways!</a:t>
            </a:r>
            <a:endParaRPr sz="2300"/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300"/>
          </a:p>
        </p:txBody>
      </p:sp>
      <p:sp>
        <p:nvSpPr>
          <p:cNvPr id="254" name="Google Shape;254;p24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55" name="Google Shape;255;p24"/>
          <p:cNvSpPr txBox="1"/>
          <p:nvPr/>
        </p:nvSpPr>
        <p:spPr>
          <a:xfrm>
            <a:off x="948100" y="516200"/>
            <a:ext cx="3000000" cy="6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Good versus bad goals </a:t>
            </a:r>
            <a:endParaRPr sz="34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cxnSp>
        <p:nvCxnSpPr>
          <p:cNvPr id="256" name="Google Shape;256;p24"/>
          <p:cNvCxnSpPr/>
          <p:nvPr/>
        </p:nvCxnSpPr>
        <p:spPr>
          <a:xfrm>
            <a:off x="643175" y="2482625"/>
            <a:ext cx="7175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5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Good versus bad goals </a:t>
            </a:r>
            <a:endParaRPr/>
          </a:p>
        </p:txBody>
      </p:sp>
      <p:sp>
        <p:nvSpPr>
          <p:cNvPr id="262" name="Google Shape;262;p25"/>
          <p:cNvSpPr txBox="1">
            <a:spLocks noGrp="1"/>
          </p:cNvSpPr>
          <p:nvPr>
            <p:ph type="body" idx="1"/>
          </p:nvPr>
        </p:nvSpPr>
        <p:spPr>
          <a:xfrm>
            <a:off x="1149600" y="1352025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Good: </a:t>
            </a:r>
            <a:r>
              <a:rPr lang="en" sz="2000"/>
              <a:t>Be the healthiest ‘me’ I can be- eat the foods that make my body feel good, ect</a:t>
            </a: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/>
              <a:t>	</a:t>
            </a:r>
            <a:r>
              <a:rPr lang="en" sz="2000" b="1"/>
              <a:t>Bad</a:t>
            </a:r>
            <a:r>
              <a:rPr lang="en" sz="2000"/>
              <a:t>: lose weight</a:t>
            </a: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 b="1"/>
              <a:t>Why is this one “bad”?</a:t>
            </a:r>
            <a:endParaRPr sz="2000" b="1"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-"/>
            </a:pPr>
            <a:r>
              <a:rPr lang="en" sz="1900"/>
              <a:t>Setting a goal to just lose weight is very vague, and has the possibility to lead to unhealthy behaviors just to simply reach the goal. If you instead set a goal to be the healthiest you can be, you have grace within what that means and will likely feel a lot better on your journey</a:t>
            </a:r>
            <a:r>
              <a:rPr lang="en" sz="2100"/>
              <a:t> </a:t>
            </a:r>
            <a:endParaRPr sz="2100"/>
          </a:p>
        </p:txBody>
      </p:sp>
      <p:sp>
        <p:nvSpPr>
          <p:cNvPr id="263" name="Google Shape;263;p25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cxnSp>
        <p:nvCxnSpPr>
          <p:cNvPr id="264" name="Google Shape;264;p25"/>
          <p:cNvCxnSpPr/>
          <p:nvPr/>
        </p:nvCxnSpPr>
        <p:spPr>
          <a:xfrm>
            <a:off x="630325" y="2495500"/>
            <a:ext cx="7175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6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mental health resolutions</a:t>
            </a:r>
            <a:endParaRPr/>
          </a:p>
        </p:txBody>
      </p:sp>
      <p:sp>
        <p:nvSpPr>
          <p:cNvPr id="270" name="Google Shape;270;p26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✗"/>
            </a:pPr>
            <a:r>
              <a:rPr lang="en" sz="1900"/>
              <a:t>Don’t be too hard on yourself. Remind yourself daily that as a human, you will make mistakes or miss goals, and that is okay.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✗"/>
            </a:pPr>
            <a:r>
              <a:rPr lang="en" sz="1900"/>
              <a:t>Stay mindful and in the moment.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✗"/>
            </a:pPr>
            <a:r>
              <a:rPr lang="en" sz="1900"/>
              <a:t>Eating, self care, 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✗"/>
            </a:pPr>
            <a:r>
              <a:rPr lang="en" sz="1900"/>
              <a:t>Diligently speak nicely about yourself and treat yourself with respect.</a:t>
            </a:r>
            <a:endParaRPr sz="1900"/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✗"/>
            </a:pPr>
            <a:r>
              <a:rPr lang="en" sz="1900"/>
              <a:t>Difference between “I am doing great” and “you are doing great”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✗"/>
            </a:pPr>
            <a:r>
              <a:rPr lang="en" sz="1900"/>
              <a:t>Keep a journal/ planner regularly </a:t>
            </a:r>
            <a:endParaRPr sz="1900"/>
          </a:p>
        </p:txBody>
      </p:sp>
      <p:sp>
        <p:nvSpPr>
          <p:cNvPr id="271" name="Google Shape;271;p26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7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mental health resolutions, Continued</a:t>
            </a:r>
            <a:endParaRPr/>
          </a:p>
        </p:txBody>
      </p:sp>
      <p:sp>
        <p:nvSpPr>
          <p:cNvPr id="277" name="Google Shape;277;p27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Practice self care and attain to your mental health before a crisis occurs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Write 3 things you are grateful for at the end of everyday 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Working on learning to say “no”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Asking for help when you need it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Have healthier nighttime/ morning routines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Try a new hobby every month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 Less “screen time”</a:t>
            </a:r>
            <a:endParaRPr/>
          </a:p>
        </p:txBody>
      </p:sp>
      <p:sp>
        <p:nvSpPr>
          <p:cNvPr id="278" name="Google Shape;278;p2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8"/>
          <p:cNvSpPr txBox="1">
            <a:spLocks noGrp="1"/>
          </p:cNvSpPr>
          <p:nvPr>
            <p:ph type="body" idx="1"/>
          </p:nvPr>
        </p:nvSpPr>
        <p:spPr>
          <a:xfrm>
            <a:off x="1556275" y="1186800"/>
            <a:ext cx="5715300" cy="276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Char char="✗"/>
            </a:pPr>
            <a:r>
              <a:rPr lang="en"/>
              <a:t>Did this spark any thoughts for new goals? 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Char char="✗"/>
            </a:pPr>
            <a:r>
              <a:rPr lang="en"/>
              <a:t>Is there anything that you can start crack-a-lacking on this semester that would be considered a  healthy goal?</a:t>
            </a:r>
            <a:endParaRPr/>
          </a:p>
        </p:txBody>
      </p:sp>
      <p:sp>
        <p:nvSpPr>
          <p:cNvPr id="284" name="Google Shape;284;p28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9"/>
          <p:cNvSpPr txBox="1">
            <a:spLocks noGrp="1"/>
          </p:cNvSpPr>
          <p:nvPr>
            <p:ph type="ctrTitle" idx="4294967295"/>
          </p:nvPr>
        </p:nvSpPr>
        <p:spPr>
          <a:xfrm>
            <a:off x="855300" y="1352638"/>
            <a:ext cx="3261300" cy="1006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Next Meeting...</a:t>
            </a:r>
            <a:endParaRPr sz="7200"/>
          </a:p>
        </p:txBody>
      </p:sp>
      <p:sp>
        <p:nvSpPr>
          <p:cNvPr id="290" name="Google Shape;290;p29"/>
          <p:cNvSpPr txBox="1">
            <a:spLocks noGrp="1"/>
          </p:cNvSpPr>
          <p:nvPr>
            <p:ph type="subTitle" idx="4294967295"/>
          </p:nvPr>
        </p:nvSpPr>
        <p:spPr>
          <a:xfrm>
            <a:off x="855300" y="2417750"/>
            <a:ext cx="3573900" cy="137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Concept: Morning and Nightime routines</a:t>
            </a:r>
            <a:endParaRPr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Date: 2/15/21</a:t>
            </a: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741B47"/>
                </a:solidFill>
              </a:rPr>
              <a:t>Bring a friend for extra points on the challenge!</a:t>
            </a:r>
            <a:r>
              <a:rPr lang="en"/>
              <a:t>!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291" name="Google Shape;291;p29"/>
          <p:cNvSpPr/>
          <p:nvPr/>
        </p:nvSpPr>
        <p:spPr>
          <a:xfrm>
            <a:off x="6483951" y="1537890"/>
            <a:ext cx="1665461" cy="1687635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92" name="Google Shape;292;p29"/>
          <p:cNvSpPr/>
          <p:nvPr/>
        </p:nvSpPr>
        <p:spPr>
          <a:xfrm rot="1473029">
            <a:off x="4969677" y="2380523"/>
            <a:ext cx="973727" cy="948521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93" name="Google Shape;293;p29"/>
          <p:cNvSpPr/>
          <p:nvPr/>
        </p:nvSpPr>
        <p:spPr>
          <a:xfrm>
            <a:off x="6161833" y="1376613"/>
            <a:ext cx="426316" cy="41427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94" name="Google Shape;294;p29"/>
          <p:cNvSpPr/>
          <p:nvPr/>
        </p:nvSpPr>
        <p:spPr>
          <a:xfrm rot="2487106">
            <a:off x="5887685" y="3256298"/>
            <a:ext cx="303293" cy="29472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295" name="Google Shape;295;p2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6"/>
          <p:cNvSpPr txBox="1">
            <a:spLocks noGrp="1"/>
          </p:cNvSpPr>
          <p:nvPr>
            <p:ph type="body" idx="1"/>
          </p:nvPr>
        </p:nvSpPr>
        <p:spPr>
          <a:xfrm>
            <a:off x="1714300" y="1186825"/>
            <a:ext cx="5715300" cy="276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Welcome Back Friends!</a:t>
            </a:r>
            <a:endParaRPr sz="5000"/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Omg How ya been?</a:t>
            </a:r>
            <a:endParaRPr/>
          </a:p>
        </p:txBody>
      </p:sp>
      <p:sp>
        <p:nvSpPr>
          <p:cNvPr id="191" name="Google Shape;191;p16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Involvement Opportunities</a:t>
            </a:r>
            <a:endParaRPr/>
          </a:p>
        </p:txBody>
      </p:sp>
      <p:sp>
        <p:nvSpPr>
          <p:cNvPr id="197" name="Google Shape;197;p17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</a:pPr>
            <a:r>
              <a:rPr lang="en" sz="3000"/>
              <a:t>Blog Posts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Char char="✗"/>
            </a:pPr>
            <a:r>
              <a:rPr lang="en" sz="3000"/>
              <a:t>Social Media Posts</a:t>
            </a:r>
            <a:endParaRPr sz="3000"/>
          </a:p>
          <a:p>
            <a:pPr marL="914400" lvl="1" indent="-419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Char char="✗"/>
            </a:pPr>
            <a:r>
              <a:rPr lang="en" sz="3000"/>
              <a:t>#WarriorWednesday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Char char="✗"/>
            </a:pPr>
            <a:r>
              <a:rPr lang="en" sz="3000"/>
              <a:t>Help Austin with Flyer for TWM</a:t>
            </a:r>
            <a:endParaRPr sz="3000"/>
          </a:p>
          <a:p>
            <a:pPr marL="457200" lvl="0" indent="-4191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3000"/>
              <a:buChar char="✗"/>
            </a:pPr>
            <a:r>
              <a:rPr lang="en" sz="3000"/>
              <a:t>Sticker Design Contest</a:t>
            </a:r>
            <a:endParaRPr sz="3000"/>
          </a:p>
        </p:txBody>
      </p:sp>
      <p:sp>
        <p:nvSpPr>
          <p:cNvPr id="198" name="Google Shape;198;p17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99" name="Google Shape;199;p17"/>
          <p:cNvSpPr/>
          <p:nvPr/>
        </p:nvSpPr>
        <p:spPr>
          <a:xfrm>
            <a:off x="7648493" y="3814898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0700" y="1345525"/>
            <a:ext cx="2757497" cy="1376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you know that we have a website?</a:t>
            </a:r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find the link to our website in the bio of any social media account or look up “thewarriormovement.net” in the search bar!!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What can you find on our website? </a:t>
            </a:r>
            <a:endParaRPr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✗"/>
            </a:pPr>
            <a:r>
              <a:rPr lang="en"/>
              <a:t>Zoom Meeting Slides and Recordings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✗"/>
            </a:pPr>
            <a:r>
              <a:rPr lang="en"/>
              <a:t>Mental Health Resources 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✗"/>
            </a:pPr>
            <a:r>
              <a:rPr lang="en"/>
              <a:t>Blog Posts </a:t>
            </a:r>
            <a:endParaRPr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✗"/>
            </a:pPr>
            <a:r>
              <a:rPr lang="en"/>
              <a:t>On Your Own Activities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208" name="Google Shape;2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3800" y="3458350"/>
            <a:ext cx="1891477" cy="100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9"/>
          <p:cNvSpPr txBox="1">
            <a:spLocks noGrp="1"/>
          </p:cNvSpPr>
          <p:nvPr>
            <p:ph type="body" idx="1"/>
          </p:nvPr>
        </p:nvSpPr>
        <p:spPr>
          <a:xfrm>
            <a:off x="1035775" y="1262025"/>
            <a:ext cx="6121500" cy="282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/>
              <a:t>Kristin:</a:t>
            </a:r>
            <a:r>
              <a:rPr lang="en" sz="1600" b="1"/>
              <a:t> </a:t>
            </a:r>
            <a:r>
              <a:rPr lang="en" sz="1600" b="1">
                <a:solidFill>
                  <a:srgbClr val="666666"/>
                </a:solidFill>
              </a:rPr>
              <a:t>Doing something that makes you happy everyday; this helps me prioritize myself better. </a:t>
            </a:r>
            <a:endParaRPr sz="1600" b="1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900" b="1"/>
              <a:t>G: </a:t>
            </a:r>
            <a:r>
              <a:rPr lang="en" sz="1600" b="1">
                <a:solidFill>
                  <a:srgbClr val="666666"/>
                </a:solidFill>
              </a:rPr>
              <a:t>Setting aside time everyday to do self-care tasks; easy to forget when you get busy!</a:t>
            </a:r>
            <a:endParaRPr sz="1900"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900" b="1"/>
              <a:t>Val: </a:t>
            </a:r>
            <a:r>
              <a:rPr lang="en" sz="1600" b="1">
                <a:solidFill>
                  <a:srgbClr val="666666"/>
                </a:solidFill>
              </a:rPr>
              <a:t>Make more homemade meals and try new recipes; take time to meal prep!</a:t>
            </a:r>
            <a:endParaRPr sz="1900"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900" b="1"/>
              <a:t>Abby: </a:t>
            </a:r>
            <a:r>
              <a:rPr lang="en" sz="1600" b="1">
                <a:solidFill>
                  <a:srgbClr val="666666"/>
                </a:solidFill>
              </a:rPr>
              <a:t>To be more accepting of myself </a:t>
            </a:r>
            <a:endParaRPr sz="1900"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900" b="1"/>
              <a:t>Austin: </a:t>
            </a:r>
            <a:r>
              <a:rPr lang="en" sz="1600" b="1">
                <a:solidFill>
                  <a:srgbClr val="666666"/>
                </a:solidFill>
              </a:rPr>
              <a:t>Start taking part in yoga or mindfulness activities regularly</a:t>
            </a:r>
            <a:endParaRPr sz="1900" b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900" b="1"/>
              <a:t>Isabella: </a:t>
            </a:r>
            <a:r>
              <a:rPr lang="en" sz="1600" b="1">
                <a:solidFill>
                  <a:srgbClr val="666666"/>
                </a:solidFill>
              </a:rPr>
              <a:t>Give myself grace when things do not go as planned.</a:t>
            </a:r>
            <a:endParaRPr sz="1900" b="1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214" name="Google Shape;214;p19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of our favorite examples of a healthy Goal</a:t>
            </a:r>
            <a:endParaRPr/>
          </a:p>
        </p:txBody>
      </p:sp>
      <p:sp>
        <p:nvSpPr>
          <p:cNvPr id="215" name="Google Shape;215;p19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16" name="Google Shape;216;p19"/>
          <p:cNvSpPr/>
          <p:nvPr/>
        </p:nvSpPr>
        <p:spPr>
          <a:xfrm>
            <a:off x="7819311" y="3787170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"/>
          <p:cNvSpPr txBox="1">
            <a:spLocks noGrp="1"/>
          </p:cNvSpPr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discussion </a:t>
            </a:r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subTitle" idx="1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What are some of your long or short term goals for yourself?</a:t>
            </a:r>
            <a:endParaRPr/>
          </a:p>
        </p:txBody>
      </p:sp>
      <p:sp>
        <p:nvSpPr>
          <p:cNvPr id="223" name="Google Shape;223;p20"/>
          <p:cNvSpPr txBox="1"/>
          <p:nvPr/>
        </p:nvSpPr>
        <p:spPr>
          <a:xfrm>
            <a:off x="686100" y="491800"/>
            <a:ext cx="1493700" cy="14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:)</a:t>
            </a:r>
            <a:endParaRPr sz="72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1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healthy goal and why is it important? </a:t>
            </a:r>
            <a:endParaRPr/>
          </a:p>
        </p:txBody>
      </p:sp>
      <p:sp>
        <p:nvSpPr>
          <p:cNvPr id="229" name="Google Shape;229;p21"/>
          <p:cNvSpPr txBox="1">
            <a:spLocks noGrp="1"/>
          </p:cNvSpPr>
          <p:nvPr>
            <p:ph type="body" idx="1"/>
          </p:nvPr>
        </p:nvSpPr>
        <p:spPr>
          <a:xfrm>
            <a:off x="1222200" y="1786600"/>
            <a:ext cx="6426300" cy="202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Healthy Goals are aims/resolutions with the specific purpose of helping you become happier and healthier that where you currently are at. </a:t>
            </a:r>
            <a:endParaRPr sz="32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30" name="Google Shape;230;p21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31" name="Google Shape;231;p21"/>
          <p:cNvSpPr/>
          <p:nvPr/>
        </p:nvSpPr>
        <p:spPr>
          <a:xfrm>
            <a:off x="7648493" y="3814898"/>
            <a:ext cx="937597" cy="835429"/>
          </a:xfrm>
          <a:custGeom>
            <a:avLst/>
            <a:gdLst/>
            <a:ahLst/>
            <a:cxnLst/>
            <a:rect l="l" t="t" r="r" b="b"/>
            <a:pathLst>
              <a:path w="444359" h="395938" extrusionOk="0">
                <a:moveTo>
                  <a:pt x="135136" y="205311"/>
                </a:moveTo>
                <a:lnTo>
                  <a:pt x="101482" y="200356"/>
                </a:lnTo>
                <a:cubicBezTo>
                  <a:pt x="92405" y="199041"/>
                  <a:pt x="88788" y="213642"/>
                  <a:pt x="98347" y="215046"/>
                </a:cubicBezTo>
                <a:lnTo>
                  <a:pt x="132067" y="220001"/>
                </a:lnTo>
                <a:cubicBezTo>
                  <a:pt x="141056" y="221316"/>
                  <a:pt x="144673" y="206714"/>
                  <a:pt x="135136" y="205311"/>
                </a:cubicBezTo>
                <a:close/>
                <a:moveTo>
                  <a:pt x="293388" y="291650"/>
                </a:moveTo>
                <a:cubicBezTo>
                  <a:pt x="292554" y="295482"/>
                  <a:pt x="294966" y="299271"/>
                  <a:pt x="298803" y="300115"/>
                </a:cubicBezTo>
                <a:cubicBezTo>
                  <a:pt x="298869" y="300130"/>
                  <a:pt x="298935" y="300144"/>
                  <a:pt x="299001" y="300157"/>
                </a:cubicBezTo>
                <a:cubicBezTo>
                  <a:pt x="299373" y="300157"/>
                  <a:pt x="300711" y="300157"/>
                  <a:pt x="300930" y="300551"/>
                </a:cubicBezTo>
                <a:cubicBezTo>
                  <a:pt x="299921" y="300222"/>
                  <a:pt x="299790" y="300201"/>
                  <a:pt x="300535" y="300551"/>
                </a:cubicBezTo>
                <a:cubicBezTo>
                  <a:pt x="301280" y="300902"/>
                  <a:pt x="301456" y="300924"/>
                  <a:pt x="302267" y="301297"/>
                </a:cubicBezTo>
                <a:lnTo>
                  <a:pt x="302377" y="301297"/>
                </a:lnTo>
                <a:cubicBezTo>
                  <a:pt x="309919" y="308335"/>
                  <a:pt x="320267" y="297416"/>
                  <a:pt x="313142" y="290335"/>
                </a:cubicBezTo>
                <a:cubicBezTo>
                  <a:pt x="307573" y="285621"/>
                  <a:pt x="295756" y="281894"/>
                  <a:pt x="293388" y="291650"/>
                </a:cubicBezTo>
                <a:close/>
                <a:moveTo>
                  <a:pt x="285999" y="274110"/>
                </a:moveTo>
                <a:cubicBezTo>
                  <a:pt x="269973" y="263589"/>
                  <a:pt x="253310" y="254069"/>
                  <a:pt x="236099" y="245608"/>
                </a:cubicBezTo>
                <a:cubicBezTo>
                  <a:pt x="227833" y="241530"/>
                  <a:pt x="220752" y="255014"/>
                  <a:pt x="229346" y="259180"/>
                </a:cubicBezTo>
                <a:cubicBezTo>
                  <a:pt x="245439" y="267053"/>
                  <a:pt x="261027" y="275919"/>
                  <a:pt x="276002" y="285730"/>
                </a:cubicBezTo>
                <a:cubicBezTo>
                  <a:pt x="283697" y="290576"/>
                  <a:pt x="293738" y="279109"/>
                  <a:pt x="285999" y="274023"/>
                </a:cubicBezTo>
                <a:close/>
                <a:moveTo>
                  <a:pt x="433354" y="1544"/>
                </a:moveTo>
                <a:cubicBezTo>
                  <a:pt x="431162" y="3057"/>
                  <a:pt x="428970" y="4482"/>
                  <a:pt x="426908" y="5929"/>
                </a:cubicBezTo>
                <a:cubicBezTo>
                  <a:pt x="425220" y="5833"/>
                  <a:pt x="423554" y="6381"/>
                  <a:pt x="422239" y="7464"/>
                </a:cubicBezTo>
                <a:cubicBezTo>
                  <a:pt x="417854" y="10840"/>
                  <a:pt x="413469" y="14261"/>
                  <a:pt x="408952" y="17659"/>
                </a:cubicBezTo>
                <a:cubicBezTo>
                  <a:pt x="315904" y="75803"/>
                  <a:pt x="209197" y="106563"/>
                  <a:pt x="111195" y="154928"/>
                </a:cubicBezTo>
                <a:cubicBezTo>
                  <a:pt x="93853" y="163501"/>
                  <a:pt x="76773" y="172622"/>
                  <a:pt x="60089" y="182400"/>
                </a:cubicBezTo>
                <a:cubicBezTo>
                  <a:pt x="42549" y="192748"/>
                  <a:pt x="25141" y="203184"/>
                  <a:pt x="5146" y="208249"/>
                </a:cubicBezTo>
                <a:cubicBezTo>
                  <a:pt x="-1804" y="210003"/>
                  <a:pt x="-1147" y="218532"/>
                  <a:pt x="3743" y="221404"/>
                </a:cubicBezTo>
                <a:cubicBezTo>
                  <a:pt x="4707" y="222430"/>
                  <a:pt x="5979" y="223140"/>
                  <a:pt x="7360" y="223443"/>
                </a:cubicBezTo>
                <a:cubicBezTo>
                  <a:pt x="52371" y="234230"/>
                  <a:pt x="97777" y="242999"/>
                  <a:pt x="143621" y="249752"/>
                </a:cubicBezTo>
                <a:lnTo>
                  <a:pt x="143117" y="384961"/>
                </a:lnTo>
                <a:cubicBezTo>
                  <a:pt x="142854" y="387829"/>
                  <a:pt x="144717" y="390464"/>
                  <a:pt x="147502" y="391166"/>
                </a:cubicBezTo>
                <a:cubicBezTo>
                  <a:pt x="148620" y="393251"/>
                  <a:pt x="150615" y="394717"/>
                  <a:pt x="152939" y="395156"/>
                </a:cubicBezTo>
                <a:cubicBezTo>
                  <a:pt x="155855" y="396721"/>
                  <a:pt x="159473" y="395875"/>
                  <a:pt x="161402" y="393183"/>
                </a:cubicBezTo>
                <a:cubicBezTo>
                  <a:pt x="187777" y="361278"/>
                  <a:pt x="215797" y="330777"/>
                  <a:pt x="245351" y="301801"/>
                </a:cubicBezTo>
                <a:cubicBezTo>
                  <a:pt x="266464" y="313914"/>
                  <a:pt x="286394" y="328001"/>
                  <a:pt x="304854" y="343874"/>
                </a:cubicBezTo>
                <a:cubicBezTo>
                  <a:pt x="316496" y="353850"/>
                  <a:pt x="331712" y="356854"/>
                  <a:pt x="343266" y="366413"/>
                </a:cubicBezTo>
                <a:cubicBezTo>
                  <a:pt x="346533" y="371170"/>
                  <a:pt x="355500" y="370798"/>
                  <a:pt x="356553" y="363519"/>
                </a:cubicBezTo>
                <a:cubicBezTo>
                  <a:pt x="373083" y="243175"/>
                  <a:pt x="405510" y="125528"/>
                  <a:pt x="443593" y="10753"/>
                </a:cubicBezTo>
                <a:cubicBezTo>
                  <a:pt x="446618" y="4679"/>
                  <a:pt x="440173" y="-3323"/>
                  <a:pt x="433354" y="1457"/>
                </a:cubicBezTo>
                <a:close/>
                <a:moveTo>
                  <a:pt x="144959" y="232695"/>
                </a:moveTo>
                <a:cubicBezTo>
                  <a:pt x="144345" y="233234"/>
                  <a:pt x="143819" y="233863"/>
                  <a:pt x="143380" y="234558"/>
                </a:cubicBezTo>
                <a:cubicBezTo>
                  <a:pt x="106218" y="229033"/>
                  <a:pt x="69319" y="222164"/>
                  <a:pt x="32639" y="213949"/>
                </a:cubicBezTo>
                <a:cubicBezTo>
                  <a:pt x="52744" y="204895"/>
                  <a:pt x="71358" y="192134"/>
                  <a:pt x="90652" y="181720"/>
                </a:cubicBezTo>
                <a:cubicBezTo>
                  <a:pt x="170610" y="138682"/>
                  <a:pt x="257497" y="110816"/>
                  <a:pt x="339320" y="71856"/>
                </a:cubicBezTo>
                <a:cubicBezTo>
                  <a:pt x="273370" y="123978"/>
                  <a:pt x="208584" y="177592"/>
                  <a:pt x="144959" y="232695"/>
                </a:cubicBezTo>
                <a:close/>
                <a:moveTo>
                  <a:pt x="157938" y="358827"/>
                </a:moveTo>
                <a:lnTo>
                  <a:pt x="158376" y="242429"/>
                </a:lnTo>
                <a:cubicBezTo>
                  <a:pt x="158376" y="241688"/>
                  <a:pt x="158267" y="240949"/>
                  <a:pt x="158070" y="240237"/>
                </a:cubicBezTo>
                <a:cubicBezTo>
                  <a:pt x="232788" y="175691"/>
                  <a:pt x="309152" y="113147"/>
                  <a:pt x="387181" y="52607"/>
                </a:cubicBezTo>
                <a:lnTo>
                  <a:pt x="297159" y="137213"/>
                </a:lnTo>
                <a:cubicBezTo>
                  <a:pt x="259098" y="172972"/>
                  <a:pt x="217024" y="207372"/>
                  <a:pt x="189531" y="252405"/>
                </a:cubicBezTo>
                <a:cubicBezTo>
                  <a:pt x="188216" y="254240"/>
                  <a:pt x="188018" y="256658"/>
                  <a:pt x="189049" y="258675"/>
                </a:cubicBezTo>
                <a:cubicBezTo>
                  <a:pt x="189356" y="259691"/>
                  <a:pt x="189882" y="260620"/>
                  <a:pt x="190605" y="261394"/>
                </a:cubicBezTo>
                <a:cubicBezTo>
                  <a:pt x="181222" y="294369"/>
                  <a:pt x="170325" y="326817"/>
                  <a:pt x="157938" y="358739"/>
                </a:cubicBezTo>
                <a:close/>
                <a:moveTo>
                  <a:pt x="174535" y="355801"/>
                </a:moveTo>
                <a:cubicBezTo>
                  <a:pt x="184927" y="328323"/>
                  <a:pt x="194267" y="300479"/>
                  <a:pt x="202533" y="272269"/>
                </a:cubicBezTo>
                <a:cubicBezTo>
                  <a:pt x="212223" y="280124"/>
                  <a:pt x="222396" y="287379"/>
                  <a:pt x="232964" y="293996"/>
                </a:cubicBezTo>
                <a:cubicBezTo>
                  <a:pt x="212749" y="313844"/>
                  <a:pt x="193281" y="334418"/>
                  <a:pt x="174535" y="355713"/>
                </a:cubicBezTo>
                <a:close/>
                <a:moveTo>
                  <a:pt x="344143" y="348807"/>
                </a:moveTo>
                <a:cubicBezTo>
                  <a:pt x="334847" y="343743"/>
                  <a:pt x="324608" y="340432"/>
                  <a:pt x="316255" y="333460"/>
                </a:cubicBezTo>
                <a:cubicBezTo>
                  <a:pt x="304394" y="323193"/>
                  <a:pt x="291962" y="313631"/>
                  <a:pt x="278983" y="304827"/>
                </a:cubicBezTo>
                <a:cubicBezTo>
                  <a:pt x="253946" y="288581"/>
                  <a:pt x="227351" y="274637"/>
                  <a:pt x="205273" y="254400"/>
                </a:cubicBezTo>
                <a:cubicBezTo>
                  <a:pt x="232701" y="211538"/>
                  <a:pt x="274533" y="178125"/>
                  <a:pt x="311212" y="143637"/>
                </a:cubicBezTo>
                <a:cubicBezTo>
                  <a:pt x="346993" y="110020"/>
                  <a:pt x="382796" y="76401"/>
                  <a:pt x="418643" y="42784"/>
                </a:cubicBezTo>
                <a:cubicBezTo>
                  <a:pt x="385098" y="142442"/>
                  <a:pt x="360170" y="244797"/>
                  <a:pt x="344143" y="348720"/>
                </a:cubicBezTo>
                <a:close/>
                <a:moveTo>
                  <a:pt x="55923" y="163172"/>
                </a:moveTo>
                <a:cubicBezTo>
                  <a:pt x="76620" y="147430"/>
                  <a:pt x="101087" y="137608"/>
                  <a:pt x="124481" y="126668"/>
                </a:cubicBezTo>
                <a:lnTo>
                  <a:pt x="197797" y="92378"/>
                </a:lnTo>
                <a:cubicBezTo>
                  <a:pt x="206238" y="88431"/>
                  <a:pt x="202379" y="74268"/>
                  <a:pt x="193412" y="78434"/>
                </a:cubicBezTo>
                <a:lnTo>
                  <a:pt x="116237" y="114478"/>
                </a:lnTo>
                <a:cubicBezTo>
                  <a:pt x="92954" y="125440"/>
                  <a:pt x="68661" y="135306"/>
                  <a:pt x="48052" y="150960"/>
                </a:cubicBezTo>
                <a:cubicBezTo>
                  <a:pt x="40532" y="156704"/>
                  <a:pt x="48096" y="169114"/>
                  <a:pt x="55923" y="163084"/>
                </a:cubicBezTo>
                <a:close/>
                <a:moveTo>
                  <a:pt x="41760" y="133684"/>
                </a:moveTo>
                <a:cubicBezTo>
                  <a:pt x="60198" y="122794"/>
                  <a:pt x="79119" y="112805"/>
                  <a:pt x="98479" y="103713"/>
                </a:cubicBezTo>
                <a:cubicBezTo>
                  <a:pt x="106919" y="99766"/>
                  <a:pt x="103061" y="85603"/>
                  <a:pt x="94094" y="89791"/>
                </a:cubicBezTo>
                <a:cubicBezTo>
                  <a:pt x="73528" y="99409"/>
                  <a:pt x="53467" y="109990"/>
                  <a:pt x="33889" y="121537"/>
                </a:cubicBezTo>
                <a:cubicBezTo>
                  <a:pt x="25689" y="126339"/>
                  <a:pt x="33341" y="138573"/>
                  <a:pt x="41760" y="13359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2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Do’s and Don’ts of goal setting </a:t>
            </a:r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body" idx="1"/>
          </p:nvPr>
        </p:nvSpPr>
        <p:spPr>
          <a:xfrm>
            <a:off x="566025" y="1506350"/>
            <a:ext cx="36249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Do:</a:t>
            </a:r>
            <a:endParaRPr sz="1800" b="1"/>
          </a:p>
          <a:p>
            <a:pPr marL="457200" lvl="0" indent="-342900" algn="ctr" rtl="0">
              <a:spcBef>
                <a:spcPts val="1000"/>
              </a:spcBef>
              <a:spcAft>
                <a:spcPts val="0"/>
              </a:spcAft>
              <a:buSzPts val="1800"/>
              <a:buChar char="✗"/>
            </a:pPr>
            <a:r>
              <a:rPr lang="en" sz="1800" b="1"/>
              <a:t>Make goals that are achievable.</a:t>
            </a:r>
            <a:endParaRPr sz="1800" b="1"/>
          </a:p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✗"/>
            </a:pPr>
            <a:r>
              <a:rPr lang="en" sz="1800" b="1"/>
              <a:t>Write your goals on paper. </a:t>
            </a:r>
            <a:endParaRPr sz="1800" b="1"/>
          </a:p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✗"/>
            </a:pPr>
            <a:r>
              <a:rPr lang="en" sz="1800" b="1"/>
              <a:t>Frequently check in with yourself and your goals.</a:t>
            </a:r>
            <a:endParaRPr sz="1800" b="1"/>
          </a:p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✗"/>
            </a:pPr>
            <a:r>
              <a:rPr lang="en" sz="1800" b="1"/>
              <a:t>Be specific with your goals.</a:t>
            </a:r>
            <a:endParaRPr sz="1800" b="1"/>
          </a:p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✗"/>
            </a:pPr>
            <a:r>
              <a:rPr lang="en" sz="1800" b="1"/>
              <a:t>Give yourself grace   </a:t>
            </a:r>
            <a:endParaRPr sz="1800" b="1"/>
          </a:p>
        </p:txBody>
      </p:sp>
      <p:sp>
        <p:nvSpPr>
          <p:cNvPr id="238" name="Google Shape;238;p22"/>
          <p:cNvSpPr txBox="1">
            <a:spLocks noGrp="1"/>
          </p:cNvSpPr>
          <p:nvPr>
            <p:ph type="body" idx="2"/>
          </p:nvPr>
        </p:nvSpPr>
        <p:spPr>
          <a:xfrm>
            <a:off x="4611878" y="1506350"/>
            <a:ext cx="3792600" cy="27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Don’t</a:t>
            </a:r>
            <a:endParaRPr b="1"/>
          </a:p>
          <a:p>
            <a:pPr marL="457200" lvl="0" indent="-355600" algn="ctr" rtl="0">
              <a:spcBef>
                <a:spcPts val="1000"/>
              </a:spcBef>
              <a:spcAft>
                <a:spcPts val="0"/>
              </a:spcAft>
              <a:buSzPts val="2000"/>
              <a:buChar char="✗"/>
            </a:pPr>
            <a:r>
              <a:rPr lang="en" b="1"/>
              <a:t>Make goals that are not achievable. </a:t>
            </a:r>
            <a:endParaRPr b="1"/>
          </a:p>
          <a:p>
            <a:pPr marL="457200" lvl="0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✗"/>
            </a:pPr>
            <a:r>
              <a:rPr lang="en" b="1"/>
              <a:t>Expect perfection. </a:t>
            </a:r>
            <a:endParaRPr b="1"/>
          </a:p>
          <a:p>
            <a:pPr marL="457200" lvl="0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✗"/>
            </a:pPr>
            <a:r>
              <a:rPr lang="en" b="1"/>
              <a:t>Dwell on past failures.</a:t>
            </a:r>
            <a:endParaRPr b="1"/>
          </a:p>
          <a:p>
            <a:pPr marL="457200" lvl="0" indent="-355600" algn="ctr" rtl="0">
              <a:spcBef>
                <a:spcPts val="0"/>
              </a:spcBef>
              <a:spcAft>
                <a:spcPts val="0"/>
              </a:spcAft>
              <a:buSzPts val="2000"/>
              <a:buChar char="✗"/>
            </a:pPr>
            <a:r>
              <a:rPr lang="en" b="1"/>
              <a:t>Forget that you are fully capable of meeting your goals. </a:t>
            </a:r>
            <a:endParaRPr b="1"/>
          </a:p>
          <a:p>
            <a:pPr marL="45720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endParaRPr b="1"/>
          </a:p>
        </p:txBody>
      </p:sp>
      <p:sp>
        <p:nvSpPr>
          <p:cNvPr id="239" name="Google Shape;239;p22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40" name="Google Shape;240;p22"/>
          <p:cNvSpPr/>
          <p:nvPr/>
        </p:nvSpPr>
        <p:spPr>
          <a:xfrm>
            <a:off x="7819311" y="3787170"/>
            <a:ext cx="916601" cy="810362"/>
          </a:xfrm>
          <a:custGeom>
            <a:avLst/>
            <a:gdLst/>
            <a:ahLst/>
            <a:cxnLst/>
            <a:rect l="l" t="t" r="r" b="b"/>
            <a:pathLst>
              <a:path w="434408" h="384058" extrusionOk="0">
                <a:moveTo>
                  <a:pt x="13054" y="208885"/>
                </a:moveTo>
                <a:cubicBezTo>
                  <a:pt x="44581" y="177358"/>
                  <a:pt x="76043" y="145699"/>
                  <a:pt x="104084" y="110970"/>
                </a:cubicBezTo>
                <a:cubicBezTo>
                  <a:pt x="110179" y="103428"/>
                  <a:pt x="99370" y="93957"/>
                  <a:pt x="93122" y="101543"/>
                </a:cubicBezTo>
                <a:cubicBezTo>
                  <a:pt x="65081" y="136271"/>
                  <a:pt x="33641" y="167930"/>
                  <a:pt x="2113" y="199458"/>
                </a:cubicBezTo>
                <a:cubicBezTo>
                  <a:pt x="-4596" y="206342"/>
                  <a:pt x="6213" y="215726"/>
                  <a:pt x="13054" y="208885"/>
                </a:cubicBezTo>
                <a:close/>
                <a:moveTo>
                  <a:pt x="133639" y="85691"/>
                </a:moveTo>
                <a:lnTo>
                  <a:pt x="151967" y="68744"/>
                </a:lnTo>
                <a:cubicBezTo>
                  <a:pt x="154730" y="65720"/>
                  <a:pt x="154533" y="61046"/>
                  <a:pt x="151529" y="58264"/>
                </a:cubicBezTo>
                <a:cubicBezTo>
                  <a:pt x="148218" y="55370"/>
                  <a:pt x="144009" y="56619"/>
                  <a:pt x="141115" y="59316"/>
                </a:cubicBezTo>
                <a:lnTo>
                  <a:pt x="122808" y="76264"/>
                </a:lnTo>
                <a:cubicBezTo>
                  <a:pt x="120067" y="79278"/>
                  <a:pt x="120243" y="83935"/>
                  <a:pt x="123224" y="86722"/>
                </a:cubicBezTo>
                <a:cubicBezTo>
                  <a:pt x="126667" y="89682"/>
                  <a:pt x="130854" y="88366"/>
                  <a:pt x="133748" y="85691"/>
                </a:cubicBezTo>
                <a:close/>
                <a:moveTo>
                  <a:pt x="428173" y="39409"/>
                </a:moveTo>
                <a:cubicBezTo>
                  <a:pt x="425345" y="30178"/>
                  <a:pt x="411379" y="35769"/>
                  <a:pt x="414075" y="44561"/>
                </a:cubicBezTo>
                <a:cubicBezTo>
                  <a:pt x="420960" y="66788"/>
                  <a:pt x="421420" y="90504"/>
                  <a:pt x="415435" y="112987"/>
                </a:cubicBezTo>
                <a:cubicBezTo>
                  <a:pt x="412957" y="122525"/>
                  <a:pt x="427472" y="124410"/>
                  <a:pt x="429839" y="115333"/>
                </a:cubicBezTo>
                <a:cubicBezTo>
                  <a:pt x="436416" y="90377"/>
                  <a:pt x="435890" y="64074"/>
                  <a:pt x="428282" y="39409"/>
                </a:cubicBezTo>
                <a:close/>
                <a:moveTo>
                  <a:pt x="355252" y="29850"/>
                </a:moveTo>
                <a:cubicBezTo>
                  <a:pt x="330082" y="690"/>
                  <a:pt x="264638" y="-12925"/>
                  <a:pt x="241244" y="24895"/>
                </a:cubicBezTo>
                <a:cubicBezTo>
                  <a:pt x="200004" y="60697"/>
                  <a:pt x="156440" y="95053"/>
                  <a:pt x="117634" y="133421"/>
                </a:cubicBezTo>
                <a:cubicBezTo>
                  <a:pt x="99809" y="151092"/>
                  <a:pt x="88540" y="173653"/>
                  <a:pt x="70890" y="191214"/>
                </a:cubicBezTo>
                <a:cubicBezTo>
                  <a:pt x="50566" y="211451"/>
                  <a:pt x="28708" y="230328"/>
                  <a:pt x="7638" y="249775"/>
                </a:cubicBezTo>
                <a:cubicBezTo>
                  <a:pt x="4986" y="251893"/>
                  <a:pt x="4525" y="255769"/>
                  <a:pt x="6651" y="258431"/>
                </a:cubicBezTo>
                <a:cubicBezTo>
                  <a:pt x="7178" y="259093"/>
                  <a:pt x="7835" y="259639"/>
                  <a:pt x="8581" y="260035"/>
                </a:cubicBezTo>
                <a:cubicBezTo>
                  <a:pt x="8581" y="260189"/>
                  <a:pt x="8581" y="260320"/>
                  <a:pt x="8581" y="260474"/>
                </a:cubicBezTo>
                <a:cubicBezTo>
                  <a:pt x="5928" y="298776"/>
                  <a:pt x="3780" y="337210"/>
                  <a:pt x="1302" y="375468"/>
                </a:cubicBezTo>
                <a:cubicBezTo>
                  <a:pt x="1192" y="376755"/>
                  <a:pt x="1455" y="378047"/>
                  <a:pt x="2091" y="379173"/>
                </a:cubicBezTo>
                <a:cubicBezTo>
                  <a:pt x="2990" y="382245"/>
                  <a:pt x="5906" y="384273"/>
                  <a:pt x="9107" y="384041"/>
                </a:cubicBezTo>
                <a:cubicBezTo>
                  <a:pt x="51224" y="382944"/>
                  <a:pt x="90030" y="370645"/>
                  <a:pt x="129276" y="356328"/>
                </a:cubicBezTo>
                <a:cubicBezTo>
                  <a:pt x="132389" y="355274"/>
                  <a:pt x="134428" y="352250"/>
                  <a:pt x="134209" y="348961"/>
                </a:cubicBezTo>
                <a:lnTo>
                  <a:pt x="340540" y="141314"/>
                </a:lnTo>
                <a:cubicBezTo>
                  <a:pt x="342141" y="139898"/>
                  <a:pt x="342974" y="137789"/>
                  <a:pt x="342733" y="135657"/>
                </a:cubicBezTo>
                <a:cubicBezTo>
                  <a:pt x="376365" y="110905"/>
                  <a:pt x="383315" y="62210"/>
                  <a:pt x="355361" y="29850"/>
                </a:cubicBezTo>
                <a:close/>
                <a:moveTo>
                  <a:pt x="79002" y="203360"/>
                </a:moveTo>
                <a:cubicBezTo>
                  <a:pt x="97069" y="186084"/>
                  <a:pt x="108316" y="163458"/>
                  <a:pt x="125833" y="145611"/>
                </a:cubicBezTo>
                <a:cubicBezTo>
                  <a:pt x="145215" y="125879"/>
                  <a:pt x="167074" y="108471"/>
                  <a:pt x="187880" y="90274"/>
                </a:cubicBezTo>
                <a:cubicBezTo>
                  <a:pt x="194457" y="101411"/>
                  <a:pt x="201254" y="112549"/>
                  <a:pt x="208752" y="123160"/>
                </a:cubicBezTo>
                <a:cubicBezTo>
                  <a:pt x="159071" y="166297"/>
                  <a:pt x="112021" y="212369"/>
                  <a:pt x="67865" y="261132"/>
                </a:cubicBezTo>
                <a:cubicBezTo>
                  <a:pt x="53417" y="259321"/>
                  <a:pt x="39056" y="256736"/>
                  <a:pt x="24871" y="253392"/>
                </a:cubicBezTo>
                <a:cubicBezTo>
                  <a:pt x="43002" y="236817"/>
                  <a:pt x="61288" y="220352"/>
                  <a:pt x="79024" y="203360"/>
                </a:cubicBezTo>
                <a:close/>
                <a:moveTo>
                  <a:pt x="217324" y="134671"/>
                </a:moveTo>
                <a:cubicBezTo>
                  <a:pt x="223902" y="143123"/>
                  <a:pt x="231159" y="151027"/>
                  <a:pt x="239030" y="158306"/>
                </a:cubicBezTo>
                <a:cubicBezTo>
                  <a:pt x="200092" y="206871"/>
                  <a:pt x="157580" y="252469"/>
                  <a:pt x="111868" y="294720"/>
                </a:cubicBezTo>
                <a:cubicBezTo>
                  <a:pt x="100554" y="295851"/>
                  <a:pt x="89395" y="298309"/>
                  <a:pt x="78652" y="302043"/>
                </a:cubicBezTo>
                <a:cubicBezTo>
                  <a:pt x="79222" y="290949"/>
                  <a:pt x="79792" y="279862"/>
                  <a:pt x="80384" y="268783"/>
                </a:cubicBezTo>
                <a:cubicBezTo>
                  <a:pt x="123334" y="221400"/>
                  <a:pt x="169069" y="176617"/>
                  <a:pt x="217346" y="134671"/>
                </a:cubicBezTo>
                <a:close/>
                <a:moveTo>
                  <a:pt x="40920" y="366194"/>
                </a:moveTo>
                <a:cubicBezTo>
                  <a:pt x="41073" y="365475"/>
                  <a:pt x="41161" y="364738"/>
                  <a:pt x="41161" y="364002"/>
                </a:cubicBezTo>
                <a:lnTo>
                  <a:pt x="42827" y="365843"/>
                </a:lnTo>
                <a:close/>
                <a:moveTo>
                  <a:pt x="58963" y="362752"/>
                </a:moveTo>
                <a:cubicBezTo>
                  <a:pt x="58701" y="361467"/>
                  <a:pt x="58087" y="360279"/>
                  <a:pt x="57209" y="359310"/>
                </a:cubicBezTo>
                <a:lnTo>
                  <a:pt x="22262" y="320394"/>
                </a:lnTo>
                <a:cubicBezTo>
                  <a:pt x="21560" y="319593"/>
                  <a:pt x="20661" y="318977"/>
                  <a:pt x="19675" y="318596"/>
                </a:cubicBezTo>
                <a:cubicBezTo>
                  <a:pt x="20727" y="301846"/>
                  <a:pt x="21780" y="285102"/>
                  <a:pt x="22810" y="268367"/>
                </a:cubicBezTo>
                <a:cubicBezTo>
                  <a:pt x="36841" y="271638"/>
                  <a:pt x="51048" y="274157"/>
                  <a:pt x="65343" y="275909"/>
                </a:cubicBezTo>
                <a:cubicBezTo>
                  <a:pt x="64708" y="287820"/>
                  <a:pt x="64094" y="299734"/>
                  <a:pt x="63480" y="311646"/>
                </a:cubicBezTo>
                <a:cubicBezTo>
                  <a:pt x="63326" y="313209"/>
                  <a:pt x="63765" y="314777"/>
                  <a:pt x="64708" y="316031"/>
                </a:cubicBezTo>
                <a:cubicBezTo>
                  <a:pt x="65651" y="319225"/>
                  <a:pt x="68983" y="321058"/>
                  <a:pt x="72184" y="320122"/>
                </a:cubicBezTo>
                <a:cubicBezTo>
                  <a:pt x="72579" y="320008"/>
                  <a:pt x="72952" y="319857"/>
                  <a:pt x="73302" y="319670"/>
                </a:cubicBezTo>
                <a:cubicBezTo>
                  <a:pt x="84483" y="314906"/>
                  <a:pt x="96235" y="311655"/>
                  <a:pt x="108272" y="310001"/>
                </a:cubicBezTo>
                <a:cubicBezTo>
                  <a:pt x="108995" y="322277"/>
                  <a:pt x="110990" y="334443"/>
                  <a:pt x="114213" y="346309"/>
                </a:cubicBezTo>
                <a:cubicBezTo>
                  <a:pt x="96147" y="352890"/>
                  <a:pt x="77709" y="358380"/>
                  <a:pt x="58985" y="362752"/>
                </a:cubicBezTo>
                <a:close/>
                <a:moveTo>
                  <a:pt x="126930" y="336004"/>
                </a:moveTo>
                <a:cubicBezTo>
                  <a:pt x="124496" y="325504"/>
                  <a:pt x="123093" y="314790"/>
                  <a:pt x="122764" y="304016"/>
                </a:cubicBezTo>
                <a:cubicBezTo>
                  <a:pt x="168477" y="261726"/>
                  <a:pt x="210989" y="216092"/>
                  <a:pt x="249927" y="167492"/>
                </a:cubicBezTo>
                <a:cubicBezTo>
                  <a:pt x="258609" y="174100"/>
                  <a:pt x="268102" y="179559"/>
                  <a:pt x="278187" y="183738"/>
                </a:cubicBezTo>
                <a:close/>
                <a:moveTo>
                  <a:pt x="289873" y="172030"/>
                </a:moveTo>
                <a:cubicBezTo>
                  <a:pt x="246988" y="156508"/>
                  <a:pt x="221425" y="118096"/>
                  <a:pt x="199412" y="80188"/>
                </a:cubicBezTo>
                <a:lnTo>
                  <a:pt x="214430" y="67034"/>
                </a:lnTo>
                <a:cubicBezTo>
                  <a:pt x="217522" y="73918"/>
                  <a:pt x="222696" y="79487"/>
                  <a:pt x="228199" y="85034"/>
                </a:cubicBezTo>
                <a:cubicBezTo>
                  <a:pt x="238328" y="95250"/>
                  <a:pt x="248677" y="105270"/>
                  <a:pt x="258893" y="115377"/>
                </a:cubicBezTo>
                <a:cubicBezTo>
                  <a:pt x="273912" y="130220"/>
                  <a:pt x="288579" y="146072"/>
                  <a:pt x="308772" y="152912"/>
                </a:cubicBezTo>
                <a:close/>
                <a:moveTo>
                  <a:pt x="329929" y="126953"/>
                </a:moveTo>
                <a:cubicBezTo>
                  <a:pt x="327101" y="128519"/>
                  <a:pt x="325785" y="131882"/>
                  <a:pt x="326794" y="134956"/>
                </a:cubicBezTo>
                <a:lnTo>
                  <a:pt x="320589" y="141204"/>
                </a:lnTo>
                <a:cubicBezTo>
                  <a:pt x="319800" y="140634"/>
                  <a:pt x="318901" y="140231"/>
                  <a:pt x="317959" y="140020"/>
                </a:cubicBezTo>
                <a:cubicBezTo>
                  <a:pt x="297700" y="135241"/>
                  <a:pt x="283230" y="117986"/>
                  <a:pt x="269001" y="103933"/>
                </a:cubicBezTo>
                <a:lnTo>
                  <a:pt x="244445" y="79684"/>
                </a:lnTo>
                <a:cubicBezTo>
                  <a:pt x="237407" y="72712"/>
                  <a:pt x="229405" y="66244"/>
                  <a:pt x="226752" y="56488"/>
                </a:cubicBezTo>
                <a:lnTo>
                  <a:pt x="248852" y="37282"/>
                </a:lnTo>
                <a:cubicBezTo>
                  <a:pt x="250584" y="36602"/>
                  <a:pt x="251987" y="35318"/>
                  <a:pt x="252842" y="33664"/>
                </a:cubicBezTo>
                <a:cubicBezTo>
                  <a:pt x="262094" y="16125"/>
                  <a:pt x="283537" y="15708"/>
                  <a:pt x="300704" y="18602"/>
                </a:cubicBezTo>
                <a:cubicBezTo>
                  <a:pt x="318857" y="21628"/>
                  <a:pt x="335585" y="28183"/>
                  <a:pt x="346855" y="43355"/>
                </a:cubicBezTo>
                <a:cubicBezTo>
                  <a:pt x="367442" y="71046"/>
                  <a:pt x="358848" y="109129"/>
                  <a:pt x="329929" y="126953"/>
                </a:cubicBezTo>
                <a:close/>
                <a:moveTo>
                  <a:pt x="374699" y="1720"/>
                </a:moveTo>
                <a:cubicBezTo>
                  <a:pt x="367639" y="-4353"/>
                  <a:pt x="357642" y="7136"/>
                  <a:pt x="364701" y="13209"/>
                </a:cubicBezTo>
                <a:cubicBezTo>
                  <a:pt x="399145" y="42917"/>
                  <a:pt x="389674" y="103099"/>
                  <a:pt x="370139" y="138179"/>
                </a:cubicBezTo>
                <a:cubicBezTo>
                  <a:pt x="365381" y="146773"/>
                  <a:pt x="378624" y="152561"/>
                  <a:pt x="383293" y="144208"/>
                </a:cubicBezTo>
                <a:cubicBezTo>
                  <a:pt x="405963" y="103428"/>
                  <a:pt x="414163" y="35769"/>
                  <a:pt x="374699" y="1720"/>
                </a:cubicBezTo>
                <a:close/>
                <a:moveTo>
                  <a:pt x="312960" y="38861"/>
                </a:moveTo>
                <a:cubicBezTo>
                  <a:pt x="296823" y="29499"/>
                  <a:pt x="276959" y="33182"/>
                  <a:pt x="263848" y="45876"/>
                </a:cubicBezTo>
                <a:cubicBezTo>
                  <a:pt x="256855" y="52673"/>
                  <a:pt x="267751" y="62035"/>
                  <a:pt x="274811" y="55304"/>
                </a:cubicBezTo>
                <a:cubicBezTo>
                  <a:pt x="283449" y="46929"/>
                  <a:pt x="296275" y="46644"/>
                  <a:pt x="306316" y="52454"/>
                </a:cubicBezTo>
                <a:cubicBezTo>
                  <a:pt x="314143" y="57080"/>
                  <a:pt x="321094" y="43640"/>
                  <a:pt x="312938" y="388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3"/>
          <p:cNvSpPr txBox="1">
            <a:spLocks noGrp="1"/>
          </p:cNvSpPr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good vs bad goals look like </a:t>
            </a:r>
            <a:endParaRPr/>
          </a:p>
        </p:txBody>
      </p:sp>
      <p:sp>
        <p:nvSpPr>
          <p:cNvPr id="246" name="Google Shape;246;p23"/>
          <p:cNvSpPr txBox="1">
            <a:spLocks noGrp="1"/>
          </p:cNvSpPr>
          <p:nvPr>
            <p:ph type="body" idx="1"/>
          </p:nvPr>
        </p:nvSpPr>
        <p:spPr>
          <a:xfrm>
            <a:off x="1188175" y="1506350"/>
            <a:ext cx="6426300" cy="36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Good:</a:t>
            </a:r>
            <a:r>
              <a:rPr lang="en"/>
              <a:t> Trying to fix my wonky sleep schedule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/>
              <a:t>Bad:</a:t>
            </a:r>
            <a:r>
              <a:rPr lang="en"/>
              <a:t> Instead of sleeping a little, I will always be sleeping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 b="1"/>
              <a:t>Why is this one “bad”?</a:t>
            </a:r>
            <a:endParaRPr/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SzPts val="2200"/>
              <a:buChar char="-"/>
            </a:pPr>
            <a:r>
              <a:rPr lang="en"/>
              <a:t>If you try to compensate for your little amount of sleep with a huge amount, you may end up losing most of your day.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247" name="Google Shape;247;p23"/>
          <p:cNvSpPr txBox="1">
            <a:spLocks noGrp="1"/>
          </p:cNvSpPr>
          <p:nvPr>
            <p:ph type="sldNum" idx="12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cxnSp>
        <p:nvCxnSpPr>
          <p:cNvPr id="248" name="Google Shape;248;p23"/>
          <p:cNvCxnSpPr/>
          <p:nvPr/>
        </p:nvCxnSpPr>
        <p:spPr>
          <a:xfrm>
            <a:off x="831250" y="2691775"/>
            <a:ext cx="6973800" cy="1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Curio template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734</Words>
  <Application>Microsoft Office PowerPoint</Application>
  <PresentationFormat>On-screen Show (16:9)</PresentationFormat>
  <Paragraphs>92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Nunito</vt:lpstr>
      <vt:lpstr>Nunito SemiBold</vt:lpstr>
      <vt:lpstr>Amatic SC</vt:lpstr>
      <vt:lpstr>Curio template</vt:lpstr>
      <vt:lpstr>Healthy Goals The Warrior Movement</vt:lpstr>
      <vt:lpstr>PowerPoint Presentation</vt:lpstr>
      <vt:lpstr>Involvement Opportunities</vt:lpstr>
      <vt:lpstr>Did you know that we have a website?</vt:lpstr>
      <vt:lpstr>Some of our favorite examples of a healthy Goal</vt:lpstr>
      <vt:lpstr>Group discussion </vt:lpstr>
      <vt:lpstr>What is a healthy goal and why is it important? </vt:lpstr>
      <vt:lpstr>Do’s and Don’ts of goal setting </vt:lpstr>
      <vt:lpstr>What good vs bad goals look like </vt:lpstr>
      <vt:lpstr>PowerPoint Presentation</vt:lpstr>
      <vt:lpstr>Good versus bad goals </vt:lpstr>
      <vt:lpstr>Examples of mental health resolutions</vt:lpstr>
      <vt:lpstr>Examples of mental health resolutions, Continued</vt:lpstr>
      <vt:lpstr>PowerPoint Presentation</vt:lpstr>
      <vt:lpstr>Next Meeting...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Goals The Warrior Movement</dc:title>
  <dc:creator>Owner</dc:creator>
  <cp:lastModifiedBy> </cp:lastModifiedBy>
  <cp:revision>1</cp:revision>
  <dcterms:modified xsi:type="dcterms:W3CDTF">2021-02-09T20:14:44Z</dcterms:modified>
</cp:coreProperties>
</file>