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76" d="100"/>
          <a:sy n="76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9193-BB22-47D4-B32B-553612EFA888}" type="datetimeFigureOut">
              <a:rPr lang="es-ES" smtClean="0"/>
              <a:pPr/>
              <a:t>16/12/2020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E0FC-7B1A-40B8-A880-E338EB3AFA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7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DE0FC-7B1A-40B8-A880-E338EB3AFAE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11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BFA6-87B4-4347-87D4-466DDD78E743}" type="datetime1">
              <a:rPr lang="es-ES" smtClean="0"/>
              <a:t>16/12/2020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46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00FA-16B2-4578-99C6-B52E655DCA7F}" type="datetime1">
              <a:rPr lang="es-ES" smtClean="0"/>
              <a:t>16/12/2020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6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CE11-5133-43B1-8683-776B3B3FEA5A}" type="datetime1">
              <a:rPr lang="es-ES" smtClean="0"/>
              <a:t>16/12/2020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52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9AB7-8943-428E-9C0B-D347F261CC6B}" type="datetime1">
              <a:rPr lang="es-ES" smtClean="0"/>
              <a:t>16/12/2020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0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DF77-7FD4-4723-A72B-D27D6425E735}" type="datetime1">
              <a:rPr lang="es-ES" smtClean="0"/>
              <a:t>16/12/2020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09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784E-91B9-4E4D-B774-3A3C1BF34EEC}" type="datetime1">
              <a:rPr lang="es-ES" smtClean="0"/>
              <a:t>16/12/2020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33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157F-4A6C-4959-AAE7-44D5AA8C1C0C}" type="datetime1">
              <a:rPr lang="es-ES" smtClean="0"/>
              <a:t>16/12/2020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5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CEC6-DD94-4353-B12B-2053C3109961}" type="datetime1">
              <a:rPr lang="es-ES" smtClean="0"/>
              <a:t>16/12/2020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8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ED77-B24D-4759-B7DF-1BAA556F17B7}" type="datetime1">
              <a:rPr lang="es-ES" smtClean="0"/>
              <a:t>16/12/2020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22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55-504B-42C3-B917-5BE8927D8152}" type="datetime1">
              <a:rPr lang="es-ES" smtClean="0"/>
              <a:t>16/12/2020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8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2A31-67DF-4B97-84A2-59C93C33192F}" type="datetime1">
              <a:rPr lang="es-ES" smtClean="0"/>
              <a:t>16/12/2020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0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868E-7DE0-44AA-BAD7-2E4AC1ECCDF2}" type="datetime1">
              <a:rPr lang="es-ES" smtClean="0"/>
              <a:t>16/12/2020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0F56-0569-4425-95EC-07B2DA7124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40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62000" t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3672408" cy="504056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/>
              <a:t>Ilustraciones: </a:t>
            </a:r>
            <a:r>
              <a:rPr lang="es-ES" sz="2000" dirty="0" err="1" smtClean="0"/>
              <a:t>Lenka</a:t>
            </a:r>
            <a:r>
              <a:rPr lang="es-ES" sz="2000" dirty="0" smtClean="0"/>
              <a:t> </a:t>
            </a:r>
            <a:r>
              <a:rPr lang="es-ES" sz="2000" dirty="0" err="1" smtClean="0"/>
              <a:t>Vymolova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7785" y="2112115"/>
            <a:ext cx="7981850" cy="2010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116595" tIns="58298" rIns="116595" bIns="58298" rtlCol="0">
            <a:spAutoFit/>
          </a:bodyPr>
          <a:lstStyle/>
          <a:p>
            <a:pPr algn="ctr"/>
            <a:r>
              <a:rPr lang="es-ES" sz="41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acompañamiento hacia la transición adulta y la invisibilidad de los jóvenes migrantes ex-tutelados</a:t>
            </a:r>
            <a:endParaRPr lang="fr-FR" sz="41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xmlns="" id="{D8CE780B-5B78-482A-82A5-BF3A4FEA7374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95536" y="2112115"/>
            <a:ext cx="4039643" cy="956845"/>
            <a:chOff x="450" y="1487"/>
            <a:chExt cx="1735" cy="648"/>
          </a:xfrm>
        </p:grpSpPr>
        <p:sp>
          <p:nvSpPr>
            <p:cNvPr id="6" name="Line 21">
              <a:extLst>
                <a:ext uri="{FF2B5EF4-FFF2-40B4-BE49-F238E27FC236}">
                  <a16:creationId xmlns:a16="http://schemas.microsoft.com/office/drawing/2014/main" xmlns="" id="{7999ABA7-49DC-4402-84A8-ECEA7E922F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50" y="1487"/>
              <a:ext cx="1735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1900" dirty="0"/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xmlns="" id="{48B922A7-4EA6-4CAF-94BF-F0197F66D5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9" y="1811"/>
              <a:ext cx="648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1900" dirty="0"/>
            </a:p>
          </p:txBody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xmlns="" id="{08FED7F7-EE9C-4633-833E-198CDDBF20D0}"/>
              </a:ext>
            </a:extLst>
          </p:cNvPr>
          <p:cNvGrpSpPr>
            <a:grpSpLocks/>
          </p:cNvGrpSpPr>
          <p:nvPr/>
        </p:nvGrpSpPr>
        <p:grpSpPr bwMode="auto">
          <a:xfrm>
            <a:off x="4716016" y="3336251"/>
            <a:ext cx="4039643" cy="956845"/>
            <a:chOff x="4037" y="2149"/>
            <a:chExt cx="1749" cy="634"/>
          </a:xfrm>
        </p:grpSpPr>
        <p:sp>
          <p:nvSpPr>
            <p:cNvPr id="9" name="Line 24">
              <a:extLst>
                <a:ext uri="{FF2B5EF4-FFF2-40B4-BE49-F238E27FC236}">
                  <a16:creationId xmlns:a16="http://schemas.microsoft.com/office/drawing/2014/main" xmlns="" id="{DF7DBE85-66C0-4AB0-8450-8DFC686BE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2777"/>
              <a:ext cx="1749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1900" dirty="0"/>
            </a:p>
          </p:txBody>
        </p:sp>
        <p:sp>
          <p:nvSpPr>
            <p:cNvPr id="10" name="Line 25">
              <a:extLst>
                <a:ext uri="{FF2B5EF4-FFF2-40B4-BE49-F238E27FC236}">
                  <a16:creationId xmlns:a16="http://schemas.microsoft.com/office/drawing/2014/main" xmlns="" id="{63FD939F-A840-42D5-AD6D-CA5B510FC2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467" y="2466"/>
              <a:ext cx="634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19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6" y="72009"/>
            <a:ext cx="1802278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ab gpe\Desktop\logo_benallar_0.jpg"/>
          <p:cNvPicPr>
            <a:picLocks noChangeAspect="1" noChangeArrowheads="1"/>
          </p:cNvPicPr>
          <p:nvPr/>
        </p:nvPicPr>
        <p:blipFill>
          <a:blip r:embed="rId4" cstate="print"/>
          <a:srcRect l="11329" t="5819" r="7477" b="10728"/>
          <a:stretch>
            <a:fillRect/>
          </a:stretch>
        </p:blipFill>
        <p:spPr bwMode="auto">
          <a:xfrm>
            <a:off x="7221894" y="116632"/>
            <a:ext cx="1814602" cy="1224136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514153" y="4869160"/>
            <a:ext cx="787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û"/>
            </a:pPr>
            <a:r>
              <a:rPr lang="en-US" sz="2000" b="1" dirty="0" err="1" smtClean="0">
                <a:latin typeface="Book Antiqua" pitchFamily="18" charset="0"/>
                <a:cs typeface="Arial" pitchFamily="34" charset="0"/>
                <a:sym typeface="Wingdings"/>
              </a:rPr>
              <a:t>Jalal</a:t>
            </a:r>
            <a:r>
              <a:rPr lang="en-US" sz="2000" b="1" dirty="0" smtClean="0">
                <a:latin typeface="Book Antiqua" pitchFamily="18" charset="0"/>
                <a:cs typeface="Arial" pitchFamily="34" charset="0"/>
                <a:sym typeface="Wingdings"/>
              </a:rPr>
              <a:t> El </a:t>
            </a:r>
            <a:r>
              <a:rPr lang="en-US" sz="2000" b="1" dirty="0" err="1" smtClean="0">
                <a:latin typeface="Book Antiqua" pitchFamily="18" charset="0"/>
                <a:cs typeface="Arial" pitchFamily="34" charset="0"/>
                <a:sym typeface="Wingdings"/>
              </a:rPr>
              <a:t>Aamri</a:t>
            </a:r>
            <a:r>
              <a:rPr lang="en-US" sz="2000" b="1" dirty="0" smtClean="0">
                <a:latin typeface="Book Antiqua" pitchFamily="18" charset="0"/>
                <a:cs typeface="Arial" pitchFamily="34" charset="0"/>
                <a:sym typeface="Wingdings"/>
              </a:rPr>
              <a:t> :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Educador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Social  de la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Fundacion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Benallar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–Barcelona-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421436" y="6444044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16-</a:t>
            </a:r>
            <a:r>
              <a:rPr lang="fr-FR" dirty="0" err="1" smtClean="0"/>
              <a:t>Dcmbr</a:t>
            </a:r>
            <a:r>
              <a:rPr lang="fr-FR" dirty="0" smtClean="0"/>
              <a:t>-2020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7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6;p26"/>
          <p:cNvPicPr preferRelativeResize="0">
            <a:picLocks noGrp="1"/>
          </p:cNvPicPr>
          <p:nvPr>
            <p:ph idx="1"/>
          </p:nvPr>
        </p:nvPicPr>
        <p:blipFill rotWithShape="1">
          <a:blip r:embed="rId3" cstate="print">
            <a:alphaModFix/>
          </a:blip>
          <a:srcRect b="18631"/>
          <a:stretch/>
        </p:blipFill>
        <p:spPr>
          <a:xfrm>
            <a:off x="0" y="1340768"/>
            <a:ext cx="9144000" cy="4617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00000"/>
                </a:solidFill>
                <a:latin typeface="Lucida Calligraphy" pitchFamily="66" charset="0"/>
                <a:ea typeface="+mn-ea"/>
                <a:cs typeface="Arial" pitchFamily="34" charset="0"/>
              </a:rPr>
              <a:t>África en relación con el mundo</a:t>
            </a:r>
            <a:endParaRPr lang="es-ES" sz="3200" b="1" dirty="0">
              <a:solidFill>
                <a:srgbClr val="C00000"/>
              </a:solidFill>
              <a:latin typeface="Lucida Calligraphy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1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00000"/>
                </a:solidFill>
                <a:latin typeface="Lucida Calligraphy" pitchFamily="66" charset="0"/>
                <a:ea typeface="+mn-ea"/>
                <a:cs typeface="Arial" pitchFamily="34" charset="0"/>
              </a:rPr>
              <a:t>¿ Y Si giramos el mapa?</a:t>
            </a:r>
            <a:endParaRPr lang="es-ES" sz="3200" b="1" dirty="0">
              <a:solidFill>
                <a:srgbClr val="C00000"/>
              </a:solidFill>
              <a:latin typeface="Lucida Calligraphy" pitchFamily="66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4"/>
          <a:stretch/>
        </p:blipFill>
        <p:spPr bwMode="auto">
          <a:xfrm>
            <a:off x="0" y="1556792"/>
            <a:ext cx="9144000" cy="464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48000" t="67000" r="9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5229200"/>
            <a:ext cx="8568952" cy="648072"/>
          </a:xfrm>
        </p:spPr>
        <p:txBody>
          <a:bodyPr/>
          <a:lstStyle/>
          <a:p>
            <a:pPr marL="0" indent="0"/>
            <a:r>
              <a:rPr lang="es-ES" dirty="0" smtClean="0"/>
              <a:t> Transición con formación de base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363659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Transición a la vida adulta</a:t>
            </a:r>
            <a:endParaRPr lang="fr-FR" sz="3200" b="1" dirty="0" smtClean="0">
              <a:solidFill>
                <a:srgbClr val="C000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2351202"/>
            <a:ext cx="89355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 Referentes sociales y culturales en el país de origen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9160" y="2988241"/>
            <a:ext cx="162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 Lengua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26675" y="3708321"/>
            <a:ext cx="6181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 Transición sin referentes familiares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51720" y="4428401"/>
            <a:ext cx="6071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 Transición con o sin una red social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2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31" y="1778104"/>
            <a:ext cx="3621338" cy="424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63660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Referentes </a:t>
            </a:r>
            <a:r>
              <a:rPr lang="es-ES" sz="3200" b="1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sociales </a:t>
            </a:r>
            <a:r>
              <a:rPr lang="es-ES" sz="3200" b="1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y </a:t>
            </a:r>
            <a:r>
              <a:rPr lang="es-ES" sz="3200" b="1" dirty="0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culturales al país de origen</a:t>
            </a:r>
            <a:endParaRPr lang="fr-FR" sz="3200" b="1" dirty="0" smtClean="0">
              <a:solidFill>
                <a:srgbClr val="C000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7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17" y="1341438"/>
            <a:ext cx="408590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Transición sin referentes familiares</a:t>
            </a:r>
            <a:endParaRPr lang="fr-FR" sz="3200" b="1" dirty="0" err="1" smtClean="0">
              <a:solidFill>
                <a:srgbClr val="C000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6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09" y="1600200"/>
            <a:ext cx="32025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67961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Transición con o sin una red social</a:t>
            </a:r>
            <a:endParaRPr lang="fr-FR" sz="3200" b="1" dirty="0" err="1" smtClean="0">
              <a:solidFill>
                <a:srgbClr val="C000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4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52" y="1927533"/>
            <a:ext cx="3694496" cy="387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Transición con formación de base</a:t>
            </a:r>
            <a:endParaRPr lang="fr-FR" sz="3200" b="1" dirty="0" err="1" smtClean="0">
              <a:solidFill>
                <a:srgbClr val="C000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6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00" y="1930582"/>
            <a:ext cx="3688400" cy="38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Lucida Calligraphy" pitchFamily="66" charset="0"/>
                <a:cs typeface="Arial" pitchFamily="34" charset="0"/>
              </a:rPr>
              <a:t>Jóvenes migrantes ex-tutelados</a:t>
            </a:r>
            <a:endParaRPr lang="fr-FR" sz="3200" b="1" dirty="0" err="1" smtClean="0">
              <a:solidFill>
                <a:srgbClr val="C000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F56-0569-4425-95EC-07B2DA71246B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9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116</Words>
  <Application>Microsoft Office PowerPoint</Application>
  <PresentationFormat>Presentación en pantalla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África en relación con el mundo</vt:lpstr>
      <vt:lpstr>¿ Y Si giramos el mapa?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acompañamiento hacia la transición adulta y la invisibilidad de los jóvenes migrantes ex-tutelados </dc:title>
  <dc:creator>Jalal</dc:creator>
  <cp:lastModifiedBy>Jalal</cp:lastModifiedBy>
  <cp:revision>30</cp:revision>
  <dcterms:created xsi:type="dcterms:W3CDTF">2020-12-15T09:25:43Z</dcterms:created>
  <dcterms:modified xsi:type="dcterms:W3CDTF">2020-12-16T13:53:47Z</dcterms:modified>
</cp:coreProperties>
</file>