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75" r:id="rId4"/>
    <p:sldId id="273" r:id="rId5"/>
    <p:sldId id="274" r:id="rId6"/>
    <p:sldId id="277" r:id="rId7"/>
    <p:sldId id="276" r:id="rId8"/>
    <p:sldId id="272" r:id="rId9"/>
    <p:sldId id="271" r:id="rId10"/>
    <p:sldId id="257" r:id="rId11"/>
    <p:sldId id="259" r:id="rId12"/>
    <p:sldId id="278" r:id="rId13"/>
    <p:sldId id="261" r:id="rId14"/>
    <p:sldId id="263" r:id="rId15"/>
    <p:sldId id="262" r:id="rId16"/>
    <p:sldId id="268" r:id="rId17"/>
    <p:sldId id="265" r:id="rId18"/>
    <p:sldId id="264" r:id="rId19"/>
    <p:sldId id="281" r:id="rId20"/>
    <p:sldId id="282" r:id="rId21"/>
    <p:sldId id="269" r:id="rId22"/>
    <p:sldId id="279" r:id="rId23"/>
    <p:sldId id="270" r:id="rId24"/>
    <p:sldId id="283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2990F-8B01-45CE-9EA7-1DC8B3DCFCB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8F9F6-3EC0-4EB0-8581-66D8B36A4F5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Forest Lake State Park in Dalton, NH…one of the ten original state parks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true David V Goliath battle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close…5 votes in the Senate.  We need more help in Concord!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 permits currently submitted…we must defeat</a:t>
            </a:r>
            <a:r>
              <a:rPr lang="en-US" baseline="0" dirty="0" smtClean="0"/>
              <a:t> the permits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not just a</a:t>
            </a:r>
            <a:r>
              <a:rPr lang="en-US" baseline="0" dirty="0" smtClean="0"/>
              <a:t> Dalton or North Country problem…millions of gallons of PFAS-laden leachate will have to be trucked hundreds of miles for disposal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need your help…join </a:t>
            </a:r>
            <a:r>
              <a:rPr lang="en-US" smtClean="0"/>
              <a:t>the fight!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She’s a beauty!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photo for emphasis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People flock to the North Country for the outdoors…why would we allow for it to be trashed?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Tourism and outdoor recreation are</a:t>
            </a:r>
            <a:r>
              <a:rPr lang="en-US" baseline="0" dirty="0" smtClean="0"/>
              <a:t> key economic drivers for the State of New Hampshire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Older image from the first-round of permitting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what Casella is leaving behind in neighboring Bethlehem.  Note, this facility is sited</a:t>
            </a:r>
            <a:r>
              <a:rPr lang="en-US" baseline="0" dirty="0" smtClean="0"/>
              <a:t> entirely within the watershed of the Ammonoosuc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currently do not have a PFAS-contamination issue in the vicinity of the proposed landfill…including the site itself, we have clean water, and wish to keep it that way!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have garnered a lot of press coverage of the last 6 years…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8F9F6-3EC0-4EB0-8581-66D8B36A4F5D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124-DBB6-4267-9A38-FFF5FF800FC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60124-DBB6-4267-9A38-FFF5FF800FC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8DE1C-1AF3-44DE-AC20-789110AD27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veforestlak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saveforestlake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 smtClean="0"/>
              <a:t>Saving Forest Lake</a:t>
            </a:r>
            <a:endParaRPr lang="en-US" sz="4400" dirty="0"/>
          </a:p>
        </p:txBody>
      </p:sp>
      <p:pic>
        <p:nvPicPr>
          <p:cNvPr id="10" name="Picture Placeholder 9" descr="7 1 2024 aeria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500" r="12500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2000" b="1" dirty="0" smtClean="0"/>
              <a:t>Jon Swan, Founder</a:t>
            </a:r>
          </a:p>
          <a:p>
            <a:pPr algn="ctr"/>
            <a:r>
              <a:rPr lang="en-US" sz="2000" b="1" dirty="0" smtClean="0"/>
              <a:t>Save Forest Lake</a:t>
            </a:r>
          </a:p>
          <a:p>
            <a:pPr algn="ctr"/>
            <a:r>
              <a:rPr lang="en-US" sz="2000" b="1" dirty="0" smtClean="0">
                <a:hlinkClick r:id="rId3"/>
              </a:rPr>
              <a:t>www.SaveForestLake.com</a:t>
            </a:r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Aerial photo from the proposed landfill site today</a:t>
            </a:r>
            <a:endParaRPr lang="en-US" dirty="0"/>
          </a:p>
        </p:txBody>
      </p:sp>
      <p:pic>
        <p:nvPicPr>
          <p:cNvPr id="5" name="Picture Placeholder 4" descr="IMG_344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9" r="6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Approximately 148 acres of forested, wetlands habitat will be forever lost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edge of the proposed landfill boundary is a mere 2700 feet from the water’s edge of Forest Lake</a:t>
            </a:r>
            <a:endParaRPr lang="en-US" dirty="0"/>
          </a:p>
        </p:txBody>
      </p:sp>
      <p:pic>
        <p:nvPicPr>
          <p:cNvPr id="9" name="Picture Placeholder 8" descr="aerial of lake from landfill site Now and Later w landfill NCES if we los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9" r="69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200" b="1" dirty="0" smtClean="0"/>
              <a:t>The prevailing winds blow E/SE towards the lake and surrounding homes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Would YOU bring your family to Forest Lake State Park?</a:t>
            </a:r>
            <a:endParaRPr lang="en-US" dirty="0"/>
          </a:p>
        </p:txBody>
      </p:sp>
      <p:pic>
        <p:nvPicPr>
          <p:cNvPr id="5" name="Picture Placeholder 4" descr="viewscape 400x with family and seagull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Yet another landfill in the heart of the White Mountains region, just 5 miles up the road from the  North Country Town of Littleton, would be devastating to our tourism, shopping, and outdoor recreation industries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200" dirty="0" smtClean="0"/>
              <a:t>Q:  Who sites a garbage landfill next to a pristine lake and beloved state park?</a:t>
            </a:r>
            <a:endParaRPr lang="en-US" sz="1200" dirty="0"/>
          </a:p>
        </p:txBody>
      </p:sp>
      <p:pic>
        <p:nvPicPr>
          <p:cNvPr id="5" name="Picture Placeholder 4" descr="casella dumping garbag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A:  Casella Waste Systems of Rutland, Vermont</a:t>
            </a:r>
          </a:p>
          <a:p>
            <a:pPr algn="ctr"/>
            <a:endParaRPr lang="en-US" sz="1200" b="1" dirty="0">
              <a:solidFill>
                <a:srgbClr val="FF0000"/>
              </a:solidFill>
            </a:endParaRPr>
          </a:p>
          <a:p>
            <a:pPr algn="ctr"/>
            <a:r>
              <a:rPr lang="en-US" sz="1200" b="1" dirty="0" smtClean="0"/>
              <a:t>Q:  Why?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A:  Casella needs a new landfill for its MA/CT trash collection routes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Placeholder 4" descr="March Town Hall Day, Bethlehem 201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861" r="48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b="1" dirty="0" smtClean="0"/>
              <a:t>The citizens of Bethlehem have long opposed expansion of the controversial 30-year NCES Landfill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9 3 2024 NCES SHA July 2024 GW Report NCES GW Wells Map page 42 PFAS Detecti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802" y="0"/>
            <a:ext cx="44463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The proposed landfill site and surrounding vicinity has been tested for PFAS contamination with ZERO detections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9" name="Picture Placeholder 18" descr="Google Maps Well Testing GSL and Forest Lake Overlay 3 6 2024 w text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561" r="12561"/>
          <a:stretch>
            <a:fillRect/>
          </a:stretch>
        </p:blipFill>
        <p:spPr/>
      </p:pic>
      <p:sp>
        <p:nvSpPr>
          <p:cNvPr id="18" name="Text Placeholder 17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smtClean="0"/>
              <a:t>Why would any of the permitting agencies permit the introduction of PFAS-laden waste into an area tested to be free from PFAS contamination?  </a:t>
            </a:r>
          </a:p>
          <a:p>
            <a:pPr algn="ctr"/>
            <a:r>
              <a:rPr lang="en-US" dirty="0" smtClean="0"/>
              <a:t>This includes Forest Lake and Alder Brook which both border the project!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Rally/Public Hearing-1</a:t>
            </a:r>
            <a:r>
              <a:rPr lang="en-US" baseline="30000" dirty="0" smtClean="0"/>
              <a:t>st</a:t>
            </a:r>
            <a:r>
              <a:rPr lang="en-US" dirty="0" smtClean="0"/>
              <a:t> Wetlands Permit Application</a:t>
            </a:r>
            <a:endParaRPr lang="en-US" dirty="0"/>
          </a:p>
        </p:txBody>
      </p:sp>
      <p:pic>
        <p:nvPicPr>
          <p:cNvPr id="8" name="Picture Placeholder 7" descr="Collage Wetlands Hear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828800" y="1143000"/>
            <a:ext cx="5486400" cy="36576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July 14, 2021 in Whitefield, NH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nt Page Boston Glob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838" y="0"/>
            <a:ext cx="48363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ord Monitor Headline 3 11 2023 Enviro Justice Dalt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07" y="1499918"/>
            <a:ext cx="4372586" cy="3858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Forest Lake State Park</a:t>
            </a:r>
            <a:endParaRPr lang="en-US" sz="4000" dirty="0"/>
          </a:p>
        </p:txBody>
      </p:sp>
      <p:pic>
        <p:nvPicPr>
          <p:cNvPr id="5" name="Picture Placeholder 4" descr="Bonnie White Photo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Dalton, NH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e Magazine 1 22 20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88" y="0"/>
            <a:ext cx="56682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NHDES has not been our friend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1300" dirty="0" smtClean="0"/>
              <a:t>2021 peaceful protest outside of NHDES in Concord urging denial of the wetland permit application…</a:t>
            </a:r>
          </a:p>
          <a:p>
            <a:pPr algn="ctr"/>
            <a:r>
              <a:rPr lang="en-US" sz="1300" dirty="0" smtClean="0"/>
              <a:t>Following the wetlands public hearing,  NHDES requested an “amended” permit application, despite the RSA authorizing only an approval or denial</a:t>
            </a:r>
          </a:p>
          <a:p>
            <a:pPr algn="ctr"/>
            <a:endParaRPr lang="en-US" dirty="0"/>
          </a:p>
        </p:txBody>
      </p:sp>
      <p:pic>
        <p:nvPicPr>
          <p:cNvPr id="7" name="Picture Placeholder 6" descr="Front of DES 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090" r="1809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We’ve had incredible legislative success in the House!</a:t>
            </a:r>
            <a:endParaRPr lang="en-US" dirty="0"/>
          </a:p>
        </p:txBody>
      </p:sp>
      <p:pic>
        <p:nvPicPr>
          <p:cNvPr id="5" name="Picture Placeholder 4" descr="Collage HB1454 September 15 2022 edit w text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00" b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In 2022, HB1454, which would have strengthened environmental regulations regarding landfill siting and setback requirements, passed in both the House and Senate, only to be vetoed by Governor Sununu.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Where do things stand now?</a:t>
            </a:r>
            <a:endParaRPr lang="en-US" dirty="0"/>
          </a:p>
        </p:txBody>
      </p:sp>
      <p:pic>
        <p:nvPicPr>
          <p:cNvPr id="5" name="Picture Placeholder 4" descr="6 28 2024 NH Bulletin USACE DENY Dump rally 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592" r="59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A 2</a:t>
            </a:r>
            <a:r>
              <a:rPr lang="en-US" baseline="30000" dirty="0" smtClean="0"/>
              <a:t>nd</a:t>
            </a:r>
            <a:r>
              <a:rPr lang="en-US" dirty="0" smtClean="0"/>
              <a:t> round of permit applications have been submitted and we await the decisions of the permitting agencies and subsequent public hearings.  </a:t>
            </a:r>
          </a:p>
          <a:p>
            <a:pPr algn="ctr"/>
            <a:r>
              <a:rPr lang="en-US" dirty="0" smtClean="0"/>
              <a:t>The US Army Corps of Engineers held an information/listening session in Dalton on June 26, 2024.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chester wastewater treatment plant under scrutiny for PFAS NHPR  7 26 2024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30" y="0"/>
            <a:ext cx="66423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How can you help?</a:t>
            </a:r>
            <a:endParaRPr lang="en-US" sz="3200" dirty="0"/>
          </a:p>
        </p:txBody>
      </p:sp>
      <p:pic>
        <p:nvPicPr>
          <p:cNvPr id="5" name="Picture Placeholder 4" descr="SFL Graphic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784" b="178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Visit </a:t>
            </a:r>
            <a:r>
              <a:rPr lang="en-US" dirty="0" smtClean="0">
                <a:hlinkClick r:id="rId4"/>
              </a:rPr>
              <a:t>www.SaveForestLake.com</a:t>
            </a:r>
            <a:r>
              <a:rPr lang="en-US" dirty="0" smtClean="0"/>
              <a:t> and get on our email list to comment on the permit applications and to support legislative efforts</a:t>
            </a:r>
          </a:p>
          <a:p>
            <a:r>
              <a:rPr lang="en-US" dirty="0" smtClean="0"/>
              <a:t>Follow us on social media-Facebook, Twitter, YouTube and spread the word!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rest Lake sig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846" y="0"/>
            <a:ext cx="85643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w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8086"/>
            <a:ext cx="9144000" cy="5481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estLakeB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035"/>
            <a:ext cx="9144000" cy="5723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 Country touri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UR tourism 2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rest Lake and Landfill Site  11 2 21 Rende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2062"/>
            <a:ext cx="9144000" cy="4793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Proposed 70-acre, 18-year Granite State Landfill </a:t>
            </a:r>
            <a:br>
              <a:rPr lang="en-US" dirty="0" smtClean="0"/>
            </a:br>
            <a:r>
              <a:rPr lang="en-US" sz="1600" dirty="0" smtClean="0"/>
              <a:t>Dalton and Bethlehem, NH</a:t>
            </a:r>
            <a:endParaRPr lang="en-US" sz="1600" dirty="0"/>
          </a:p>
        </p:txBody>
      </p:sp>
      <p:pic>
        <p:nvPicPr>
          <p:cNvPr id="5" name="Picture Placeholder 4" descr="10 16 2023 GSL SW Permit App Volume 2 pt 1  FEMA Flood Map Limit of Work Douglas Drive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088" b="2108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 smtClean="0"/>
              <a:t>"This is an extremely important project that will </a:t>
            </a:r>
            <a:r>
              <a:rPr lang="en-US" b="1" i="1" dirty="0" smtClean="0"/>
              <a:t>disturb approximately 148 acres of land, add 25.5 acres of impervious surfaces, destroy 11.5 acres of wetlands</a:t>
            </a:r>
            <a:r>
              <a:rPr lang="en-US" i="1" dirty="0" smtClean="0"/>
              <a:t>, and have adverse effects on the Ammonoosuc River and other known and unknown public interest factors.”</a:t>
            </a:r>
            <a:endParaRPr lang="en-US" dirty="0" smtClean="0"/>
          </a:p>
          <a:p>
            <a:pPr fontAlgn="base"/>
            <a:r>
              <a:rPr lang="en-US" dirty="0" smtClean="0"/>
              <a:t>-Jim McClammer, Certified Wetlands Scientist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17093</TotalTime>
  <Words>638</Words>
  <Application>Microsoft Office PowerPoint</Application>
  <PresentationFormat>On-screen Show (4:3)</PresentationFormat>
  <Paragraphs>66</Paragraphs>
  <Slides>25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Saving Forest Lake</vt:lpstr>
      <vt:lpstr>Forest Lake State Park</vt:lpstr>
      <vt:lpstr>Slide 3</vt:lpstr>
      <vt:lpstr>Slide 4</vt:lpstr>
      <vt:lpstr>Slide 5</vt:lpstr>
      <vt:lpstr>Slide 6</vt:lpstr>
      <vt:lpstr>Slide 7</vt:lpstr>
      <vt:lpstr>Slide 8</vt:lpstr>
      <vt:lpstr>The Proposed 70-acre, 18-year Granite State Landfill  Dalton and Bethlehem, NH</vt:lpstr>
      <vt:lpstr>Aerial photo from the proposed landfill site today</vt:lpstr>
      <vt:lpstr>The edge of the proposed landfill boundary is a mere 2700 feet from the water’s edge of Forest Lake</vt:lpstr>
      <vt:lpstr>Would YOU bring your family to Forest Lake State Park?</vt:lpstr>
      <vt:lpstr>Q:  Who sites a garbage landfill next to a pristine lake and beloved state park?</vt:lpstr>
      <vt:lpstr>A:  Casella needs a new landfill for its MA/CT trash collection routes</vt:lpstr>
      <vt:lpstr>Slide 15</vt:lpstr>
      <vt:lpstr>The proposed landfill site and surrounding vicinity has been tested for PFAS contamination with ZERO detections</vt:lpstr>
      <vt:lpstr>Rally/Public Hearing-1st Wetlands Permit Application</vt:lpstr>
      <vt:lpstr>Slide 18</vt:lpstr>
      <vt:lpstr>Slide 19</vt:lpstr>
      <vt:lpstr>Slide 20</vt:lpstr>
      <vt:lpstr>NHDES has not been our friend</vt:lpstr>
      <vt:lpstr>We’ve had incredible legislative success in the House!</vt:lpstr>
      <vt:lpstr>Where do things stand now?</vt:lpstr>
      <vt:lpstr>Slide 24</vt:lpstr>
      <vt:lpstr>How can you help?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Saving Forest Lake</dc:title>
  <dc:creator>saveforestlake@gmail.com</dc:creator>
  <cp:lastModifiedBy>saveforestlake@gmail.com</cp:lastModifiedBy>
  <cp:revision>5</cp:revision>
  <dcterms:created xsi:type="dcterms:W3CDTF">2024-09-16T12:06:15Z</dcterms:created>
  <dcterms:modified xsi:type="dcterms:W3CDTF">2024-09-28T08:59:42Z</dcterms:modified>
</cp:coreProperties>
</file>