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8" r:id="rId2"/>
    <p:sldId id="273" r:id="rId3"/>
    <p:sldId id="260" r:id="rId4"/>
    <p:sldId id="268" r:id="rId5"/>
    <p:sldId id="269" r:id="rId6"/>
    <p:sldId id="270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E8F7D8D-5ACD-4C18-8C33-11F7D5898D6B}">
          <p14:sldIdLst>
            <p14:sldId id="258"/>
            <p14:sldId id="273"/>
            <p14:sldId id="260"/>
            <p14:sldId id="268"/>
            <p14:sldId id="269"/>
            <p14:sldId id="270"/>
            <p14:sldId id="271"/>
            <p14:sldId id="272"/>
          </p14:sldIdLst>
        </p14:section>
        <p14:section name="AGRADECIMENTOS" id="{3E827171-2565-49E0-AFFD-D6D314BAFE6D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160"/>
    <a:srgbClr val="732B48"/>
    <a:srgbClr val="EE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7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4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1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2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50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1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96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45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92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5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71C9-6A69-432B-B890-E4BF6AA3D79E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6F1D-A5BC-415C-AE95-DC22A23D7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46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763ED62-0EC7-4B7C-93EF-392A0BCD18C3}"/>
              </a:ext>
            </a:extLst>
          </p:cNvPr>
          <p:cNvSpPr/>
          <p:nvPr/>
        </p:nvSpPr>
        <p:spPr>
          <a:xfrm>
            <a:off x="292100" y="2974889"/>
            <a:ext cx="11607800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163043"/>
                </a:solidFill>
                <a:latin typeface="Arial" panose="020B0604020202020204" pitchFamily="34" charset="0"/>
              </a:rPr>
              <a:t>Título do trabalho Título do trabalho Título do trabalho Título do trabalho Título do trabalho Título do trabalho Título do trabalho</a:t>
            </a:r>
            <a:endParaRPr lang="pt-BR" sz="3600" dirty="0"/>
          </a:p>
          <a:p>
            <a:pPr indent="-342900" algn="r"/>
            <a:br>
              <a:rPr lang="pt-BR" dirty="0"/>
            </a:br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</a:rPr>
              <a:t>AUTOR 1</a:t>
            </a:r>
            <a:br>
              <a:rPr lang="pt-BR" b="1" dirty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t-BR" i="1" dirty="0">
                <a:solidFill>
                  <a:srgbClr val="548135"/>
                </a:solidFill>
                <a:latin typeface="Calibri" panose="020F0502020204030204" pitchFamily="34" charset="0"/>
              </a:rPr>
              <a:t>Universidade X</a:t>
            </a:r>
            <a:endParaRPr lang="pt-BR" sz="2000" dirty="0"/>
          </a:p>
          <a:p>
            <a:pPr indent="-342900" algn="r">
              <a:spcBef>
                <a:spcPts val="480"/>
              </a:spcBef>
            </a:pPr>
            <a:br>
              <a:rPr lang="pt-BR" sz="2000" dirty="0"/>
            </a:br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</a:rPr>
              <a:t>AUTOR 2</a:t>
            </a:r>
            <a:br>
              <a:rPr lang="pt-BR" b="1" dirty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t-BR" i="1" dirty="0">
                <a:solidFill>
                  <a:srgbClr val="548135"/>
                </a:solidFill>
                <a:latin typeface="Calibri" panose="020F0502020204030204" pitchFamily="34" charset="0"/>
              </a:rPr>
              <a:t>Universidade 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61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c_LZxkCAJGbGLBoFZSKR8J3VyCMSB82D7fN3yxlsa7x85D0LsMwyirkXMJ_OkRRpzl8Ar_s7z44YOENfG_c_0ub9cJLsfhDMnZUdtSQY5uxo-tKU5X0Q9qlj1EDqGOQzyLNz91Wg=s2048?key=zaT1INv0lBGFUzPhcotvHgCV">
            <a:extLst>
              <a:ext uri="{FF2B5EF4-FFF2-40B4-BE49-F238E27FC236}">
                <a16:creationId xmlns:a16="http://schemas.microsoft.com/office/drawing/2014/main" id="{A11C1B66-BE8B-4206-8881-7FD34264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0AA92C5-78A8-4A71-83E6-8BC5B7FA59A4}"/>
              </a:ext>
            </a:extLst>
          </p:cNvPr>
          <p:cNvSpPr/>
          <p:nvPr/>
        </p:nvSpPr>
        <p:spPr>
          <a:xfrm>
            <a:off x="787400" y="2661136"/>
            <a:ext cx="97663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  <a:latin typeface="Calibri" panose="020F0502020204030204" pitchFamily="34" charset="0"/>
              </a:rPr>
              <a:t>Sugestões</a:t>
            </a:r>
            <a:endParaRPr lang="pt-BR" dirty="0">
              <a:solidFill>
                <a:srgbClr val="C00000"/>
              </a:solidFill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Este é o modelo do apresentação digital. Pode ser modificado de acordo com a preferência dos autores, mantendo-se os requisitos mínimos de tamanho da fonte, para que o texto seja visível. Os quadros e a disposição das informações podem ser editados, e podem ser inseridas imagens, gráficos, tabelas, etc.</a:t>
            </a: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Utilizar o layout padrão de apresentação dos slides, conforme modelo disponibilizado pela organização do Congresso.</a:t>
            </a: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Quanto ao texto: título em fonte Arial 44 e corpo em Arial 23.</a:t>
            </a: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Título do trabalho, nomes dos autores e vínculo institucional.</a:t>
            </a: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Inserção de Referências  bibliográficas. </a:t>
            </a:r>
          </a:p>
          <a:p>
            <a:pPr marL="285750" indent="-285750" algn="just" fontAlgn="base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4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Limitar o número de slides ao tempo de apresentação dos simpósios para cada participante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CAD151E5-447F-459A-85EE-6D14856E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1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CA3721-F7AD-44C3-849B-9CEEC47F9569}"/>
              </a:ext>
            </a:extLst>
          </p:cNvPr>
          <p:cNvSpPr txBox="1">
            <a:spLocks/>
          </p:cNvSpPr>
          <p:nvPr/>
        </p:nvSpPr>
        <p:spPr>
          <a:xfrm>
            <a:off x="840247" y="2580175"/>
            <a:ext cx="10511503" cy="1342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63C88B-BF4A-4DD8-AAD0-1D2AC7C7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8" y="3606799"/>
            <a:ext cx="10511503" cy="28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ipsum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tempor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incididunt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labore et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magna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ad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minim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veniam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quis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nostrud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exercitation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ullamco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nisi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aliquip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aute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irure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reprehenderit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voluptate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esse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cillum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eu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fugiat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pariatur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Excepteur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occaecat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cupidatat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non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proident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sunt in culpa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qui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officia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deserunt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mollit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id est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laborum</a:t>
            </a:r>
            <a:r>
              <a:rPr lang="pt-BR" altLang="pt-BR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34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C63C88B-BF4A-4DD8-AAD0-1D2AC7C7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8" y="3606799"/>
            <a:ext cx="10511503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ipsum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tempor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incididunt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labore et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magna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ad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minim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veniam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quis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nostrud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exercitation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ullamco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nisi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aliquip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aute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irure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reprehenderit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voluptate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esse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cillum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eu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fugiat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pariatur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Excepteur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occaecat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cupidatat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non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proident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sunt in culpa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qui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officia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deserunt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mollit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id est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C9F334-6A9C-4B5D-9BC0-C9E72AB86DB3}"/>
              </a:ext>
            </a:extLst>
          </p:cNvPr>
          <p:cNvSpPr txBox="1">
            <a:spLocks/>
          </p:cNvSpPr>
          <p:nvPr/>
        </p:nvSpPr>
        <p:spPr>
          <a:xfrm>
            <a:off x="990599" y="2593158"/>
            <a:ext cx="11049001" cy="685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52528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CA3721-F7AD-44C3-849B-9CEEC47F9569}"/>
              </a:ext>
            </a:extLst>
          </p:cNvPr>
          <p:cNvSpPr txBox="1">
            <a:spLocks/>
          </p:cNvSpPr>
          <p:nvPr/>
        </p:nvSpPr>
        <p:spPr>
          <a:xfrm>
            <a:off x="840247" y="2580175"/>
            <a:ext cx="10511503" cy="1342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PRINCIPAIS</a:t>
            </a:r>
            <a:r>
              <a:rPr lang="pt-BR" b="1" dirty="0"/>
              <a:t> </a:t>
            </a:r>
            <a:r>
              <a:rPr lang="pt-BR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63C88B-BF4A-4DD8-AAD0-1D2AC7C7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8" y="3606799"/>
            <a:ext cx="10511503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ipsum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tempor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incididunt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labore et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magna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ad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minim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veniam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quis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nostrud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exercitation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ullamco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nisi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aliquip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aute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irure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reprehenderit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voluptate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esse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cillum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eu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fugiat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pariatur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Excepteur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occaecat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cupidatat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non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proident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sunt in culpa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qui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officia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deserunt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mollit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id est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13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CA3721-F7AD-44C3-849B-9CEEC47F9569}"/>
              </a:ext>
            </a:extLst>
          </p:cNvPr>
          <p:cNvSpPr txBox="1">
            <a:spLocks/>
          </p:cNvSpPr>
          <p:nvPr/>
        </p:nvSpPr>
        <p:spPr>
          <a:xfrm>
            <a:off x="840247" y="2580175"/>
            <a:ext cx="10511503" cy="1342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PRINCIPAIS CONCLUSÕES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63C88B-BF4A-4DD8-AAD0-1D2AC7C7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8" y="3606799"/>
            <a:ext cx="10511503" cy="27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ipsum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tempor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incididunt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labore et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magna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ad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minim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veniam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quis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nostrud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exercitation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ullamco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nisi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aliquip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aute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irure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reprehenderit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voluptate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esse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cillum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eu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fugiat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pariatur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Excepteur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occaecat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cupidatat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non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proident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sunt in culpa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qui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officia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deserunt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mollit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id est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82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0CA3721-F7AD-44C3-849B-9CEEC47F9569}"/>
              </a:ext>
            </a:extLst>
          </p:cNvPr>
          <p:cNvSpPr txBox="1">
            <a:spLocks/>
          </p:cNvSpPr>
          <p:nvPr/>
        </p:nvSpPr>
        <p:spPr>
          <a:xfrm>
            <a:off x="840247" y="2580175"/>
            <a:ext cx="10511503" cy="1342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63C88B-BF4A-4DD8-AAD0-1D2AC7C7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48" y="3606799"/>
            <a:ext cx="10511503" cy="27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ipsum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tempor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incididunt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labore et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magna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ad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minim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veniam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quis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nostrud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exercitation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ullamco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nisi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aliquip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aute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irure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reprehenderit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voluptate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velit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esse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cillum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eu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fugiat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pariatur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Excepteur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sint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occaecat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cupidatat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non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proident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, sunt in culpa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qui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officia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deserunt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mollit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anim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id est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laborum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35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1B311F7-4183-4521-8904-4EF7972A753C}"/>
              </a:ext>
            </a:extLst>
          </p:cNvPr>
          <p:cNvSpPr txBox="1">
            <a:spLocks/>
          </p:cNvSpPr>
          <p:nvPr/>
        </p:nvSpPr>
        <p:spPr>
          <a:xfrm>
            <a:off x="2417232" y="3429000"/>
            <a:ext cx="7357534" cy="913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8432E8-4F8B-4225-BC52-72E660B5271F}"/>
              </a:ext>
            </a:extLst>
          </p:cNvPr>
          <p:cNvSpPr txBox="1">
            <a:spLocks/>
          </p:cNvSpPr>
          <p:nvPr/>
        </p:nvSpPr>
        <p:spPr>
          <a:xfrm>
            <a:off x="776843" y="4744874"/>
            <a:ext cx="10638313" cy="1528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60"/>
              </a:lnSpc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 algn="ctr">
              <a:lnSpc>
                <a:spcPts val="306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  <a:p>
            <a:pPr algn="ctr">
              <a:lnSpc>
                <a:spcPts val="306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/ Telefone</a:t>
            </a:r>
          </a:p>
        </p:txBody>
      </p:sp>
    </p:spTree>
    <p:extLst>
      <p:ext uri="{BB962C8B-B14F-4D97-AF65-F5344CB8AC3E}">
        <p14:creationId xmlns:p14="http://schemas.microsoft.com/office/powerpoint/2010/main" val="35463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BFB694-3391-4047-9298-4A4CA3F6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6F1D-A5BC-415C-AE95-DC22A23D7ED6}" type="slidenum">
              <a:rPr lang="pt-BR" smtClean="0"/>
              <a:t>9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7BE4E3-23D7-4D2C-A42B-ED3C43ABF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5"/>
          <a:stretch/>
        </p:blipFill>
        <p:spPr>
          <a:xfrm>
            <a:off x="7023448" y="3027422"/>
            <a:ext cx="2209451" cy="224307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92359B3-F0C1-41F8-9075-9C70B4CE541E}"/>
              </a:ext>
            </a:extLst>
          </p:cNvPr>
          <p:cNvSpPr/>
          <p:nvPr/>
        </p:nvSpPr>
        <p:spPr>
          <a:xfrm>
            <a:off x="965200" y="2984500"/>
            <a:ext cx="5016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EA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lab"/>
              </a:rPr>
              <a:t>II CONGRESSO INTERNACIONAL DO ELLAE </a:t>
            </a:r>
            <a:r>
              <a:rPr lang="pt-BR" sz="3200" b="1" dirty="0">
                <a:solidFill>
                  <a:srgbClr val="8F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lab"/>
              </a:rPr>
              <a:t>–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lab"/>
              </a:rPr>
              <a:t>DE 24/03 A 28/03/2025</a:t>
            </a:r>
          </a:p>
          <a:p>
            <a:pPr algn="ctr"/>
            <a:r>
              <a:rPr lang="pt-BR" sz="2000" b="1" dirty="0">
                <a:solidFill>
                  <a:srgbClr val="EEA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tarell"/>
              </a:rPr>
              <a:t>AMÁLGAMAS EPISTEMOLÓGICOS: DESAFIOS E PRÁXIS CONTEMPORÂNEOS PARA A EDUCACÃO,</a:t>
            </a:r>
          </a:p>
          <a:p>
            <a:pPr algn="ctr"/>
            <a:r>
              <a:rPr lang="pt-BR" sz="2000" b="1" dirty="0">
                <a:solidFill>
                  <a:srgbClr val="EEA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tarell"/>
              </a:rPr>
              <a:t>LINGUÍSTICA APLICADA E LITERATURAS</a:t>
            </a:r>
          </a:p>
          <a:p>
            <a:pPr algn="ctr"/>
            <a:endParaRPr lang="pt-BR" sz="2000" b="1" i="0" dirty="0">
              <a:solidFill>
                <a:schemeClr val="bg1"/>
              </a:solidFill>
              <a:effectLst/>
              <a:latin typeface="Cantarel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4BFD41-FFCB-4F1C-AECC-76E7AF58EB56}"/>
              </a:ext>
            </a:extLst>
          </p:cNvPr>
          <p:cNvSpPr txBox="1"/>
          <p:nvPr/>
        </p:nvSpPr>
        <p:spPr>
          <a:xfrm>
            <a:off x="6210302" y="5399633"/>
            <a:ext cx="378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ACESSE NOSSO SITE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MAIS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9885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590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Cantarell</vt:lpstr>
      <vt:lpstr>Josefin Slab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 melo</dc:creator>
  <cp:lastModifiedBy>Eu</cp:lastModifiedBy>
  <cp:revision>10</cp:revision>
  <dcterms:created xsi:type="dcterms:W3CDTF">2025-02-18T22:51:35Z</dcterms:created>
  <dcterms:modified xsi:type="dcterms:W3CDTF">2025-02-19T10:21:07Z</dcterms:modified>
</cp:coreProperties>
</file>