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7" r:id="rId2"/>
    <p:sldId id="267" r:id="rId3"/>
    <p:sldId id="268" r:id="rId4"/>
    <p:sldId id="269" r:id="rId5"/>
    <p:sldId id="270" r:id="rId6"/>
    <p:sldId id="271" r:id="rId7"/>
    <p:sldId id="272" r:id="rId8"/>
    <p:sldId id="278" r:id="rId9"/>
    <p:sldId id="279" r:id="rId10"/>
    <p:sldId id="280" r:id="rId11"/>
    <p:sldId id="281" r:id="rId12"/>
    <p:sldId id="282" r:id="rId13"/>
    <p:sldId id="283" r:id="rId14"/>
    <p:sldId id="284" r:id="rId15"/>
    <p:sldId id="285" r:id="rId16"/>
    <p:sldId id="273" r:id="rId17"/>
    <p:sldId id="274" r:id="rId18"/>
    <p:sldId id="286" r:id="rId19"/>
  </p:sldIdLst>
  <p:sldSz cx="24377650" cy="13716000"/>
  <p:notesSz cx="6858000" cy="9144000"/>
  <p:defaultTextStyle>
    <a:defPPr>
      <a:defRPr lang="en-US"/>
    </a:defPPr>
    <a:lvl1pPr marL="0" algn="l" defTabSz="1828434" rtl="0" eaLnBrk="1" latinLnBrk="0" hangingPunct="1">
      <a:defRPr sz="3599" kern="1200">
        <a:solidFill>
          <a:schemeClr val="tx1"/>
        </a:solidFill>
        <a:latin typeface="+mn-lt"/>
        <a:ea typeface="+mn-ea"/>
        <a:cs typeface="+mn-cs"/>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4320">
          <p15:clr>
            <a:srgbClr val="A4A3A4"/>
          </p15:clr>
        </p15:guide>
        <p15:guide id="2" pos="767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8FB83"/>
    <a:srgbClr val="F2CF6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987" autoAdjust="0"/>
    <p:restoredTop sz="94660"/>
  </p:normalViewPr>
  <p:slideViewPr>
    <p:cSldViewPr snapToGrid="0">
      <p:cViewPr varScale="1">
        <p:scale>
          <a:sx n="53" d="100"/>
          <a:sy n="53" d="100"/>
        </p:scale>
        <p:origin x="-90" y="-228"/>
      </p:cViewPr>
      <p:guideLst>
        <p:guide orient="horz" pos="4320"/>
        <p:guide pos="7678"/>
      </p:guideLst>
    </p:cSldViewPr>
  </p:slideViewPr>
  <p:notesTextViewPr>
    <p:cViewPr>
      <p:scale>
        <a:sx n="3" d="2"/>
        <a:sy n="3" d="2"/>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206" y="2244726"/>
            <a:ext cx="18283238" cy="4775200"/>
          </a:xfrm>
        </p:spPr>
        <p:txBody>
          <a:bodyPr anchor="b"/>
          <a:lstStyle>
            <a:lvl1pPr algn="ctr">
              <a:defRPr sz="11997"/>
            </a:lvl1pPr>
          </a:lstStyle>
          <a:p>
            <a:r>
              <a:rPr lang="en-US"/>
              <a:t>Click to edit Master title style</a:t>
            </a:r>
            <a:endParaRPr lang="en-US" dirty="0"/>
          </a:p>
        </p:txBody>
      </p:sp>
      <p:sp>
        <p:nvSpPr>
          <p:cNvPr id="3" name="Subtitle 2"/>
          <p:cNvSpPr>
            <a:spLocks noGrp="1"/>
          </p:cNvSpPr>
          <p:nvPr>
            <p:ph type="subTitle" idx="1"/>
          </p:nvPr>
        </p:nvSpPr>
        <p:spPr>
          <a:xfrm>
            <a:off x="3047206" y="7204076"/>
            <a:ext cx="18283238" cy="3311524"/>
          </a:xfrm>
        </p:spPr>
        <p:txBody>
          <a:bodyPr/>
          <a:lstStyle>
            <a:lvl1pPr marL="0" indent="0" algn="ctr">
              <a:buNone/>
              <a:defRPr sz="4799"/>
            </a:lvl1pPr>
            <a:lvl2pPr marL="914171" indent="0" algn="ctr">
              <a:buNone/>
              <a:defRPr sz="3999"/>
            </a:lvl2pPr>
            <a:lvl3pPr marL="1828343" indent="0" algn="ctr">
              <a:buNone/>
              <a:defRPr sz="3599"/>
            </a:lvl3pPr>
            <a:lvl4pPr marL="2742514" indent="0" algn="ctr">
              <a:buNone/>
              <a:defRPr sz="3199"/>
            </a:lvl4pPr>
            <a:lvl5pPr marL="3656686" indent="0" algn="ctr">
              <a:buNone/>
              <a:defRPr sz="3199"/>
            </a:lvl5pPr>
            <a:lvl6pPr marL="4570857" indent="0" algn="ctr">
              <a:buNone/>
              <a:defRPr sz="3199"/>
            </a:lvl6pPr>
            <a:lvl7pPr marL="5485028" indent="0" algn="ctr">
              <a:buNone/>
              <a:defRPr sz="3199"/>
            </a:lvl7pPr>
            <a:lvl8pPr marL="6399200" indent="0" algn="ctr">
              <a:buNone/>
              <a:defRPr sz="3199"/>
            </a:lvl8pPr>
            <a:lvl9pPr marL="7313371" indent="0" algn="ctr">
              <a:buNone/>
              <a:defRPr sz="319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EB4169-0442-426B-96ED-7FCE25377147}" type="datetimeFigureOut">
              <a:rPr lang="en-IN" smtClean="0"/>
              <a:pPr/>
              <a:t>05-11-2019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EE6D800-091B-4AA1-A71B-226EDCA4849A}" type="slidenum">
              <a:rPr lang="en-IN" smtClean="0"/>
              <a:pPr/>
              <a:t>‹#›</a:t>
            </a:fld>
            <a:endParaRPr lang="en-IN"/>
          </a:p>
        </p:txBody>
      </p:sp>
    </p:spTree>
    <p:extLst>
      <p:ext uri="{BB962C8B-B14F-4D97-AF65-F5344CB8AC3E}">
        <p14:creationId xmlns:p14="http://schemas.microsoft.com/office/powerpoint/2010/main" xmlns="" val="2373646079"/>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EB4169-0442-426B-96ED-7FCE25377147}" type="datetimeFigureOut">
              <a:rPr lang="en-IN" smtClean="0"/>
              <a:pPr/>
              <a:t>05-11-2019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EE6D800-091B-4AA1-A71B-226EDCA4849A}" type="slidenum">
              <a:rPr lang="en-IN" smtClean="0"/>
              <a:pPr/>
              <a:t>‹#›</a:t>
            </a:fld>
            <a:endParaRPr lang="en-IN"/>
          </a:p>
        </p:txBody>
      </p:sp>
    </p:spTree>
    <p:extLst>
      <p:ext uri="{BB962C8B-B14F-4D97-AF65-F5344CB8AC3E}">
        <p14:creationId xmlns:p14="http://schemas.microsoft.com/office/powerpoint/2010/main" xmlns="" val="156867172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5256" y="730250"/>
            <a:ext cx="5256431"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5963" y="730250"/>
            <a:ext cx="15464572"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EB4169-0442-426B-96ED-7FCE25377147}" type="datetimeFigureOut">
              <a:rPr lang="en-IN" smtClean="0"/>
              <a:pPr/>
              <a:t>05-11-2019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EE6D800-091B-4AA1-A71B-226EDCA4849A}" type="slidenum">
              <a:rPr lang="en-IN" smtClean="0"/>
              <a:pPr/>
              <a:t>‹#›</a:t>
            </a:fld>
            <a:endParaRPr lang="en-IN"/>
          </a:p>
        </p:txBody>
      </p:sp>
    </p:spTree>
    <p:extLst>
      <p:ext uri="{BB962C8B-B14F-4D97-AF65-F5344CB8AC3E}">
        <p14:creationId xmlns:p14="http://schemas.microsoft.com/office/powerpoint/2010/main" xmlns="" val="647086139"/>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reak-2">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0" y="-26736"/>
            <a:ext cx="24404390" cy="13836316"/>
          </a:xfrm>
          <a:prstGeom prst="rect">
            <a:avLst/>
          </a:prstGeom>
        </p:spPr>
        <p:txBody>
          <a:bodyPr rtlCol="0">
            <a:normAutofit/>
          </a:bodyPr>
          <a:lstStyle>
            <a:lvl1pPr marL="0" indent="0">
              <a:buNone/>
              <a:defRPr sz="2000">
                <a:solidFill>
                  <a:schemeClr val="bg1"/>
                </a:solidFill>
                <a:latin typeface="Raleway Light"/>
                <a:cs typeface="Raleway Light"/>
              </a:defRPr>
            </a:lvl1pPr>
          </a:lstStyle>
          <a:p>
            <a:pPr lvl="0"/>
            <a:endParaRPr lang="id-ID" noProof="0" dirty="0"/>
          </a:p>
        </p:txBody>
      </p:sp>
    </p:spTree>
    <p:extLst>
      <p:ext uri="{BB962C8B-B14F-4D97-AF65-F5344CB8AC3E}">
        <p14:creationId xmlns:p14="http://schemas.microsoft.com/office/powerpoint/2010/main" xmlns="" val="1036784769"/>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Individual of the Team">
    <p:spTree>
      <p:nvGrpSpPr>
        <p:cNvPr id="1" name=""/>
        <p:cNvGrpSpPr/>
        <p:nvPr/>
      </p:nvGrpSpPr>
      <p:grpSpPr>
        <a:xfrm>
          <a:off x="0" y="0"/>
          <a:ext cx="0" cy="0"/>
          <a:chOff x="0" y="0"/>
          <a:chExt cx="0" cy="0"/>
        </a:xfrm>
      </p:grpSpPr>
      <p:sp>
        <p:nvSpPr>
          <p:cNvPr id="3" name="Oval 2"/>
          <p:cNvSpPr/>
          <p:nvPr userDrawn="1"/>
        </p:nvSpPr>
        <p:spPr>
          <a:xfrm>
            <a:off x="23020338" y="473075"/>
            <a:ext cx="958850" cy="95885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91422" tIns="45711" rIns="91422" bIns="45711" anchor="ctr"/>
          <a:lstStyle/>
          <a:p>
            <a:pPr algn="ctr" defTabSz="1828434" fontAlgn="auto">
              <a:spcBef>
                <a:spcPts val="0"/>
              </a:spcBef>
              <a:spcAft>
                <a:spcPts val="0"/>
              </a:spcAft>
              <a:defRPr/>
            </a:pPr>
            <a:endParaRPr lang="en-US" dirty="0">
              <a:latin typeface="Calibri Light"/>
            </a:endParaRPr>
          </a:p>
        </p:txBody>
      </p:sp>
      <p:sp>
        <p:nvSpPr>
          <p:cNvPr id="4" name="TextBox 9"/>
          <p:cNvSpPr txBox="1">
            <a:spLocks noChangeArrowheads="1"/>
          </p:cNvSpPr>
          <p:nvPr userDrawn="1"/>
        </p:nvSpPr>
        <p:spPr bwMode="auto">
          <a:xfrm>
            <a:off x="23129875" y="606425"/>
            <a:ext cx="768350"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82807" tIns="91404" rIns="182807" bIns="91404">
            <a:spAutoFit/>
          </a:bodyPr>
          <a:lstStyle>
            <a:lvl1pPr>
              <a:defRPr sz="3600">
                <a:solidFill>
                  <a:schemeClr val="tx1"/>
                </a:solidFill>
                <a:latin typeface="Lato Light" pitchFamily="-65" charset="0"/>
                <a:ea typeface="MS PGothic" panose="020B0600070205080204" pitchFamily="34" charset="-128"/>
              </a:defRPr>
            </a:lvl1pPr>
            <a:lvl2pPr marL="742950" indent="-285750">
              <a:defRPr sz="3600">
                <a:solidFill>
                  <a:schemeClr val="tx1"/>
                </a:solidFill>
                <a:latin typeface="Lato Light" pitchFamily="-65" charset="0"/>
                <a:ea typeface="MS PGothic" panose="020B0600070205080204" pitchFamily="34" charset="-128"/>
              </a:defRPr>
            </a:lvl2pPr>
            <a:lvl3pPr marL="1143000" indent="-228600">
              <a:defRPr sz="3600">
                <a:solidFill>
                  <a:schemeClr val="tx1"/>
                </a:solidFill>
                <a:latin typeface="Lato Light" pitchFamily="-65" charset="0"/>
                <a:ea typeface="MS PGothic" panose="020B0600070205080204" pitchFamily="34" charset="-128"/>
              </a:defRPr>
            </a:lvl3pPr>
            <a:lvl4pPr marL="1600200" indent="-228600">
              <a:defRPr sz="3600">
                <a:solidFill>
                  <a:schemeClr val="tx1"/>
                </a:solidFill>
                <a:latin typeface="Lato Light" pitchFamily="-65" charset="0"/>
                <a:ea typeface="MS PGothic" panose="020B0600070205080204" pitchFamily="34" charset="-128"/>
              </a:defRPr>
            </a:lvl4pPr>
            <a:lvl5pPr marL="2057400" indent="-228600">
              <a:defRPr sz="3600">
                <a:solidFill>
                  <a:schemeClr val="tx1"/>
                </a:solidFill>
                <a:latin typeface="Lato Light" pitchFamily="-65"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9pPr>
          </a:lstStyle>
          <a:p>
            <a:pPr algn="ctr"/>
            <a:fld id="{33CE6BE3-F76E-4BD2-9695-034A9BF136DD}" type="slidenum">
              <a:rPr lang="id-ID" sz="2800" b="1">
                <a:solidFill>
                  <a:schemeClr val="bg1"/>
                </a:solidFill>
                <a:latin typeface="Source Sans Pro" panose="020B0503030403020204" pitchFamily="34" charset="0"/>
              </a:rPr>
              <a:pPr algn="ctr"/>
              <a:t>‹#›</a:t>
            </a:fld>
            <a:endParaRPr lang="id-ID" sz="2800">
              <a:solidFill>
                <a:schemeClr val="bg1"/>
              </a:solidFill>
              <a:latin typeface="Source Sans Pro" panose="020B0503030403020204" pitchFamily="34" charset="0"/>
            </a:endParaRPr>
          </a:p>
        </p:txBody>
      </p:sp>
      <p:sp>
        <p:nvSpPr>
          <p:cNvPr id="23" name="Picture Placeholder 22"/>
          <p:cNvSpPr>
            <a:spLocks noGrp="1"/>
          </p:cNvSpPr>
          <p:nvPr>
            <p:ph type="pic" sz="quarter" idx="15"/>
          </p:nvPr>
        </p:nvSpPr>
        <p:spPr>
          <a:xfrm>
            <a:off x="0" y="0"/>
            <a:ext cx="12188825" cy="13870508"/>
          </a:xfrm>
          <a:prstGeom prst="rect">
            <a:avLst/>
          </a:prstGeom>
        </p:spPr>
        <p:txBody>
          <a:bodyPr rtlCol="0">
            <a:normAutofit/>
          </a:bodyPr>
          <a:lstStyle>
            <a:lvl1pPr>
              <a:defRPr sz="3200"/>
            </a:lvl1pPr>
          </a:lstStyle>
          <a:p>
            <a:pPr lvl="0"/>
            <a:endParaRPr lang="en-US" noProof="0"/>
          </a:p>
        </p:txBody>
      </p:sp>
    </p:spTree>
    <p:extLst>
      <p:ext uri="{BB962C8B-B14F-4D97-AF65-F5344CB8AC3E}">
        <p14:creationId xmlns:p14="http://schemas.microsoft.com/office/powerpoint/2010/main" xmlns="" val="101653557"/>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EB4169-0442-426B-96ED-7FCE25377147}" type="datetimeFigureOut">
              <a:rPr lang="en-IN" smtClean="0"/>
              <a:pPr/>
              <a:t>05-11-2019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EE6D800-091B-4AA1-A71B-226EDCA4849A}" type="slidenum">
              <a:rPr lang="en-IN" smtClean="0"/>
              <a:pPr/>
              <a:t>‹#›</a:t>
            </a:fld>
            <a:endParaRPr lang="en-IN"/>
          </a:p>
        </p:txBody>
      </p:sp>
    </p:spTree>
    <p:extLst>
      <p:ext uri="{BB962C8B-B14F-4D97-AF65-F5344CB8AC3E}">
        <p14:creationId xmlns:p14="http://schemas.microsoft.com/office/powerpoint/2010/main" xmlns="" val="3347919690"/>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267" y="3419477"/>
            <a:ext cx="21025723" cy="5705474"/>
          </a:xfrm>
        </p:spPr>
        <p:txBody>
          <a:bodyPr anchor="b"/>
          <a:lstStyle>
            <a:lvl1pPr>
              <a:defRPr sz="11997"/>
            </a:lvl1pPr>
          </a:lstStyle>
          <a:p>
            <a:r>
              <a:rPr lang="en-US"/>
              <a:t>Click to edit Master title style</a:t>
            </a:r>
            <a:endParaRPr lang="en-US" dirty="0"/>
          </a:p>
        </p:txBody>
      </p:sp>
      <p:sp>
        <p:nvSpPr>
          <p:cNvPr id="3" name="Text Placeholder 2"/>
          <p:cNvSpPr>
            <a:spLocks noGrp="1"/>
          </p:cNvSpPr>
          <p:nvPr>
            <p:ph type="body" idx="1"/>
          </p:nvPr>
        </p:nvSpPr>
        <p:spPr>
          <a:xfrm>
            <a:off x="1663267" y="9178927"/>
            <a:ext cx="21025723" cy="3000374"/>
          </a:xfrm>
        </p:spPr>
        <p:txBody>
          <a:bodyPr/>
          <a:lstStyle>
            <a:lvl1pPr marL="0" indent="0">
              <a:buNone/>
              <a:defRPr sz="4799">
                <a:solidFill>
                  <a:schemeClr val="tx1">
                    <a:tint val="75000"/>
                  </a:schemeClr>
                </a:solidFill>
              </a:defRPr>
            </a:lvl1pPr>
            <a:lvl2pPr marL="914171" indent="0">
              <a:buNone/>
              <a:defRPr sz="3999">
                <a:solidFill>
                  <a:schemeClr val="tx1">
                    <a:tint val="75000"/>
                  </a:schemeClr>
                </a:solidFill>
              </a:defRPr>
            </a:lvl2pPr>
            <a:lvl3pPr marL="1828343" indent="0">
              <a:buNone/>
              <a:defRPr sz="3599">
                <a:solidFill>
                  <a:schemeClr val="tx1">
                    <a:tint val="75000"/>
                  </a:schemeClr>
                </a:solidFill>
              </a:defRPr>
            </a:lvl3pPr>
            <a:lvl4pPr marL="2742514" indent="0">
              <a:buNone/>
              <a:defRPr sz="3199">
                <a:solidFill>
                  <a:schemeClr val="tx1">
                    <a:tint val="75000"/>
                  </a:schemeClr>
                </a:solidFill>
              </a:defRPr>
            </a:lvl4pPr>
            <a:lvl5pPr marL="3656686" indent="0">
              <a:buNone/>
              <a:defRPr sz="3199">
                <a:solidFill>
                  <a:schemeClr val="tx1">
                    <a:tint val="75000"/>
                  </a:schemeClr>
                </a:solidFill>
              </a:defRPr>
            </a:lvl5pPr>
            <a:lvl6pPr marL="4570857" indent="0">
              <a:buNone/>
              <a:defRPr sz="3199">
                <a:solidFill>
                  <a:schemeClr val="tx1">
                    <a:tint val="75000"/>
                  </a:schemeClr>
                </a:solidFill>
              </a:defRPr>
            </a:lvl6pPr>
            <a:lvl7pPr marL="5485028" indent="0">
              <a:buNone/>
              <a:defRPr sz="3199">
                <a:solidFill>
                  <a:schemeClr val="tx1">
                    <a:tint val="75000"/>
                  </a:schemeClr>
                </a:solidFill>
              </a:defRPr>
            </a:lvl7pPr>
            <a:lvl8pPr marL="6399200" indent="0">
              <a:buNone/>
              <a:defRPr sz="3199">
                <a:solidFill>
                  <a:schemeClr val="tx1">
                    <a:tint val="75000"/>
                  </a:schemeClr>
                </a:solidFill>
              </a:defRPr>
            </a:lvl8pPr>
            <a:lvl9pPr marL="7313371" indent="0">
              <a:buNone/>
              <a:defRPr sz="319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EB4169-0442-426B-96ED-7FCE25377147}" type="datetimeFigureOut">
              <a:rPr lang="en-IN" smtClean="0"/>
              <a:pPr/>
              <a:t>05-11-2019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EE6D800-091B-4AA1-A71B-226EDCA4849A}" type="slidenum">
              <a:rPr lang="en-IN" smtClean="0"/>
              <a:pPr/>
              <a:t>‹#›</a:t>
            </a:fld>
            <a:endParaRPr lang="en-IN"/>
          </a:p>
        </p:txBody>
      </p:sp>
    </p:spTree>
    <p:extLst>
      <p:ext uri="{BB962C8B-B14F-4D97-AF65-F5344CB8AC3E}">
        <p14:creationId xmlns:p14="http://schemas.microsoft.com/office/powerpoint/2010/main" xmlns="" val="1160341755"/>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5964" y="3651250"/>
            <a:ext cx="10360501"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1185" y="3651250"/>
            <a:ext cx="10360501"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EB4169-0442-426B-96ED-7FCE25377147}" type="datetimeFigureOut">
              <a:rPr lang="en-IN" smtClean="0"/>
              <a:pPr/>
              <a:t>05-11-2019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EE6D800-091B-4AA1-A71B-226EDCA4849A}" type="slidenum">
              <a:rPr lang="en-IN" smtClean="0"/>
              <a:pPr/>
              <a:t>‹#›</a:t>
            </a:fld>
            <a:endParaRPr lang="en-IN"/>
          </a:p>
        </p:txBody>
      </p:sp>
    </p:spTree>
    <p:extLst>
      <p:ext uri="{BB962C8B-B14F-4D97-AF65-F5344CB8AC3E}">
        <p14:creationId xmlns:p14="http://schemas.microsoft.com/office/powerpoint/2010/main" xmlns="" val="1988041140"/>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139" y="730251"/>
            <a:ext cx="21025723"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139" y="3362326"/>
            <a:ext cx="10312888" cy="1647824"/>
          </a:xfrm>
        </p:spPr>
        <p:txBody>
          <a:bodyPr anchor="b"/>
          <a:lstStyle>
            <a:lvl1pPr marL="0" indent="0">
              <a:buNone/>
              <a:defRPr sz="4799" b="1"/>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Click to edit Master text styles</a:t>
            </a:r>
          </a:p>
        </p:txBody>
      </p:sp>
      <p:sp>
        <p:nvSpPr>
          <p:cNvPr id="4" name="Content Placeholder 3"/>
          <p:cNvSpPr>
            <a:spLocks noGrp="1"/>
          </p:cNvSpPr>
          <p:nvPr>
            <p:ph sz="half" idx="2"/>
          </p:nvPr>
        </p:nvSpPr>
        <p:spPr>
          <a:xfrm>
            <a:off x="1679139" y="5010150"/>
            <a:ext cx="10312888"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1186" y="3362326"/>
            <a:ext cx="10363676" cy="1647824"/>
          </a:xfrm>
        </p:spPr>
        <p:txBody>
          <a:bodyPr anchor="b"/>
          <a:lstStyle>
            <a:lvl1pPr marL="0" indent="0">
              <a:buNone/>
              <a:defRPr sz="4799" b="1"/>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Click to edit Master text styles</a:t>
            </a:r>
          </a:p>
        </p:txBody>
      </p:sp>
      <p:sp>
        <p:nvSpPr>
          <p:cNvPr id="6" name="Content Placeholder 5"/>
          <p:cNvSpPr>
            <a:spLocks noGrp="1"/>
          </p:cNvSpPr>
          <p:nvPr>
            <p:ph sz="quarter" idx="4"/>
          </p:nvPr>
        </p:nvSpPr>
        <p:spPr>
          <a:xfrm>
            <a:off x="12341186" y="5010150"/>
            <a:ext cx="103636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CEB4169-0442-426B-96ED-7FCE25377147}" type="datetimeFigureOut">
              <a:rPr lang="en-IN" smtClean="0"/>
              <a:pPr/>
              <a:t>05-11-2019</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7EE6D800-091B-4AA1-A71B-226EDCA4849A}" type="slidenum">
              <a:rPr lang="en-IN" smtClean="0"/>
              <a:pPr/>
              <a:t>‹#›</a:t>
            </a:fld>
            <a:endParaRPr lang="en-IN"/>
          </a:p>
        </p:txBody>
      </p:sp>
    </p:spTree>
    <p:extLst>
      <p:ext uri="{BB962C8B-B14F-4D97-AF65-F5344CB8AC3E}">
        <p14:creationId xmlns:p14="http://schemas.microsoft.com/office/powerpoint/2010/main" xmlns="" val="70756589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EB4169-0442-426B-96ED-7FCE25377147}" type="datetimeFigureOut">
              <a:rPr lang="en-IN" smtClean="0"/>
              <a:pPr/>
              <a:t>05-11-2019</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7EE6D800-091B-4AA1-A71B-226EDCA4849A}" type="slidenum">
              <a:rPr lang="en-IN" smtClean="0"/>
              <a:pPr/>
              <a:t>‹#›</a:t>
            </a:fld>
            <a:endParaRPr lang="en-IN"/>
          </a:p>
        </p:txBody>
      </p:sp>
    </p:spTree>
    <p:extLst>
      <p:ext uri="{BB962C8B-B14F-4D97-AF65-F5344CB8AC3E}">
        <p14:creationId xmlns:p14="http://schemas.microsoft.com/office/powerpoint/2010/main" xmlns="" val="3272789795"/>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EB4169-0442-426B-96ED-7FCE25377147}" type="datetimeFigureOut">
              <a:rPr lang="en-IN" smtClean="0"/>
              <a:pPr/>
              <a:t>05-11-2019</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7EE6D800-091B-4AA1-A71B-226EDCA4849A}" type="slidenum">
              <a:rPr lang="en-IN" smtClean="0"/>
              <a:pPr/>
              <a:t>‹#›</a:t>
            </a:fld>
            <a:endParaRPr lang="en-IN"/>
          </a:p>
        </p:txBody>
      </p:sp>
    </p:spTree>
    <p:extLst>
      <p:ext uri="{BB962C8B-B14F-4D97-AF65-F5344CB8AC3E}">
        <p14:creationId xmlns:p14="http://schemas.microsoft.com/office/powerpoint/2010/main" xmlns="" val="3724166991"/>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140" y="914400"/>
            <a:ext cx="7862426" cy="3200400"/>
          </a:xfrm>
        </p:spPr>
        <p:txBody>
          <a:bodyPr anchor="b"/>
          <a:lstStyle>
            <a:lvl1pPr>
              <a:defRPr sz="6398"/>
            </a:lvl1pPr>
          </a:lstStyle>
          <a:p>
            <a:r>
              <a:rPr lang="en-US"/>
              <a:t>Click to edit Master title style</a:t>
            </a:r>
            <a:endParaRPr lang="en-US" dirty="0"/>
          </a:p>
        </p:txBody>
      </p:sp>
      <p:sp>
        <p:nvSpPr>
          <p:cNvPr id="3" name="Content Placeholder 2"/>
          <p:cNvSpPr>
            <a:spLocks noGrp="1"/>
          </p:cNvSpPr>
          <p:nvPr>
            <p:ph idx="1"/>
          </p:nvPr>
        </p:nvSpPr>
        <p:spPr>
          <a:xfrm>
            <a:off x="10363677" y="1974851"/>
            <a:ext cx="12341185" cy="9747250"/>
          </a:xfrm>
        </p:spPr>
        <p:txBody>
          <a:bodyPr/>
          <a:lstStyle>
            <a:lvl1pPr>
              <a:defRPr sz="6398"/>
            </a:lvl1pPr>
            <a:lvl2pPr>
              <a:defRPr sz="5599"/>
            </a:lvl2pPr>
            <a:lvl3pPr>
              <a:defRPr sz="4799"/>
            </a:lvl3pPr>
            <a:lvl4pPr>
              <a:defRPr sz="3999"/>
            </a:lvl4pPr>
            <a:lvl5pPr>
              <a:defRPr sz="3999"/>
            </a:lvl5pPr>
            <a:lvl6pPr>
              <a:defRPr sz="3999"/>
            </a:lvl6pPr>
            <a:lvl7pPr>
              <a:defRPr sz="3999"/>
            </a:lvl7pPr>
            <a:lvl8pPr>
              <a:defRPr sz="3999"/>
            </a:lvl8pPr>
            <a:lvl9pPr>
              <a:defRPr sz="3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140" y="4114800"/>
            <a:ext cx="7862426" cy="7623176"/>
          </a:xfrm>
        </p:spPr>
        <p:txBody>
          <a:bodyPr/>
          <a:lstStyle>
            <a:lvl1pPr marL="0" indent="0">
              <a:buNone/>
              <a:defRPr sz="3199"/>
            </a:lvl1pPr>
            <a:lvl2pPr marL="914171" indent="0">
              <a:buNone/>
              <a:defRPr sz="2799"/>
            </a:lvl2pPr>
            <a:lvl3pPr marL="1828343" indent="0">
              <a:buNone/>
              <a:defRPr sz="2399"/>
            </a:lvl3pPr>
            <a:lvl4pPr marL="2742514" indent="0">
              <a:buNone/>
              <a:defRPr sz="2000"/>
            </a:lvl4pPr>
            <a:lvl5pPr marL="3656686" indent="0">
              <a:buNone/>
              <a:defRPr sz="2000"/>
            </a:lvl5pPr>
            <a:lvl6pPr marL="4570857" indent="0">
              <a:buNone/>
              <a:defRPr sz="2000"/>
            </a:lvl6pPr>
            <a:lvl7pPr marL="5485028" indent="0">
              <a:buNone/>
              <a:defRPr sz="2000"/>
            </a:lvl7pPr>
            <a:lvl8pPr marL="6399200" indent="0">
              <a:buNone/>
              <a:defRPr sz="2000"/>
            </a:lvl8pPr>
            <a:lvl9pPr marL="7313371"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ECEB4169-0442-426B-96ED-7FCE25377147}" type="datetimeFigureOut">
              <a:rPr lang="en-IN" smtClean="0"/>
              <a:pPr/>
              <a:t>05-11-2019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EE6D800-091B-4AA1-A71B-226EDCA4849A}" type="slidenum">
              <a:rPr lang="en-IN" smtClean="0"/>
              <a:pPr/>
              <a:t>‹#›</a:t>
            </a:fld>
            <a:endParaRPr lang="en-IN"/>
          </a:p>
        </p:txBody>
      </p:sp>
    </p:spTree>
    <p:extLst>
      <p:ext uri="{BB962C8B-B14F-4D97-AF65-F5344CB8AC3E}">
        <p14:creationId xmlns:p14="http://schemas.microsoft.com/office/powerpoint/2010/main" xmlns="" val="2277402151"/>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140" y="914400"/>
            <a:ext cx="7862426" cy="3200400"/>
          </a:xfrm>
        </p:spPr>
        <p:txBody>
          <a:bodyPr anchor="b"/>
          <a:lstStyle>
            <a:lvl1pPr>
              <a:defRPr sz="6398"/>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3677" y="1974851"/>
            <a:ext cx="12341185" cy="9747250"/>
          </a:xfrm>
        </p:spPr>
        <p:txBody>
          <a:bodyPr anchor="t"/>
          <a:lstStyle>
            <a:lvl1pPr marL="0" indent="0">
              <a:buNone/>
              <a:defRPr sz="6398"/>
            </a:lvl1pPr>
            <a:lvl2pPr marL="914171" indent="0">
              <a:buNone/>
              <a:defRPr sz="5599"/>
            </a:lvl2pPr>
            <a:lvl3pPr marL="1828343" indent="0">
              <a:buNone/>
              <a:defRPr sz="4799"/>
            </a:lvl3pPr>
            <a:lvl4pPr marL="2742514" indent="0">
              <a:buNone/>
              <a:defRPr sz="3999"/>
            </a:lvl4pPr>
            <a:lvl5pPr marL="3656686" indent="0">
              <a:buNone/>
              <a:defRPr sz="3999"/>
            </a:lvl5pPr>
            <a:lvl6pPr marL="4570857" indent="0">
              <a:buNone/>
              <a:defRPr sz="3999"/>
            </a:lvl6pPr>
            <a:lvl7pPr marL="5485028" indent="0">
              <a:buNone/>
              <a:defRPr sz="3999"/>
            </a:lvl7pPr>
            <a:lvl8pPr marL="6399200" indent="0">
              <a:buNone/>
              <a:defRPr sz="3999"/>
            </a:lvl8pPr>
            <a:lvl9pPr marL="7313371" indent="0">
              <a:buNone/>
              <a:defRPr sz="3999"/>
            </a:lvl9pPr>
          </a:lstStyle>
          <a:p>
            <a:r>
              <a:rPr lang="en-US"/>
              <a:t>Click icon to add picture</a:t>
            </a:r>
            <a:endParaRPr lang="en-US" dirty="0"/>
          </a:p>
        </p:txBody>
      </p:sp>
      <p:sp>
        <p:nvSpPr>
          <p:cNvPr id="4" name="Text Placeholder 3"/>
          <p:cNvSpPr>
            <a:spLocks noGrp="1"/>
          </p:cNvSpPr>
          <p:nvPr>
            <p:ph type="body" sz="half" idx="2"/>
          </p:nvPr>
        </p:nvSpPr>
        <p:spPr>
          <a:xfrm>
            <a:off x="1679140" y="4114800"/>
            <a:ext cx="7862426" cy="7623176"/>
          </a:xfrm>
        </p:spPr>
        <p:txBody>
          <a:bodyPr/>
          <a:lstStyle>
            <a:lvl1pPr marL="0" indent="0">
              <a:buNone/>
              <a:defRPr sz="3199"/>
            </a:lvl1pPr>
            <a:lvl2pPr marL="914171" indent="0">
              <a:buNone/>
              <a:defRPr sz="2799"/>
            </a:lvl2pPr>
            <a:lvl3pPr marL="1828343" indent="0">
              <a:buNone/>
              <a:defRPr sz="2399"/>
            </a:lvl3pPr>
            <a:lvl4pPr marL="2742514" indent="0">
              <a:buNone/>
              <a:defRPr sz="2000"/>
            </a:lvl4pPr>
            <a:lvl5pPr marL="3656686" indent="0">
              <a:buNone/>
              <a:defRPr sz="2000"/>
            </a:lvl5pPr>
            <a:lvl6pPr marL="4570857" indent="0">
              <a:buNone/>
              <a:defRPr sz="2000"/>
            </a:lvl6pPr>
            <a:lvl7pPr marL="5485028" indent="0">
              <a:buNone/>
              <a:defRPr sz="2000"/>
            </a:lvl7pPr>
            <a:lvl8pPr marL="6399200" indent="0">
              <a:buNone/>
              <a:defRPr sz="2000"/>
            </a:lvl8pPr>
            <a:lvl9pPr marL="7313371"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ECEB4169-0442-426B-96ED-7FCE25377147}" type="datetimeFigureOut">
              <a:rPr lang="en-IN" smtClean="0"/>
              <a:pPr/>
              <a:t>05-11-2019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EE6D800-091B-4AA1-A71B-226EDCA4849A}" type="slidenum">
              <a:rPr lang="en-IN" smtClean="0"/>
              <a:pPr/>
              <a:t>‹#›</a:t>
            </a:fld>
            <a:endParaRPr lang="en-IN"/>
          </a:p>
        </p:txBody>
      </p:sp>
    </p:spTree>
    <p:extLst>
      <p:ext uri="{BB962C8B-B14F-4D97-AF65-F5344CB8AC3E}">
        <p14:creationId xmlns:p14="http://schemas.microsoft.com/office/powerpoint/2010/main" xmlns="" val="3519554007"/>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4" y="730251"/>
            <a:ext cx="21025723"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5964" y="3651250"/>
            <a:ext cx="21025723"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5964" y="12712701"/>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fld id="{ECEB4169-0442-426B-96ED-7FCE25377147}" type="datetimeFigureOut">
              <a:rPr lang="en-IN" smtClean="0"/>
              <a:pPr/>
              <a:t>05-11-2019</a:t>
            </a:fld>
            <a:endParaRPr lang="en-IN"/>
          </a:p>
        </p:txBody>
      </p:sp>
      <p:sp>
        <p:nvSpPr>
          <p:cNvPr id="5" name="Footer Placeholder 4"/>
          <p:cNvSpPr>
            <a:spLocks noGrp="1"/>
          </p:cNvSpPr>
          <p:nvPr>
            <p:ph type="ftr" sz="quarter" idx="3"/>
          </p:nvPr>
        </p:nvSpPr>
        <p:spPr>
          <a:xfrm>
            <a:off x="8075097" y="12712701"/>
            <a:ext cx="8227457" cy="730250"/>
          </a:xfrm>
          <a:prstGeom prst="rect">
            <a:avLst/>
          </a:prstGeom>
        </p:spPr>
        <p:txBody>
          <a:bodyPr vert="horz" lIns="91440" tIns="45720" rIns="91440" bIns="45720" rtlCol="0" anchor="ctr"/>
          <a:lstStyle>
            <a:lvl1pPr algn="ctr">
              <a:defRPr sz="2399">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17216715" y="12712701"/>
            <a:ext cx="5484971" cy="730250"/>
          </a:xfrm>
          <a:prstGeom prst="rect">
            <a:avLst/>
          </a:prstGeom>
        </p:spPr>
        <p:txBody>
          <a:bodyPr vert="horz" lIns="91440" tIns="45720" rIns="91440" bIns="45720" rtlCol="0" anchor="ctr"/>
          <a:lstStyle>
            <a:lvl1pPr algn="r">
              <a:defRPr sz="2399">
                <a:solidFill>
                  <a:schemeClr val="tx1">
                    <a:tint val="75000"/>
                  </a:schemeClr>
                </a:solidFill>
              </a:defRPr>
            </a:lvl1pPr>
          </a:lstStyle>
          <a:p>
            <a:fld id="{7EE6D800-091B-4AA1-A71B-226EDCA4849A}" type="slidenum">
              <a:rPr lang="en-IN" smtClean="0"/>
              <a:pPr/>
              <a:t>‹#›</a:t>
            </a:fld>
            <a:endParaRPr lang="en-IN"/>
          </a:p>
        </p:txBody>
      </p:sp>
    </p:spTree>
    <p:extLst>
      <p:ext uri="{BB962C8B-B14F-4D97-AF65-F5344CB8AC3E}">
        <p14:creationId xmlns:p14="http://schemas.microsoft.com/office/powerpoint/2010/main" xmlns="" val="706686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xStyles>
    <p:title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p:titleStyle>
    <p:body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image" Target="../media/image1.jpeg"/><Relationship Id="rId16" Type="http://schemas.openxmlformats.org/officeDocument/2006/relationships/image" Target="../media/image15.jpeg"/><Relationship Id="rId1" Type="http://schemas.openxmlformats.org/officeDocument/2006/relationships/slideLayout" Target="../slideLayouts/slideLayout12.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9.jpeg"/><Relationship Id="rId19" Type="http://schemas.openxmlformats.org/officeDocument/2006/relationships/image" Target="../media/image18.pn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www.credoforu.com/about" TargetMode="External"/><Relationship Id="rId7" Type="http://schemas.openxmlformats.org/officeDocument/2006/relationships/image" Target="../media/image55.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mailto:credo@credoforu.com"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www.credoforu.com/"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mailto:credo@prcgroup.in" TargetMode="External"/><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hyperlink" Target="mailto:credo@prcgroup.in" TargetMode="External"/><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indoor, necktie&#10;&#10;Description generated with high confidence">
            <a:extLst>
              <a:ext uri="{FF2B5EF4-FFF2-40B4-BE49-F238E27FC236}">
                <a16:creationId xmlns:a16="http://schemas.microsoft.com/office/drawing/2014/main" xmlns="" id="{0AC2C142-8F99-41FA-8EE0-D4B00DF8F747}"/>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693713" y="6234114"/>
            <a:ext cx="2080289" cy="2080289"/>
          </a:xfrm>
          <a:prstGeom prst="rect">
            <a:avLst/>
          </a:prstGeom>
        </p:spPr>
      </p:pic>
      <p:pic>
        <p:nvPicPr>
          <p:cNvPr id="20" name="Picture 19" descr="A close up of an object&#10;&#10;Description generated with high confidence">
            <a:extLst>
              <a:ext uri="{FF2B5EF4-FFF2-40B4-BE49-F238E27FC236}">
                <a16:creationId xmlns:a16="http://schemas.microsoft.com/office/drawing/2014/main" xmlns="" id="{682BE21A-9CA2-4336-BC61-8289FF430D01}"/>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9717" t="4387" r="23059" b="27585"/>
          <a:stretch/>
        </p:blipFill>
        <p:spPr>
          <a:xfrm>
            <a:off x="9717404" y="6313199"/>
            <a:ext cx="2111693" cy="2008326"/>
          </a:xfrm>
          <a:prstGeom prst="rect">
            <a:avLst/>
          </a:prstGeom>
        </p:spPr>
      </p:pic>
      <p:pic>
        <p:nvPicPr>
          <p:cNvPr id="21" name="Picture 20" descr="A picture containing ground, building, outdoor, sitting&#10;&#10;Description generated with very high confidence">
            <a:extLst>
              <a:ext uri="{FF2B5EF4-FFF2-40B4-BE49-F238E27FC236}">
                <a16:creationId xmlns:a16="http://schemas.microsoft.com/office/drawing/2014/main" xmlns="" id="{83307BB6-F53B-45CF-B2E3-6E460908874C}"/>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27053" t="16277" r="25962" b="7465"/>
          <a:stretch/>
        </p:blipFill>
        <p:spPr>
          <a:xfrm>
            <a:off x="8337940" y="6352433"/>
            <a:ext cx="1494521" cy="1813958"/>
          </a:xfrm>
          <a:prstGeom prst="rect">
            <a:avLst/>
          </a:prstGeom>
        </p:spPr>
      </p:pic>
      <p:pic>
        <p:nvPicPr>
          <p:cNvPr id="22" name="Picture 21" descr="A picture containing indoor, floor, wall, object&#10;&#10;Description generated with very high confidence">
            <a:extLst>
              <a:ext uri="{FF2B5EF4-FFF2-40B4-BE49-F238E27FC236}">
                <a16:creationId xmlns:a16="http://schemas.microsoft.com/office/drawing/2014/main" xmlns="" id="{90C21200-E25D-44D4-BEAC-2037BEBD7584}"/>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1888194" y="6243818"/>
            <a:ext cx="1515296" cy="2081762"/>
          </a:xfrm>
          <a:prstGeom prst="rect">
            <a:avLst/>
          </a:prstGeom>
        </p:spPr>
      </p:pic>
      <p:pic>
        <p:nvPicPr>
          <p:cNvPr id="23" name="Picture 22">
            <a:extLst>
              <a:ext uri="{FF2B5EF4-FFF2-40B4-BE49-F238E27FC236}">
                <a16:creationId xmlns:a16="http://schemas.microsoft.com/office/drawing/2014/main" xmlns="" id="{049A901A-A08A-4F70-8983-D46386516FF8}"/>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3271278" y="6237881"/>
            <a:ext cx="1867305" cy="1867305"/>
          </a:xfrm>
          <a:prstGeom prst="rect">
            <a:avLst/>
          </a:prstGeom>
        </p:spPr>
      </p:pic>
      <p:pic>
        <p:nvPicPr>
          <p:cNvPr id="24" name="Picture 23" descr="A person in a blue shirt&#10;&#10;Description generated with very high confidence">
            <a:extLst>
              <a:ext uri="{FF2B5EF4-FFF2-40B4-BE49-F238E27FC236}">
                <a16:creationId xmlns:a16="http://schemas.microsoft.com/office/drawing/2014/main" xmlns="" id="{BB6D3307-C277-4403-BC81-EE37299915BA}"/>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5167654" y="6239065"/>
            <a:ext cx="2071003" cy="2071003"/>
          </a:xfrm>
          <a:prstGeom prst="rect">
            <a:avLst/>
          </a:prstGeom>
        </p:spPr>
      </p:pic>
      <p:pic>
        <p:nvPicPr>
          <p:cNvPr id="25" name="Picture 24" descr="A close up of a towel&#10;&#10;Description generated with high confidence">
            <a:extLst>
              <a:ext uri="{FF2B5EF4-FFF2-40B4-BE49-F238E27FC236}">
                <a16:creationId xmlns:a16="http://schemas.microsoft.com/office/drawing/2014/main" xmlns="" id="{A6602FE0-B622-40E0-AB4A-A0B4C1B56484}"/>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7139491" y="6261488"/>
            <a:ext cx="1564627" cy="2048580"/>
          </a:xfrm>
          <a:prstGeom prst="rect">
            <a:avLst/>
          </a:prstGeom>
        </p:spPr>
      </p:pic>
      <p:pic>
        <p:nvPicPr>
          <p:cNvPr id="26" name="Picture 25" descr="A person standing posing for the camera&#10;&#10;Description generated with very high confidence">
            <a:extLst>
              <a:ext uri="{FF2B5EF4-FFF2-40B4-BE49-F238E27FC236}">
                <a16:creationId xmlns:a16="http://schemas.microsoft.com/office/drawing/2014/main" xmlns="" id="{FA0BAC5B-808A-4F74-A75B-85D18C85F98B}"/>
              </a:ext>
            </a:extLst>
          </p:cNvPr>
          <p:cNvPicPr>
            <a:picLocks noChangeAspect="1"/>
          </p:cNvPicPr>
          <p:nvPr/>
        </p:nvPicPr>
        <p:blipFill>
          <a:blip r:embed="rId9">
            <a:lum bright="70000" contrast="-70000"/>
            <a:extLst>
              <a:ext uri="{28A0092B-C50C-407E-A947-70E740481C1C}">
                <a14:useLocalDpi xmlns:a14="http://schemas.microsoft.com/office/drawing/2010/main" xmlns="" val="0"/>
              </a:ext>
            </a:extLst>
          </a:blip>
          <a:stretch>
            <a:fillRect/>
          </a:stretch>
        </p:blipFill>
        <p:spPr>
          <a:xfrm>
            <a:off x="20242210" y="6281697"/>
            <a:ext cx="2105240" cy="2105240"/>
          </a:xfrm>
          <a:prstGeom prst="rect">
            <a:avLst/>
          </a:prstGeom>
        </p:spPr>
      </p:pic>
      <p:pic>
        <p:nvPicPr>
          <p:cNvPr id="27" name="Picture 26" descr="A picture containing wall, indoor, colorful&#10;&#10;Description generated with high confidence">
            <a:extLst>
              <a:ext uri="{FF2B5EF4-FFF2-40B4-BE49-F238E27FC236}">
                <a16:creationId xmlns:a16="http://schemas.microsoft.com/office/drawing/2014/main" xmlns="" id="{5CAD1D03-868A-47AA-93B9-8C9083E85FA4}"/>
              </a:ext>
            </a:extLst>
          </p:cNvPr>
          <p:cNvPicPr>
            <a:picLocks noChangeAspect="1"/>
          </p:cNvPicPr>
          <p:nvPr/>
        </p:nvPicPr>
        <p:blipFill>
          <a:blip r:embed="rId10" cstate="print">
            <a:lum bright="70000" contrast="-70000"/>
            <a:extLst>
              <a:ext uri="{28A0092B-C50C-407E-A947-70E740481C1C}">
                <a14:useLocalDpi xmlns:a14="http://schemas.microsoft.com/office/drawing/2010/main" xmlns="" val="0"/>
              </a:ext>
            </a:extLst>
          </a:blip>
          <a:stretch>
            <a:fillRect/>
          </a:stretch>
        </p:blipFill>
        <p:spPr>
          <a:xfrm>
            <a:off x="18726619" y="6115103"/>
            <a:ext cx="1788627" cy="2276667"/>
          </a:xfrm>
          <a:prstGeom prst="rect">
            <a:avLst/>
          </a:prstGeom>
        </p:spPr>
      </p:pic>
      <p:pic>
        <p:nvPicPr>
          <p:cNvPr id="28" name="Picture 27" descr="A picture containing indoor&#10;&#10;Description generated with high confidence">
            <a:extLst>
              <a:ext uri="{FF2B5EF4-FFF2-40B4-BE49-F238E27FC236}">
                <a16:creationId xmlns:a16="http://schemas.microsoft.com/office/drawing/2014/main" xmlns="" id="{CBFAC062-4F6E-4413-B8F0-023E1F020A66}"/>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4557003" y="6172646"/>
            <a:ext cx="1130508" cy="2193187"/>
          </a:xfrm>
          <a:prstGeom prst="rect">
            <a:avLst/>
          </a:prstGeom>
        </p:spPr>
      </p:pic>
      <p:pic>
        <p:nvPicPr>
          <p:cNvPr id="29" name="Picture 28" descr="A picture containing white&#10;&#10;Description generated with very high confidence">
            <a:extLst>
              <a:ext uri="{FF2B5EF4-FFF2-40B4-BE49-F238E27FC236}">
                <a16:creationId xmlns:a16="http://schemas.microsoft.com/office/drawing/2014/main" xmlns="" id="{D29CFB99-2345-407F-B1A0-9F43255ACBEB}"/>
              </a:ext>
            </a:extLst>
          </p:cNvPr>
          <p:cNvPicPr>
            <a:picLocks noChangeAspect="1"/>
          </p:cNvPicPr>
          <p:nvPr/>
        </p:nvPicPr>
        <p:blipFill>
          <a:blip r:embed="rId12" cstate="print">
            <a:lum bright="70000" contrast="-70000"/>
            <a:extLst>
              <a:ext uri="{28A0092B-C50C-407E-A947-70E740481C1C}">
                <a14:useLocalDpi xmlns:a14="http://schemas.microsoft.com/office/drawing/2010/main" xmlns="" val="0"/>
              </a:ext>
            </a:extLst>
          </a:blip>
          <a:stretch>
            <a:fillRect/>
          </a:stretch>
        </p:blipFill>
        <p:spPr>
          <a:xfrm>
            <a:off x="12195" y="6204310"/>
            <a:ext cx="2155762" cy="2155762"/>
          </a:xfrm>
          <a:prstGeom prst="rect">
            <a:avLst/>
          </a:prstGeom>
        </p:spPr>
      </p:pic>
      <p:pic>
        <p:nvPicPr>
          <p:cNvPr id="30" name="Picture 29" descr="A group of people posing for a photo&#10;&#10;Description generated with very high confidence">
            <a:extLst>
              <a:ext uri="{FF2B5EF4-FFF2-40B4-BE49-F238E27FC236}">
                <a16:creationId xmlns:a16="http://schemas.microsoft.com/office/drawing/2014/main" xmlns="" id="{E3BB8616-07A0-4A18-B416-9BB2499864D9}"/>
              </a:ext>
            </a:extLst>
          </p:cNvPr>
          <p:cNvPicPr>
            <a:picLocks noChangeAspect="1"/>
          </p:cNvPicPr>
          <p:nvPr/>
        </p:nvPicPr>
        <p:blipFill>
          <a:blip r:embed="rId13" cstate="print">
            <a:duotone>
              <a:prstClr val="black"/>
              <a:schemeClr val="tx2">
                <a:tint val="45000"/>
                <a:satMod val="400000"/>
              </a:schemeClr>
            </a:duotone>
            <a:extLst>
              <a:ext uri="{28A0092B-C50C-407E-A947-70E740481C1C}">
                <a14:useLocalDpi xmlns:a14="http://schemas.microsoft.com/office/drawing/2010/main" xmlns="" val="0"/>
              </a:ext>
            </a:extLst>
          </a:blip>
          <a:stretch>
            <a:fillRect/>
          </a:stretch>
        </p:blipFill>
        <p:spPr>
          <a:xfrm>
            <a:off x="0" y="8381056"/>
            <a:ext cx="12497988" cy="5318212"/>
          </a:xfrm>
          <a:prstGeom prst="rect">
            <a:avLst/>
          </a:prstGeom>
        </p:spPr>
      </p:pic>
      <p:pic>
        <p:nvPicPr>
          <p:cNvPr id="31" name="Picture 30" descr="A group of people posing for the camera&#10;&#10;Description generated with very high confidence">
            <a:extLst>
              <a:ext uri="{FF2B5EF4-FFF2-40B4-BE49-F238E27FC236}">
                <a16:creationId xmlns:a16="http://schemas.microsoft.com/office/drawing/2014/main" xmlns="" id="{735D49CC-3869-423A-95CF-99833D940153}"/>
              </a:ext>
            </a:extLst>
          </p:cNvPr>
          <p:cNvPicPr>
            <a:picLocks noChangeAspect="1"/>
          </p:cNvPicPr>
          <p:nvPr/>
        </p:nvPicPr>
        <p:blipFill>
          <a:blip r:embed="rId14" cstate="print">
            <a:duotone>
              <a:prstClr val="black"/>
              <a:schemeClr val="tx2">
                <a:tint val="45000"/>
                <a:satMod val="400000"/>
              </a:schemeClr>
            </a:duotone>
            <a:extLst>
              <a:ext uri="{28A0092B-C50C-407E-A947-70E740481C1C}">
                <a14:useLocalDpi xmlns:a14="http://schemas.microsoft.com/office/drawing/2010/main" xmlns="" val="0"/>
              </a:ext>
            </a:extLst>
          </a:blip>
          <a:stretch>
            <a:fillRect/>
          </a:stretch>
        </p:blipFill>
        <p:spPr>
          <a:xfrm>
            <a:off x="0" y="119127"/>
            <a:ext cx="12274248" cy="6113722"/>
          </a:xfrm>
          <a:prstGeom prst="rect">
            <a:avLst/>
          </a:prstGeom>
        </p:spPr>
      </p:pic>
      <p:pic>
        <p:nvPicPr>
          <p:cNvPr id="32" name="Picture 31" descr="A group of people posing for the camera&#10;&#10;Description generated with very high confidence">
            <a:extLst>
              <a:ext uri="{FF2B5EF4-FFF2-40B4-BE49-F238E27FC236}">
                <a16:creationId xmlns:a16="http://schemas.microsoft.com/office/drawing/2014/main" xmlns="" id="{29C884CB-6EC5-4739-B257-174195767C3D}"/>
              </a:ext>
            </a:extLst>
          </p:cNvPr>
          <p:cNvPicPr>
            <a:picLocks noChangeAspect="1"/>
          </p:cNvPicPr>
          <p:nvPr/>
        </p:nvPicPr>
        <p:blipFill rotWithShape="1">
          <a:blip r:embed="rId15" cstate="print">
            <a:duotone>
              <a:prstClr val="black"/>
              <a:schemeClr val="tx2">
                <a:tint val="45000"/>
                <a:satMod val="400000"/>
              </a:schemeClr>
            </a:duotone>
            <a:extLst>
              <a:ext uri="{28A0092B-C50C-407E-A947-70E740481C1C}">
                <a14:useLocalDpi xmlns:a14="http://schemas.microsoft.com/office/drawing/2010/main" xmlns="" val="0"/>
              </a:ext>
            </a:extLst>
          </a:blip>
          <a:srcRect t="7031"/>
          <a:stretch/>
        </p:blipFill>
        <p:spPr>
          <a:xfrm>
            <a:off x="12472989" y="8381055"/>
            <a:ext cx="11813428" cy="5339197"/>
          </a:xfrm>
          <a:prstGeom prst="rect">
            <a:avLst/>
          </a:prstGeom>
        </p:spPr>
      </p:pic>
      <p:pic>
        <p:nvPicPr>
          <p:cNvPr id="33" name="Picture 32" descr="A group of people posing for the camera&#10;&#10;Description generated with very high confidence">
            <a:extLst>
              <a:ext uri="{FF2B5EF4-FFF2-40B4-BE49-F238E27FC236}">
                <a16:creationId xmlns:a16="http://schemas.microsoft.com/office/drawing/2014/main" xmlns="" id="{FC381AD0-4D31-4489-8F5F-107C62B7297C}"/>
              </a:ext>
            </a:extLst>
          </p:cNvPr>
          <p:cNvPicPr>
            <a:picLocks noChangeAspect="1"/>
          </p:cNvPicPr>
          <p:nvPr/>
        </p:nvPicPr>
        <p:blipFill>
          <a:blip r:embed="rId16" cstate="print">
            <a:duotone>
              <a:prstClr val="black"/>
              <a:schemeClr val="tx2">
                <a:tint val="45000"/>
                <a:satMod val="400000"/>
              </a:schemeClr>
            </a:duotone>
            <a:extLst>
              <a:ext uri="{28A0092B-C50C-407E-A947-70E740481C1C}">
                <a14:useLocalDpi xmlns:a14="http://schemas.microsoft.com/office/drawing/2010/main" xmlns="" val="0"/>
              </a:ext>
            </a:extLst>
          </a:blip>
          <a:stretch>
            <a:fillRect/>
          </a:stretch>
        </p:blipFill>
        <p:spPr>
          <a:xfrm>
            <a:off x="12161309" y="119127"/>
            <a:ext cx="11998890" cy="6113722"/>
          </a:xfrm>
          <a:prstGeom prst="rect">
            <a:avLst/>
          </a:prstGeom>
        </p:spPr>
      </p:pic>
      <p:pic>
        <p:nvPicPr>
          <p:cNvPr id="34" name="Picture 33" descr="A group of items in it&#10;&#10;Description generated with high confidence">
            <a:extLst>
              <a:ext uri="{FF2B5EF4-FFF2-40B4-BE49-F238E27FC236}">
                <a16:creationId xmlns:a16="http://schemas.microsoft.com/office/drawing/2014/main" xmlns="" id="{F9F196CB-4E7C-42FF-8917-20D8877A2C62}"/>
              </a:ext>
            </a:extLst>
          </p:cNvPr>
          <p:cNvPicPr>
            <a:picLocks noChangeAspect="1"/>
          </p:cNvPicPr>
          <p:nvPr/>
        </p:nvPicPr>
        <p:blipFill>
          <a:blip r:embed="rId17" cstate="print">
            <a:lum bright="70000" contrast="-70000"/>
            <a:extLst>
              <a:ext uri="{28A0092B-C50C-407E-A947-70E740481C1C}">
                <a14:useLocalDpi xmlns:a14="http://schemas.microsoft.com/office/drawing/2010/main" xmlns="" val="0"/>
              </a:ext>
            </a:extLst>
          </a:blip>
          <a:stretch>
            <a:fillRect/>
          </a:stretch>
        </p:blipFill>
        <p:spPr>
          <a:xfrm>
            <a:off x="22457320" y="6232848"/>
            <a:ext cx="1737010" cy="2118305"/>
          </a:xfrm>
          <a:prstGeom prst="rect">
            <a:avLst/>
          </a:prstGeom>
        </p:spPr>
      </p:pic>
      <p:pic>
        <p:nvPicPr>
          <p:cNvPr id="35" name="Picture 34" descr="A picture containing wall&#10;&#10;Description generated with high confidence">
            <a:extLst>
              <a:ext uri="{FF2B5EF4-FFF2-40B4-BE49-F238E27FC236}">
                <a16:creationId xmlns:a16="http://schemas.microsoft.com/office/drawing/2014/main" xmlns="" id="{BD02CB6A-35BF-43C3-9A12-915E8ED7D689}"/>
              </a:ext>
            </a:extLst>
          </p:cNvPr>
          <p:cNvPicPr>
            <a:picLocks noChangeAspect="1"/>
          </p:cNvPicPr>
          <p:nvPr/>
        </p:nvPicPr>
        <p:blipFill>
          <a:blip r:embed="rId18" cstate="print">
            <a:lum bright="70000" contrast="-70000"/>
            <a:extLst>
              <a:ext uri="{28A0092B-C50C-407E-A947-70E740481C1C}">
                <a14:useLocalDpi xmlns:a14="http://schemas.microsoft.com/office/drawing/2010/main" xmlns="" val="0"/>
              </a:ext>
            </a:extLst>
          </a:blip>
          <a:stretch>
            <a:fillRect/>
          </a:stretch>
        </p:blipFill>
        <p:spPr>
          <a:xfrm>
            <a:off x="2157926" y="6233186"/>
            <a:ext cx="2398744" cy="2126886"/>
          </a:xfrm>
          <a:prstGeom prst="rect">
            <a:avLst/>
          </a:prstGeom>
        </p:spPr>
      </p:pic>
      <p:sp>
        <p:nvSpPr>
          <p:cNvPr id="17" name="Rectangle 16"/>
          <p:cNvSpPr/>
          <p:nvPr/>
        </p:nvSpPr>
        <p:spPr>
          <a:xfrm rot="16200000">
            <a:off x="8898731" y="-321468"/>
            <a:ext cx="6662737" cy="14389100"/>
          </a:xfrm>
          <a:prstGeom prst="rect">
            <a:avLst/>
          </a:prstGeom>
          <a:solidFill>
            <a:schemeClr val="tx2">
              <a:lumMod val="50000"/>
              <a:alpha val="61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sz="4000" dirty="0"/>
          </a:p>
        </p:txBody>
      </p:sp>
      <p:sp>
        <p:nvSpPr>
          <p:cNvPr id="8" name="AutoShape 2"/>
          <p:cNvSpPr>
            <a:spLocks/>
          </p:cNvSpPr>
          <p:nvPr/>
        </p:nvSpPr>
        <p:spPr bwMode="auto">
          <a:xfrm>
            <a:off x="7252145" y="5254774"/>
            <a:ext cx="5992025" cy="302647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pPr algn="ctr" defTabSz="1828434" fontAlgn="auto">
              <a:spcBef>
                <a:spcPts val="0"/>
              </a:spcBef>
              <a:spcAft>
                <a:spcPts val="0"/>
              </a:spcAft>
              <a:defRPr/>
            </a:pPr>
            <a:r>
              <a:rPr lang="es-ES" sz="19000" b="1" dirty="0">
                <a:solidFill>
                  <a:schemeClr val="bg1"/>
                </a:solidFill>
                <a:latin typeface="Orbitron" panose="02000000000000000000" pitchFamily="2" charset="0"/>
                <a:cs typeface="Source Sans Pro"/>
              </a:rPr>
              <a:t>CREDO</a:t>
            </a:r>
          </a:p>
        </p:txBody>
      </p:sp>
      <p:sp>
        <p:nvSpPr>
          <p:cNvPr id="17411" name="TextBox 8"/>
          <p:cNvSpPr txBox="1">
            <a:spLocks noChangeArrowheads="1"/>
          </p:cNvSpPr>
          <p:nvPr/>
        </p:nvSpPr>
        <p:spPr bwMode="auto">
          <a:xfrm>
            <a:off x="5582645" y="8051800"/>
            <a:ext cx="13294911" cy="729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82843" tIns="91422" rIns="182843" bIns="91422">
            <a:spAutoFit/>
          </a:bodyPr>
          <a:lstStyle>
            <a:lvl1pPr>
              <a:defRPr sz="3600">
                <a:solidFill>
                  <a:schemeClr val="tx1"/>
                </a:solidFill>
                <a:latin typeface="Lato Light" pitchFamily="-65" charset="0"/>
                <a:ea typeface="MS PGothic" panose="020B0600070205080204" pitchFamily="34" charset="-128"/>
              </a:defRPr>
            </a:lvl1pPr>
            <a:lvl2pPr marL="742950" indent="-285750">
              <a:defRPr sz="3600">
                <a:solidFill>
                  <a:schemeClr val="tx1"/>
                </a:solidFill>
                <a:latin typeface="Lato Light" pitchFamily="-65" charset="0"/>
                <a:ea typeface="MS PGothic" panose="020B0600070205080204" pitchFamily="34" charset="-128"/>
              </a:defRPr>
            </a:lvl2pPr>
            <a:lvl3pPr marL="1143000" indent="-228600">
              <a:defRPr sz="3600">
                <a:solidFill>
                  <a:schemeClr val="tx1"/>
                </a:solidFill>
                <a:latin typeface="Lato Light" pitchFamily="-65" charset="0"/>
                <a:ea typeface="MS PGothic" panose="020B0600070205080204" pitchFamily="34" charset="-128"/>
              </a:defRPr>
            </a:lvl3pPr>
            <a:lvl4pPr marL="1600200" indent="-228600">
              <a:defRPr sz="3600">
                <a:solidFill>
                  <a:schemeClr val="tx1"/>
                </a:solidFill>
                <a:latin typeface="Lato Light" pitchFamily="-65" charset="0"/>
                <a:ea typeface="MS PGothic" panose="020B0600070205080204" pitchFamily="34" charset="-128"/>
              </a:defRPr>
            </a:lvl4pPr>
            <a:lvl5pPr marL="2057400" indent="-228600">
              <a:defRPr sz="3600">
                <a:solidFill>
                  <a:schemeClr val="tx1"/>
                </a:solidFill>
                <a:latin typeface="Lato Light" pitchFamily="-65"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9pPr>
          </a:lstStyle>
          <a:p>
            <a:pPr algn="ctr">
              <a:lnSpc>
                <a:spcPct val="110000"/>
              </a:lnSpc>
            </a:pPr>
            <a:r>
              <a:rPr lang="en-US" sz="3400" dirty="0">
                <a:solidFill>
                  <a:schemeClr val="bg1"/>
                </a:solidFill>
                <a:latin typeface="Source Sans Pro" panose="020B0503030403020204" pitchFamily="34" charset="0"/>
              </a:rPr>
              <a:t>Confederation of Rehabilitation Empowerment &amp; Daedal Organizations</a:t>
            </a:r>
          </a:p>
        </p:txBody>
      </p:sp>
      <p:sp>
        <p:nvSpPr>
          <p:cNvPr id="10" name="Rectangle 9"/>
          <p:cNvSpPr/>
          <p:nvPr/>
        </p:nvSpPr>
        <p:spPr>
          <a:xfrm>
            <a:off x="6827838" y="5133975"/>
            <a:ext cx="10837862" cy="2560638"/>
          </a:xfrm>
          <a:prstGeom prst="rect">
            <a:avLst/>
          </a:prstGeom>
          <a:no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defTabSz="1828434" fontAlgn="auto">
              <a:spcBef>
                <a:spcPts val="0"/>
              </a:spcBef>
              <a:spcAft>
                <a:spcPts val="0"/>
              </a:spcAft>
              <a:defRPr/>
            </a:pPr>
            <a:endParaRPr lang="en-US" sz="4000"/>
          </a:p>
        </p:txBody>
      </p:sp>
      <p:sp>
        <p:nvSpPr>
          <p:cNvPr id="14" name="Rectangle 13"/>
          <p:cNvSpPr/>
          <p:nvPr/>
        </p:nvSpPr>
        <p:spPr bwMode="auto">
          <a:xfrm flipV="1">
            <a:off x="10861675" y="7932738"/>
            <a:ext cx="487363" cy="1412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fontAlgn="auto">
              <a:spcBef>
                <a:spcPts val="0"/>
              </a:spcBef>
              <a:spcAft>
                <a:spcPts val="0"/>
              </a:spcAft>
              <a:defRPr/>
            </a:pPr>
            <a:endParaRPr lang="en-US" sz="4000" b="1" dirty="0">
              <a:latin typeface="Calibri Light"/>
            </a:endParaRPr>
          </a:p>
        </p:txBody>
      </p:sp>
      <p:sp>
        <p:nvSpPr>
          <p:cNvPr id="15" name="Rectangle 14"/>
          <p:cNvSpPr/>
          <p:nvPr/>
        </p:nvSpPr>
        <p:spPr bwMode="auto">
          <a:xfrm flipV="1">
            <a:off x="11417300" y="7932738"/>
            <a:ext cx="487363" cy="1412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fontAlgn="auto">
              <a:spcBef>
                <a:spcPts val="0"/>
              </a:spcBef>
              <a:spcAft>
                <a:spcPts val="0"/>
              </a:spcAft>
              <a:defRPr/>
            </a:pPr>
            <a:endParaRPr lang="en-US" sz="4000" b="1" dirty="0">
              <a:latin typeface="Calibri Light"/>
            </a:endParaRPr>
          </a:p>
        </p:txBody>
      </p:sp>
      <p:sp>
        <p:nvSpPr>
          <p:cNvPr id="16" name="Rectangle 15"/>
          <p:cNvSpPr/>
          <p:nvPr/>
        </p:nvSpPr>
        <p:spPr bwMode="auto">
          <a:xfrm flipV="1">
            <a:off x="11988800" y="7932738"/>
            <a:ext cx="487363" cy="14128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fontAlgn="auto">
              <a:spcBef>
                <a:spcPts val="0"/>
              </a:spcBef>
              <a:spcAft>
                <a:spcPts val="0"/>
              </a:spcAft>
              <a:defRPr/>
            </a:pPr>
            <a:endParaRPr lang="en-US" sz="4000" b="1" dirty="0">
              <a:latin typeface="Calibri Light"/>
            </a:endParaRPr>
          </a:p>
        </p:txBody>
      </p:sp>
      <p:sp>
        <p:nvSpPr>
          <p:cNvPr id="18" name="Rectangle 17"/>
          <p:cNvSpPr/>
          <p:nvPr/>
        </p:nvSpPr>
        <p:spPr bwMode="auto">
          <a:xfrm flipV="1">
            <a:off x="12544425" y="7932738"/>
            <a:ext cx="487363" cy="14128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fontAlgn="auto">
              <a:spcBef>
                <a:spcPts val="0"/>
              </a:spcBef>
              <a:spcAft>
                <a:spcPts val="0"/>
              </a:spcAft>
              <a:defRPr/>
            </a:pPr>
            <a:endParaRPr lang="en-US" sz="4000" b="1" dirty="0">
              <a:latin typeface="Calibri Light"/>
            </a:endParaRPr>
          </a:p>
        </p:txBody>
      </p:sp>
      <p:sp>
        <p:nvSpPr>
          <p:cNvPr id="19" name="Rectangle 18"/>
          <p:cNvSpPr/>
          <p:nvPr/>
        </p:nvSpPr>
        <p:spPr bwMode="auto">
          <a:xfrm flipV="1">
            <a:off x="13100050" y="7932738"/>
            <a:ext cx="487363" cy="14128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fontAlgn="auto">
              <a:spcBef>
                <a:spcPts val="0"/>
              </a:spcBef>
              <a:spcAft>
                <a:spcPts val="0"/>
              </a:spcAft>
              <a:defRPr/>
            </a:pPr>
            <a:endParaRPr lang="en-US" sz="4000" b="1" dirty="0">
              <a:latin typeface="Calibri Light"/>
            </a:endParaRPr>
          </a:p>
        </p:txBody>
      </p:sp>
      <p:pic>
        <p:nvPicPr>
          <p:cNvPr id="3" name="Picture 2"/>
          <p:cNvPicPr>
            <a:picLocks noChangeAspect="1"/>
          </p:cNvPicPr>
          <p:nvPr/>
        </p:nvPicPr>
        <p:blipFill>
          <a:blip r:embed="rId19">
            <a:extLst>
              <a:ext uri="{28A0092B-C50C-407E-A947-70E740481C1C}">
                <a14:useLocalDpi xmlns:a14="http://schemas.microsoft.com/office/drawing/2010/main" xmlns="" val="0"/>
              </a:ext>
            </a:extLst>
          </a:blip>
          <a:stretch>
            <a:fillRect/>
          </a:stretch>
        </p:blipFill>
        <p:spPr>
          <a:xfrm>
            <a:off x="14508459" y="3975894"/>
            <a:ext cx="3448050" cy="4876800"/>
          </a:xfrm>
          <a:prstGeom prst="rect">
            <a:avLst/>
          </a:prstGeom>
        </p:spPr>
      </p:pic>
    </p:spTree>
    <p:extLst>
      <p:ext uri="{BB962C8B-B14F-4D97-AF65-F5344CB8AC3E}">
        <p14:creationId xmlns:p14="http://schemas.microsoft.com/office/powerpoint/2010/main" xmlns="" val="779551818"/>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1000"/>
                                        <p:tgtEl>
                                          <p:spTgt spid="10"/>
                                        </p:tgtEl>
                                      </p:cBhvr>
                                    </p:animEffect>
                                  </p:childTnLst>
                                </p:cTn>
                              </p:par>
                              <p:par>
                                <p:cTn id="11" presetID="41" presetClass="entr" presetSubtype="0" fill="hold" grpId="0" nodeType="withEffect">
                                  <p:stCondLst>
                                    <p:cond delay="250"/>
                                  </p:stCondLst>
                                  <p:iterate type="lt">
                                    <p:tmPct val="10000"/>
                                  </p:iterate>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8"/>
                                        </p:tgtEl>
                                        <p:attrNameLst>
                                          <p:attrName>ppt_y</p:attrName>
                                        </p:attrNameLst>
                                      </p:cBhvr>
                                      <p:tavLst>
                                        <p:tav tm="0">
                                          <p:val>
                                            <p:strVal val="#ppt_y"/>
                                          </p:val>
                                        </p:tav>
                                        <p:tav tm="100000">
                                          <p:val>
                                            <p:strVal val="#ppt_y"/>
                                          </p:val>
                                        </p:tav>
                                      </p:tavLst>
                                    </p:anim>
                                    <p:anim calcmode="lin" valueType="num">
                                      <p:cBhvr>
                                        <p:cTn id="15"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8"/>
                                        </p:tgtEl>
                                      </p:cBhvr>
                                    </p:animEffect>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ppt_w</p:attrName>
                                        </p:attrNameLst>
                                      </p:cBhvr>
                                      <p:tavLst>
                                        <p:tav tm="0">
                                          <p:val>
                                            <p:fltVal val="0"/>
                                          </p:val>
                                        </p:tav>
                                        <p:tav tm="100000">
                                          <p:val>
                                            <p:strVal val="#ppt_w"/>
                                          </p:val>
                                        </p:tav>
                                      </p:tavLst>
                                    </p:anim>
                                    <p:anim calcmode="lin" valueType="num">
                                      <p:cBhvr>
                                        <p:cTn id="47" dur="500" fill="hold"/>
                                        <p:tgtEl>
                                          <p:spTgt spid="19"/>
                                        </p:tgtEl>
                                        <p:attrNameLst>
                                          <p:attrName>ppt_h</p:attrName>
                                        </p:attrNameLst>
                                      </p:cBhvr>
                                      <p:tavLst>
                                        <p:tav tm="0">
                                          <p:val>
                                            <p:fltVal val="0"/>
                                          </p:val>
                                        </p:tav>
                                        <p:tav tm="100000">
                                          <p:val>
                                            <p:strVal val="#ppt_h"/>
                                          </p:val>
                                        </p:tav>
                                      </p:tavLst>
                                    </p:anim>
                                    <p:animEffect transition="in" filter="fade">
                                      <p:cBhvr>
                                        <p:cTn id="48" dur="500"/>
                                        <p:tgtEl>
                                          <p:spTgt spid="19"/>
                                        </p:tgtEl>
                                      </p:cBhvr>
                                    </p:animEffect>
                                  </p:childTnLst>
                                </p:cTn>
                              </p:par>
                            </p:childTnLst>
                          </p:cTn>
                        </p:par>
                        <p:par>
                          <p:cTn id="49" fill="hold">
                            <p:stCondLst>
                              <p:cond delay="1500"/>
                            </p:stCondLst>
                            <p:childTnLst>
                              <p:par>
                                <p:cTn id="50" presetID="41" presetClass="entr" presetSubtype="0" fill="hold" grpId="0" nodeType="afterEffect">
                                  <p:stCondLst>
                                    <p:cond delay="0"/>
                                  </p:stCondLst>
                                  <p:iterate type="lt">
                                    <p:tmPct val="10000"/>
                                  </p:iterate>
                                  <p:childTnLst>
                                    <p:set>
                                      <p:cBhvr>
                                        <p:cTn id="51" dur="1" fill="hold">
                                          <p:stCondLst>
                                            <p:cond delay="0"/>
                                          </p:stCondLst>
                                        </p:cTn>
                                        <p:tgtEl>
                                          <p:spTgt spid="17411"/>
                                        </p:tgtEl>
                                        <p:attrNameLst>
                                          <p:attrName>style.visibility</p:attrName>
                                        </p:attrNameLst>
                                      </p:cBhvr>
                                      <p:to>
                                        <p:strVal val="visible"/>
                                      </p:to>
                                    </p:set>
                                    <p:anim calcmode="lin" valueType="num">
                                      <p:cBhvr>
                                        <p:cTn id="52" dur="250" fill="hold"/>
                                        <p:tgtEl>
                                          <p:spTgt spid="17411"/>
                                        </p:tgtEl>
                                        <p:attrNameLst>
                                          <p:attrName>ppt_x</p:attrName>
                                        </p:attrNameLst>
                                      </p:cBhvr>
                                      <p:tavLst>
                                        <p:tav tm="0">
                                          <p:val>
                                            <p:strVal val="#ppt_x"/>
                                          </p:val>
                                        </p:tav>
                                        <p:tav tm="50000">
                                          <p:val>
                                            <p:strVal val="#ppt_x+.1"/>
                                          </p:val>
                                        </p:tav>
                                        <p:tav tm="100000">
                                          <p:val>
                                            <p:strVal val="#ppt_x"/>
                                          </p:val>
                                        </p:tav>
                                      </p:tavLst>
                                    </p:anim>
                                    <p:anim calcmode="lin" valueType="num">
                                      <p:cBhvr>
                                        <p:cTn id="53" dur="250" fill="hold"/>
                                        <p:tgtEl>
                                          <p:spTgt spid="17411"/>
                                        </p:tgtEl>
                                        <p:attrNameLst>
                                          <p:attrName>ppt_y</p:attrName>
                                        </p:attrNameLst>
                                      </p:cBhvr>
                                      <p:tavLst>
                                        <p:tav tm="0">
                                          <p:val>
                                            <p:strVal val="#ppt_y"/>
                                          </p:val>
                                        </p:tav>
                                        <p:tav tm="100000">
                                          <p:val>
                                            <p:strVal val="#ppt_y"/>
                                          </p:val>
                                        </p:tav>
                                      </p:tavLst>
                                    </p:anim>
                                    <p:anim calcmode="lin" valueType="num">
                                      <p:cBhvr>
                                        <p:cTn id="54" dur="250" fill="hold"/>
                                        <p:tgtEl>
                                          <p:spTgt spid="17411"/>
                                        </p:tgtEl>
                                        <p:attrNameLst>
                                          <p:attrName>ppt_h</p:attrName>
                                        </p:attrNameLst>
                                      </p:cBhvr>
                                      <p:tavLst>
                                        <p:tav tm="0">
                                          <p:val>
                                            <p:strVal val="#ppt_h/10"/>
                                          </p:val>
                                        </p:tav>
                                        <p:tav tm="50000">
                                          <p:val>
                                            <p:strVal val="#ppt_h+.01"/>
                                          </p:val>
                                        </p:tav>
                                        <p:tav tm="100000">
                                          <p:val>
                                            <p:strVal val="#ppt_h"/>
                                          </p:val>
                                        </p:tav>
                                      </p:tavLst>
                                    </p:anim>
                                    <p:anim calcmode="lin" valueType="num">
                                      <p:cBhvr>
                                        <p:cTn id="55" dur="250" fill="hold"/>
                                        <p:tgtEl>
                                          <p:spTgt spid="17411"/>
                                        </p:tgtEl>
                                        <p:attrNameLst>
                                          <p:attrName>ppt_w</p:attrName>
                                        </p:attrNameLst>
                                      </p:cBhvr>
                                      <p:tavLst>
                                        <p:tav tm="0">
                                          <p:val>
                                            <p:strVal val="#ppt_w/10"/>
                                          </p:val>
                                        </p:tav>
                                        <p:tav tm="50000">
                                          <p:val>
                                            <p:strVal val="#ppt_w+.01"/>
                                          </p:val>
                                        </p:tav>
                                        <p:tav tm="100000">
                                          <p:val>
                                            <p:strVal val="#ppt_w"/>
                                          </p:val>
                                        </p:tav>
                                      </p:tavLst>
                                    </p:anim>
                                    <p:animEffect transition="in" filter="fade">
                                      <p:cBhvr>
                                        <p:cTn id="56" dur="250" tmFilter="0,0; .5, 1; 1, 1"/>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p:bldP spid="17411" grpId="0"/>
      <p:bldP spid="10" grpId="0" animBg="1"/>
      <p:bldP spid="14" grpId="0" animBg="1"/>
      <p:bldP spid="15" grpId="0" animBg="1"/>
      <p:bldP spid="16" grpId="0" animBg="1"/>
      <p:bldP spid="18" grpId="0" animBg="1"/>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786"/>
            <a:ext cx="24377650" cy="13712428"/>
          </a:xfrm>
          <a:prstGeom prst="rect">
            <a:avLst/>
          </a:prstGeom>
        </p:spPr>
      </p:pic>
      <p:sp>
        <p:nvSpPr>
          <p:cNvPr id="2" name="Rectangle 1"/>
          <p:cNvSpPr/>
          <p:nvPr/>
        </p:nvSpPr>
        <p:spPr>
          <a:xfrm>
            <a:off x="0" y="695942"/>
            <a:ext cx="20565035" cy="7478970"/>
          </a:xfrm>
          <a:prstGeom prst="rect">
            <a:avLst/>
          </a:prstGeom>
        </p:spPr>
        <p:txBody>
          <a:bodyPr wrap="square">
            <a:spAutoFit/>
          </a:bodyPr>
          <a:lstStyle/>
          <a:p>
            <a:pPr marL="571357" indent="-571357">
              <a:buFont typeface="Arial" panose="020B0604020202020204" pitchFamily="34" charset="0"/>
              <a:buChar char="•"/>
            </a:pPr>
            <a:r>
              <a:rPr lang="en-IN" sz="4800" dirty="0"/>
              <a:t>As per the standing instructions given by you, we shall remit the commission in the next month direct to your bank account or send an account payee cheque by speed post to your address. </a:t>
            </a:r>
          </a:p>
          <a:p>
            <a:pPr marL="571357" indent="-571357">
              <a:buFont typeface="Arial" panose="020B0604020202020204" pitchFamily="34" charset="0"/>
              <a:buChar char="•"/>
            </a:pPr>
            <a:r>
              <a:rPr lang="en-IN" sz="4800" dirty="0"/>
              <a:t>Every time the buyer who has logged in your special  </a:t>
            </a:r>
            <a:r>
              <a:rPr lang="en-IN" sz="4800" b="1" dirty="0"/>
              <a:t>PROMOCODE</a:t>
            </a:r>
            <a:r>
              <a:rPr lang="en-IN" sz="4800" dirty="0"/>
              <a:t>  makes a purchase online from our website factory store in the future, you shall automatically keep on receiving your commissions through out your life!</a:t>
            </a:r>
          </a:p>
          <a:p>
            <a:pPr marL="571357" indent="-571357">
              <a:buFont typeface="Arial" panose="020B0604020202020204" pitchFamily="34" charset="0"/>
              <a:buChar char="•"/>
            </a:pPr>
            <a:r>
              <a:rPr lang="en-IN" sz="4800" b="1" u="sng" dirty="0"/>
              <a:t>So, it is a </a:t>
            </a:r>
            <a:r>
              <a:rPr lang="en-IN" sz="4800" b="1" u="sng" dirty="0">
                <a:solidFill>
                  <a:srgbClr val="D32B7F"/>
                </a:solidFill>
              </a:rPr>
              <a:t>ONE time </a:t>
            </a:r>
            <a:r>
              <a:rPr lang="en-IN" sz="4800" b="1" u="sng" dirty="0"/>
              <a:t>marketing effort for you with </a:t>
            </a:r>
            <a:r>
              <a:rPr lang="en-IN" sz="4800" b="1" u="sng" dirty="0">
                <a:solidFill>
                  <a:srgbClr val="FF0000"/>
                </a:solidFill>
              </a:rPr>
              <a:t>LIFE TIME </a:t>
            </a:r>
            <a:r>
              <a:rPr lang="en-IN" sz="4800" b="1" u="sng" dirty="0"/>
              <a:t>of earnings! </a:t>
            </a:r>
            <a:endParaRPr lang="en-IN" sz="4800" b="1" u="sng" dirty="0" smtClean="0"/>
          </a:p>
          <a:p>
            <a:pPr marL="571357" indent="-571357"/>
            <a:endParaRPr lang="en-IN" sz="4800" b="1" u="sng" dirty="0" smtClean="0"/>
          </a:p>
          <a:p>
            <a:pPr marL="571357" indent="-571357"/>
            <a:r>
              <a:rPr lang="en-IN" sz="4800" b="1" dirty="0" smtClean="0"/>
              <a:t>    </a:t>
            </a:r>
            <a:r>
              <a:rPr lang="en-IN" sz="4800" b="1" u="sng" dirty="0" smtClean="0"/>
              <a:t>Can </a:t>
            </a:r>
            <a:r>
              <a:rPr lang="en-IN" sz="4800" b="1" u="sng" dirty="0"/>
              <a:t>anything be better!</a:t>
            </a:r>
            <a:endParaRPr lang="en-IN" sz="4800" u="sng" dirty="0"/>
          </a:p>
          <a:p>
            <a:pPr marL="571357" indent="-571357">
              <a:buFont typeface="Arial" panose="020B0604020202020204" pitchFamily="34" charset="0"/>
              <a:buChar char="•"/>
            </a:pPr>
            <a:endParaRPr lang="en-IN" sz="4800" dirty="0"/>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6895609" y="8355780"/>
            <a:ext cx="6373968" cy="380900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57121" y="8355778"/>
            <a:ext cx="5727084" cy="366341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602249" y="8355778"/>
            <a:ext cx="6475313" cy="3809008"/>
          </a:xfrm>
          <a:prstGeom prst="rect">
            <a:avLst/>
          </a:prstGeom>
        </p:spPr>
      </p:pic>
    </p:spTree>
    <p:extLst>
      <p:ext uri="{BB962C8B-B14F-4D97-AF65-F5344CB8AC3E}">
        <p14:creationId xmlns:p14="http://schemas.microsoft.com/office/powerpoint/2010/main" xmlns="" val="18452649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
                                        </p:tgtEl>
                                        <p:attrNameLst>
                                          <p:attrName>ppt_y</p:attrName>
                                        </p:attrNameLst>
                                      </p:cBhvr>
                                      <p:tavLst>
                                        <p:tav tm="0">
                                          <p:val>
                                            <p:strVal val="#ppt_y"/>
                                          </p:val>
                                        </p:tav>
                                        <p:tav tm="100000">
                                          <p:val>
                                            <p:strVal val="#ppt_y"/>
                                          </p:val>
                                        </p:tav>
                                      </p:tavLst>
                                    </p:anim>
                                    <p:anim calcmode="lin" valueType="num">
                                      <p:cBhvr>
                                        <p:cTn id="9"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
                                        </p:tgtEl>
                                      </p:cBhvr>
                                    </p:animEffect>
                                  </p:childTnLst>
                                </p:cTn>
                              </p:par>
                            </p:childTnLst>
                          </p:cTn>
                        </p:par>
                        <p:par>
                          <p:cTn id="12" fill="hold">
                            <p:stCondLst>
                              <p:cond delay="10475"/>
                            </p:stCondLst>
                            <p:childTnLst>
                              <p:par>
                                <p:cTn id="13" presetID="22" presetClass="entr" presetSubtype="1" fill="hold" nodeType="after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par>
                          <p:cTn id="16" fill="hold">
                            <p:stCondLst>
                              <p:cond delay="11075"/>
                            </p:stCondLst>
                            <p:childTnLst>
                              <p:par>
                                <p:cTn id="17" presetID="22" presetClass="entr" presetSubtype="1" fill="hold" nodeType="afterEffect">
                                  <p:stCondLst>
                                    <p:cond delay="10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par>
                          <p:cTn id="20" fill="hold">
                            <p:stCondLst>
                              <p:cond delay="11675"/>
                            </p:stCondLst>
                            <p:childTnLst>
                              <p:par>
                                <p:cTn id="21" presetID="22" presetClass="entr" presetSubtype="1" fill="hold" nodeType="afterEffect">
                                  <p:stCondLst>
                                    <p:cond delay="10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57233" y="1786"/>
            <a:ext cx="24377650" cy="13712428"/>
          </a:xfrm>
          <a:prstGeom prst="rect">
            <a:avLst/>
          </a:prstGeom>
        </p:spPr>
      </p:pic>
      <p:sp>
        <p:nvSpPr>
          <p:cNvPr id="4" name="TextBox 3"/>
          <p:cNvSpPr txBox="1"/>
          <p:nvPr/>
        </p:nvSpPr>
        <p:spPr>
          <a:xfrm>
            <a:off x="649015" y="1041239"/>
            <a:ext cx="23471402" cy="1076898"/>
          </a:xfrm>
          <a:prstGeom prst="rect">
            <a:avLst/>
          </a:prstGeom>
          <a:noFill/>
        </p:spPr>
        <p:txBody>
          <a:bodyPr wrap="square" rtlCol="0">
            <a:spAutoFit/>
          </a:bodyPr>
          <a:lstStyle/>
          <a:p>
            <a:pPr algn="ctr"/>
            <a:r>
              <a:rPr lang="en-IN" sz="6398" b="1" u="sng" dirty="0">
                <a:solidFill>
                  <a:srgbClr val="C00000"/>
                </a:solidFill>
              </a:rPr>
              <a:t>E X P L A I N I N G  T H E  C R E D O  : </a:t>
            </a:r>
            <a:r>
              <a:rPr lang="en-IN" sz="6398" b="1" u="sng" dirty="0" smtClean="0">
                <a:solidFill>
                  <a:srgbClr val="C00000"/>
                </a:solidFill>
              </a:rPr>
              <a:t>D E A L E R  P </a:t>
            </a:r>
            <a:r>
              <a:rPr lang="en-IN" sz="6398" b="1" u="sng" dirty="0">
                <a:solidFill>
                  <a:srgbClr val="C00000"/>
                </a:solidFill>
              </a:rPr>
              <a:t>R O G R A M</a:t>
            </a:r>
            <a:endParaRPr lang="en-IN" sz="6398" dirty="0">
              <a:solidFill>
                <a:srgbClr val="C00000"/>
              </a:solidFill>
            </a:endParaRPr>
          </a:p>
        </p:txBody>
      </p:sp>
      <p:sp>
        <p:nvSpPr>
          <p:cNvPr id="5" name="TextBox 4"/>
          <p:cNvSpPr txBox="1"/>
          <p:nvPr/>
        </p:nvSpPr>
        <p:spPr>
          <a:xfrm>
            <a:off x="1240650" y="2700742"/>
            <a:ext cx="7940290" cy="9693295"/>
          </a:xfrm>
          <a:prstGeom prst="rect">
            <a:avLst/>
          </a:prstGeom>
          <a:solidFill>
            <a:schemeClr val="accent4">
              <a:lumMod val="75000"/>
              <a:alpha val="17000"/>
            </a:schemeClr>
          </a:solidFill>
        </p:spPr>
        <p:txBody>
          <a:bodyPr wrap="square" rtlCol="0">
            <a:spAutoFit/>
          </a:bodyPr>
          <a:lstStyle/>
          <a:p>
            <a:pPr algn="ctr"/>
            <a:r>
              <a:rPr lang="en-IN" sz="4799" b="1" dirty="0">
                <a:solidFill>
                  <a:srgbClr val="D32B7F"/>
                </a:solidFill>
              </a:rPr>
              <a:t>ZERO INVESTMENT, ZERO RISK, EARN WHEN YOU WANT – OWN YOUR LIFE!</a:t>
            </a:r>
            <a:endParaRPr lang="en-IN" sz="4799" dirty="0">
              <a:solidFill>
                <a:srgbClr val="D32B7F"/>
              </a:solidFill>
            </a:endParaRPr>
          </a:p>
          <a:p>
            <a:r>
              <a:rPr lang="en-IN" sz="4799" b="1" dirty="0"/>
              <a:t> </a:t>
            </a:r>
            <a:endParaRPr lang="en-IN" sz="4799" dirty="0"/>
          </a:p>
          <a:p>
            <a:pPr marL="571357" indent="-571357">
              <a:buFont typeface="Arial" panose="020B0604020202020204" pitchFamily="34" charset="0"/>
              <a:buChar char="•"/>
            </a:pPr>
            <a:r>
              <a:rPr lang="en-IN" sz="4799" b="1" dirty="0">
                <a:solidFill>
                  <a:srgbClr val="D32B7F"/>
                </a:solidFill>
              </a:rPr>
              <a:t>CREDO</a:t>
            </a:r>
            <a:r>
              <a:rPr lang="en-IN" sz="4799" b="1" dirty="0"/>
              <a:t> invests in the garments </a:t>
            </a:r>
            <a:r>
              <a:rPr lang="en-IN" sz="4799" i="1" dirty="0"/>
              <a:t>(you do not have to pay a single Rupees)</a:t>
            </a:r>
            <a:r>
              <a:rPr lang="en-IN" sz="4799" b="1" dirty="0"/>
              <a:t>, </a:t>
            </a:r>
          </a:p>
          <a:p>
            <a:pPr marL="571357" indent="-571357">
              <a:buFont typeface="Arial" panose="020B0604020202020204" pitchFamily="34" charset="0"/>
              <a:buChar char="•"/>
            </a:pPr>
            <a:endParaRPr lang="en-US" sz="4799" b="1" dirty="0"/>
          </a:p>
          <a:p>
            <a:pPr lvl="0"/>
            <a:endParaRPr lang="en-IN" sz="4799" dirty="0"/>
          </a:p>
          <a:p>
            <a:pPr marL="571357" indent="-571357">
              <a:buFont typeface="Arial" panose="020B0604020202020204" pitchFamily="34" charset="0"/>
              <a:buChar char="•"/>
            </a:pPr>
            <a:r>
              <a:rPr lang="en-IN" sz="4799" b="1" dirty="0">
                <a:solidFill>
                  <a:srgbClr val="D32B7F"/>
                </a:solidFill>
              </a:rPr>
              <a:t>CREDO</a:t>
            </a:r>
            <a:r>
              <a:rPr lang="en-IN" sz="4799" b="1" dirty="0"/>
              <a:t> delivers to buyers found by you </a:t>
            </a:r>
            <a:r>
              <a:rPr lang="en-IN" sz="4799" i="1" dirty="0"/>
              <a:t>(Our courier services directly delivers to your buyers)</a:t>
            </a:r>
            <a:r>
              <a:rPr lang="en-IN" sz="4799" b="1" dirty="0"/>
              <a:t>, </a:t>
            </a:r>
            <a:endParaRPr lang="en-IN" sz="4799" dirty="0"/>
          </a:p>
        </p:txBody>
      </p:sp>
      <p:sp>
        <p:nvSpPr>
          <p:cNvPr id="8" name="Oval 7"/>
          <p:cNvSpPr/>
          <p:nvPr/>
        </p:nvSpPr>
        <p:spPr>
          <a:xfrm>
            <a:off x="13242587" y="3807026"/>
            <a:ext cx="6952441" cy="7217066"/>
          </a:xfrm>
          <a:prstGeom prst="ellipse">
            <a:avLst/>
          </a:prstGeom>
          <a:noFill/>
          <a:ln w="762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7196"/>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3965735" y="7702295"/>
            <a:ext cx="5369887" cy="536988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0128420" y="2816591"/>
            <a:ext cx="5443194" cy="5443194"/>
          </a:xfrm>
          <a:prstGeom prst="rect">
            <a:avLst/>
          </a:prstGeom>
          <a:effectLst>
            <a:outerShdw blurRad="889000" dist="50800" dir="5400000" algn="ctr" rotWithShape="0">
              <a:srgbClr val="000000">
                <a:alpha val="67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7667750" y="2014505"/>
            <a:ext cx="6500851" cy="6500851"/>
          </a:xfrm>
          <a:prstGeom prst="rect">
            <a:avLst/>
          </a:prstGeom>
        </p:spPr>
      </p:pic>
    </p:spTree>
    <p:extLst>
      <p:ext uri="{BB962C8B-B14F-4D97-AF65-F5344CB8AC3E}">
        <p14:creationId xmlns:p14="http://schemas.microsoft.com/office/powerpoint/2010/main" xmlns="" val="11309827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grpId="0" nodeType="afterEffect">
                                  <p:stCondLst>
                                    <p:cond delay="10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4250"/>
                                        <p:tgtEl>
                                          <p:spTgt spid="5"/>
                                        </p:tgtEl>
                                      </p:cBhvr>
                                    </p:animEffect>
                                  </p:childTnLst>
                                </p:cTn>
                              </p:par>
                            </p:childTnLst>
                          </p:cTn>
                        </p:par>
                        <p:par>
                          <p:cTn id="12" fill="hold">
                            <p:stCondLst>
                              <p:cond delay="4850"/>
                            </p:stCondLst>
                            <p:childTnLst>
                              <p:par>
                                <p:cTn id="13" presetID="6"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par>
                          <p:cTn id="16" fill="hold">
                            <p:stCondLst>
                              <p:cond delay="6850"/>
                            </p:stCondLst>
                            <p:childTnLst>
                              <p:par>
                                <p:cTn id="17" presetID="6"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par>
                          <p:cTn id="20" fill="hold">
                            <p:stCondLst>
                              <p:cond delay="8850"/>
                            </p:stCondLst>
                            <p:childTnLst>
                              <p:par>
                                <p:cTn id="21" presetID="6" presetClass="entr" presetSubtype="16"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par>
                                <p:cTn id="24" presetID="22" presetClass="entr" presetSubtype="8" fill="hold" grpId="0" nodeType="withEffect">
                                  <p:stCondLst>
                                    <p:cond delay="200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p:stCondLst>
                              <p:cond delay="11350"/>
                            </p:stCondLst>
                            <p:childTnLst>
                              <p:par>
                                <p:cTn id="28" presetID="8" presetClass="emph" presetSubtype="0" fill="hold" grpId="1" nodeType="afterEffect">
                                  <p:stCondLst>
                                    <p:cond delay="0"/>
                                  </p:stCondLst>
                                  <p:childTnLst>
                                    <p:animRot by="21600000">
                                      <p:cBhvr>
                                        <p:cTn id="29"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786"/>
            <a:ext cx="24377650" cy="13712428"/>
          </a:xfrm>
          <a:prstGeom prst="rect">
            <a:avLst/>
          </a:prstGeom>
        </p:spPr>
      </p:pic>
      <p:sp>
        <p:nvSpPr>
          <p:cNvPr id="5" name="TextBox 4"/>
          <p:cNvSpPr txBox="1"/>
          <p:nvPr/>
        </p:nvSpPr>
        <p:spPr>
          <a:xfrm>
            <a:off x="1159908" y="500002"/>
            <a:ext cx="22470687" cy="1815625"/>
          </a:xfrm>
          <a:prstGeom prst="rect">
            <a:avLst/>
          </a:prstGeom>
          <a:noFill/>
        </p:spPr>
        <p:txBody>
          <a:bodyPr wrap="square" rtlCol="0">
            <a:spAutoFit/>
          </a:bodyPr>
          <a:lstStyle/>
          <a:p>
            <a:pPr marL="571357" indent="-571357">
              <a:buFont typeface="Arial" panose="020B0604020202020204" pitchFamily="34" charset="0"/>
              <a:buChar char="•"/>
            </a:pPr>
            <a:r>
              <a:rPr lang="en-US" sz="5599" b="1" dirty="0">
                <a:solidFill>
                  <a:srgbClr val="FF0000"/>
                </a:solidFill>
              </a:rPr>
              <a:t>CREDO</a:t>
            </a:r>
            <a:r>
              <a:rPr lang="en-US" sz="5599" dirty="0"/>
              <a:t> collects payments online (It is our responsibility to collect payment online or </a:t>
            </a:r>
            <a:r>
              <a:rPr lang="en-US" sz="5599" dirty="0" smtClean="0"/>
              <a:t>CASH against </a:t>
            </a:r>
            <a:r>
              <a:rPr lang="en-US" sz="5599" dirty="0"/>
              <a:t>delivery – no risk to </a:t>
            </a:r>
            <a:r>
              <a:rPr lang="en-US" sz="5599" dirty="0" smtClean="0"/>
              <a:t>you NOR to buyer), </a:t>
            </a:r>
            <a:endParaRPr lang="en-US" sz="5599" dirty="0"/>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306097" y="2407720"/>
            <a:ext cx="7765457" cy="4057149"/>
          </a:xfrm>
          <a:prstGeom prst="rect">
            <a:avLst/>
          </a:prstGeom>
        </p:spPr>
      </p:pic>
      <p:sp>
        <p:nvSpPr>
          <p:cNvPr id="8" name="TextBox 7"/>
          <p:cNvSpPr txBox="1"/>
          <p:nvPr/>
        </p:nvSpPr>
        <p:spPr>
          <a:xfrm>
            <a:off x="1110761" y="6766420"/>
            <a:ext cx="22470687" cy="3784626"/>
          </a:xfrm>
          <a:prstGeom prst="rect">
            <a:avLst/>
          </a:prstGeom>
          <a:noFill/>
        </p:spPr>
        <p:txBody>
          <a:bodyPr wrap="square" rtlCol="0">
            <a:spAutoFit/>
          </a:bodyPr>
          <a:lstStyle/>
          <a:p>
            <a:pPr marL="914171" indent="-914171">
              <a:buFont typeface="Arial" panose="020B0604020202020204" pitchFamily="34" charset="0"/>
              <a:buChar char="•"/>
            </a:pPr>
            <a:r>
              <a:rPr lang="en-US" sz="5599" b="1" dirty="0">
                <a:solidFill>
                  <a:srgbClr val="FF0000"/>
                </a:solidFill>
              </a:rPr>
              <a:t>CREDO</a:t>
            </a:r>
            <a:r>
              <a:rPr lang="en-US" sz="5599" dirty="0"/>
              <a:t> even manages </a:t>
            </a:r>
            <a:r>
              <a:rPr lang="en-US" sz="5599" b="1" u="sng" dirty="0">
                <a:solidFill>
                  <a:srgbClr val="7030A0"/>
                </a:solidFill>
              </a:rPr>
              <a:t>returns</a:t>
            </a:r>
            <a:r>
              <a:rPr lang="en-US" sz="5599" dirty="0"/>
              <a:t> and </a:t>
            </a:r>
            <a:r>
              <a:rPr lang="en-US" sz="5599" b="1" u="sng" dirty="0">
                <a:solidFill>
                  <a:srgbClr val="7030A0"/>
                </a:solidFill>
              </a:rPr>
              <a:t>refunds</a:t>
            </a:r>
            <a:r>
              <a:rPr lang="en-US" sz="5599" dirty="0"/>
              <a:t> (We shall be happy to exchange or refund 100% money to buyers in the unlikely case of their dissatisfaction with our products with </a:t>
            </a:r>
            <a:r>
              <a:rPr lang="en-US" sz="5599" dirty="0">
                <a:solidFill>
                  <a:srgbClr val="FF0000"/>
                </a:solidFill>
              </a:rPr>
              <a:t>ZERO</a:t>
            </a:r>
            <a:r>
              <a:rPr lang="en-US" sz="5599" dirty="0"/>
              <a:t> claims on you). </a:t>
            </a:r>
          </a:p>
          <a:p>
            <a:endParaRPr lang="en-IN" sz="7196" dirty="0"/>
          </a:p>
        </p:txBody>
      </p:sp>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689459" y="9491798"/>
            <a:ext cx="7411585" cy="3872263"/>
          </a:xfrm>
          <a:prstGeom prst="rect">
            <a:avLst/>
          </a:prstGeom>
        </p:spPr>
      </p:pic>
    </p:spTree>
    <p:extLst>
      <p:ext uri="{BB962C8B-B14F-4D97-AF65-F5344CB8AC3E}">
        <p14:creationId xmlns:p14="http://schemas.microsoft.com/office/powerpoint/2010/main" xmlns="" val="35453915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childTnLst>
                          </p:cTn>
                        </p:par>
                        <p:par>
                          <p:cTn id="12" fill="hold">
                            <p:stCondLst>
                              <p:cond delay="3125"/>
                            </p:stCondLst>
                            <p:childTnLst>
                              <p:par>
                                <p:cTn id="13" presetID="22" presetClass="entr" presetSubtype="1" fill="hold" nodeType="afterEffect">
                                  <p:stCondLst>
                                    <p:cond delay="10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1750"/>
                                        <p:tgtEl>
                                          <p:spTgt spid="7"/>
                                        </p:tgtEl>
                                      </p:cBhvr>
                                    </p:animEffect>
                                  </p:childTnLst>
                                </p:cTn>
                              </p:par>
                            </p:childTnLst>
                          </p:cTn>
                        </p:par>
                        <p:par>
                          <p:cTn id="16" fill="hold">
                            <p:stCondLst>
                              <p:cond delay="4975"/>
                            </p:stCondLst>
                            <p:childTnLst>
                              <p:par>
                                <p:cTn id="17" presetID="41" presetClass="entr" presetSubtype="0" fill="hold" grpId="0" nodeType="afterEffect">
                                  <p:stCondLst>
                                    <p:cond delay="100"/>
                                  </p:stCondLst>
                                  <p:iterate type="lt">
                                    <p:tmPct val="10000"/>
                                  </p:iterate>
                                  <p:childTnLst>
                                    <p:set>
                                      <p:cBhvr>
                                        <p:cTn id="18" dur="1" fill="hold">
                                          <p:stCondLst>
                                            <p:cond delay="0"/>
                                          </p:stCondLst>
                                        </p:cTn>
                                        <p:tgtEl>
                                          <p:spTgt spid="8"/>
                                        </p:tgtEl>
                                        <p:attrNameLst>
                                          <p:attrName>style.visibility</p:attrName>
                                        </p:attrNameLst>
                                      </p:cBhvr>
                                      <p:to>
                                        <p:strVal val="visible"/>
                                      </p:to>
                                    </p:set>
                                    <p:anim calcmode="lin" valueType="num">
                                      <p:cBhvr>
                                        <p:cTn id="19"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0" dur="250" fill="hold"/>
                                        <p:tgtEl>
                                          <p:spTgt spid="8"/>
                                        </p:tgtEl>
                                        <p:attrNameLst>
                                          <p:attrName>ppt_y</p:attrName>
                                        </p:attrNameLst>
                                      </p:cBhvr>
                                      <p:tavLst>
                                        <p:tav tm="0">
                                          <p:val>
                                            <p:strVal val="#ppt_y"/>
                                          </p:val>
                                        </p:tav>
                                        <p:tav tm="100000">
                                          <p:val>
                                            <p:strVal val="#ppt_y"/>
                                          </p:val>
                                        </p:tav>
                                      </p:tavLst>
                                    </p:anim>
                                    <p:anim calcmode="lin" valueType="num">
                                      <p:cBhvr>
                                        <p:cTn id="21"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2"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3" dur="250" tmFilter="0,0; .5, 1; 1, 1"/>
                                        <p:tgtEl>
                                          <p:spTgt spid="8"/>
                                        </p:tgtEl>
                                      </p:cBhvr>
                                    </p:animEffect>
                                  </p:childTnLst>
                                </p:cTn>
                              </p:par>
                            </p:childTnLst>
                          </p:cTn>
                        </p:par>
                        <p:par>
                          <p:cTn id="24" fill="hold">
                            <p:stCondLst>
                              <p:cond delay="9250"/>
                            </p:stCondLst>
                            <p:childTnLst>
                              <p:par>
                                <p:cTn id="25" presetID="22" presetClass="entr" presetSubtype="1" fill="hold" nodeType="afterEffect">
                                  <p:stCondLst>
                                    <p:cond delay="10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786"/>
            <a:ext cx="24377650" cy="13712428"/>
          </a:xfrm>
          <a:prstGeom prst="rect">
            <a:avLst/>
          </a:prstGeom>
        </p:spPr>
      </p:pic>
      <p:sp>
        <p:nvSpPr>
          <p:cNvPr id="3" name="TextBox 2"/>
          <p:cNvSpPr txBox="1"/>
          <p:nvPr/>
        </p:nvSpPr>
        <p:spPr>
          <a:xfrm>
            <a:off x="750516" y="1033825"/>
            <a:ext cx="22804900" cy="4646272"/>
          </a:xfrm>
          <a:prstGeom prst="rect">
            <a:avLst/>
          </a:prstGeom>
          <a:noFill/>
        </p:spPr>
        <p:txBody>
          <a:bodyPr wrap="square" rtlCol="0">
            <a:spAutoFit/>
          </a:bodyPr>
          <a:lstStyle/>
          <a:p>
            <a:pPr marL="571357" indent="-571357">
              <a:buFont typeface="Arial" panose="020B0604020202020204" pitchFamily="34" charset="0"/>
              <a:buChar char="•"/>
            </a:pPr>
            <a:r>
              <a:rPr lang="en-US" sz="5599" b="1" dirty="0">
                <a:solidFill>
                  <a:srgbClr val="FF0000"/>
                </a:solidFill>
              </a:rPr>
              <a:t>CREDO</a:t>
            </a:r>
            <a:r>
              <a:rPr lang="en-US" sz="5599" dirty="0"/>
              <a:t> pays you commission for sales generated through you which </a:t>
            </a:r>
            <a:endParaRPr lang="en-US" sz="5599" dirty="0" smtClean="0"/>
          </a:p>
          <a:p>
            <a:pPr marL="571357" indent="-571357"/>
            <a:r>
              <a:rPr lang="en-US" sz="5599" dirty="0" smtClean="0"/>
              <a:t> </a:t>
            </a:r>
            <a:r>
              <a:rPr lang="en-US" sz="5599" dirty="0" smtClean="0"/>
              <a:t>  </a:t>
            </a:r>
            <a:r>
              <a:rPr lang="en-US" sz="5599" dirty="0" smtClean="0"/>
              <a:t>you </a:t>
            </a:r>
            <a:r>
              <a:rPr lang="en-US" sz="5599" dirty="0"/>
              <a:t>receive for a </a:t>
            </a:r>
            <a:r>
              <a:rPr lang="en-US" sz="5599" b="1" dirty="0">
                <a:solidFill>
                  <a:srgbClr val="7030A0"/>
                </a:solidFill>
              </a:rPr>
              <a:t>LIFE </a:t>
            </a:r>
            <a:r>
              <a:rPr lang="en-US" sz="5599" b="1" dirty="0" smtClean="0">
                <a:solidFill>
                  <a:srgbClr val="7030A0"/>
                </a:solidFill>
              </a:rPr>
              <a:t>TIME as our Dealer every time your </a:t>
            </a:r>
            <a:r>
              <a:rPr lang="en-US" sz="5599" b="1" dirty="0" err="1" smtClean="0">
                <a:solidFill>
                  <a:srgbClr val="7030A0"/>
                </a:solidFill>
              </a:rPr>
              <a:t>Promocode</a:t>
            </a:r>
            <a:r>
              <a:rPr lang="en-US" sz="5599" b="1" dirty="0" smtClean="0">
                <a:solidFill>
                  <a:srgbClr val="7030A0"/>
                </a:solidFill>
              </a:rPr>
              <a:t> </a:t>
            </a:r>
          </a:p>
          <a:p>
            <a:pPr marL="571357" indent="-571357"/>
            <a:r>
              <a:rPr lang="en-US" sz="5599" b="1" dirty="0" smtClean="0">
                <a:solidFill>
                  <a:srgbClr val="7030A0"/>
                </a:solidFill>
              </a:rPr>
              <a:t> </a:t>
            </a:r>
            <a:r>
              <a:rPr lang="en-US" sz="5599" b="1" dirty="0" smtClean="0">
                <a:solidFill>
                  <a:srgbClr val="7030A0"/>
                </a:solidFill>
              </a:rPr>
              <a:t>  </a:t>
            </a:r>
            <a:r>
              <a:rPr lang="en-US" sz="5599" b="1" dirty="0" smtClean="0">
                <a:solidFill>
                  <a:srgbClr val="7030A0"/>
                </a:solidFill>
              </a:rPr>
              <a:t>is used at www.credoforu.com</a:t>
            </a:r>
            <a:r>
              <a:rPr lang="en-US" sz="5599" dirty="0" smtClean="0"/>
              <a:t>! </a:t>
            </a:r>
            <a:r>
              <a:rPr lang="en-US" sz="5599" dirty="0"/>
              <a:t>So, you promote only </a:t>
            </a:r>
            <a:r>
              <a:rPr lang="en-US" sz="5599" b="1" dirty="0">
                <a:solidFill>
                  <a:srgbClr val="FF0000"/>
                </a:solidFill>
              </a:rPr>
              <a:t>ONCE</a:t>
            </a:r>
            <a:r>
              <a:rPr lang="en-US" sz="5599" dirty="0"/>
              <a:t> and receive </a:t>
            </a:r>
            <a:r>
              <a:rPr lang="en-US" sz="5599" b="1" dirty="0">
                <a:solidFill>
                  <a:srgbClr val="FF0000"/>
                </a:solidFill>
              </a:rPr>
              <a:t>COMMISIONS</a:t>
            </a:r>
            <a:r>
              <a:rPr lang="en-US" sz="5599" dirty="0"/>
              <a:t> sitting at the comfort of your home till </a:t>
            </a:r>
            <a:r>
              <a:rPr lang="en-US" sz="5599" b="1" dirty="0">
                <a:solidFill>
                  <a:srgbClr val="FF0000"/>
                </a:solidFill>
              </a:rPr>
              <a:t>OLD AGE</a:t>
            </a:r>
            <a:r>
              <a:rPr lang="en-US" sz="5599" dirty="0"/>
              <a:t>!</a:t>
            </a:r>
          </a:p>
          <a:p>
            <a:endParaRPr lang="en-IN" sz="7196" dirty="0"/>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821122" y="3557672"/>
            <a:ext cx="18735406" cy="978851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377387" y="7272228"/>
            <a:ext cx="3898085" cy="383150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5400000">
            <a:off x="18856949" y="8342200"/>
            <a:ext cx="5911978" cy="2374645"/>
          </a:xfrm>
          <a:prstGeom prst="rect">
            <a:avLst/>
          </a:prstGeom>
        </p:spPr>
      </p:pic>
    </p:spTree>
    <p:extLst>
      <p:ext uri="{BB962C8B-B14F-4D97-AF65-F5344CB8AC3E}">
        <p14:creationId xmlns:p14="http://schemas.microsoft.com/office/powerpoint/2010/main" xmlns="" val="37066772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3"/>
                                        </p:tgtEl>
                                        <p:attrNameLst>
                                          <p:attrName>ppt_y</p:attrName>
                                        </p:attrNameLst>
                                      </p:cBhvr>
                                      <p:tavLst>
                                        <p:tav tm="0">
                                          <p:val>
                                            <p:strVal val="#ppt_y"/>
                                          </p:val>
                                        </p:tav>
                                        <p:tav tm="100000">
                                          <p:val>
                                            <p:strVal val="#ppt_y"/>
                                          </p:val>
                                        </p:tav>
                                      </p:tavLst>
                                    </p:anim>
                                    <p:anim calcmode="lin" valueType="num">
                                      <p:cBhvr>
                                        <p:cTn id="9"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3"/>
                                        </p:tgtEl>
                                      </p:cBhvr>
                                    </p:animEffect>
                                  </p:childTnLst>
                                </p:cTn>
                              </p:par>
                            </p:childTnLst>
                          </p:cTn>
                        </p:par>
                        <p:par>
                          <p:cTn id="12" fill="hold">
                            <p:stCondLst>
                              <p:cond delay="5625"/>
                            </p:stCondLst>
                            <p:childTnLst>
                              <p:par>
                                <p:cTn id="13" presetID="42" presetClass="entr" presetSubtype="0" fill="hold" nodeType="afterEffect">
                                  <p:stCondLst>
                                    <p:cond delay="1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6725"/>
                            </p:stCondLst>
                            <p:childTnLst>
                              <p:par>
                                <p:cTn id="19" presetID="26" presetClass="entr" presetSubtype="0" fill="hold" nodeType="afterEffect">
                                  <p:stCondLst>
                                    <p:cond delay="10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80">
                                          <p:stCondLst>
                                            <p:cond delay="0"/>
                                          </p:stCondLst>
                                        </p:cTn>
                                        <p:tgtEl>
                                          <p:spTgt spid="5"/>
                                        </p:tgtEl>
                                      </p:cBhvr>
                                    </p:animEffect>
                                    <p:anim calcmode="lin" valueType="num">
                                      <p:cBhvr>
                                        <p:cTn id="2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7" dur="26">
                                          <p:stCondLst>
                                            <p:cond delay="650"/>
                                          </p:stCondLst>
                                        </p:cTn>
                                        <p:tgtEl>
                                          <p:spTgt spid="5"/>
                                        </p:tgtEl>
                                      </p:cBhvr>
                                      <p:to x="100000" y="60000"/>
                                    </p:animScale>
                                    <p:animScale>
                                      <p:cBhvr>
                                        <p:cTn id="28" dur="166" decel="50000">
                                          <p:stCondLst>
                                            <p:cond delay="676"/>
                                          </p:stCondLst>
                                        </p:cTn>
                                        <p:tgtEl>
                                          <p:spTgt spid="5"/>
                                        </p:tgtEl>
                                      </p:cBhvr>
                                      <p:to x="100000" y="100000"/>
                                    </p:animScale>
                                    <p:animScale>
                                      <p:cBhvr>
                                        <p:cTn id="29" dur="26">
                                          <p:stCondLst>
                                            <p:cond delay="1312"/>
                                          </p:stCondLst>
                                        </p:cTn>
                                        <p:tgtEl>
                                          <p:spTgt spid="5"/>
                                        </p:tgtEl>
                                      </p:cBhvr>
                                      <p:to x="100000" y="80000"/>
                                    </p:animScale>
                                    <p:animScale>
                                      <p:cBhvr>
                                        <p:cTn id="30" dur="166" decel="50000">
                                          <p:stCondLst>
                                            <p:cond delay="1338"/>
                                          </p:stCondLst>
                                        </p:cTn>
                                        <p:tgtEl>
                                          <p:spTgt spid="5"/>
                                        </p:tgtEl>
                                      </p:cBhvr>
                                      <p:to x="100000" y="100000"/>
                                    </p:animScale>
                                    <p:animScale>
                                      <p:cBhvr>
                                        <p:cTn id="31" dur="26">
                                          <p:stCondLst>
                                            <p:cond delay="1642"/>
                                          </p:stCondLst>
                                        </p:cTn>
                                        <p:tgtEl>
                                          <p:spTgt spid="5"/>
                                        </p:tgtEl>
                                      </p:cBhvr>
                                      <p:to x="100000" y="90000"/>
                                    </p:animScale>
                                    <p:animScale>
                                      <p:cBhvr>
                                        <p:cTn id="32" dur="166" decel="50000">
                                          <p:stCondLst>
                                            <p:cond delay="1668"/>
                                          </p:stCondLst>
                                        </p:cTn>
                                        <p:tgtEl>
                                          <p:spTgt spid="5"/>
                                        </p:tgtEl>
                                      </p:cBhvr>
                                      <p:to x="100000" y="100000"/>
                                    </p:animScale>
                                    <p:animScale>
                                      <p:cBhvr>
                                        <p:cTn id="33" dur="26">
                                          <p:stCondLst>
                                            <p:cond delay="1808"/>
                                          </p:stCondLst>
                                        </p:cTn>
                                        <p:tgtEl>
                                          <p:spTgt spid="5"/>
                                        </p:tgtEl>
                                      </p:cBhvr>
                                      <p:to x="100000" y="95000"/>
                                    </p:animScale>
                                    <p:animScale>
                                      <p:cBhvr>
                                        <p:cTn id="34" dur="166" decel="50000">
                                          <p:stCondLst>
                                            <p:cond delay="1834"/>
                                          </p:stCondLst>
                                        </p:cTn>
                                        <p:tgtEl>
                                          <p:spTgt spid="5"/>
                                        </p:tgtEl>
                                      </p:cBhvr>
                                      <p:to x="100000" y="100000"/>
                                    </p:animScale>
                                  </p:childTnLst>
                                </p:cTn>
                              </p:par>
                            </p:childTnLst>
                          </p:cTn>
                        </p:par>
                        <p:par>
                          <p:cTn id="35" fill="hold">
                            <p:stCondLst>
                              <p:cond delay="8825"/>
                            </p:stCondLst>
                            <p:childTnLst>
                              <p:par>
                                <p:cTn id="36" presetID="19" presetClass="entr" presetSubtype="10" repeatCount="2000"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0" fill="hold"/>
                                        <p:tgtEl>
                                          <p:spTgt spid="6"/>
                                        </p:tgtEl>
                                        <p:attrNameLst>
                                          <p:attrName>ppt_w</p:attrName>
                                        </p:attrNameLst>
                                      </p:cBhvr>
                                      <p:tavLst>
                                        <p:tav tm="0" fmla="#ppt_w*sin(2.5*pi*$)">
                                          <p:val>
                                            <p:fltVal val="0"/>
                                          </p:val>
                                        </p:tav>
                                        <p:tav tm="100000">
                                          <p:val>
                                            <p:fltVal val="1"/>
                                          </p:val>
                                        </p:tav>
                                      </p:tavLst>
                                    </p:anim>
                                    <p:anim calcmode="lin" valueType="num">
                                      <p:cBhvr>
                                        <p:cTn id="39" dur="5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786"/>
            <a:ext cx="24377650" cy="13712428"/>
          </a:xfrm>
          <a:prstGeom prst="rect">
            <a:avLst/>
          </a:prstGeom>
        </p:spPr>
      </p:pic>
      <p:sp>
        <p:nvSpPr>
          <p:cNvPr id="4" name="TextBox 3"/>
          <p:cNvSpPr txBox="1"/>
          <p:nvPr/>
        </p:nvSpPr>
        <p:spPr>
          <a:xfrm>
            <a:off x="9208893" y="300947"/>
            <a:ext cx="6539621" cy="1076898"/>
          </a:xfrm>
          <a:prstGeom prst="rect">
            <a:avLst/>
          </a:prstGeom>
          <a:solidFill>
            <a:srgbClr val="FFFF00"/>
          </a:solidFill>
        </p:spPr>
        <p:txBody>
          <a:bodyPr wrap="square" rtlCol="0">
            <a:spAutoFit/>
          </a:bodyPr>
          <a:lstStyle/>
          <a:p>
            <a:r>
              <a:rPr lang="en-IN" sz="6398" b="1" dirty="0"/>
              <a:t>SAVE with CREDO</a:t>
            </a:r>
            <a:r>
              <a:rPr lang="en-IN" sz="6398" dirty="0"/>
              <a:t>:</a:t>
            </a:r>
          </a:p>
        </p:txBody>
      </p:sp>
      <p:sp>
        <p:nvSpPr>
          <p:cNvPr id="5" name="TextBox 4"/>
          <p:cNvSpPr txBox="1"/>
          <p:nvPr/>
        </p:nvSpPr>
        <p:spPr>
          <a:xfrm>
            <a:off x="957693" y="1677750"/>
            <a:ext cx="22745219" cy="7477688"/>
          </a:xfrm>
          <a:prstGeom prst="rect">
            <a:avLst/>
          </a:prstGeom>
          <a:noFill/>
        </p:spPr>
        <p:txBody>
          <a:bodyPr wrap="square" rtlCol="0">
            <a:spAutoFit/>
          </a:bodyPr>
          <a:lstStyle/>
          <a:p>
            <a:pPr marL="685629" indent="-685629">
              <a:buFont typeface="+mj-lt"/>
              <a:buAutoNum type="arabicPeriod"/>
            </a:pPr>
            <a:r>
              <a:rPr lang="en-IN" sz="4799" b="1" dirty="0">
                <a:solidFill>
                  <a:srgbClr val="FF0000"/>
                </a:solidFill>
              </a:rPr>
              <a:t>CREDO</a:t>
            </a:r>
            <a:r>
              <a:rPr lang="en-IN" sz="4799" b="1" dirty="0"/>
              <a:t> guarantees you promotional codes for deep discounts</a:t>
            </a:r>
            <a:r>
              <a:rPr lang="en-IN" sz="4799" dirty="0"/>
              <a:t>. </a:t>
            </a:r>
          </a:p>
          <a:p>
            <a:pPr lvl="0"/>
            <a:r>
              <a:rPr lang="en-IN" sz="4799" b="1" dirty="0"/>
              <a:t>      On all ONLINE  purchase made at our </a:t>
            </a:r>
            <a:r>
              <a:rPr lang="en-IN" sz="4799" b="1" dirty="0" err="1"/>
              <a:t>Webstore</a:t>
            </a:r>
            <a:r>
              <a:rPr lang="en-IN" sz="4799" b="1" dirty="0"/>
              <a:t> at FACTORY prices!</a:t>
            </a:r>
            <a:endParaRPr lang="en-IN" sz="4799" dirty="0"/>
          </a:p>
          <a:p>
            <a:r>
              <a:rPr lang="en-IN" sz="4799" b="1" dirty="0"/>
              <a:t> </a:t>
            </a:r>
            <a:endParaRPr lang="en-IN" sz="4799" dirty="0"/>
          </a:p>
          <a:p>
            <a:pPr marL="685629" indent="-685629">
              <a:buFont typeface="+mj-lt"/>
              <a:buAutoNum type="arabicPeriod" startAt="2"/>
            </a:pPr>
            <a:r>
              <a:rPr lang="en-IN" sz="4799" b="1" dirty="0">
                <a:solidFill>
                  <a:srgbClr val="FF0000"/>
                </a:solidFill>
              </a:rPr>
              <a:t>CREDO</a:t>
            </a:r>
            <a:r>
              <a:rPr lang="en-IN" sz="4799" b="1" dirty="0"/>
              <a:t> guarantees best EX-FACTORY prices to you….ALWAYS! </a:t>
            </a:r>
            <a:r>
              <a:rPr lang="en-IN" sz="4799" dirty="0" smtClean="0"/>
              <a:t>(Shirts made of </a:t>
            </a:r>
            <a:r>
              <a:rPr lang="en-IN" sz="4799" dirty="0" err="1" smtClean="0"/>
              <a:t>Raymonds</a:t>
            </a:r>
            <a:r>
              <a:rPr lang="en-IN" sz="4799" dirty="0" smtClean="0"/>
              <a:t>, </a:t>
            </a:r>
            <a:r>
              <a:rPr lang="en-IN" sz="4799" dirty="0" err="1" smtClean="0"/>
              <a:t>Arvind</a:t>
            </a:r>
            <a:r>
              <a:rPr lang="en-IN" sz="4799" dirty="0" smtClean="0"/>
              <a:t>, </a:t>
            </a:r>
            <a:r>
              <a:rPr lang="en-IN" sz="4799" dirty="0" err="1" smtClean="0"/>
              <a:t>Siyarams</a:t>
            </a:r>
            <a:r>
              <a:rPr lang="en-IN" sz="4799" dirty="0" smtClean="0"/>
              <a:t>, Mafatlal, Italian Satin fabrics from Rs 800 onwards)</a:t>
            </a:r>
            <a:endParaRPr lang="en-IN" sz="4799" dirty="0"/>
          </a:p>
          <a:p>
            <a:r>
              <a:rPr lang="en-IN" sz="4799" b="1" dirty="0"/>
              <a:t> </a:t>
            </a:r>
            <a:endParaRPr lang="en-IN" sz="4799" dirty="0"/>
          </a:p>
          <a:p>
            <a:pPr marL="685629" indent="-685629">
              <a:buFont typeface="+mj-lt"/>
              <a:buAutoNum type="arabicPeriod" startAt="3"/>
            </a:pPr>
            <a:r>
              <a:rPr lang="en-IN" sz="4799" b="1" dirty="0">
                <a:solidFill>
                  <a:srgbClr val="FF0000"/>
                </a:solidFill>
              </a:rPr>
              <a:t>CREDO</a:t>
            </a:r>
            <a:r>
              <a:rPr lang="en-IN" sz="4799" b="1" dirty="0"/>
              <a:t> guarantees special discount over and above existing promotions…ALWAYS! </a:t>
            </a:r>
            <a:endParaRPr lang="en-IN" sz="4799" dirty="0"/>
          </a:p>
          <a:p>
            <a:r>
              <a:rPr lang="en-IN" sz="4799" b="1" dirty="0"/>
              <a:t> </a:t>
            </a:r>
            <a:endParaRPr lang="en-IN" sz="4799" dirty="0"/>
          </a:p>
          <a:p>
            <a:pPr marL="685629" indent="-685629">
              <a:buFont typeface="+mj-lt"/>
              <a:buAutoNum type="arabicPeriod" startAt="4"/>
            </a:pPr>
            <a:r>
              <a:rPr lang="en-IN" sz="4799" b="1" dirty="0">
                <a:solidFill>
                  <a:srgbClr val="FF0000"/>
                </a:solidFill>
              </a:rPr>
              <a:t>CREDO</a:t>
            </a:r>
            <a:r>
              <a:rPr lang="en-IN" sz="4799" b="1" dirty="0"/>
              <a:t> guarantees highest quality of </a:t>
            </a:r>
            <a:r>
              <a:rPr lang="en-IN" sz="4799" b="1" dirty="0" smtClean="0"/>
              <a:t>stitching using German </a:t>
            </a:r>
            <a:r>
              <a:rPr lang="en-IN" sz="4799" b="1" dirty="0" err="1" smtClean="0"/>
              <a:t>Guterman</a:t>
            </a:r>
            <a:r>
              <a:rPr lang="en-IN" sz="4799" b="1" dirty="0" err="1" smtClean="0"/>
              <a:t>n</a:t>
            </a:r>
            <a:r>
              <a:rPr lang="en-IN" sz="4799" b="1" dirty="0" smtClean="0"/>
              <a:t> thread, computer controlled JAPANESE machines with 6-months guarantee on </a:t>
            </a:r>
            <a:r>
              <a:rPr lang="en-IN" sz="4799" b="1" dirty="0" err="1" smtClean="0"/>
              <a:t>stitcihng</a:t>
            </a:r>
            <a:r>
              <a:rPr lang="en-IN" sz="4799" b="1" dirty="0" smtClean="0"/>
              <a:t>!</a:t>
            </a:r>
            <a:endParaRPr lang="en-IN" sz="4799" dirty="0"/>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350703" y="11139137"/>
            <a:ext cx="4060304" cy="136400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972168" y="11139137"/>
            <a:ext cx="2473454" cy="136400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1511691" y="11139137"/>
            <a:ext cx="3933297" cy="136400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6511055" y="11139138"/>
            <a:ext cx="1685857" cy="137516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9833334" y="11139137"/>
            <a:ext cx="1909757" cy="1364009"/>
          </a:xfrm>
          <a:prstGeom prst="rect">
            <a:avLst/>
          </a:prstGeom>
        </p:spPr>
      </p:pic>
    </p:spTree>
    <p:extLst>
      <p:ext uri="{BB962C8B-B14F-4D97-AF65-F5344CB8AC3E}">
        <p14:creationId xmlns:p14="http://schemas.microsoft.com/office/powerpoint/2010/main" xmlns="" val="10689658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250" fill="hold"/>
                                        <p:tgtEl>
                                          <p:spTgt spid="5"/>
                                        </p:tgtEl>
                                        <p:attrNameLst>
                                          <p:attrName>ppt_y</p:attrName>
                                        </p:attrNameLst>
                                      </p:cBhvr>
                                      <p:tavLst>
                                        <p:tav tm="0">
                                          <p:val>
                                            <p:strVal val="#ppt_y"/>
                                          </p:val>
                                        </p:tav>
                                        <p:tav tm="100000">
                                          <p:val>
                                            <p:strVal val="#ppt_y"/>
                                          </p:val>
                                        </p:tav>
                                      </p:tavLst>
                                    </p:anim>
                                    <p:anim calcmode="lin" valueType="num">
                                      <p:cBhvr>
                                        <p:cTn id="14"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250" tmFilter="0,0; .5, 1; 1, 1"/>
                                        <p:tgtEl>
                                          <p:spTgt spid="5"/>
                                        </p:tgtEl>
                                      </p:cBhvr>
                                    </p:animEffect>
                                  </p:childTnLst>
                                </p:cTn>
                              </p:par>
                            </p:childTnLst>
                          </p:cTn>
                        </p:par>
                        <p:par>
                          <p:cTn id="17" fill="hold">
                            <p:stCondLst>
                              <p:cond delay="11650"/>
                            </p:stCondLst>
                            <p:childTnLst>
                              <p:par>
                                <p:cTn id="18" presetID="42"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anim calcmode="lin" valueType="num">
                                      <p:cBhvr>
                                        <p:cTn id="21" dur="2000" fill="hold"/>
                                        <p:tgtEl>
                                          <p:spTgt spid="3"/>
                                        </p:tgtEl>
                                        <p:attrNameLst>
                                          <p:attrName>ppt_x</p:attrName>
                                        </p:attrNameLst>
                                      </p:cBhvr>
                                      <p:tavLst>
                                        <p:tav tm="0">
                                          <p:val>
                                            <p:strVal val="#ppt_x"/>
                                          </p:val>
                                        </p:tav>
                                        <p:tav tm="100000">
                                          <p:val>
                                            <p:strVal val="#ppt_x"/>
                                          </p:val>
                                        </p:tav>
                                      </p:tavLst>
                                    </p:anim>
                                    <p:anim calcmode="lin" valueType="num">
                                      <p:cBhvr>
                                        <p:cTn id="22" dur="2000" fill="hold"/>
                                        <p:tgtEl>
                                          <p:spTgt spid="3"/>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000"/>
                                        <p:tgtEl>
                                          <p:spTgt spid="6"/>
                                        </p:tgtEl>
                                      </p:cBhvr>
                                    </p:animEffect>
                                    <p:anim calcmode="lin" valueType="num">
                                      <p:cBhvr>
                                        <p:cTn id="26" dur="2000" fill="hold"/>
                                        <p:tgtEl>
                                          <p:spTgt spid="6"/>
                                        </p:tgtEl>
                                        <p:attrNameLst>
                                          <p:attrName>ppt_x</p:attrName>
                                        </p:attrNameLst>
                                      </p:cBhvr>
                                      <p:tavLst>
                                        <p:tav tm="0">
                                          <p:val>
                                            <p:strVal val="#ppt_x"/>
                                          </p:val>
                                        </p:tav>
                                        <p:tav tm="100000">
                                          <p:val>
                                            <p:strVal val="#ppt_x"/>
                                          </p:val>
                                        </p:tav>
                                      </p:tavLst>
                                    </p:anim>
                                    <p:anim calcmode="lin" valueType="num">
                                      <p:cBhvr>
                                        <p:cTn id="27" dur="2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000"/>
                                        <p:tgtEl>
                                          <p:spTgt spid="7"/>
                                        </p:tgtEl>
                                      </p:cBhvr>
                                    </p:animEffect>
                                    <p:anim calcmode="lin" valueType="num">
                                      <p:cBhvr>
                                        <p:cTn id="31" dur="2000" fill="hold"/>
                                        <p:tgtEl>
                                          <p:spTgt spid="7"/>
                                        </p:tgtEl>
                                        <p:attrNameLst>
                                          <p:attrName>ppt_x</p:attrName>
                                        </p:attrNameLst>
                                      </p:cBhvr>
                                      <p:tavLst>
                                        <p:tav tm="0">
                                          <p:val>
                                            <p:strVal val="#ppt_x"/>
                                          </p:val>
                                        </p:tav>
                                        <p:tav tm="100000">
                                          <p:val>
                                            <p:strVal val="#ppt_x"/>
                                          </p:val>
                                        </p:tav>
                                      </p:tavLst>
                                    </p:anim>
                                    <p:anim calcmode="lin" valueType="num">
                                      <p:cBhvr>
                                        <p:cTn id="32" dur="2000" fill="hold"/>
                                        <p:tgtEl>
                                          <p:spTgt spid="7"/>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2000"/>
                                        <p:tgtEl>
                                          <p:spTgt spid="8"/>
                                        </p:tgtEl>
                                      </p:cBhvr>
                                    </p:animEffect>
                                    <p:anim calcmode="lin" valueType="num">
                                      <p:cBhvr>
                                        <p:cTn id="36" dur="2000" fill="hold"/>
                                        <p:tgtEl>
                                          <p:spTgt spid="8"/>
                                        </p:tgtEl>
                                        <p:attrNameLst>
                                          <p:attrName>ppt_x</p:attrName>
                                        </p:attrNameLst>
                                      </p:cBhvr>
                                      <p:tavLst>
                                        <p:tav tm="0">
                                          <p:val>
                                            <p:strVal val="#ppt_x"/>
                                          </p:val>
                                        </p:tav>
                                        <p:tav tm="100000">
                                          <p:val>
                                            <p:strVal val="#ppt_x"/>
                                          </p:val>
                                        </p:tav>
                                      </p:tavLst>
                                    </p:anim>
                                    <p:anim calcmode="lin" valueType="num">
                                      <p:cBhvr>
                                        <p:cTn id="37" dur="2000" fill="hold"/>
                                        <p:tgtEl>
                                          <p:spTgt spid="8"/>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2000"/>
                                        <p:tgtEl>
                                          <p:spTgt spid="9"/>
                                        </p:tgtEl>
                                      </p:cBhvr>
                                    </p:animEffect>
                                    <p:anim calcmode="lin" valueType="num">
                                      <p:cBhvr>
                                        <p:cTn id="41" dur="2000" fill="hold"/>
                                        <p:tgtEl>
                                          <p:spTgt spid="9"/>
                                        </p:tgtEl>
                                        <p:attrNameLst>
                                          <p:attrName>ppt_x</p:attrName>
                                        </p:attrNameLst>
                                      </p:cBhvr>
                                      <p:tavLst>
                                        <p:tav tm="0">
                                          <p:val>
                                            <p:strVal val="#ppt_x"/>
                                          </p:val>
                                        </p:tav>
                                        <p:tav tm="100000">
                                          <p:val>
                                            <p:strVal val="#ppt_x"/>
                                          </p:val>
                                        </p:tav>
                                      </p:tavLst>
                                    </p:anim>
                                    <p:anim calcmode="lin" valueType="num">
                                      <p:cBhvr>
                                        <p:cTn id="42" dur="2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786"/>
            <a:ext cx="24377650" cy="13712428"/>
          </a:xfrm>
          <a:prstGeom prst="rect">
            <a:avLst/>
          </a:prstGeom>
        </p:spPr>
      </p:pic>
      <p:sp>
        <p:nvSpPr>
          <p:cNvPr id="2" name="Rectangle 1"/>
          <p:cNvSpPr/>
          <p:nvPr/>
        </p:nvSpPr>
        <p:spPr>
          <a:xfrm>
            <a:off x="949781" y="1582221"/>
            <a:ext cx="22842174" cy="5262210"/>
          </a:xfrm>
          <a:prstGeom prst="rect">
            <a:avLst/>
          </a:prstGeom>
        </p:spPr>
        <p:txBody>
          <a:bodyPr wrap="square">
            <a:spAutoFit/>
          </a:bodyPr>
          <a:lstStyle/>
          <a:p>
            <a:pPr marL="685629" indent="-685629">
              <a:buFont typeface="+mj-lt"/>
              <a:buAutoNum type="arabicPeriod" startAt="5"/>
            </a:pPr>
            <a:r>
              <a:rPr lang="en-IN" sz="5599" b="1" dirty="0"/>
              <a:t>CREDO helps every household </a:t>
            </a:r>
            <a:r>
              <a:rPr lang="en-IN" sz="5599" dirty="0"/>
              <a:t>in balancing their household budgets without compromising in Quality. We have developed an online store filled with goodies (garments) </a:t>
            </a:r>
            <a:r>
              <a:rPr lang="en-IN" sz="5599" b="1" i="1" dirty="0">
                <a:solidFill>
                  <a:srgbClr val="00B0F0"/>
                </a:solidFill>
              </a:rPr>
              <a:t>made from best of fabrics, manufactured at our State-of-the-art Japanese manufacturing unit AT EX-FACTORY PRICES </a:t>
            </a:r>
            <a:r>
              <a:rPr lang="en-IN" sz="5599" dirty="0"/>
              <a:t>to ensure that  </a:t>
            </a:r>
            <a:r>
              <a:rPr lang="en-IN" sz="5599" b="1" dirty="0">
                <a:solidFill>
                  <a:srgbClr val="D32B7F"/>
                </a:solidFill>
              </a:rPr>
              <a:t>EVERY HOUSEHOLD BENEFITS</a:t>
            </a:r>
            <a:r>
              <a:rPr lang="en-IN" sz="5599" b="1" dirty="0"/>
              <a:t>! </a:t>
            </a:r>
            <a:r>
              <a:rPr lang="en-IN" sz="5599" dirty="0"/>
              <a:t>(Click </a:t>
            </a:r>
            <a:r>
              <a:rPr lang="en-IN" sz="5599" b="1" i="1" u="sng" dirty="0">
                <a:solidFill>
                  <a:srgbClr val="D32B7F"/>
                </a:solidFill>
              </a:rPr>
              <a:t>FACTORY PRICE STORE</a:t>
            </a:r>
            <a:r>
              <a:rPr lang="en-IN" sz="5599" dirty="0">
                <a:solidFill>
                  <a:srgbClr val="D32B7F"/>
                </a:solidFill>
              </a:rPr>
              <a:t> </a:t>
            </a:r>
            <a:r>
              <a:rPr lang="en-IN" sz="5599" dirty="0"/>
              <a:t>to visit our </a:t>
            </a:r>
            <a:r>
              <a:rPr lang="en-IN" sz="5599" dirty="0" err="1"/>
              <a:t>webstore</a:t>
            </a:r>
            <a:r>
              <a:rPr lang="en-IN" sz="5599" dirty="0"/>
              <a:t> and generate your </a:t>
            </a:r>
            <a:r>
              <a:rPr lang="en-IN" sz="5599" dirty="0">
                <a:solidFill>
                  <a:srgbClr val="FF0000"/>
                </a:solidFill>
              </a:rPr>
              <a:t>PROMOCODE</a:t>
            </a:r>
            <a:r>
              <a:rPr lang="en-IN" sz="5599" dirty="0"/>
              <a:t>).</a:t>
            </a:r>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934611" y="7594077"/>
            <a:ext cx="8318477" cy="6238857"/>
          </a:xfrm>
          <a:prstGeom prst="rect">
            <a:avLst/>
          </a:prstGeom>
        </p:spPr>
      </p:pic>
    </p:spTree>
    <p:extLst>
      <p:ext uri="{BB962C8B-B14F-4D97-AF65-F5344CB8AC3E}">
        <p14:creationId xmlns:p14="http://schemas.microsoft.com/office/powerpoint/2010/main" xmlns="" val="15734800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
                                        </p:tgtEl>
                                        <p:attrNameLst>
                                          <p:attrName>ppt_y</p:attrName>
                                        </p:attrNameLst>
                                      </p:cBhvr>
                                      <p:tavLst>
                                        <p:tav tm="0">
                                          <p:val>
                                            <p:strVal val="#ppt_y"/>
                                          </p:val>
                                        </p:tav>
                                        <p:tav tm="100000">
                                          <p:val>
                                            <p:strVal val="#ppt_y"/>
                                          </p:val>
                                        </p:tav>
                                      </p:tavLst>
                                    </p:anim>
                                    <p:anim calcmode="lin" valueType="num">
                                      <p:cBhvr>
                                        <p:cTn id="9"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
                                        </p:tgtEl>
                                      </p:cBhvr>
                                    </p:animEffect>
                                  </p:childTnLst>
                                </p:cTn>
                              </p:par>
                              <p:par>
                                <p:cTn id="12" presetID="42" presetClass="entr" presetSubtype="0" fill="hold" nodeType="withEffect">
                                  <p:stCondLst>
                                    <p:cond delay="375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786"/>
            <a:ext cx="24377650" cy="13712428"/>
          </a:xfrm>
          <a:prstGeom prst="rect">
            <a:avLst/>
          </a:prstGeom>
        </p:spPr>
      </p:pic>
      <p:sp>
        <p:nvSpPr>
          <p:cNvPr id="4" name="TextBox 3"/>
          <p:cNvSpPr txBox="1"/>
          <p:nvPr/>
        </p:nvSpPr>
        <p:spPr>
          <a:xfrm>
            <a:off x="852703" y="864829"/>
            <a:ext cx="20052992" cy="6615272"/>
          </a:xfrm>
          <a:prstGeom prst="rect">
            <a:avLst/>
          </a:prstGeom>
          <a:noFill/>
        </p:spPr>
        <p:txBody>
          <a:bodyPr wrap="square" rtlCol="0">
            <a:spAutoFit/>
          </a:bodyPr>
          <a:lstStyle/>
          <a:p>
            <a:pPr marL="571357" indent="-571357" algn="ctr"/>
            <a:r>
              <a:rPr lang="en-IN" sz="5599" b="1" u="sng" dirty="0" smtClean="0"/>
              <a:t>UNDERSTANDING CREDO CHARITABLE TRUST</a:t>
            </a:r>
            <a:endParaRPr lang="en-IN" sz="5599" b="1" u="sng" dirty="0"/>
          </a:p>
          <a:p>
            <a:r>
              <a:rPr lang="en-IN" sz="5599" dirty="0"/>
              <a:t> </a:t>
            </a:r>
          </a:p>
          <a:p>
            <a:pPr marL="1485529" lvl="1" indent="-571357">
              <a:buFont typeface="Arial" panose="020B0604020202020204" pitchFamily="34" charset="0"/>
              <a:buChar char="•"/>
            </a:pPr>
            <a:r>
              <a:rPr lang="en-IN" sz="5599" b="1" dirty="0">
                <a:solidFill>
                  <a:srgbClr val="D32B7F"/>
                </a:solidFill>
              </a:rPr>
              <a:t>CREDO</a:t>
            </a:r>
            <a:r>
              <a:rPr lang="en-IN" sz="5599" dirty="0"/>
              <a:t> is a non profit charitable NGO. </a:t>
            </a:r>
            <a:r>
              <a:rPr lang="en-IN" sz="5599" b="1" i="1" dirty="0">
                <a:solidFill>
                  <a:srgbClr val="D32B7F"/>
                </a:solidFill>
              </a:rPr>
              <a:t>CREDO</a:t>
            </a:r>
            <a:r>
              <a:rPr lang="en-IN" sz="5599" b="1" i="1" dirty="0"/>
              <a:t> </a:t>
            </a:r>
            <a:r>
              <a:rPr lang="en-IN" sz="5599" dirty="0"/>
              <a:t>stands for </a:t>
            </a:r>
            <a:r>
              <a:rPr lang="en-IN" sz="5599" b="1" dirty="0">
                <a:solidFill>
                  <a:srgbClr val="D32B7F"/>
                </a:solidFill>
              </a:rPr>
              <a:t>C</a:t>
            </a:r>
            <a:r>
              <a:rPr lang="en-IN" sz="5599" dirty="0"/>
              <a:t>onfederation of </a:t>
            </a:r>
            <a:r>
              <a:rPr lang="en-IN" sz="5599" b="1" dirty="0">
                <a:solidFill>
                  <a:srgbClr val="D32B7F"/>
                </a:solidFill>
              </a:rPr>
              <a:t>R</a:t>
            </a:r>
            <a:r>
              <a:rPr lang="en-IN" sz="5599" dirty="0"/>
              <a:t>ehabilitation, </a:t>
            </a:r>
            <a:r>
              <a:rPr lang="en-IN" sz="5599" b="1" dirty="0">
                <a:solidFill>
                  <a:srgbClr val="D32B7F"/>
                </a:solidFill>
              </a:rPr>
              <a:t>E</a:t>
            </a:r>
            <a:r>
              <a:rPr lang="en-IN" sz="5599" dirty="0"/>
              <a:t>mpowerment &amp; </a:t>
            </a:r>
            <a:r>
              <a:rPr lang="en-IN" sz="5599" b="1" dirty="0">
                <a:solidFill>
                  <a:srgbClr val="D32B7F"/>
                </a:solidFill>
              </a:rPr>
              <a:t>D</a:t>
            </a:r>
            <a:r>
              <a:rPr lang="en-IN" sz="5599" dirty="0"/>
              <a:t>aedal </a:t>
            </a:r>
            <a:r>
              <a:rPr lang="en-IN" sz="5599" b="1" dirty="0">
                <a:solidFill>
                  <a:srgbClr val="D32B7F"/>
                </a:solidFill>
              </a:rPr>
              <a:t>O</a:t>
            </a:r>
            <a:r>
              <a:rPr lang="en-IN" sz="5599" dirty="0"/>
              <a:t>rganisations. </a:t>
            </a:r>
            <a:r>
              <a:rPr lang="en-IN" sz="5599" dirty="0" smtClean="0"/>
              <a:t>(visit </a:t>
            </a:r>
            <a:r>
              <a:rPr lang="en-IN" sz="5599" dirty="0" smtClean="0">
                <a:hlinkClick r:id="rId3"/>
              </a:rPr>
              <a:t>www.credoforu.com/about</a:t>
            </a:r>
            <a:r>
              <a:rPr lang="en-IN" sz="5599" dirty="0" smtClean="0"/>
              <a:t> for our activities)</a:t>
            </a:r>
            <a:r>
              <a:rPr lang="en-IN" sz="7196" b="1" dirty="0"/>
              <a:t> </a:t>
            </a:r>
            <a:endParaRPr lang="en-IN" sz="7196" dirty="0"/>
          </a:p>
          <a:p>
            <a:endParaRPr lang="en-IN" sz="7196" dirty="0"/>
          </a:p>
        </p:txBody>
      </p:sp>
      <p:pic>
        <p:nvPicPr>
          <p:cNvPr id="14" name="Picture 1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158421" y="4273128"/>
            <a:ext cx="3237001" cy="4578299"/>
          </a:xfrm>
          <a:prstGeom prst="rect">
            <a:avLst/>
          </a:prstGeom>
          <a:effectLst>
            <a:outerShdw blurRad="127000" sx="82000" sy="82000" algn="ctr" rotWithShape="0">
              <a:srgbClr val="000000"/>
            </a:outerShdw>
          </a:effectLst>
        </p:spPr>
      </p:pic>
      <p:cxnSp>
        <p:nvCxnSpPr>
          <p:cNvPr id="16" name="Straight Connector 15"/>
          <p:cNvCxnSpPr>
            <a:endCxn id="14" idx="2"/>
          </p:cNvCxnSpPr>
          <p:nvPr/>
        </p:nvCxnSpPr>
        <p:spPr>
          <a:xfrm>
            <a:off x="12776922" y="7756400"/>
            <a:ext cx="0" cy="1095027"/>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816038" y="8809398"/>
            <a:ext cx="0" cy="9854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776922" y="8851427"/>
            <a:ext cx="0" cy="9854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1813462" y="8851427"/>
            <a:ext cx="0" cy="9854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70631" y="9836907"/>
            <a:ext cx="4013906" cy="3010430"/>
          </a:xfrm>
          <a:prstGeom prst="rect">
            <a:avLst/>
          </a:prstGeom>
          <a:effectLst>
            <a:outerShdw blurRad="50800" dist="50800" dir="5400000" algn="ctr" rotWithShape="0">
              <a:srgbClr val="000000">
                <a:alpha val="92000"/>
              </a:srgbClr>
            </a:outerShdw>
          </a:effectLst>
        </p:spPr>
      </p:pic>
      <p:pic>
        <p:nvPicPr>
          <p:cNvPr id="27" name="Picture 2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731559" y="9836906"/>
            <a:ext cx="4090726" cy="3068045"/>
          </a:xfrm>
          <a:prstGeom prst="rect">
            <a:avLst/>
          </a:prstGeom>
          <a:effectLst>
            <a:outerShdw blurRad="50800" dist="50800" dir="5400000" algn="ctr" rotWithShape="0">
              <a:srgbClr val="000000">
                <a:alpha val="90000"/>
              </a:srgbClr>
            </a:outerShdw>
          </a:effectLst>
        </p:spPr>
      </p:pic>
      <p:pic>
        <p:nvPicPr>
          <p:cNvPr id="28" name="Picture 27"/>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9642646" y="9794877"/>
            <a:ext cx="4341631" cy="3256224"/>
          </a:xfrm>
          <a:prstGeom prst="rect">
            <a:avLst/>
          </a:prstGeom>
          <a:effectLst>
            <a:outerShdw blurRad="50800" dist="50800" dir="5400000" algn="ctr" rotWithShape="0">
              <a:srgbClr val="000000">
                <a:alpha val="92000"/>
              </a:srgbClr>
            </a:outerShdw>
          </a:effectLst>
        </p:spPr>
      </p:pic>
      <p:cxnSp>
        <p:nvCxnSpPr>
          <p:cNvPr id="30" name="Straight Connector 29"/>
          <p:cNvCxnSpPr>
            <a:stCxn id="14" idx="2"/>
          </p:cNvCxnSpPr>
          <p:nvPr/>
        </p:nvCxnSpPr>
        <p:spPr>
          <a:xfrm flipH="1">
            <a:off x="2816040" y="8851427"/>
            <a:ext cx="99608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12776922" y="8851427"/>
            <a:ext cx="90599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0728726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childTnLst>
                          </p:cTn>
                        </p:par>
                        <p:par>
                          <p:cTn id="12" fill="hold">
                            <p:stCondLst>
                              <p:cond delay="4875"/>
                            </p:stCondLst>
                            <p:childTnLst>
                              <p:par>
                                <p:cTn id="13" presetID="53" presetClass="entr" presetSubtype="16"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par>
                          <p:cTn id="18" fill="hold">
                            <p:stCondLst>
                              <p:cond delay="5375"/>
                            </p:stCondLst>
                            <p:childTnLst>
                              <p:par>
                                <p:cTn id="19" presetID="22" presetClass="entr" presetSubtype="1"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childTnLst>
                          </p:cTn>
                        </p:par>
                        <p:par>
                          <p:cTn id="22" fill="hold">
                            <p:stCondLst>
                              <p:cond delay="5875"/>
                            </p:stCondLst>
                            <p:childTnLst>
                              <p:par>
                                <p:cTn id="23" presetID="22" presetClass="entr" presetSubtype="2"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right)">
                                      <p:cBhvr>
                                        <p:cTn id="25" dur="500"/>
                                        <p:tgtEl>
                                          <p:spTgt spid="30"/>
                                        </p:tgtEl>
                                      </p:cBhvr>
                                    </p:animEffect>
                                  </p:childTnLst>
                                </p:cTn>
                              </p:par>
                              <p:par>
                                <p:cTn id="26" presetID="22" presetClass="entr" presetSubtype="8"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par>
                          <p:cTn id="29" fill="hold">
                            <p:stCondLst>
                              <p:cond delay="6375"/>
                            </p:stCondLst>
                            <p:childTnLst>
                              <p:par>
                                <p:cTn id="30" presetID="2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par>
                                <p:cTn id="33" presetID="22" presetClass="entr" presetSubtype="1"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up)">
                                      <p:cBhvr>
                                        <p:cTn id="35" dur="500"/>
                                        <p:tgtEl>
                                          <p:spTgt spid="24"/>
                                        </p:tgtEl>
                                      </p:cBhvr>
                                    </p:animEffect>
                                  </p:childTnLst>
                                </p:cTn>
                              </p:par>
                              <p:par>
                                <p:cTn id="36" presetID="22" presetClass="entr" presetSubtype="1"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up)">
                                      <p:cBhvr>
                                        <p:cTn id="38" dur="500"/>
                                        <p:tgtEl>
                                          <p:spTgt spid="25"/>
                                        </p:tgtEl>
                                      </p:cBhvr>
                                    </p:animEffect>
                                  </p:childTnLst>
                                </p:cTn>
                              </p:par>
                            </p:childTnLst>
                          </p:cTn>
                        </p:par>
                        <p:par>
                          <p:cTn id="39" fill="hold">
                            <p:stCondLst>
                              <p:cond delay="6875"/>
                            </p:stCondLst>
                            <p:childTnLst>
                              <p:par>
                                <p:cTn id="40" presetID="22" presetClass="entr" presetSubtype="1"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par>
                                <p:cTn id="43" presetID="22" presetClass="entr" presetSubtype="1"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up)">
                                      <p:cBhvr>
                                        <p:cTn id="45" dur="500"/>
                                        <p:tgtEl>
                                          <p:spTgt spid="27"/>
                                        </p:tgtEl>
                                      </p:cBhvr>
                                    </p:animEffect>
                                  </p:childTnLst>
                                </p:cTn>
                              </p:par>
                              <p:par>
                                <p:cTn id="46" presetID="22" presetClass="entr" presetSubtype="1"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up)">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786"/>
            <a:ext cx="24377650" cy="13712428"/>
          </a:xfrm>
          <a:prstGeom prst="rect">
            <a:avLst/>
          </a:prstGeom>
        </p:spPr>
      </p:pic>
      <p:sp>
        <p:nvSpPr>
          <p:cNvPr id="2" name="Rectangle 1"/>
          <p:cNvSpPr/>
          <p:nvPr/>
        </p:nvSpPr>
        <p:spPr>
          <a:xfrm>
            <a:off x="-403656" y="765611"/>
            <a:ext cx="12592482" cy="12093952"/>
          </a:xfrm>
          <a:prstGeom prst="rect">
            <a:avLst/>
          </a:prstGeom>
        </p:spPr>
        <p:txBody>
          <a:bodyPr wrap="square">
            <a:spAutoFit/>
          </a:bodyPr>
          <a:lstStyle/>
          <a:p>
            <a:pPr marL="1485529" lvl="1" indent="-571357">
              <a:buFont typeface="Arial" panose="020B0604020202020204" pitchFamily="34" charset="0"/>
              <a:buChar char="•"/>
            </a:pPr>
            <a:r>
              <a:rPr lang="en-IN" sz="5999" b="1" dirty="0">
                <a:solidFill>
                  <a:srgbClr val="D32B7F"/>
                </a:solidFill>
              </a:rPr>
              <a:t>CREDO</a:t>
            </a:r>
            <a:r>
              <a:rPr lang="en-IN" sz="5999" b="1" dirty="0"/>
              <a:t> </a:t>
            </a:r>
            <a:r>
              <a:rPr lang="en-IN" sz="5999" dirty="0"/>
              <a:t>has started it’s </a:t>
            </a:r>
            <a:r>
              <a:rPr lang="en-IN" sz="5999" dirty="0" smtClean="0"/>
              <a:t>Training &amp; Incubation centre </a:t>
            </a:r>
            <a:r>
              <a:rPr lang="en-IN" sz="5999" dirty="0"/>
              <a:t>to employ the Urban and Rural poor in garments </a:t>
            </a:r>
            <a:r>
              <a:rPr lang="en-IN" sz="5999" dirty="0" smtClean="0"/>
              <a:t>manufacturing where </a:t>
            </a:r>
            <a:r>
              <a:rPr lang="en-IN" sz="5999" dirty="0"/>
              <a:t>employment and entrepreneurship is promoted. The Charitable manufacturing centre is air-conditioned, maintains highest standard of quality and ethics, uses Japanese computer controlled high precision machinery where every employee is paid more than the industry standard. </a:t>
            </a:r>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917837" y="-4802600"/>
            <a:ext cx="29181947" cy="1775299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0590030" y="6151602"/>
            <a:ext cx="18306983" cy="9258788"/>
          </a:xfrm>
          <a:prstGeom prst="rect">
            <a:avLst/>
          </a:prstGeom>
        </p:spPr>
      </p:pic>
    </p:spTree>
    <p:extLst>
      <p:ext uri="{BB962C8B-B14F-4D97-AF65-F5344CB8AC3E}">
        <p14:creationId xmlns:p14="http://schemas.microsoft.com/office/powerpoint/2010/main" xmlns="" val="17195392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6" y="1786"/>
            <a:ext cx="24371302" cy="137124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4" name="Rectangle 73"/>
          <p:cNvSpPr/>
          <p:nvPr/>
        </p:nvSpPr>
        <p:spPr>
          <a:xfrm>
            <a:off x="14055240" y="4624970"/>
            <a:ext cx="907814" cy="90781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827977">
              <a:defRPr/>
            </a:pPr>
            <a:endParaRPr lang="en-US" sz="1800">
              <a:latin typeface="Calibri Light"/>
            </a:endParaRPr>
          </a:p>
        </p:txBody>
      </p:sp>
      <p:grpSp>
        <p:nvGrpSpPr>
          <p:cNvPr id="52226" name="Group 74"/>
          <p:cNvGrpSpPr>
            <a:grpSpLocks/>
          </p:cNvGrpSpPr>
          <p:nvPr/>
        </p:nvGrpSpPr>
        <p:grpSpPr bwMode="auto">
          <a:xfrm>
            <a:off x="15223335" y="4329774"/>
            <a:ext cx="6254709" cy="1404572"/>
            <a:chOff x="3779276" y="2838643"/>
            <a:chExt cx="6257491" cy="3013265"/>
          </a:xfrm>
        </p:grpSpPr>
        <p:sp>
          <p:nvSpPr>
            <p:cNvPr id="52252" name="TextBox 75"/>
            <p:cNvSpPr txBox="1">
              <a:spLocks noChangeArrowheads="1"/>
            </p:cNvSpPr>
            <p:nvPr/>
          </p:nvSpPr>
          <p:spPr bwMode="auto">
            <a:xfrm>
              <a:off x="3779276" y="4008854"/>
              <a:ext cx="6257491" cy="1843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pitchFamily="-65" charset="0"/>
                  <a:ea typeface="MS PGothic" panose="020B0600070205080204" pitchFamily="34" charset="-128"/>
                </a:defRPr>
              </a:lvl1pPr>
              <a:lvl2pPr marL="742950" indent="-285750">
                <a:defRPr sz="3600">
                  <a:solidFill>
                    <a:schemeClr val="tx1"/>
                  </a:solidFill>
                  <a:latin typeface="Lato Light" pitchFamily="-65" charset="0"/>
                  <a:ea typeface="MS PGothic" panose="020B0600070205080204" pitchFamily="34" charset="-128"/>
                </a:defRPr>
              </a:lvl2pPr>
              <a:lvl3pPr marL="1143000" indent="-228600">
                <a:defRPr sz="3600">
                  <a:solidFill>
                    <a:schemeClr val="tx1"/>
                  </a:solidFill>
                  <a:latin typeface="Lato Light" pitchFamily="-65" charset="0"/>
                  <a:ea typeface="MS PGothic" panose="020B0600070205080204" pitchFamily="34" charset="-128"/>
                </a:defRPr>
              </a:lvl3pPr>
              <a:lvl4pPr marL="1600200" indent="-228600">
                <a:defRPr sz="3600">
                  <a:solidFill>
                    <a:schemeClr val="tx1"/>
                  </a:solidFill>
                  <a:latin typeface="Lato Light" pitchFamily="-65" charset="0"/>
                  <a:ea typeface="MS PGothic" panose="020B0600070205080204" pitchFamily="34" charset="-128"/>
                </a:defRPr>
              </a:lvl4pPr>
              <a:lvl5pPr marL="2057400" indent="-228600">
                <a:defRPr sz="3600">
                  <a:solidFill>
                    <a:schemeClr val="tx1"/>
                  </a:solidFill>
                  <a:latin typeface="Lato Light" pitchFamily="-65"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9pPr>
            </a:lstStyle>
            <a:p>
              <a:pPr>
                <a:lnSpc>
                  <a:spcPct val="130000"/>
                </a:lnSpc>
              </a:pPr>
              <a:r>
                <a:rPr lang="en-US" sz="2799" dirty="0"/>
                <a:t>175, Block-G, 2nd Floor , New </a:t>
              </a:r>
              <a:r>
                <a:rPr lang="en-US" sz="2799" dirty="0" err="1"/>
                <a:t>Alipore</a:t>
              </a:r>
              <a:r>
                <a:rPr lang="en-US" sz="2799" dirty="0"/>
                <a:t/>
              </a:r>
              <a:br>
                <a:rPr lang="en-US" sz="2799" dirty="0"/>
              </a:br>
              <a:r>
                <a:rPr lang="en-US" sz="2799" dirty="0"/>
                <a:t>Kolkata- 700053</a:t>
              </a:r>
              <a:endParaRPr lang="en-US" sz="2799" dirty="0">
                <a:latin typeface="Calibri Light" panose="020F0302020204030204" pitchFamily="34" charset="0"/>
                <a:cs typeface="Calibri Light" panose="020F0302020204030204" pitchFamily="34" charset="0"/>
              </a:endParaRPr>
            </a:p>
          </p:txBody>
        </p:sp>
        <p:sp>
          <p:nvSpPr>
            <p:cNvPr id="52253" name="TextBox 76"/>
            <p:cNvSpPr txBox="1">
              <a:spLocks noChangeArrowheads="1"/>
            </p:cNvSpPr>
            <p:nvPr/>
          </p:nvSpPr>
          <p:spPr bwMode="auto">
            <a:xfrm>
              <a:off x="3779276" y="2838643"/>
              <a:ext cx="6257491" cy="1222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pitchFamily="-65" charset="0"/>
                  <a:ea typeface="MS PGothic" panose="020B0600070205080204" pitchFamily="34" charset="-128"/>
                </a:defRPr>
              </a:lvl1pPr>
              <a:lvl2pPr marL="742950" indent="-285750">
                <a:defRPr sz="3600">
                  <a:solidFill>
                    <a:schemeClr val="tx1"/>
                  </a:solidFill>
                  <a:latin typeface="Lato Light" pitchFamily="-65" charset="0"/>
                  <a:ea typeface="MS PGothic" panose="020B0600070205080204" pitchFamily="34" charset="-128"/>
                </a:defRPr>
              </a:lvl2pPr>
              <a:lvl3pPr marL="1143000" indent="-228600">
                <a:defRPr sz="3600">
                  <a:solidFill>
                    <a:schemeClr val="tx1"/>
                  </a:solidFill>
                  <a:latin typeface="Lato Light" pitchFamily="-65" charset="0"/>
                  <a:ea typeface="MS PGothic" panose="020B0600070205080204" pitchFamily="34" charset="-128"/>
                </a:defRPr>
              </a:lvl3pPr>
              <a:lvl4pPr marL="1600200" indent="-228600">
                <a:defRPr sz="3600">
                  <a:solidFill>
                    <a:schemeClr val="tx1"/>
                  </a:solidFill>
                  <a:latin typeface="Lato Light" pitchFamily="-65" charset="0"/>
                  <a:ea typeface="MS PGothic" panose="020B0600070205080204" pitchFamily="34" charset="-128"/>
                </a:defRPr>
              </a:lvl4pPr>
              <a:lvl5pPr marL="2057400" indent="-228600">
                <a:defRPr sz="3600">
                  <a:solidFill>
                    <a:schemeClr val="tx1"/>
                  </a:solidFill>
                  <a:latin typeface="Lato Light" pitchFamily="-65"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9pPr>
            </a:lstStyle>
            <a:p>
              <a:pPr>
                <a:lnSpc>
                  <a:spcPct val="130000"/>
                </a:lnSpc>
              </a:pPr>
              <a:r>
                <a:rPr lang="en-IN" sz="3599" b="1" dirty="0"/>
                <a:t>Head office</a:t>
              </a:r>
              <a:endParaRPr lang="en-US" sz="3599" b="1" dirty="0">
                <a:latin typeface="Source Sans Pro" panose="020B0503030403020204" pitchFamily="34" charset="0"/>
              </a:endParaRPr>
            </a:p>
          </p:txBody>
        </p:sp>
      </p:grpSp>
      <p:sp>
        <p:nvSpPr>
          <p:cNvPr id="79" name="Rectangle 78"/>
          <p:cNvSpPr/>
          <p:nvPr/>
        </p:nvSpPr>
        <p:spPr>
          <a:xfrm>
            <a:off x="14055240" y="6323154"/>
            <a:ext cx="907814" cy="90781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827977">
              <a:defRPr/>
            </a:pPr>
            <a:endParaRPr lang="en-US" sz="1800">
              <a:latin typeface="Calibri Light"/>
            </a:endParaRPr>
          </a:p>
        </p:txBody>
      </p:sp>
      <p:grpSp>
        <p:nvGrpSpPr>
          <p:cNvPr id="52228" name="Group 79"/>
          <p:cNvGrpSpPr>
            <a:grpSpLocks/>
          </p:cNvGrpSpPr>
          <p:nvPr/>
        </p:nvGrpSpPr>
        <p:grpSpPr bwMode="auto">
          <a:xfrm>
            <a:off x="15223335" y="6096243"/>
            <a:ext cx="6254709" cy="1404572"/>
            <a:chOff x="3779276" y="2838643"/>
            <a:chExt cx="6257491" cy="3013265"/>
          </a:xfrm>
        </p:grpSpPr>
        <p:sp>
          <p:nvSpPr>
            <p:cNvPr id="52250" name="TextBox 80"/>
            <p:cNvSpPr txBox="1">
              <a:spLocks noChangeArrowheads="1"/>
            </p:cNvSpPr>
            <p:nvPr/>
          </p:nvSpPr>
          <p:spPr bwMode="auto">
            <a:xfrm>
              <a:off x="3779276" y="4008854"/>
              <a:ext cx="6257491" cy="1843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pitchFamily="-65" charset="0"/>
                  <a:ea typeface="MS PGothic" panose="020B0600070205080204" pitchFamily="34" charset="-128"/>
                </a:defRPr>
              </a:lvl1pPr>
              <a:lvl2pPr marL="742950" indent="-285750">
                <a:defRPr sz="3600">
                  <a:solidFill>
                    <a:schemeClr val="tx1"/>
                  </a:solidFill>
                  <a:latin typeface="Lato Light" pitchFamily="-65" charset="0"/>
                  <a:ea typeface="MS PGothic" panose="020B0600070205080204" pitchFamily="34" charset="-128"/>
                </a:defRPr>
              </a:lvl2pPr>
              <a:lvl3pPr marL="1143000" indent="-228600">
                <a:defRPr sz="3600">
                  <a:solidFill>
                    <a:schemeClr val="tx1"/>
                  </a:solidFill>
                  <a:latin typeface="Lato Light" pitchFamily="-65" charset="0"/>
                  <a:ea typeface="MS PGothic" panose="020B0600070205080204" pitchFamily="34" charset="-128"/>
                </a:defRPr>
              </a:lvl3pPr>
              <a:lvl4pPr marL="1600200" indent="-228600">
                <a:defRPr sz="3600">
                  <a:solidFill>
                    <a:schemeClr val="tx1"/>
                  </a:solidFill>
                  <a:latin typeface="Lato Light" pitchFamily="-65" charset="0"/>
                  <a:ea typeface="MS PGothic" panose="020B0600070205080204" pitchFamily="34" charset="-128"/>
                </a:defRPr>
              </a:lvl4pPr>
              <a:lvl5pPr marL="2057400" indent="-228600">
                <a:defRPr sz="3600">
                  <a:solidFill>
                    <a:schemeClr val="tx1"/>
                  </a:solidFill>
                  <a:latin typeface="Lato Light" pitchFamily="-65"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9pPr>
            </a:lstStyle>
            <a:p>
              <a:pPr>
                <a:lnSpc>
                  <a:spcPct val="130000"/>
                </a:lnSpc>
              </a:pPr>
              <a:r>
                <a:rPr lang="en-IN" sz="3199" dirty="0"/>
                <a:t>+91 7044426060</a:t>
              </a:r>
              <a:endParaRPr lang="en-US" sz="3199" dirty="0">
                <a:latin typeface="Calibri Light" panose="020F0302020204030204" pitchFamily="34" charset="0"/>
                <a:cs typeface="Calibri Light" panose="020F0302020204030204" pitchFamily="34" charset="0"/>
              </a:endParaRPr>
            </a:p>
          </p:txBody>
        </p:sp>
        <p:sp>
          <p:nvSpPr>
            <p:cNvPr id="52251" name="TextBox 81"/>
            <p:cNvSpPr txBox="1">
              <a:spLocks noChangeArrowheads="1"/>
            </p:cNvSpPr>
            <p:nvPr/>
          </p:nvSpPr>
          <p:spPr bwMode="auto">
            <a:xfrm>
              <a:off x="3779276" y="2838643"/>
              <a:ext cx="6257491" cy="1222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pitchFamily="-65" charset="0"/>
                  <a:ea typeface="MS PGothic" panose="020B0600070205080204" pitchFamily="34" charset="-128"/>
                </a:defRPr>
              </a:lvl1pPr>
              <a:lvl2pPr marL="742950" indent="-285750">
                <a:defRPr sz="3600">
                  <a:solidFill>
                    <a:schemeClr val="tx1"/>
                  </a:solidFill>
                  <a:latin typeface="Lato Light" pitchFamily="-65" charset="0"/>
                  <a:ea typeface="MS PGothic" panose="020B0600070205080204" pitchFamily="34" charset="-128"/>
                </a:defRPr>
              </a:lvl2pPr>
              <a:lvl3pPr marL="1143000" indent="-228600">
                <a:defRPr sz="3600">
                  <a:solidFill>
                    <a:schemeClr val="tx1"/>
                  </a:solidFill>
                  <a:latin typeface="Lato Light" pitchFamily="-65" charset="0"/>
                  <a:ea typeface="MS PGothic" panose="020B0600070205080204" pitchFamily="34" charset="-128"/>
                </a:defRPr>
              </a:lvl3pPr>
              <a:lvl4pPr marL="1600200" indent="-228600">
                <a:defRPr sz="3600">
                  <a:solidFill>
                    <a:schemeClr val="tx1"/>
                  </a:solidFill>
                  <a:latin typeface="Lato Light" pitchFamily="-65" charset="0"/>
                  <a:ea typeface="MS PGothic" panose="020B0600070205080204" pitchFamily="34" charset="-128"/>
                </a:defRPr>
              </a:lvl4pPr>
              <a:lvl5pPr marL="2057400" indent="-228600">
                <a:defRPr sz="3600">
                  <a:solidFill>
                    <a:schemeClr val="tx1"/>
                  </a:solidFill>
                  <a:latin typeface="Lato Light" pitchFamily="-65"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9pPr>
            </a:lstStyle>
            <a:p>
              <a:pPr>
                <a:lnSpc>
                  <a:spcPct val="130000"/>
                </a:lnSpc>
              </a:pPr>
              <a:r>
                <a:rPr lang="en-US" sz="3599" b="1" dirty="0" err="1">
                  <a:latin typeface="Source Sans Pro" panose="020B0503030403020204" pitchFamily="34" charset="0"/>
                </a:rPr>
                <a:t>Tring</a:t>
              </a:r>
              <a:r>
                <a:rPr lang="en-US" sz="3599" b="1" dirty="0">
                  <a:latin typeface="Source Sans Pro" panose="020B0503030403020204" pitchFamily="34" charset="0"/>
                </a:rPr>
                <a:t>  </a:t>
              </a:r>
              <a:r>
                <a:rPr lang="en-US" sz="3599" b="1" dirty="0" err="1">
                  <a:latin typeface="Source Sans Pro" panose="020B0503030403020204" pitchFamily="34" charset="0"/>
                </a:rPr>
                <a:t>Tring</a:t>
              </a:r>
              <a:endParaRPr lang="en-US" sz="3599" b="1" dirty="0">
                <a:latin typeface="Source Sans Pro" panose="020B0503030403020204" pitchFamily="34" charset="0"/>
              </a:endParaRPr>
            </a:p>
          </p:txBody>
        </p:sp>
      </p:grpSp>
      <p:sp>
        <p:nvSpPr>
          <p:cNvPr id="84" name="Rectangle 83"/>
          <p:cNvSpPr/>
          <p:nvPr/>
        </p:nvSpPr>
        <p:spPr>
          <a:xfrm>
            <a:off x="14055240" y="8083232"/>
            <a:ext cx="907814" cy="90781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827977">
              <a:defRPr/>
            </a:pPr>
            <a:endParaRPr lang="en-US" sz="1800">
              <a:latin typeface="Calibri Light"/>
            </a:endParaRPr>
          </a:p>
        </p:txBody>
      </p:sp>
      <p:grpSp>
        <p:nvGrpSpPr>
          <p:cNvPr id="52230" name="Group 84"/>
          <p:cNvGrpSpPr>
            <a:grpSpLocks/>
          </p:cNvGrpSpPr>
          <p:nvPr/>
        </p:nvGrpSpPr>
        <p:grpSpPr bwMode="auto">
          <a:xfrm>
            <a:off x="15223335" y="7835954"/>
            <a:ext cx="6254709" cy="1420442"/>
            <a:chOff x="3779276" y="2838643"/>
            <a:chExt cx="6257491" cy="3045293"/>
          </a:xfrm>
        </p:grpSpPr>
        <p:sp>
          <p:nvSpPr>
            <p:cNvPr id="52248" name="TextBox 85"/>
            <p:cNvSpPr txBox="1">
              <a:spLocks noChangeArrowheads="1"/>
            </p:cNvSpPr>
            <p:nvPr/>
          </p:nvSpPr>
          <p:spPr bwMode="auto">
            <a:xfrm>
              <a:off x="3779276" y="4040882"/>
              <a:ext cx="6257491" cy="1843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pitchFamily="-65" charset="0"/>
                  <a:ea typeface="MS PGothic" panose="020B0600070205080204" pitchFamily="34" charset="-128"/>
                </a:defRPr>
              </a:lvl1pPr>
              <a:lvl2pPr marL="742950" indent="-285750">
                <a:defRPr sz="3600">
                  <a:solidFill>
                    <a:schemeClr val="tx1"/>
                  </a:solidFill>
                  <a:latin typeface="Lato Light" pitchFamily="-65" charset="0"/>
                  <a:ea typeface="MS PGothic" panose="020B0600070205080204" pitchFamily="34" charset="-128"/>
                </a:defRPr>
              </a:lvl2pPr>
              <a:lvl3pPr marL="1143000" indent="-228600">
                <a:defRPr sz="3600">
                  <a:solidFill>
                    <a:schemeClr val="tx1"/>
                  </a:solidFill>
                  <a:latin typeface="Lato Light" pitchFamily="-65" charset="0"/>
                  <a:ea typeface="MS PGothic" panose="020B0600070205080204" pitchFamily="34" charset="-128"/>
                </a:defRPr>
              </a:lvl3pPr>
              <a:lvl4pPr marL="1600200" indent="-228600">
                <a:defRPr sz="3600">
                  <a:solidFill>
                    <a:schemeClr val="tx1"/>
                  </a:solidFill>
                  <a:latin typeface="Lato Light" pitchFamily="-65" charset="0"/>
                  <a:ea typeface="MS PGothic" panose="020B0600070205080204" pitchFamily="34" charset="-128"/>
                </a:defRPr>
              </a:lvl4pPr>
              <a:lvl5pPr marL="2057400" indent="-228600">
                <a:defRPr sz="3600">
                  <a:solidFill>
                    <a:schemeClr val="tx1"/>
                  </a:solidFill>
                  <a:latin typeface="Lato Light" pitchFamily="-65"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9pPr>
            </a:lstStyle>
            <a:p>
              <a:pPr>
                <a:lnSpc>
                  <a:spcPct val="130000"/>
                </a:lnSpc>
              </a:pPr>
              <a:r>
                <a:rPr lang="en-IN" sz="3599" dirty="0">
                  <a:hlinkClick r:id="rId2"/>
                </a:rPr>
                <a:t>credo@credoforu.com</a:t>
              </a:r>
              <a:endParaRPr lang="en-US" sz="3599" dirty="0">
                <a:latin typeface="Calibri Light" panose="020F0302020204030204" pitchFamily="34" charset="0"/>
                <a:cs typeface="Calibri Light" panose="020F0302020204030204" pitchFamily="34" charset="0"/>
              </a:endParaRPr>
            </a:p>
          </p:txBody>
        </p:sp>
        <p:sp>
          <p:nvSpPr>
            <p:cNvPr id="52249" name="TextBox 86"/>
            <p:cNvSpPr txBox="1">
              <a:spLocks noChangeArrowheads="1"/>
            </p:cNvSpPr>
            <p:nvPr/>
          </p:nvSpPr>
          <p:spPr bwMode="auto">
            <a:xfrm>
              <a:off x="3779276" y="2838643"/>
              <a:ext cx="6257491" cy="1222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pitchFamily="-65" charset="0"/>
                  <a:ea typeface="MS PGothic" panose="020B0600070205080204" pitchFamily="34" charset="-128"/>
                </a:defRPr>
              </a:lvl1pPr>
              <a:lvl2pPr marL="742950" indent="-285750">
                <a:defRPr sz="3600">
                  <a:solidFill>
                    <a:schemeClr val="tx1"/>
                  </a:solidFill>
                  <a:latin typeface="Lato Light" pitchFamily="-65" charset="0"/>
                  <a:ea typeface="MS PGothic" panose="020B0600070205080204" pitchFamily="34" charset="-128"/>
                </a:defRPr>
              </a:lvl2pPr>
              <a:lvl3pPr marL="1143000" indent="-228600">
                <a:defRPr sz="3600">
                  <a:solidFill>
                    <a:schemeClr val="tx1"/>
                  </a:solidFill>
                  <a:latin typeface="Lato Light" pitchFamily="-65" charset="0"/>
                  <a:ea typeface="MS PGothic" panose="020B0600070205080204" pitchFamily="34" charset="-128"/>
                </a:defRPr>
              </a:lvl3pPr>
              <a:lvl4pPr marL="1600200" indent="-228600">
                <a:defRPr sz="3600">
                  <a:solidFill>
                    <a:schemeClr val="tx1"/>
                  </a:solidFill>
                  <a:latin typeface="Lato Light" pitchFamily="-65" charset="0"/>
                  <a:ea typeface="MS PGothic" panose="020B0600070205080204" pitchFamily="34" charset="-128"/>
                </a:defRPr>
              </a:lvl4pPr>
              <a:lvl5pPr marL="2057400" indent="-228600">
                <a:defRPr sz="3600">
                  <a:solidFill>
                    <a:schemeClr val="tx1"/>
                  </a:solidFill>
                  <a:latin typeface="Lato Light" pitchFamily="-65"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9pPr>
            </a:lstStyle>
            <a:p>
              <a:pPr>
                <a:lnSpc>
                  <a:spcPct val="130000"/>
                </a:lnSpc>
              </a:pPr>
              <a:r>
                <a:rPr lang="en-US" sz="3199" b="1" dirty="0">
                  <a:latin typeface="Source Sans Pro" panose="020B0503030403020204" pitchFamily="34" charset="0"/>
                </a:rPr>
                <a:t>Email</a:t>
              </a:r>
            </a:p>
          </p:txBody>
        </p:sp>
      </p:grpSp>
      <p:sp>
        <p:nvSpPr>
          <p:cNvPr id="52237" name="TextBox 36"/>
          <p:cNvSpPr txBox="1">
            <a:spLocks noChangeArrowheads="1"/>
          </p:cNvSpPr>
          <p:nvPr/>
        </p:nvSpPr>
        <p:spPr bwMode="auto">
          <a:xfrm>
            <a:off x="12590360" y="530286"/>
            <a:ext cx="7276351" cy="1107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pitchFamily="-65" charset="0"/>
                <a:ea typeface="MS PGothic" panose="020B0600070205080204" pitchFamily="34" charset="-128"/>
              </a:defRPr>
            </a:lvl1pPr>
            <a:lvl2pPr marL="742950" indent="-285750">
              <a:defRPr sz="3600">
                <a:solidFill>
                  <a:schemeClr val="tx1"/>
                </a:solidFill>
                <a:latin typeface="Lato Light" pitchFamily="-65" charset="0"/>
                <a:ea typeface="MS PGothic" panose="020B0600070205080204" pitchFamily="34" charset="-128"/>
              </a:defRPr>
            </a:lvl2pPr>
            <a:lvl3pPr marL="1143000" indent="-228600">
              <a:defRPr sz="3600">
                <a:solidFill>
                  <a:schemeClr val="tx1"/>
                </a:solidFill>
                <a:latin typeface="Lato Light" pitchFamily="-65" charset="0"/>
                <a:ea typeface="MS PGothic" panose="020B0600070205080204" pitchFamily="34" charset="-128"/>
              </a:defRPr>
            </a:lvl3pPr>
            <a:lvl4pPr marL="1600200" indent="-228600">
              <a:defRPr sz="3600">
                <a:solidFill>
                  <a:schemeClr val="tx1"/>
                </a:solidFill>
                <a:latin typeface="Lato Light" pitchFamily="-65" charset="0"/>
                <a:ea typeface="MS PGothic" panose="020B0600070205080204" pitchFamily="34" charset="-128"/>
              </a:defRPr>
            </a:lvl4pPr>
            <a:lvl5pPr marL="2057400" indent="-228600">
              <a:defRPr sz="3600">
                <a:solidFill>
                  <a:schemeClr val="tx1"/>
                </a:solidFill>
                <a:latin typeface="Lato Light" pitchFamily="-65"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itchFamily="-65" charset="0"/>
                <a:ea typeface="MS PGothic" panose="020B0600070205080204" pitchFamily="34" charset="-128"/>
              </a:defRPr>
            </a:lvl9pPr>
          </a:lstStyle>
          <a:p>
            <a:r>
              <a:rPr lang="en-US" sz="6598" b="1" dirty="0">
                <a:solidFill>
                  <a:schemeClr val="tx2"/>
                </a:solidFill>
                <a:latin typeface="Source Sans Pro" panose="020B0503030403020204" pitchFamily="34" charset="0"/>
              </a:rPr>
              <a:t>Location &amp; Contact</a:t>
            </a:r>
            <a:endParaRPr lang="id-ID" sz="6598" b="1" dirty="0">
              <a:solidFill>
                <a:schemeClr val="tx2"/>
              </a:solidFill>
              <a:latin typeface="Source Sans Pro" panose="020B0503030403020204" pitchFamily="34" charset="0"/>
            </a:endParaRPr>
          </a:p>
        </p:txBody>
      </p:sp>
      <p:grpSp>
        <p:nvGrpSpPr>
          <p:cNvPr id="52238" name="Group 37"/>
          <p:cNvGrpSpPr>
            <a:grpSpLocks/>
          </p:cNvGrpSpPr>
          <p:nvPr/>
        </p:nvGrpSpPr>
        <p:grpSpPr bwMode="auto">
          <a:xfrm>
            <a:off x="12750655" y="1719016"/>
            <a:ext cx="2277471" cy="73007"/>
            <a:chOff x="1775295" y="2028842"/>
            <a:chExt cx="3021910" cy="45719"/>
          </a:xfrm>
        </p:grpSpPr>
        <p:sp>
          <p:nvSpPr>
            <p:cNvPr id="39" name="Rectangle 38"/>
            <p:cNvSpPr/>
            <p:nvPr/>
          </p:nvSpPr>
          <p:spPr>
            <a:xfrm flipV="1">
              <a:off x="1775295" y="2028842"/>
              <a:ext cx="541207"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35" tIns="121868" rIns="243735" bIns="121868" anchor="ctr"/>
            <a:lstStyle/>
            <a:p>
              <a:pPr algn="ctr" defTabSz="1827977">
                <a:defRPr/>
              </a:pPr>
              <a:endParaRPr lang="en-US" sz="1800" dirty="0">
                <a:latin typeface="Calibri Light"/>
              </a:endParaRPr>
            </a:p>
          </p:txBody>
        </p:sp>
        <p:sp>
          <p:nvSpPr>
            <p:cNvPr id="40" name="Rectangle 39"/>
            <p:cNvSpPr/>
            <p:nvPr/>
          </p:nvSpPr>
          <p:spPr>
            <a:xfrm flipV="1">
              <a:off x="2390206" y="2028842"/>
              <a:ext cx="541207"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735" tIns="121868" rIns="243735" bIns="121868" anchor="ctr"/>
            <a:lstStyle/>
            <a:p>
              <a:pPr algn="ctr" defTabSz="1827977">
                <a:defRPr/>
              </a:pPr>
              <a:endParaRPr lang="en-US" sz="1800" dirty="0">
                <a:latin typeface="Calibri Light"/>
              </a:endParaRPr>
            </a:p>
          </p:txBody>
        </p:sp>
        <p:sp>
          <p:nvSpPr>
            <p:cNvPr id="41" name="Rectangle 40"/>
            <p:cNvSpPr/>
            <p:nvPr/>
          </p:nvSpPr>
          <p:spPr>
            <a:xfrm flipV="1">
              <a:off x="3026176" y="2028842"/>
              <a:ext cx="539100"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735" tIns="121868" rIns="243735" bIns="121868" anchor="ctr"/>
            <a:lstStyle/>
            <a:p>
              <a:pPr algn="ctr" defTabSz="1827977">
                <a:defRPr/>
              </a:pPr>
              <a:endParaRPr lang="en-US" sz="1800" dirty="0">
                <a:latin typeface="Calibri Light"/>
              </a:endParaRPr>
            </a:p>
          </p:txBody>
        </p:sp>
        <p:sp>
          <p:nvSpPr>
            <p:cNvPr id="42" name="Rectangle 41"/>
            <p:cNvSpPr/>
            <p:nvPr/>
          </p:nvSpPr>
          <p:spPr>
            <a:xfrm flipV="1">
              <a:off x="3641087" y="2028842"/>
              <a:ext cx="541207"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43735" tIns="121868" rIns="243735" bIns="121868" anchor="ctr"/>
            <a:lstStyle/>
            <a:p>
              <a:pPr algn="ctr" defTabSz="1827977">
                <a:defRPr/>
              </a:pPr>
              <a:endParaRPr lang="en-US" sz="1800" dirty="0">
                <a:latin typeface="Calibri Light"/>
              </a:endParaRPr>
            </a:p>
          </p:txBody>
        </p:sp>
        <p:sp>
          <p:nvSpPr>
            <p:cNvPr id="43" name="Rectangle 42"/>
            <p:cNvSpPr/>
            <p:nvPr/>
          </p:nvSpPr>
          <p:spPr>
            <a:xfrm flipV="1">
              <a:off x="4255998" y="2028842"/>
              <a:ext cx="541207"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243735" tIns="121868" rIns="243735" bIns="121868" anchor="ctr"/>
            <a:lstStyle/>
            <a:p>
              <a:pPr algn="ctr" defTabSz="1827977">
                <a:defRPr/>
              </a:pPr>
              <a:endParaRPr lang="en-US" sz="1800" dirty="0">
                <a:latin typeface="Calibri Light"/>
              </a:endParaRPr>
            </a:p>
          </p:txBody>
        </p:sp>
      </p:grpSp>
      <p:sp>
        <p:nvSpPr>
          <p:cNvPr id="31" name="Freeform 74"/>
          <p:cNvSpPr>
            <a:spLocks noChangeArrowheads="1"/>
          </p:cNvSpPr>
          <p:nvPr/>
        </p:nvSpPr>
        <p:spPr bwMode="auto">
          <a:xfrm>
            <a:off x="14232200" y="4791949"/>
            <a:ext cx="553894" cy="491998"/>
          </a:xfrm>
          <a:custGeom>
            <a:avLst/>
            <a:gdLst>
              <a:gd name="T0" fmla="*/ 451 w 461"/>
              <a:gd name="T1" fmla="*/ 213 h 409"/>
              <a:gd name="T2" fmla="*/ 451 w 461"/>
              <a:gd name="T3" fmla="*/ 213 h 409"/>
              <a:gd name="T4" fmla="*/ 247 w 461"/>
              <a:gd name="T5" fmla="*/ 17 h 409"/>
              <a:gd name="T6" fmla="*/ 212 w 461"/>
              <a:gd name="T7" fmla="*/ 17 h 409"/>
              <a:gd name="T8" fmla="*/ 9 w 461"/>
              <a:gd name="T9" fmla="*/ 213 h 409"/>
              <a:gd name="T10" fmla="*/ 18 w 461"/>
              <a:gd name="T11" fmla="*/ 230 h 409"/>
              <a:gd name="T12" fmla="*/ 62 w 461"/>
              <a:gd name="T13" fmla="*/ 230 h 409"/>
              <a:gd name="T14" fmla="*/ 62 w 461"/>
              <a:gd name="T15" fmla="*/ 390 h 409"/>
              <a:gd name="T16" fmla="*/ 79 w 461"/>
              <a:gd name="T17" fmla="*/ 408 h 409"/>
              <a:gd name="T18" fmla="*/ 177 w 461"/>
              <a:gd name="T19" fmla="*/ 408 h 409"/>
              <a:gd name="T20" fmla="*/ 177 w 461"/>
              <a:gd name="T21" fmla="*/ 248 h 409"/>
              <a:gd name="T22" fmla="*/ 283 w 461"/>
              <a:gd name="T23" fmla="*/ 248 h 409"/>
              <a:gd name="T24" fmla="*/ 283 w 461"/>
              <a:gd name="T25" fmla="*/ 408 h 409"/>
              <a:gd name="T26" fmla="*/ 381 w 461"/>
              <a:gd name="T27" fmla="*/ 408 h 409"/>
              <a:gd name="T28" fmla="*/ 398 w 461"/>
              <a:gd name="T29" fmla="*/ 390 h 409"/>
              <a:gd name="T30" fmla="*/ 398 w 461"/>
              <a:gd name="T31" fmla="*/ 230 h 409"/>
              <a:gd name="T32" fmla="*/ 443 w 461"/>
              <a:gd name="T33" fmla="*/ 230 h 409"/>
              <a:gd name="T34" fmla="*/ 451 w 461"/>
              <a:gd name="T35" fmla="*/ 21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1" h="409">
                <a:moveTo>
                  <a:pt x="451" y="213"/>
                </a:moveTo>
                <a:lnTo>
                  <a:pt x="451" y="213"/>
                </a:lnTo>
                <a:cubicBezTo>
                  <a:pt x="247" y="17"/>
                  <a:pt x="247" y="17"/>
                  <a:pt x="247" y="17"/>
                </a:cubicBezTo>
                <a:cubicBezTo>
                  <a:pt x="238" y="0"/>
                  <a:pt x="221" y="0"/>
                  <a:pt x="212" y="17"/>
                </a:cubicBezTo>
                <a:cubicBezTo>
                  <a:pt x="9" y="213"/>
                  <a:pt x="9" y="213"/>
                  <a:pt x="9" y="213"/>
                </a:cubicBezTo>
                <a:cubicBezTo>
                  <a:pt x="0" y="221"/>
                  <a:pt x="9" y="230"/>
                  <a:pt x="18" y="230"/>
                </a:cubicBezTo>
                <a:cubicBezTo>
                  <a:pt x="62" y="230"/>
                  <a:pt x="62" y="230"/>
                  <a:pt x="62" y="230"/>
                </a:cubicBezTo>
                <a:cubicBezTo>
                  <a:pt x="62" y="390"/>
                  <a:pt x="62" y="390"/>
                  <a:pt x="62" y="390"/>
                </a:cubicBezTo>
                <a:cubicBezTo>
                  <a:pt x="62" y="399"/>
                  <a:pt x="62" y="408"/>
                  <a:pt x="79" y="408"/>
                </a:cubicBezTo>
                <a:cubicBezTo>
                  <a:pt x="177" y="408"/>
                  <a:pt x="177" y="408"/>
                  <a:pt x="177" y="408"/>
                </a:cubicBezTo>
                <a:cubicBezTo>
                  <a:pt x="177" y="248"/>
                  <a:pt x="177" y="248"/>
                  <a:pt x="177" y="248"/>
                </a:cubicBezTo>
                <a:cubicBezTo>
                  <a:pt x="283" y="248"/>
                  <a:pt x="283" y="248"/>
                  <a:pt x="283" y="248"/>
                </a:cubicBezTo>
                <a:cubicBezTo>
                  <a:pt x="283" y="408"/>
                  <a:pt x="283" y="408"/>
                  <a:pt x="283" y="408"/>
                </a:cubicBezTo>
                <a:cubicBezTo>
                  <a:pt x="381" y="408"/>
                  <a:pt x="381" y="408"/>
                  <a:pt x="381" y="408"/>
                </a:cubicBezTo>
                <a:cubicBezTo>
                  <a:pt x="398" y="408"/>
                  <a:pt x="398" y="399"/>
                  <a:pt x="398" y="390"/>
                </a:cubicBezTo>
                <a:cubicBezTo>
                  <a:pt x="398" y="230"/>
                  <a:pt x="398" y="230"/>
                  <a:pt x="398" y="230"/>
                </a:cubicBezTo>
                <a:cubicBezTo>
                  <a:pt x="443" y="230"/>
                  <a:pt x="443" y="230"/>
                  <a:pt x="443" y="230"/>
                </a:cubicBezTo>
                <a:cubicBezTo>
                  <a:pt x="451" y="230"/>
                  <a:pt x="460" y="221"/>
                  <a:pt x="451" y="213"/>
                </a:cubicBezTo>
              </a:path>
            </a:pathLst>
          </a:custGeom>
          <a:solidFill>
            <a:schemeClr val="bg1"/>
          </a:solidFill>
          <a:ln>
            <a:noFill/>
          </a:ln>
          <a:effectLst/>
          <a:extLst/>
        </p:spPr>
        <p:txBody>
          <a:bodyPr wrap="none" lIns="91400" tIns="45700" rIns="91400" bIns="45700" anchor="ctr"/>
          <a:lstStyle/>
          <a:p>
            <a:pPr defTabSz="1218683">
              <a:defRPr/>
            </a:pPr>
            <a:endParaRPr lang="en-US" sz="1800" dirty="0"/>
          </a:p>
        </p:txBody>
      </p:sp>
      <p:sp>
        <p:nvSpPr>
          <p:cNvPr id="32" name="Freeform 178"/>
          <p:cNvSpPr>
            <a:spLocks noChangeArrowheads="1"/>
          </p:cNvSpPr>
          <p:nvPr/>
        </p:nvSpPr>
        <p:spPr bwMode="auto">
          <a:xfrm>
            <a:off x="14151803" y="6452765"/>
            <a:ext cx="670251" cy="650447"/>
          </a:xfrm>
          <a:custGeom>
            <a:avLst/>
            <a:gdLst>
              <a:gd name="T0" fmla="*/ 603 w 634"/>
              <a:gd name="T1" fmla="*/ 74 h 619"/>
              <a:gd name="T2" fmla="*/ 603 w 634"/>
              <a:gd name="T3" fmla="*/ 74 h 619"/>
              <a:gd name="T4" fmla="*/ 545 w 634"/>
              <a:gd name="T5" fmla="*/ 15 h 619"/>
              <a:gd name="T6" fmla="*/ 486 w 634"/>
              <a:gd name="T7" fmla="*/ 15 h 619"/>
              <a:gd name="T8" fmla="*/ 412 w 634"/>
              <a:gd name="T9" fmla="*/ 133 h 619"/>
              <a:gd name="T10" fmla="*/ 412 w 634"/>
              <a:gd name="T11" fmla="*/ 191 h 619"/>
              <a:gd name="T12" fmla="*/ 441 w 634"/>
              <a:gd name="T13" fmla="*/ 221 h 619"/>
              <a:gd name="T14" fmla="*/ 353 w 634"/>
              <a:gd name="T15" fmla="*/ 324 h 619"/>
              <a:gd name="T16" fmla="*/ 235 w 634"/>
              <a:gd name="T17" fmla="*/ 427 h 619"/>
              <a:gd name="T18" fmla="*/ 191 w 634"/>
              <a:gd name="T19" fmla="*/ 397 h 619"/>
              <a:gd name="T20" fmla="*/ 132 w 634"/>
              <a:gd name="T21" fmla="*/ 397 h 619"/>
              <a:gd name="T22" fmla="*/ 29 w 634"/>
              <a:gd name="T23" fmla="*/ 486 h 619"/>
              <a:gd name="T24" fmla="*/ 29 w 634"/>
              <a:gd name="T25" fmla="*/ 530 h 619"/>
              <a:gd name="T26" fmla="*/ 88 w 634"/>
              <a:gd name="T27" fmla="*/ 589 h 619"/>
              <a:gd name="T28" fmla="*/ 191 w 634"/>
              <a:gd name="T29" fmla="*/ 589 h 619"/>
              <a:gd name="T30" fmla="*/ 427 w 634"/>
              <a:gd name="T31" fmla="*/ 412 h 619"/>
              <a:gd name="T32" fmla="*/ 603 w 634"/>
              <a:gd name="T33" fmla="*/ 191 h 619"/>
              <a:gd name="T34" fmla="*/ 603 w 634"/>
              <a:gd name="T35" fmla="*/ 74 h 619"/>
              <a:gd name="T36" fmla="*/ 574 w 634"/>
              <a:gd name="T37" fmla="*/ 162 h 619"/>
              <a:gd name="T38" fmla="*/ 574 w 634"/>
              <a:gd name="T39" fmla="*/ 162 h 619"/>
              <a:gd name="T40" fmla="*/ 412 w 634"/>
              <a:gd name="T41" fmla="*/ 383 h 619"/>
              <a:gd name="T42" fmla="*/ 162 w 634"/>
              <a:gd name="T43" fmla="*/ 559 h 619"/>
              <a:gd name="T44" fmla="*/ 103 w 634"/>
              <a:gd name="T45" fmla="*/ 559 h 619"/>
              <a:gd name="T46" fmla="*/ 73 w 634"/>
              <a:gd name="T47" fmla="*/ 530 h 619"/>
              <a:gd name="T48" fmla="*/ 73 w 634"/>
              <a:gd name="T49" fmla="*/ 486 h 619"/>
              <a:gd name="T50" fmla="*/ 147 w 634"/>
              <a:gd name="T51" fmla="*/ 442 h 619"/>
              <a:gd name="T52" fmla="*/ 177 w 634"/>
              <a:gd name="T53" fmla="*/ 442 h 619"/>
              <a:gd name="T54" fmla="*/ 221 w 634"/>
              <a:gd name="T55" fmla="*/ 486 h 619"/>
              <a:gd name="T56" fmla="*/ 500 w 634"/>
              <a:gd name="T57" fmla="*/ 221 h 619"/>
              <a:gd name="T58" fmla="*/ 441 w 634"/>
              <a:gd name="T59" fmla="*/ 176 h 619"/>
              <a:gd name="T60" fmla="*/ 441 w 634"/>
              <a:gd name="T61" fmla="*/ 133 h 619"/>
              <a:gd name="T62" fmla="*/ 500 w 634"/>
              <a:gd name="T63" fmla="*/ 59 h 619"/>
              <a:gd name="T64" fmla="*/ 545 w 634"/>
              <a:gd name="T65" fmla="*/ 59 h 619"/>
              <a:gd name="T66" fmla="*/ 574 w 634"/>
              <a:gd name="T67" fmla="*/ 103 h 619"/>
              <a:gd name="T68" fmla="*/ 574 w 634"/>
              <a:gd name="T69" fmla="*/ 16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4" h="619">
                <a:moveTo>
                  <a:pt x="603" y="74"/>
                </a:moveTo>
                <a:lnTo>
                  <a:pt x="603" y="74"/>
                </a:lnTo>
                <a:cubicBezTo>
                  <a:pt x="545" y="15"/>
                  <a:pt x="545" y="15"/>
                  <a:pt x="545" y="15"/>
                </a:cubicBezTo>
                <a:cubicBezTo>
                  <a:pt x="530" y="0"/>
                  <a:pt x="500" y="0"/>
                  <a:pt x="486" y="15"/>
                </a:cubicBezTo>
                <a:cubicBezTo>
                  <a:pt x="412" y="133"/>
                  <a:pt x="412" y="133"/>
                  <a:pt x="412" y="133"/>
                </a:cubicBezTo>
                <a:cubicBezTo>
                  <a:pt x="398" y="147"/>
                  <a:pt x="398" y="176"/>
                  <a:pt x="412" y="191"/>
                </a:cubicBezTo>
                <a:cubicBezTo>
                  <a:pt x="441" y="221"/>
                  <a:pt x="441" y="221"/>
                  <a:pt x="441" y="221"/>
                </a:cubicBezTo>
                <a:cubicBezTo>
                  <a:pt x="412" y="250"/>
                  <a:pt x="382" y="294"/>
                  <a:pt x="353" y="324"/>
                </a:cubicBezTo>
                <a:cubicBezTo>
                  <a:pt x="309" y="368"/>
                  <a:pt x="265" y="397"/>
                  <a:pt x="235" y="427"/>
                </a:cubicBezTo>
                <a:cubicBezTo>
                  <a:pt x="191" y="397"/>
                  <a:pt x="191" y="397"/>
                  <a:pt x="191" y="397"/>
                </a:cubicBezTo>
                <a:cubicBezTo>
                  <a:pt x="177" y="383"/>
                  <a:pt x="162" y="383"/>
                  <a:pt x="132" y="397"/>
                </a:cubicBezTo>
                <a:cubicBezTo>
                  <a:pt x="29" y="486"/>
                  <a:pt x="29" y="486"/>
                  <a:pt x="29" y="486"/>
                </a:cubicBezTo>
                <a:cubicBezTo>
                  <a:pt x="0" y="500"/>
                  <a:pt x="15" y="515"/>
                  <a:pt x="29" y="530"/>
                </a:cubicBezTo>
                <a:cubicBezTo>
                  <a:pt x="88" y="589"/>
                  <a:pt x="88" y="589"/>
                  <a:pt x="88" y="589"/>
                </a:cubicBezTo>
                <a:cubicBezTo>
                  <a:pt x="118" y="618"/>
                  <a:pt x="147" y="618"/>
                  <a:pt x="191" y="589"/>
                </a:cubicBezTo>
                <a:cubicBezTo>
                  <a:pt x="191" y="589"/>
                  <a:pt x="324" y="530"/>
                  <a:pt x="427" y="412"/>
                </a:cubicBezTo>
                <a:cubicBezTo>
                  <a:pt x="530" y="324"/>
                  <a:pt x="603" y="191"/>
                  <a:pt x="603" y="191"/>
                </a:cubicBezTo>
                <a:cubicBezTo>
                  <a:pt x="618" y="147"/>
                  <a:pt x="633" y="103"/>
                  <a:pt x="603" y="74"/>
                </a:cubicBezTo>
                <a:close/>
                <a:moveTo>
                  <a:pt x="574" y="162"/>
                </a:moveTo>
                <a:lnTo>
                  <a:pt x="574" y="162"/>
                </a:lnTo>
                <a:cubicBezTo>
                  <a:pt x="545" y="221"/>
                  <a:pt x="471" y="324"/>
                  <a:pt x="412" y="383"/>
                </a:cubicBezTo>
                <a:cubicBezTo>
                  <a:pt x="339" y="456"/>
                  <a:pt x="162" y="559"/>
                  <a:pt x="162" y="559"/>
                </a:cubicBezTo>
                <a:cubicBezTo>
                  <a:pt x="147" y="574"/>
                  <a:pt x="118" y="574"/>
                  <a:pt x="103" y="559"/>
                </a:cubicBezTo>
                <a:cubicBezTo>
                  <a:pt x="73" y="530"/>
                  <a:pt x="73" y="530"/>
                  <a:pt x="73" y="530"/>
                </a:cubicBezTo>
                <a:cubicBezTo>
                  <a:pt x="59" y="515"/>
                  <a:pt x="59" y="500"/>
                  <a:pt x="73" y="486"/>
                </a:cubicBezTo>
                <a:cubicBezTo>
                  <a:pt x="147" y="442"/>
                  <a:pt x="147" y="442"/>
                  <a:pt x="147" y="442"/>
                </a:cubicBezTo>
                <a:cubicBezTo>
                  <a:pt x="162" y="427"/>
                  <a:pt x="177" y="427"/>
                  <a:pt x="177" y="442"/>
                </a:cubicBezTo>
                <a:cubicBezTo>
                  <a:pt x="221" y="486"/>
                  <a:pt x="221" y="486"/>
                  <a:pt x="221" y="486"/>
                </a:cubicBezTo>
                <a:cubicBezTo>
                  <a:pt x="235" y="471"/>
                  <a:pt x="398" y="368"/>
                  <a:pt x="500" y="221"/>
                </a:cubicBezTo>
                <a:cubicBezTo>
                  <a:pt x="441" y="176"/>
                  <a:pt x="441" y="176"/>
                  <a:pt x="441" y="176"/>
                </a:cubicBezTo>
                <a:cubicBezTo>
                  <a:pt x="441" y="162"/>
                  <a:pt x="441" y="147"/>
                  <a:pt x="441" y="133"/>
                </a:cubicBezTo>
                <a:cubicBezTo>
                  <a:pt x="500" y="59"/>
                  <a:pt x="500" y="59"/>
                  <a:pt x="500" y="59"/>
                </a:cubicBezTo>
                <a:cubicBezTo>
                  <a:pt x="515" y="44"/>
                  <a:pt x="530" y="59"/>
                  <a:pt x="545" y="59"/>
                </a:cubicBezTo>
                <a:cubicBezTo>
                  <a:pt x="574" y="103"/>
                  <a:pt x="574" y="103"/>
                  <a:pt x="574" y="103"/>
                </a:cubicBezTo>
                <a:cubicBezTo>
                  <a:pt x="589" y="117"/>
                  <a:pt x="589" y="147"/>
                  <a:pt x="574" y="162"/>
                </a:cubicBezTo>
                <a:close/>
              </a:path>
            </a:pathLst>
          </a:custGeom>
          <a:solidFill>
            <a:schemeClr val="bg1"/>
          </a:solidFill>
          <a:ln>
            <a:noFill/>
          </a:ln>
          <a:effectLst/>
          <a:extLst/>
        </p:spPr>
        <p:txBody>
          <a:bodyPr wrap="none" lIns="91408" tIns="45704" rIns="91408" bIns="45704" anchor="ctr"/>
          <a:lstStyle/>
          <a:p>
            <a:pPr defTabSz="1218683">
              <a:defRPr/>
            </a:pPr>
            <a:endParaRPr lang="en-US" sz="1800"/>
          </a:p>
        </p:txBody>
      </p:sp>
      <p:sp>
        <p:nvSpPr>
          <p:cNvPr id="33" name="Freeform 185"/>
          <p:cNvSpPr>
            <a:spLocks noChangeArrowheads="1"/>
          </p:cNvSpPr>
          <p:nvPr/>
        </p:nvSpPr>
        <p:spPr bwMode="auto">
          <a:xfrm>
            <a:off x="14165820" y="8274142"/>
            <a:ext cx="686653" cy="525993"/>
          </a:xfrm>
          <a:custGeom>
            <a:avLst/>
            <a:gdLst>
              <a:gd name="T0" fmla="*/ 545 w 619"/>
              <a:gd name="T1" fmla="*/ 0 h 472"/>
              <a:gd name="T2" fmla="*/ 545 w 619"/>
              <a:gd name="T3" fmla="*/ 0 h 472"/>
              <a:gd name="T4" fmla="*/ 73 w 619"/>
              <a:gd name="T5" fmla="*/ 0 h 472"/>
              <a:gd name="T6" fmla="*/ 0 w 619"/>
              <a:gd name="T7" fmla="*/ 73 h 472"/>
              <a:gd name="T8" fmla="*/ 0 w 619"/>
              <a:gd name="T9" fmla="*/ 397 h 472"/>
              <a:gd name="T10" fmla="*/ 73 w 619"/>
              <a:gd name="T11" fmla="*/ 471 h 472"/>
              <a:gd name="T12" fmla="*/ 545 w 619"/>
              <a:gd name="T13" fmla="*/ 471 h 472"/>
              <a:gd name="T14" fmla="*/ 618 w 619"/>
              <a:gd name="T15" fmla="*/ 397 h 472"/>
              <a:gd name="T16" fmla="*/ 618 w 619"/>
              <a:gd name="T17" fmla="*/ 73 h 472"/>
              <a:gd name="T18" fmla="*/ 545 w 619"/>
              <a:gd name="T19" fmla="*/ 0 h 472"/>
              <a:gd name="T20" fmla="*/ 559 w 619"/>
              <a:gd name="T21" fmla="*/ 44 h 472"/>
              <a:gd name="T22" fmla="*/ 559 w 619"/>
              <a:gd name="T23" fmla="*/ 44 h 472"/>
              <a:gd name="T24" fmla="*/ 309 w 619"/>
              <a:gd name="T25" fmla="*/ 235 h 472"/>
              <a:gd name="T26" fmla="*/ 59 w 619"/>
              <a:gd name="T27" fmla="*/ 44 h 472"/>
              <a:gd name="T28" fmla="*/ 559 w 619"/>
              <a:gd name="T29" fmla="*/ 44 h 472"/>
              <a:gd name="T30" fmla="*/ 29 w 619"/>
              <a:gd name="T31" fmla="*/ 397 h 472"/>
              <a:gd name="T32" fmla="*/ 29 w 619"/>
              <a:gd name="T33" fmla="*/ 397 h 472"/>
              <a:gd name="T34" fmla="*/ 29 w 619"/>
              <a:gd name="T35" fmla="*/ 73 h 472"/>
              <a:gd name="T36" fmla="*/ 206 w 619"/>
              <a:gd name="T37" fmla="*/ 221 h 472"/>
              <a:gd name="T38" fmla="*/ 29 w 619"/>
              <a:gd name="T39" fmla="*/ 397 h 472"/>
              <a:gd name="T40" fmla="*/ 59 w 619"/>
              <a:gd name="T41" fmla="*/ 427 h 472"/>
              <a:gd name="T42" fmla="*/ 59 w 619"/>
              <a:gd name="T43" fmla="*/ 427 h 472"/>
              <a:gd name="T44" fmla="*/ 236 w 619"/>
              <a:gd name="T45" fmla="*/ 235 h 472"/>
              <a:gd name="T46" fmla="*/ 309 w 619"/>
              <a:gd name="T47" fmla="*/ 294 h 472"/>
              <a:gd name="T48" fmla="*/ 368 w 619"/>
              <a:gd name="T49" fmla="*/ 235 h 472"/>
              <a:gd name="T50" fmla="*/ 559 w 619"/>
              <a:gd name="T51" fmla="*/ 427 h 472"/>
              <a:gd name="T52" fmla="*/ 59 w 619"/>
              <a:gd name="T53" fmla="*/ 427 h 472"/>
              <a:gd name="T54" fmla="*/ 589 w 619"/>
              <a:gd name="T55" fmla="*/ 397 h 472"/>
              <a:gd name="T56" fmla="*/ 589 w 619"/>
              <a:gd name="T57" fmla="*/ 397 h 472"/>
              <a:gd name="T58" fmla="*/ 589 w 619"/>
              <a:gd name="T59" fmla="*/ 397 h 472"/>
              <a:gd name="T60" fmla="*/ 412 w 619"/>
              <a:gd name="T61" fmla="*/ 221 h 472"/>
              <a:gd name="T62" fmla="*/ 589 w 619"/>
              <a:gd name="T63" fmla="*/ 73 h 472"/>
              <a:gd name="T64" fmla="*/ 589 w 619"/>
              <a:gd name="T65" fmla="*/ 397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19" h="472">
                <a:moveTo>
                  <a:pt x="545" y="0"/>
                </a:moveTo>
                <a:lnTo>
                  <a:pt x="545" y="0"/>
                </a:lnTo>
                <a:cubicBezTo>
                  <a:pt x="73" y="0"/>
                  <a:pt x="73" y="0"/>
                  <a:pt x="73" y="0"/>
                </a:cubicBezTo>
                <a:cubicBezTo>
                  <a:pt x="29" y="0"/>
                  <a:pt x="0" y="30"/>
                  <a:pt x="0" y="73"/>
                </a:cubicBezTo>
                <a:cubicBezTo>
                  <a:pt x="0" y="397"/>
                  <a:pt x="0" y="397"/>
                  <a:pt x="0" y="397"/>
                </a:cubicBezTo>
                <a:cubicBezTo>
                  <a:pt x="0" y="442"/>
                  <a:pt x="29" y="471"/>
                  <a:pt x="73" y="471"/>
                </a:cubicBezTo>
                <a:cubicBezTo>
                  <a:pt x="545" y="471"/>
                  <a:pt x="545" y="471"/>
                  <a:pt x="545" y="471"/>
                </a:cubicBezTo>
                <a:cubicBezTo>
                  <a:pt x="589" y="471"/>
                  <a:pt x="618" y="442"/>
                  <a:pt x="618" y="397"/>
                </a:cubicBezTo>
                <a:cubicBezTo>
                  <a:pt x="618" y="73"/>
                  <a:pt x="618" y="73"/>
                  <a:pt x="618" y="73"/>
                </a:cubicBezTo>
                <a:cubicBezTo>
                  <a:pt x="618" y="30"/>
                  <a:pt x="589" y="0"/>
                  <a:pt x="545" y="0"/>
                </a:cubicBezTo>
                <a:close/>
                <a:moveTo>
                  <a:pt x="559" y="44"/>
                </a:moveTo>
                <a:lnTo>
                  <a:pt x="559" y="44"/>
                </a:lnTo>
                <a:cubicBezTo>
                  <a:pt x="309" y="235"/>
                  <a:pt x="309" y="235"/>
                  <a:pt x="309" y="235"/>
                </a:cubicBezTo>
                <a:cubicBezTo>
                  <a:pt x="59" y="44"/>
                  <a:pt x="59" y="44"/>
                  <a:pt x="59" y="44"/>
                </a:cubicBezTo>
                <a:lnTo>
                  <a:pt x="559" y="44"/>
                </a:lnTo>
                <a:close/>
                <a:moveTo>
                  <a:pt x="29" y="397"/>
                </a:moveTo>
                <a:lnTo>
                  <a:pt x="29" y="397"/>
                </a:lnTo>
                <a:cubicBezTo>
                  <a:pt x="29" y="73"/>
                  <a:pt x="29" y="73"/>
                  <a:pt x="29" y="73"/>
                </a:cubicBezTo>
                <a:cubicBezTo>
                  <a:pt x="206" y="221"/>
                  <a:pt x="206" y="221"/>
                  <a:pt x="206" y="221"/>
                </a:cubicBezTo>
                <a:cubicBezTo>
                  <a:pt x="29" y="397"/>
                  <a:pt x="29" y="397"/>
                  <a:pt x="29" y="397"/>
                </a:cubicBezTo>
                <a:close/>
                <a:moveTo>
                  <a:pt x="59" y="427"/>
                </a:moveTo>
                <a:lnTo>
                  <a:pt x="59" y="427"/>
                </a:lnTo>
                <a:cubicBezTo>
                  <a:pt x="236" y="235"/>
                  <a:pt x="236" y="235"/>
                  <a:pt x="236" y="235"/>
                </a:cubicBezTo>
                <a:cubicBezTo>
                  <a:pt x="309" y="294"/>
                  <a:pt x="309" y="294"/>
                  <a:pt x="309" y="294"/>
                </a:cubicBezTo>
                <a:cubicBezTo>
                  <a:pt x="368" y="235"/>
                  <a:pt x="368" y="235"/>
                  <a:pt x="368" y="235"/>
                </a:cubicBezTo>
                <a:cubicBezTo>
                  <a:pt x="559" y="427"/>
                  <a:pt x="559" y="427"/>
                  <a:pt x="559" y="427"/>
                </a:cubicBezTo>
                <a:cubicBezTo>
                  <a:pt x="545" y="427"/>
                  <a:pt x="73" y="427"/>
                  <a:pt x="59" y="427"/>
                </a:cubicBezTo>
                <a:close/>
                <a:moveTo>
                  <a:pt x="589" y="397"/>
                </a:moveTo>
                <a:lnTo>
                  <a:pt x="589" y="397"/>
                </a:lnTo>
                <a:lnTo>
                  <a:pt x="589" y="397"/>
                </a:lnTo>
                <a:cubicBezTo>
                  <a:pt x="412" y="221"/>
                  <a:pt x="412" y="221"/>
                  <a:pt x="412" y="221"/>
                </a:cubicBezTo>
                <a:cubicBezTo>
                  <a:pt x="589" y="73"/>
                  <a:pt x="589" y="73"/>
                  <a:pt x="589" y="73"/>
                </a:cubicBezTo>
                <a:lnTo>
                  <a:pt x="589" y="397"/>
                </a:lnTo>
                <a:close/>
              </a:path>
            </a:pathLst>
          </a:custGeom>
          <a:solidFill>
            <a:schemeClr val="bg1"/>
          </a:solidFill>
          <a:ln>
            <a:noFill/>
          </a:ln>
          <a:effectLst/>
          <a:extLst/>
        </p:spPr>
        <p:txBody>
          <a:bodyPr wrap="none" lIns="91408" tIns="45704" rIns="91408" bIns="45704" anchor="ctr"/>
          <a:lstStyle/>
          <a:p>
            <a:pPr defTabSz="1218683">
              <a:defRPr/>
            </a:pPr>
            <a:endParaRPr lang="en-US" sz="1800"/>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986154" y="2248917"/>
            <a:ext cx="9379208" cy="9265750"/>
          </a:xfrm>
          <a:prstGeom prst="rect">
            <a:avLst/>
          </a:prstGeom>
          <a:effectLst>
            <a:outerShdw blurRad="596900" dist="317500" dir="5400000" algn="ctr" rotWithShape="0">
              <a:srgbClr val="000000">
                <a:alpha val="70000"/>
              </a:srgbClr>
            </a:outerShdw>
          </a:effectLst>
        </p:spPr>
      </p:pic>
    </p:spTree>
    <p:extLst>
      <p:ext uri="{BB962C8B-B14F-4D97-AF65-F5344CB8AC3E}">
        <p14:creationId xmlns:p14="http://schemas.microsoft.com/office/powerpoint/2010/main" xmlns="" val="826473483"/>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2237"/>
                                        </p:tgtEl>
                                        <p:attrNameLst>
                                          <p:attrName>style.visibility</p:attrName>
                                        </p:attrNameLst>
                                      </p:cBhvr>
                                      <p:to>
                                        <p:strVal val="visible"/>
                                      </p:to>
                                    </p:set>
                                    <p:animEffect transition="in" filter="wipe(up)">
                                      <p:cBhvr>
                                        <p:cTn id="7" dur="500"/>
                                        <p:tgtEl>
                                          <p:spTgt spid="52237"/>
                                        </p:tgtEl>
                                      </p:cBhvr>
                                    </p:animEffect>
                                  </p:childTnLst>
                                </p:cTn>
                              </p:par>
                            </p:childTnLst>
                          </p:cTn>
                        </p:par>
                        <p:par>
                          <p:cTn id="8" fill="hold">
                            <p:stCondLst>
                              <p:cond delay="500"/>
                            </p:stCondLst>
                            <p:childTnLst>
                              <p:par>
                                <p:cTn id="9" presetID="22" presetClass="entr" presetSubtype="8" fill="hold" nodeType="afterEffect">
                                  <p:stCondLst>
                                    <p:cond delay="100"/>
                                  </p:stCondLst>
                                  <p:childTnLst>
                                    <p:set>
                                      <p:cBhvr>
                                        <p:cTn id="10" dur="1" fill="hold">
                                          <p:stCondLst>
                                            <p:cond delay="0"/>
                                          </p:stCondLst>
                                        </p:cTn>
                                        <p:tgtEl>
                                          <p:spTgt spid="52238"/>
                                        </p:tgtEl>
                                        <p:attrNameLst>
                                          <p:attrName>style.visibility</p:attrName>
                                        </p:attrNameLst>
                                      </p:cBhvr>
                                      <p:to>
                                        <p:strVal val="visible"/>
                                      </p:to>
                                    </p:set>
                                    <p:animEffect transition="in" filter="wipe(left)">
                                      <p:cBhvr>
                                        <p:cTn id="11" dur="500"/>
                                        <p:tgtEl>
                                          <p:spTgt spid="52238"/>
                                        </p:tgtEl>
                                      </p:cBhvr>
                                    </p:animEffect>
                                  </p:childTnLst>
                                </p:cTn>
                              </p:par>
                            </p:childTnLst>
                          </p:cTn>
                        </p:par>
                        <p:par>
                          <p:cTn id="12" fill="hold">
                            <p:stCondLst>
                              <p:cond delay="1100"/>
                            </p:stCondLst>
                            <p:childTnLst>
                              <p:par>
                                <p:cTn id="13" presetID="53" presetClass="entr" presetSubtype="16" fill="hold" grpId="0" nodeType="afterEffect">
                                  <p:stCondLst>
                                    <p:cond delay="100"/>
                                  </p:stCondLst>
                                  <p:childTnLst>
                                    <p:set>
                                      <p:cBhvr>
                                        <p:cTn id="14" dur="1" fill="hold">
                                          <p:stCondLst>
                                            <p:cond delay="0"/>
                                          </p:stCondLst>
                                        </p:cTn>
                                        <p:tgtEl>
                                          <p:spTgt spid="74"/>
                                        </p:tgtEl>
                                        <p:attrNameLst>
                                          <p:attrName>style.visibility</p:attrName>
                                        </p:attrNameLst>
                                      </p:cBhvr>
                                      <p:to>
                                        <p:strVal val="visible"/>
                                      </p:to>
                                    </p:set>
                                    <p:anim calcmode="lin" valueType="num">
                                      <p:cBhvr>
                                        <p:cTn id="15" dur="500" fill="hold"/>
                                        <p:tgtEl>
                                          <p:spTgt spid="74"/>
                                        </p:tgtEl>
                                        <p:attrNameLst>
                                          <p:attrName>ppt_w</p:attrName>
                                        </p:attrNameLst>
                                      </p:cBhvr>
                                      <p:tavLst>
                                        <p:tav tm="0">
                                          <p:val>
                                            <p:fltVal val="0"/>
                                          </p:val>
                                        </p:tav>
                                        <p:tav tm="100000">
                                          <p:val>
                                            <p:strVal val="#ppt_w"/>
                                          </p:val>
                                        </p:tav>
                                      </p:tavLst>
                                    </p:anim>
                                    <p:anim calcmode="lin" valueType="num">
                                      <p:cBhvr>
                                        <p:cTn id="16" dur="500" fill="hold"/>
                                        <p:tgtEl>
                                          <p:spTgt spid="74"/>
                                        </p:tgtEl>
                                        <p:attrNameLst>
                                          <p:attrName>ppt_h</p:attrName>
                                        </p:attrNameLst>
                                      </p:cBhvr>
                                      <p:tavLst>
                                        <p:tav tm="0">
                                          <p:val>
                                            <p:fltVal val="0"/>
                                          </p:val>
                                        </p:tav>
                                        <p:tav tm="100000">
                                          <p:val>
                                            <p:strVal val="#ppt_h"/>
                                          </p:val>
                                        </p:tav>
                                      </p:tavLst>
                                    </p:anim>
                                    <p:animEffect transition="in" filter="fade">
                                      <p:cBhvr>
                                        <p:cTn id="17" dur="500"/>
                                        <p:tgtEl>
                                          <p:spTgt spid="74"/>
                                        </p:tgtEl>
                                      </p:cBhvr>
                                    </p:animEffect>
                                  </p:childTnLst>
                                </p:cTn>
                              </p:par>
                              <p:par>
                                <p:cTn id="18" presetID="53" presetClass="entr" presetSubtype="16" fill="hold" grpId="0" nodeType="withEffect">
                                  <p:stCondLst>
                                    <p:cond delay="10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par>
                          <p:cTn id="23" fill="hold">
                            <p:stCondLst>
                              <p:cond delay="1700"/>
                            </p:stCondLst>
                            <p:childTnLst>
                              <p:par>
                                <p:cTn id="24" presetID="47" presetClass="entr" presetSubtype="0" fill="hold" nodeType="afterEffect">
                                  <p:stCondLst>
                                    <p:cond delay="100"/>
                                  </p:stCondLst>
                                  <p:childTnLst>
                                    <p:set>
                                      <p:cBhvr>
                                        <p:cTn id="25" dur="1" fill="hold">
                                          <p:stCondLst>
                                            <p:cond delay="0"/>
                                          </p:stCondLst>
                                        </p:cTn>
                                        <p:tgtEl>
                                          <p:spTgt spid="52226"/>
                                        </p:tgtEl>
                                        <p:attrNameLst>
                                          <p:attrName>style.visibility</p:attrName>
                                        </p:attrNameLst>
                                      </p:cBhvr>
                                      <p:to>
                                        <p:strVal val="visible"/>
                                      </p:to>
                                    </p:set>
                                    <p:animEffect transition="in" filter="fade">
                                      <p:cBhvr>
                                        <p:cTn id="26" dur="1000"/>
                                        <p:tgtEl>
                                          <p:spTgt spid="52226"/>
                                        </p:tgtEl>
                                      </p:cBhvr>
                                    </p:animEffect>
                                    <p:anim calcmode="lin" valueType="num">
                                      <p:cBhvr>
                                        <p:cTn id="27" dur="1000" fill="hold"/>
                                        <p:tgtEl>
                                          <p:spTgt spid="52226"/>
                                        </p:tgtEl>
                                        <p:attrNameLst>
                                          <p:attrName>ppt_x</p:attrName>
                                        </p:attrNameLst>
                                      </p:cBhvr>
                                      <p:tavLst>
                                        <p:tav tm="0">
                                          <p:val>
                                            <p:strVal val="#ppt_x"/>
                                          </p:val>
                                        </p:tav>
                                        <p:tav tm="100000">
                                          <p:val>
                                            <p:strVal val="#ppt_x"/>
                                          </p:val>
                                        </p:tav>
                                      </p:tavLst>
                                    </p:anim>
                                    <p:anim calcmode="lin" valueType="num">
                                      <p:cBhvr>
                                        <p:cTn id="28" dur="1000" fill="hold"/>
                                        <p:tgtEl>
                                          <p:spTgt spid="5222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53" presetClass="entr" presetSubtype="16"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500" fill="hold"/>
                                        <p:tgtEl>
                                          <p:spTgt spid="32"/>
                                        </p:tgtEl>
                                        <p:attrNameLst>
                                          <p:attrName>ppt_w</p:attrName>
                                        </p:attrNameLst>
                                      </p:cBhvr>
                                      <p:tavLst>
                                        <p:tav tm="0">
                                          <p:val>
                                            <p:fltVal val="0"/>
                                          </p:val>
                                        </p:tav>
                                        <p:tav tm="100000">
                                          <p:val>
                                            <p:strVal val="#ppt_w"/>
                                          </p:val>
                                        </p:tav>
                                      </p:tavLst>
                                    </p:anim>
                                    <p:anim calcmode="lin" valueType="num">
                                      <p:cBhvr>
                                        <p:cTn id="37" dur="500" fill="hold"/>
                                        <p:tgtEl>
                                          <p:spTgt spid="32"/>
                                        </p:tgtEl>
                                        <p:attrNameLst>
                                          <p:attrName>ppt_h</p:attrName>
                                        </p:attrNameLst>
                                      </p:cBhvr>
                                      <p:tavLst>
                                        <p:tav tm="0">
                                          <p:val>
                                            <p:fltVal val="0"/>
                                          </p:val>
                                        </p:tav>
                                        <p:tav tm="100000">
                                          <p:val>
                                            <p:strVal val="#ppt_h"/>
                                          </p:val>
                                        </p:tav>
                                      </p:tavLst>
                                    </p:anim>
                                    <p:animEffect transition="in" filter="fade">
                                      <p:cBhvr>
                                        <p:cTn id="38" dur="500"/>
                                        <p:tgtEl>
                                          <p:spTgt spid="32"/>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79"/>
                                        </p:tgtEl>
                                        <p:attrNameLst>
                                          <p:attrName>style.visibility</p:attrName>
                                        </p:attrNameLst>
                                      </p:cBhvr>
                                      <p:to>
                                        <p:strVal val="visible"/>
                                      </p:to>
                                    </p:set>
                                    <p:anim calcmode="lin" valueType="num">
                                      <p:cBhvr>
                                        <p:cTn id="41" dur="500" fill="hold"/>
                                        <p:tgtEl>
                                          <p:spTgt spid="79"/>
                                        </p:tgtEl>
                                        <p:attrNameLst>
                                          <p:attrName>ppt_w</p:attrName>
                                        </p:attrNameLst>
                                      </p:cBhvr>
                                      <p:tavLst>
                                        <p:tav tm="0">
                                          <p:val>
                                            <p:fltVal val="0"/>
                                          </p:val>
                                        </p:tav>
                                        <p:tav tm="100000">
                                          <p:val>
                                            <p:strVal val="#ppt_w"/>
                                          </p:val>
                                        </p:tav>
                                      </p:tavLst>
                                    </p:anim>
                                    <p:anim calcmode="lin" valueType="num">
                                      <p:cBhvr>
                                        <p:cTn id="42" dur="500" fill="hold"/>
                                        <p:tgtEl>
                                          <p:spTgt spid="79"/>
                                        </p:tgtEl>
                                        <p:attrNameLst>
                                          <p:attrName>ppt_h</p:attrName>
                                        </p:attrNameLst>
                                      </p:cBhvr>
                                      <p:tavLst>
                                        <p:tav tm="0">
                                          <p:val>
                                            <p:fltVal val="0"/>
                                          </p:val>
                                        </p:tav>
                                        <p:tav tm="100000">
                                          <p:val>
                                            <p:strVal val="#ppt_h"/>
                                          </p:val>
                                        </p:tav>
                                      </p:tavLst>
                                    </p:anim>
                                    <p:animEffect transition="in" filter="fade">
                                      <p:cBhvr>
                                        <p:cTn id="43" dur="500"/>
                                        <p:tgtEl>
                                          <p:spTgt spid="79"/>
                                        </p:tgtEl>
                                      </p:cBhvr>
                                    </p:animEffect>
                                  </p:childTnLst>
                                </p:cTn>
                              </p:par>
                            </p:childTnLst>
                          </p:cTn>
                        </p:par>
                        <p:par>
                          <p:cTn id="44" fill="hold">
                            <p:stCondLst>
                              <p:cond delay="2800"/>
                            </p:stCondLst>
                            <p:childTnLst>
                              <p:par>
                                <p:cTn id="45" presetID="47" presetClass="entr" presetSubtype="0" fill="hold" nodeType="afterEffect">
                                  <p:stCondLst>
                                    <p:cond delay="100"/>
                                  </p:stCondLst>
                                  <p:childTnLst>
                                    <p:set>
                                      <p:cBhvr>
                                        <p:cTn id="46" dur="1" fill="hold">
                                          <p:stCondLst>
                                            <p:cond delay="0"/>
                                          </p:stCondLst>
                                        </p:cTn>
                                        <p:tgtEl>
                                          <p:spTgt spid="52228"/>
                                        </p:tgtEl>
                                        <p:attrNameLst>
                                          <p:attrName>style.visibility</p:attrName>
                                        </p:attrNameLst>
                                      </p:cBhvr>
                                      <p:to>
                                        <p:strVal val="visible"/>
                                      </p:to>
                                    </p:set>
                                    <p:animEffect transition="in" filter="fade">
                                      <p:cBhvr>
                                        <p:cTn id="47" dur="1000"/>
                                        <p:tgtEl>
                                          <p:spTgt spid="52228"/>
                                        </p:tgtEl>
                                      </p:cBhvr>
                                    </p:animEffect>
                                    <p:anim calcmode="lin" valueType="num">
                                      <p:cBhvr>
                                        <p:cTn id="48" dur="1000" fill="hold"/>
                                        <p:tgtEl>
                                          <p:spTgt spid="52228"/>
                                        </p:tgtEl>
                                        <p:attrNameLst>
                                          <p:attrName>ppt_x</p:attrName>
                                        </p:attrNameLst>
                                      </p:cBhvr>
                                      <p:tavLst>
                                        <p:tav tm="0">
                                          <p:val>
                                            <p:strVal val="#ppt_x"/>
                                          </p:val>
                                        </p:tav>
                                        <p:tav tm="100000">
                                          <p:val>
                                            <p:strVal val="#ppt_x"/>
                                          </p:val>
                                        </p:tav>
                                      </p:tavLst>
                                    </p:anim>
                                    <p:anim calcmode="lin" valueType="num">
                                      <p:cBhvr>
                                        <p:cTn id="49" dur="1000" fill="hold"/>
                                        <p:tgtEl>
                                          <p:spTgt spid="52228"/>
                                        </p:tgtEl>
                                        <p:attrNameLst>
                                          <p:attrName>ppt_y</p:attrName>
                                        </p:attrNameLst>
                                      </p:cBhvr>
                                      <p:tavLst>
                                        <p:tav tm="0">
                                          <p:val>
                                            <p:strVal val="#ppt_y-.1"/>
                                          </p:val>
                                        </p:tav>
                                        <p:tav tm="100000">
                                          <p:val>
                                            <p:strVal val="#ppt_y"/>
                                          </p:val>
                                        </p:tav>
                                      </p:tavLst>
                                    </p:anim>
                                  </p:childTnLst>
                                </p:cTn>
                              </p:par>
                            </p:childTnLst>
                          </p:cTn>
                        </p:par>
                        <p:par>
                          <p:cTn id="50" fill="hold">
                            <p:stCondLst>
                              <p:cond delay="3900"/>
                            </p:stCondLst>
                            <p:childTnLst>
                              <p:par>
                                <p:cTn id="51" presetID="53" presetClass="entr" presetSubtype="16" fill="hold" grpId="0" nodeType="afterEffect">
                                  <p:stCondLst>
                                    <p:cond delay="100"/>
                                  </p:stCondLst>
                                  <p:childTnLst>
                                    <p:set>
                                      <p:cBhvr>
                                        <p:cTn id="52" dur="1" fill="hold">
                                          <p:stCondLst>
                                            <p:cond delay="0"/>
                                          </p:stCondLst>
                                        </p:cTn>
                                        <p:tgtEl>
                                          <p:spTgt spid="33"/>
                                        </p:tgtEl>
                                        <p:attrNameLst>
                                          <p:attrName>style.visibility</p:attrName>
                                        </p:attrNameLst>
                                      </p:cBhvr>
                                      <p:to>
                                        <p:strVal val="visible"/>
                                      </p:to>
                                    </p:set>
                                    <p:anim calcmode="lin" valueType="num">
                                      <p:cBhvr>
                                        <p:cTn id="53" dur="500" fill="hold"/>
                                        <p:tgtEl>
                                          <p:spTgt spid="33"/>
                                        </p:tgtEl>
                                        <p:attrNameLst>
                                          <p:attrName>ppt_w</p:attrName>
                                        </p:attrNameLst>
                                      </p:cBhvr>
                                      <p:tavLst>
                                        <p:tav tm="0">
                                          <p:val>
                                            <p:fltVal val="0"/>
                                          </p:val>
                                        </p:tav>
                                        <p:tav tm="100000">
                                          <p:val>
                                            <p:strVal val="#ppt_w"/>
                                          </p:val>
                                        </p:tav>
                                      </p:tavLst>
                                    </p:anim>
                                    <p:anim calcmode="lin" valueType="num">
                                      <p:cBhvr>
                                        <p:cTn id="54" dur="500" fill="hold"/>
                                        <p:tgtEl>
                                          <p:spTgt spid="33"/>
                                        </p:tgtEl>
                                        <p:attrNameLst>
                                          <p:attrName>ppt_h</p:attrName>
                                        </p:attrNameLst>
                                      </p:cBhvr>
                                      <p:tavLst>
                                        <p:tav tm="0">
                                          <p:val>
                                            <p:fltVal val="0"/>
                                          </p:val>
                                        </p:tav>
                                        <p:tav tm="100000">
                                          <p:val>
                                            <p:strVal val="#ppt_h"/>
                                          </p:val>
                                        </p:tav>
                                      </p:tavLst>
                                    </p:anim>
                                    <p:animEffect transition="in" filter="fade">
                                      <p:cBhvr>
                                        <p:cTn id="55" dur="500"/>
                                        <p:tgtEl>
                                          <p:spTgt spid="33"/>
                                        </p:tgtEl>
                                      </p:cBhvr>
                                    </p:animEffect>
                                  </p:childTnLst>
                                </p:cTn>
                              </p:par>
                              <p:par>
                                <p:cTn id="56" presetID="53" presetClass="entr" presetSubtype="16" fill="hold" grpId="0" nodeType="withEffect">
                                  <p:stCondLst>
                                    <p:cond delay="100"/>
                                  </p:stCondLst>
                                  <p:childTnLst>
                                    <p:set>
                                      <p:cBhvr>
                                        <p:cTn id="57" dur="1" fill="hold">
                                          <p:stCondLst>
                                            <p:cond delay="0"/>
                                          </p:stCondLst>
                                        </p:cTn>
                                        <p:tgtEl>
                                          <p:spTgt spid="84"/>
                                        </p:tgtEl>
                                        <p:attrNameLst>
                                          <p:attrName>style.visibility</p:attrName>
                                        </p:attrNameLst>
                                      </p:cBhvr>
                                      <p:to>
                                        <p:strVal val="visible"/>
                                      </p:to>
                                    </p:set>
                                    <p:anim calcmode="lin" valueType="num">
                                      <p:cBhvr>
                                        <p:cTn id="58" dur="500" fill="hold"/>
                                        <p:tgtEl>
                                          <p:spTgt spid="84"/>
                                        </p:tgtEl>
                                        <p:attrNameLst>
                                          <p:attrName>ppt_w</p:attrName>
                                        </p:attrNameLst>
                                      </p:cBhvr>
                                      <p:tavLst>
                                        <p:tav tm="0">
                                          <p:val>
                                            <p:fltVal val="0"/>
                                          </p:val>
                                        </p:tav>
                                        <p:tav tm="100000">
                                          <p:val>
                                            <p:strVal val="#ppt_w"/>
                                          </p:val>
                                        </p:tav>
                                      </p:tavLst>
                                    </p:anim>
                                    <p:anim calcmode="lin" valueType="num">
                                      <p:cBhvr>
                                        <p:cTn id="59" dur="500" fill="hold"/>
                                        <p:tgtEl>
                                          <p:spTgt spid="84"/>
                                        </p:tgtEl>
                                        <p:attrNameLst>
                                          <p:attrName>ppt_h</p:attrName>
                                        </p:attrNameLst>
                                      </p:cBhvr>
                                      <p:tavLst>
                                        <p:tav tm="0">
                                          <p:val>
                                            <p:fltVal val="0"/>
                                          </p:val>
                                        </p:tav>
                                        <p:tav tm="100000">
                                          <p:val>
                                            <p:strVal val="#ppt_h"/>
                                          </p:val>
                                        </p:tav>
                                      </p:tavLst>
                                    </p:anim>
                                    <p:animEffect transition="in" filter="fade">
                                      <p:cBhvr>
                                        <p:cTn id="60" dur="500"/>
                                        <p:tgtEl>
                                          <p:spTgt spid="84"/>
                                        </p:tgtEl>
                                      </p:cBhvr>
                                    </p:animEffect>
                                  </p:childTnLst>
                                </p:cTn>
                              </p:par>
                            </p:childTnLst>
                          </p:cTn>
                        </p:par>
                        <p:par>
                          <p:cTn id="61" fill="hold">
                            <p:stCondLst>
                              <p:cond delay="4500"/>
                            </p:stCondLst>
                            <p:childTnLst>
                              <p:par>
                                <p:cTn id="62" presetID="47" presetClass="entr" presetSubtype="0" fill="hold" nodeType="afterEffect">
                                  <p:stCondLst>
                                    <p:cond delay="100"/>
                                  </p:stCondLst>
                                  <p:childTnLst>
                                    <p:set>
                                      <p:cBhvr>
                                        <p:cTn id="63" dur="1" fill="hold">
                                          <p:stCondLst>
                                            <p:cond delay="0"/>
                                          </p:stCondLst>
                                        </p:cTn>
                                        <p:tgtEl>
                                          <p:spTgt spid="52230"/>
                                        </p:tgtEl>
                                        <p:attrNameLst>
                                          <p:attrName>style.visibility</p:attrName>
                                        </p:attrNameLst>
                                      </p:cBhvr>
                                      <p:to>
                                        <p:strVal val="visible"/>
                                      </p:to>
                                    </p:set>
                                    <p:animEffect transition="in" filter="fade">
                                      <p:cBhvr>
                                        <p:cTn id="64" dur="1000"/>
                                        <p:tgtEl>
                                          <p:spTgt spid="52230"/>
                                        </p:tgtEl>
                                      </p:cBhvr>
                                    </p:animEffect>
                                    <p:anim calcmode="lin" valueType="num">
                                      <p:cBhvr>
                                        <p:cTn id="65" dur="1000" fill="hold"/>
                                        <p:tgtEl>
                                          <p:spTgt spid="52230"/>
                                        </p:tgtEl>
                                        <p:attrNameLst>
                                          <p:attrName>ppt_x</p:attrName>
                                        </p:attrNameLst>
                                      </p:cBhvr>
                                      <p:tavLst>
                                        <p:tav tm="0">
                                          <p:val>
                                            <p:strVal val="#ppt_x"/>
                                          </p:val>
                                        </p:tav>
                                        <p:tav tm="100000">
                                          <p:val>
                                            <p:strVal val="#ppt_x"/>
                                          </p:val>
                                        </p:tav>
                                      </p:tavLst>
                                    </p:anim>
                                    <p:anim calcmode="lin" valueType="num">
                                      <p:cBhvr>
                                        <p:cTn id="66" dur="1000" fill="hold"/>
                                        <p:tgtEl>
                                          <p:spTgt spid="522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9" grpId="0" animBg="1"/>
      <p:bldP spid="84" grpId="0" animBg="1"/>
      <p:bldP spid="52237" grpId="0"/>
      <p:bldP spid="31" grpId="0" animBg="1"/>
      <p:bldP spid="32" grpId="0" animBg="1"/>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786"/>
            <a:ext cx="24377650" cy="13712428"/>
          </a:xfrm>
          <a:prstGeom prst="rect">
            <a:avLst/>
          </a:prstGeom>
          <a:effectLst>
            <a:outerShdw sx="1000" sy="1000" algn="ctr" rotWithShape="0">
              <a:srgbClr val="000000">
                <a:alpha val="0"/>
              </a:srgbClr>
            </a:outerShdw>
          </a:effectLst>
        </p:spPr>
      </p:pic>
      <p:sp>
        <p:nvSpPr>
          <p:cNvPr id="4" name="TextBox 3"/>
          <p:cNvSpPr txBox="1"/>
          <p:nvPr/>
        </p:nvSpPr>
        <p:spPr>
          <a:xfrm>
            <a:off x="2274587" y="360280"/>
            <a:ext cx="8317082" cy="1323119"/>
          </a:xfrm>
          <a:prstGeom prst="rect">
            <a:avLst/>
          </a:prstGeom>
          <a:solidFill>
            <a:srgbClr val="002060"/>
          </a:solidFill>
        </p:spPr>
        <p:txBody>
          <a:bodyPr wrap="square" rtlCol="0">
            <a:spAutoFit/>
          </a:bodyPr>
          <a:lstStyle/>
          <a:p>
            <a:r>
              <a:rPr lang="en-IN" sz="7998" b="1" dirty="0">
                <a:solidFill>
                  <a:schemeClr val="bg1"/>
                </a:solidFill>
              </a:rPr>
              <a:t>EARN with CREDO</a:t>
            </a:r>
            <a:r>
              <a:rPr lang="en-IN" sz="7998" dirty="0">
                <a:solidFill>
                  <a:schemeClr val="bg1"/>
                </a:solidFill>
              </a:rPr>
              <a:t>:</a:t>
            </a:r>
          </a:p>
        </p:txBody>
      </p:sp>
      <p:sp>
        <p:nvSpPr>
          <p:cNvPr id="5" name="TextBox 4"/>
          <p:cNvSpPr txBox="1"/>
          <p:nvPr/>
        </p:nvSpPr>
        <p:spPr>
          <a:xfrm>
            <a:off x="1296769" y="2392583"/>
            <a:ext cx="9694197" cy="5753626"/>
          </a:xfrm>
          <a:prstGeom prst="rect">
            <a:avLst/>
          </a:prstGeom>
          <a:noFill/>
        </p:spPr>
        <p:txBody>
          <a:bodyPr wrap="square" rtlCol="0">
            <a:spAutoFit/>
          </a:bodyPr>
          <a:lstStyle/>
          <a:p>
            <a:pPr lvl="0"/>
            <a:r>
              <a:rPr lang="en-IN" sz="5599" b="1" dirty="0">
                <a:solidFill>
                  <a:srgbClr val="D32B7F"/>
                </a:solidFill>
              </a:rPr>
              <a:t>ZERO</a:t>
            </a:r>
            <a:r>
              <a:rPr lang="en-IN" sz="5599" b="1" dirty="0"/>
              <a:t> investment earning with </a:t>
            </a:r>
            <a:r>
              <a:rPr lang="en-IN" sz="5599" b="1" dirty="0">
                <a:solidFill>
                  <a:srgbClr val="C00000"/>
                </a:solidFill>
              </a:rPr>
              <a:t>CREDO</a:t>
            </a:r>
            <a:r>
              <a:rPr lang="en-IN" sz="5599" b="1" dirty="0"/>
              <a:t> – No upfront payments, no deposits and absolutely no hidden costs</a:t>
            </a:r>
            <a:r>
              <a:rPr lang="en-IN" sz="5599" dirty="0"/>
              <a:t>! </a:t>
            </a:r>
            <a:r>
              <a:rPr lang="en-IN" sz="5599" b="1" dirty="0"/>
              <a:t>Earn your respect and financial freedom TODAY!</a:t>
            </a:r>
            <a:r>
              <a:rPr lang="en-IN" sz="7196" b="1" i="1" dirty="0"/>
              <a:t> </a:t>
            </a:r>
            <a:endParaRPr lang="en-IN" sz="7196" dirty="0"/>
          </a:p>
          <a:p>
            <a:endParaRPr lang="en-IN" sz="7196" dirty="0"/>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511060" y="2672003"/>
            <a:ext cx="12358151" cy="9973608"/>
          </a:xfrm>
          <a:prstGeom prst="rect">
            <a:avLst/>
          </a:prstGeom>
          <a:effectLst>
            <a:outerShdw blurRad="317500" dist="50800" dir="5400000" algn="ctr" rotWithShape="0">
              <a:srgbClr val="000000">
                <a:alpha val="65000"/>
              </a:srgbClr>
            </a:outerShdw>
          </a:effectLst>
        </p:spPr>
      </p:pic>
      <p:sp>
        <p:nvSpPr>
          <p:cNvPr id="6" name="TextBox 5"/>
          <p:cNvSpPr txBox="1"/>
          <p:nvPr/>
        </p:nvSpPr>
        <p:spPr>
          <a:xfrm>
            <a:off x="1281928" y="7945538"/>
            <a:ext cx="9720692" cy="5507918"/>
          </a:xfrm>
          <a:prstGeom prst="rect">
            <a:avLst/>
          </a:prstGeom>
          <a:noFill/>
        </p:spPr>
        <p:txBody>
          <a:bodyPr wrap="square" rtlCol="0">
            <a:spAutoFit/>
          </a:bodyPr>
          <a:lstStyle/>
          <a:p>
            <a:pPr lvl="0"/>
            <a:r>
              <a:rPr lang="en-IN" sz="5599" b="1" u="sng" dirty="0">
                <a:solidFill>
                  <a:srgbClr val="C00000"/>
                </a:solidFill>
              </a:rPr>
              <a:t>CREDO</a:t>
            </a:r>
            <a:r>
              <a:rPr lang="en-IN" sz="5599" dirty="0"/>
              <a:t> is the e-commerce online platform (</a:t>
            </a:r>
            <a:r>
              <a:rPr lang="en-IN" sz="5599" u="sng" dirty="0">
                <a:hlinkClick r:id="rId4"/>
              </a:rPr>
              <a:t>www.credoforu.com</a:t>
            </a:r>
            <a:r>
              <a:rPr lang="en-IN" sz="5599" dirty="0"/>
              <a:t>) where you can join for FREE </a:t>
            </a:r>
            <a:r>
              <a:rPr lang="en-IN" sz="5599" dirty="0" smtClean="0"/>
              <a:t>as our online dealer and </a:t>
            </a:r>
            <a:r>
              <a:rPr lang="en-IN" sz="5599" dirty="0"/>
              <a:t>find economic independence :-</a:t>
            </a:r>
          </a:p>
          <a:p>
            <a:endParaRPr lang="en-IN" sz="7196" dirty="0"/>
          </a:p>
        </p:txBody>
      </p:sp>
      <p:pic>
        <p:nvPicPr>
          <p:cNvPr id="8" name="Picture 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5473437" y="1321392"/>
            <a:ext cx="6739646" cy="7060581"/>
          </a:xfrm>
          <a:prstGeom prst="rect">
            <a:avLst/>
          </a:prstGeom>
        </p:spPr>
      </p:pic>
      <p:sp>
        <p:nvSpPr>
          <p:cNvPr id="9" name="TextBox 8"/>
          <p:cNvSpPr txBox="1"/>
          <p:nvPr/>
        </p:nvSpPr>
        <p:spPr>
          <a:xfrm>
            <a:off x="11194465" y="369248"/>
            <a:ext cx="9083699" cy="1323119"/>
          </a:xfrm>
          <a:prstGeom prst="rect">
            <a:avLst/>
          </a:prstGeom>
          <a:solidFill>
            <a:srgbClr val="002060"/>
          </a:solidFill>
        </p:spPr>
        <p:txBody>
          <a:bodyPr wrap="square" rtlCol="0">
            <a:spAutoFit/>
          </a:bodyPr>
          <a:lstStyle/>
          <a:p>
            <a:r>
              <a:rPr lang="en-IN" sz="7998" b="1" dirty="0" smtClean="0">
                <a:solidFill>
                  <a:schemeClr val="bg1"/>
                </a:solidFill>
              </a:rPr>
              <a:t>Dealership Program</a:t>
            </a:r>
            <a:endParaRPr lang="en-IN" sz="7998" dirty="0">
              <a:solidFill>
                <a:schemeClr val="bg1"/>
              </a:solidFill>
            </a:endParaRPr>
          </a:p>
        </p:txBody>
      </p:sp>
      <p:sp>
        <p:nvSpPr>
          <p:cNvPr id="10" name="Multiply 9"/>
          <p:cNvSpPr/>
          <p:nvPr/>
        </p:nvSpPr>
        <p:spPr>
          <a:xfrm>
            <a:off x="13518776" y="5342965"/>
            <a:ext cx="10165977" cy="8373035"/>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xmlns="" val="7561535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p:cTn id="11"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2" dur="250" fill="hold"/>
                                        <p:tgtEl>
                                          <p:spTgt spid="5"/>
                                        </p:tgtEl>
                                        <p:attrNameLst>
                                          <p:attrName>ppt_y</p:attrName>
                                        </p:attrNameLst>
                                      </p:cBhvr>
                                      <p:tavLst>
                                        <p:tav tm="0">
                                          <p:val>
                                            <p:strVal val="#ppt_y"/>
                                          </p:val>
                                        </p:tav>
                                        <p:tav tm="100000">
                                          <p:val>
                                            <p:strVal val="#ppt_y"/>
                                          </p:val>
                                        </p:tav>
                                      </p:tavLst>
                                    </p:anim>
                                    <p:anim calcmode="lin" valueType="num">
                                      <p:cBhvr>
                                        <p:cTn id="13"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4"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250" tmFilter="0,0; .5, 1; 1, 1"/>
                                        <p:tgtEl>
                                          <p:spTgt spid="5"/>
                                        </p:tgtEl>
                                      </p:cBhvr>
                                    </p:animEffect>
                                  </p:childTnLst>
                                </p:cTn>
                              </p:par>
                              <p:par>
                                <p:cTn id="16" presetID="26"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80">
                                          <p:stCondLst>
                                            <p:cond delay="0"/>
                                          </p:stCondLst>
                                        </p:cTn>
                                        <p:tgtEl>
                                          <p:spTgt spid="8"/>
                                        </p:tgtEl>
                                      </p:cBhvr>
                                    </p:animEffect>
                                    <p:anim calcmode="lin" valueType="num">
                                      <p:cBhvr>
                                        <p:cTn id="1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4" dur="26">
                                          <p:stCondLst>
                                            <p:cond delay="650"/>
                                          </p:stCondLst>
                                        </p:cTn>
                                        <p:tgtEl>
                                          <p:spTgt spid="8"/>
                                        </p:tgtEl>
                                      </p:cBhvr>
                                      <p:to x="100000" y="60000"/>
                                    </p:animScale>
                                    <p:animScale>
                                      <p:cBhvr>
                                        <p:cTn id="25" dur="166" decel="50000">
                                          <p:stCondLst>
                                            <p:cond delay="676"/>
                                          </p:stCondLst>
                                        </p:cTn>
                                        <p:tgtEl>
                                          <p:spTgt spid="8"/>
                                        </p:tgtEl>
                                      </p:cBhvr>
                                      <p:to x="100000" y="100000"/>
                                    </p:animScale>
                                    <p:animScale>
                                      <p:cBhvr>
                                        <p:cTn id="26" dur="26">
                                          <p:stCondLst>
                                            <p:cond delay="1312"/>
                                          </p:stCondLst>
                                        </p:cTn>
                                        <p:tgtEl>
                                          <p:spTgt spid="8"/>
                                        </p:tgtEl>
                                      </p:cBhvr>
                                      <p:to x="100000" y="80000"/>
                                    </p:animScale>
                                    <p:animScale>
                                      <p:cBhvr>
                                        <p:cTn id="27" dur="166" decel="50000">
                                          <p:stCondLst>
                                            <p:cond delay="1338"/>
                                          </p:stCondLst>
                                        </p:cTn>
                                        <p:tgtEl>
                                          <p:spTgt spid="8"/>
                                        </p:tgtEl>
                                      </p:cBhvr>
                                      <p:to x="100000" y="100000"/>
                                    </p:animScale>
                                    <p:animScale>
                                      <p:cBhvr>
                                        <p:cTn id="28" dur="26">
                                          <p:stCondLst>
                                            <p:cond delay="1642"/>
                                          </p:stCondLst>
                                        </p:cTn>
                                        <p:tgtEl>
                                          <p:spTgt spid="8"/>
                                        </p:tgtEl>
                                      </p:cBhvr>
                                      <p:to x="100000" y="90000"/>
                                    </p:animScale>
                                    <p:animScale>
                                      <p:cBhvr>
                                        <p:cTn id="29" dur="166" decel="50000">
                                          <p:stCondLst>
                                            <p:cond delay="1668"/>
                                          </p:stCondLst>
                                        </p:cTn>
                                        <p:tgtEl>
                                          <p:spTgt spid="8"/>
                                        </p:tgtEl>
                                      </p:cBhvr>
                                      <p:to x="100000" y="100000"/>
                                    </p:animScale>
                                    <p:animScale>
                                      <p:cBhvr>
                                        <p:cTn id="30" dur="26">
                                          <p:stCondLst>
                                            <p:cond delay="1808"/>
                                          </p:stCondLst>
                                        </p:cTn>
                                        <p:tgtEl>
                                          <p:spTgt spid="8"/>
                                        </p:tgtEl>
                                      </p:cBhvr>
                                      <p:to x="100000" y="95000"/>
                                    </p:animScale>
                                    <p:animScale>
                                      <p:cBhvr>
                                        <p:cTn id="31" dur="166" decel="50000">
                                          <p:stCondLst>
                                            <p:cond delay="1834"/>
                                          </p:stCondLst>
                                        </p:cTn>
                                        <p:tgtEl>
                                          <p:spTgt spid="8"/>
                                        </p:tgtEl>
                                      </p:cBhvr>
                                      <p:to x="100000" y="100000"/>
                                    </p:animScale>
                                  </p:childTnLst>
                                </p:cTn>
                              </p:par>
                            </p:childTnLst>
                          </p:cTn>
                        </p:par>
                        <p:par>
                          <p:cTn id="32" fill="hold">
                            <p:stCondLst>
                              <p:cond delay="3875"/>
                            </p:stCondLst>
                            <p:childTnLst>
                              <p:par>
                                <p:cTn id="33" presetID="49" presetClass="exit" presetSubtype="0" accel="100000" fill="hold" nodeType="afterEffect">
                                  <p:stCondLst>
                                    <p:cond delay="100"/>
                                  </p:stCondLst>
                                  <p:childTnLst>
                                    <p:anim calcmode="lin" valueType="num">
                                      <p:cBhvr>
                                        <p:cTn id="34" dur="500"/>
                                        <p:tgtEl>
                                          <p:spTgt spid="8"/>
                                        </p:tgtEl>
                                        <p:attrNameLst>
                                          <p:attrName>ppt_w</p:attrName>
                                        </p:attrNameLst>
                                      </p:cBhvr>
                                      <p:tavLst>
                                        <p:tav tm="0">
                                          <p:val>
                                            <p:strVal val="ppt_w"/>
                                          </p:val>
                                        </p:tav>
                                        <p:tav tm="100000">
                                          <p:val>
                                            <p:fltVal val="0"/>
                                          </p:val>
                                        </p:tav>
                                      </p:tavLst>
                                    </p:anim>
                                    <p:anim calcmode="lin" valueType="num">
                                      <p:cBhvr>
                                        <p:cTn id="35" dur="500"/>
                                        <p:tgtEl>
                                          <p:spTgt spid="8"/>
                                        </p:tgtEl>
                                        <p:attrNameLst>
                                          <p:attrName>ppt_h</p:attrName>
                                        </p:attrNameLst>
                                      </p:cBhvr>
                                      <p:tavLst>
                                        <p:tav tm="0">
                                          <p:val>
                                            <p:strVal val="ppt_h"/>
                                          </p:val>
                                        </p:tav>
                                        <p:tav tm="100000">
                                          <p:val>
                                            <p:fltVal val="0"/>
                                          </p:val>
                                        </p:tav>
                                      </p:tavLst>
                                    </p:anim>
                                    <p:anim calcmode="lin" valueType="num">
                                      <p:cBhvr>
                                        <p:cTn id="36" dur="500"/>
                                        <p:tgtEl>
                                          <p:spTgt spid="8"/>
                                        </p:tgtEl>
                                        <p:attrNameLst>
                                          <p:attrName>style.rotation</p:attrName>
                                        </p:attrNameLst>
                                      </p:cBhvr>
                                      <p:tavLst>
                                        <p:tav tm="0">
                                          <p:val>
                                            <p:fltVal val="0"/>
                                          </p:val>
                                        </p:tav>
                                        <p:tav tm="100000">
                                          <p:val>
                                            <p:fltVal val="360"/>
                                          </p:val>
                                        </p:tav>
                                      </p:tavLst>
                                    </p:anim>
                                    <p:animEffect transition="out" filter="fad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par>
                          <p:cTn id="39" fill="hold">
                            <p:stCondLst>
                              <p:cond delay="4475"/>
                            </p:stCondLst>
                            <p:childTnLst>
                              <p:par>
                                <p:cTn id="40" presetID="41" presetClass="entr" presetSubtype="0" fill="hold" grpId="0" nodeType="afterEffect">
                                  <p:stCondLst>
                                    <p:cond delay="0"/>
                                  </p:stCondLst>
                                  <p:iterate type="lt">
                                    <p:tmPct val="10000"/>
                                  </p:iterate>
                                  <p:childTnLst>
                                    <p:set>
                                      <p:cBhvr>
                                        <p:cTn id="41" dur="1" fill="hold">
                                          <p:stCondLst>
                                            <p:cond delay="0"/>
                                          </p:stCondLst>
                                        </p:cTn>
                                        <p:tgtEl>
                                          <p:spTgt spid="6"/>
                                        </p:tgtEl>
                                        <p:attrNameLst>
                                          <p:attrName>style.visibility</p:attrName>
                                        </p:attrNameLst>
                                      </p:cBhvr>
                                      <p:to>
                                        <p:strVal val="visible"/>
                                      </p:to>
                                    </p:set>
                                    <p:anim calcmode="lin" valueType="num">
                                      <p:cBhvr>
                                        <p:cTn id="42" dur="2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43" dur="250" fill="hold"/>
                                        <p:tgtEl>
                                          <p:spTgt spid="6"/>
                                        </p:tgtEl>
                                        <p:attrNameLst>
                                          <p:attrName>ppt_y</p:attrName>
                                        </p:attrNameLst>
                                      </p:cBhvr>
                                      <p:tavLst>
                                        <p:tav tm="0">
                                          <p:val>
                                            <p:strVal val="#ppt_y"/>
                                          </p:val>
                                        </p:tav>
                                        <p:tav tm="100000">
                                          <p:val>
                                            <p:strVal val="#ppt_y"/>
                                          </p:val>
                                        </p:tav>
                                      </p:tavLst>
                                    </p:anim>
                                    <p:anim calcmode="lin" valueType="num">
                                      <p:cBhvr>
                                        <p:cTn id="44" dur="2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45" dur="2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46" dur="250" tmFilter="0,0; .5, 1; 1, 1"/>
                                        <p:tgtEl>
                                          <p:spTgt spid="6"/>
                                        </p:tgtEl>
                                      </p:cBhvr>
                                    </p:animEffect>
                                  </p:childTnLst>
                                </p:cTn>
                              </p:par>
                              <p:par>
                                <p:cTn id="47" presetID="47" presetClass="entr" presetSubtype="0" fill="hold" nodeType="withEffect">
                                  <p:stCondLst>
                                    <p:cond delay="10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par>
                                <p:cTn id="52" presetID="10" presetClass="entr" presetSubtype="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786"/>
            <a:ext cx="24377650" cy="13712428"/>
          </a:xfrm>
          <a:prstGeom prst="rect">
            <a:avLst/>
          </a:prstGeom>
        </p:spPr>
      </p:pic>
      <p:sp>
        <p:nvSpPr>
          <p:cNvPr id="2" name="TextBox 1"/>
          <p:cNvSpPr txBox="1"/>
          <p:nvPr/>
        </p:nvSpPr>
        <p:spPr>
          <a:xfrm>
            <a:off x="2572738" y="5013383"/>
            <a:ext cx="12810399" cy="6984284"/>
          </a:xfrm>
          <a:prstGeom prst="rect">
            <a:avLst/>
          </a:prstGeom>
          <a:noFill/>
        </p:spPr>
        <p:txBody>
          <a:bodyPr wrap="square" rtlCol="0">
            <a:spAutoFit/>
          </a:bodyPr>
          <a:lstStyle/>
          <a:p>
            <a:pPr lvl="0"/>
            <a:r>
              <a:rPr lang="en-IN" sz="6398" b="1" i="1" dirty="0">
                <a:solidFill>
                  <a:srgbClr val="C00000"/>
                </a:solidFill>
              </a:rPr>
              <a:t>JOIN AS A REFEREE</a:t>
            </a:r>
            <a:r>
              <a:rPr lang="en-IN" sz="6398" dirty="0"/>
              <a:t> (we prefer to call you  “</a:t>
            </a:r>
            <a:r>
              <a:rPr lang="en-IN" sz="6398" b="1" dirty="0">
                <a:solidFill>
                  <a:srgbClr val="C00000"/>
                </a:solidFill>
              </a:rPr>
              <a:t>CREDO MITRA</a:t>
            </a:r>
            <a:r>
              <a:rPr lang="en-IN" sz="6398" b="1" dirty="0"/>
              <a:t>”</a:t>
            </a:r>
            <a:r>
              <a:rPr lang="en-IN" sz="6398" dirty="0"/>
              <a:t> enjoying 5% commission on each and every sales </a:t>
            </a:r>
            <a:r>
              <a:rPr lang="en-IN" sz="6398" i="1" u="sng" dirty="0"/>
              <a:t>without any targets</a:t>
            </a:r>
            <a:r>
              <a:rPr lang="en-IN" sz="6398" dirty="0"/>
              <a:t>) - </a:t>
            </a:r>
            <a:r>
              <a:rPr lang="en-IN" sz="6398" b="1" dirty="0">
                <a:solidFill>
                  <a:srgbClr val="C00000"/>
                </a:solidFill>
              </a:rPr>
              <a:t>Join as a </a:t>
            </a:r>
            <a:r>
              <a:rPr lang="en-IN" sz="6398" b="1" i="1" u="sng" dirty="0">
                <a:solidFill>
                  <a:srgbClr val="C00000"/>
                </a:solidFill>
              </a:rPr>
              <a:t>referee</a:t>
            </a:r>
            <a:r>
              <a:rPr lang="en-IN" sz="6398" b="1" dirty="0">
                <a:solidFill>
                  <a:srgbClr val="C00000"/>
                </a:solidFill>
              </a:rPr>
              <a:t> by </a:t>
            </a:r>
            <a:r>
              <a:rPr lang="en-IN" sz="6398" b="1" dirty="0" smtClean="0">
                <a:solidFill>
                  <a:srgbClr val="C00000"/>
                </a:solidFill>
              </a:rPr>
              <a:t>calling 7044426060 or email to </a:t>
            </a:r>
            <a:r>
              <a:rPr lang="en-IN" sz="6398" b="1" u="sng" dirty="0" smtClean="0">
                <a:solidFill>
                  <a:schemeClr val="accent1">
                    <a:lumMod val="75000"/>
                  </a:schemeClr>
                </a:solidFill>
              </a:rPr>
              <a:t>sales.icsure</a:t>
            </a:r>
            <a:r>
              <a:rPr lang="en-IN" sz="6398" b="1" u="sng" dirty="0" smtClean="0">
                <a:solidFill>
                  <a:schemeClr val="accent1">
                    <a:lumMod val="75000"/>
                  </a:schemeClr>
                </a:solidFill>
                <a:hlinkClick r:id="rId3"/>
              </a:rPr>
              <a:t>@prcgroup.in</a:t>
            </a:r>
            <a:r>
              <a:rPr lang="en-IN" sz="6398" b="1" u="sng" dirty="0" smtClean="0">
                <a:solidFill>
                  <a:schemeClr val="accent1">
                    <a:lumMod val="75000"/>
                  </a:schemeClr>
                </a:solidFill>
              </a:rPr>
              <a:t> </a:t>
            </a:r>
            <a:r>
              <a:rPr lang="en-IN" sz="6398" b="1" dirty="0" smtClean="0">
                <a:solidFill>
                  <a:srgbClr val="C00000"/>
                </a:solidFill>
              </a:rPr>
              <a:t>for more information! </a:t>
            </a:r>
            <a:endParaRPr lang="en-IN" sz="6398" dirty="0">
              <a:solidFill>
                <a:srgbClr val="C00000"/>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5383137" y="330804"/>
            <a:ext cx="7832636" cy="13054392"/>
          </a:xfrm>
          <a:prstGeom prst="rect">
            <a:avLst/>
          </a:prstGeom>
          <a:effectLst>
            <a:outerShdw blurRad="50800" dist="50800" dir="5400000" algn="ctr" rotWithShape="0">
              <a:srgbClr val="000000">
                <a:alpha val="84000"/>
              </a:srgbClr>
            </a:outerShdw>
          </a:effectLst>
        </p:spPr>
      </p:pic>
      <p:sp>
        <p:nvSpPr>
          <p:cNvPr id="6" name="TextBox 5"/>
          <p:cNvSpPr txBox="1"/>
          <p:nvPr/>
        </p:nvSpPr>
        <p:spPr>
          <a:xfrm rot="21415432">
            <a:off x="21196168" y="4860454"/>
            <a:ext cx="1365990" cy="769185"/>
          </a:xfrm>
          <a:prstGeom prst="rect">
            <a:avLst/>
          </a:prstGeom>
          <a:noFill/>
        </p:spPr>
        <p:txBody>
          <a:bodyPr wrap="square" rtlCol="0">
            <a:spAutoFit/>
          </a:bodyPr>
          <a:lstStyle/>
          <a:p>
            <a:pPr algn="ctr"/>
            <a:r>
              <a:rPr lang="en-US" sz="2199" dirty="0">
                <a:solidFill>
                  <a:srgbClr val="FF0000"/>
                </a:solidFill>
              </a:rPr>
              <a:t>PROMO</a:t>
            </a:r>
          </a:p>
          <a:p>
            <a:pPr algn="ctr"/>
            <a:r>
              <a:rPr lang="en-US" sz="2199" dirty="0">
                <a:solidFill>
                  <a:srgbClr val="FF0000"/>
                </a:solidFill>
              </a:rPr>
              <a:t>CODE</a:t>
            </a:r>
            <a:endParaRPr lang="en-IN" sz="2199" dirty="0">
              <a:solidFill>
                <a:srgbClr val="FF0000"/>
              </a:solidFill>
            </a:endParaRPr>
          </a:p>
        </p:txBody>
      </p:sp>
      <p:sp>
        <p:nvSpPr>
          <p:cNvPr id="7" name="TextBox 6"/>
          <p:cNvSpPr txBox="1"/>
          <p:nvPr/>
        </p:nvSpPr>
        <p:spPr>
          <a:xfrm>
            <a:off x="2366682" y="12460942"/>
            <a:ext cx="15724094" cy="646203"/>
          </a:xfrm>
          <a:prstGeom prst="rect">
            <a:avLst/>
          </a:prstGeom>
          <a:noFill/>
        </p:spPr>
        <p:txBody>
          <a:bodyPr wrap="square" rtlCol="0">
            <a:spAutoFit/>
          </a:bodyPr>
          <a:lstStyle/>
          <a:p>
            <a:r>
              <a:rPr lang="en-US" dirty="0" smtClean="0"/>
              <a:t>All commissions are on Ex-factory price, TDS deduction and GST as applicable.</a:t>
            </a:r>
            <a:endParaRPr lang="en-IN" dirty="0"/>
          </a:p>
        </p:txBody>
      </p:sp>
    </p:spTree>
    <p:extLst>
      <p:ext uri="{BB962C8B-B14F-4D97-AF65-F5344CB8AC3E}">
        <p14:creationId xmlns:p14="http://schemas.microsoft.com/office/powerpoint/2010/main" xmlns="" val="33516396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
                                        </p:tgtEl>
                                        <p:attrNameLst>
                                          <p:attrName>ppt_y</p:attrName>
                                        </p:attrNameLst>
                                      </p:cBhvr>
                                      <p:tavLst>
                                        <p:tav tm="0">
                                          <p:val>
                                            <p:strVal val="#ppt_y"/>
                                          </p:val>
                                        </p:tav>
                                        <p:tav tm="100000">
                                          <p:val>
                                            <p:strVal val="#ppt_y"/>
                                          </p:val>
                                        </p:tav>
                                      </p:tavLst>
                                    </p:anim>
                                    <p:anim calcmode="lin" valueType="num">
                                      <p:cBhvr>
                                        <p:cTn id="9"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
                                        </p:tgtEl>
                                      </p:cBhvr>
                                    </p:animEffect>
                                  </p:childTnLst>
                                </p:cTn>
                              </p:par>
                              <p:par>
                                <p:cTn id="12" presetID="42" presetClass="entr" presetSubtype="0" fill="hold" nodeType="withEffect">
                                  <p:stCondLst>
                                    <p:cond delay="10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1" presetClass="entr" presetSubtype="0" fill="hold" grpId="0" nodeType="withEffect">
                                  <p:stCondLst>
                                    <p:cond delay="1000"/>
                                  </p:stCondLst>
                                  <p:iterate type="lt">
                                    <p:tmPct val="10000"/>
                                  </p:iterate>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6"/>
                                        </p:tgtEl>
                                        <p:attrNameLst>
                                          <p:attrName>ppt_y</p:attrName>
                                        </p:attrNameLst>
                                      </p:cBhvr>
                                      <p:tavLst>
                                        <p:tav tm="0">
                                          <p:val>
                                            <p:strVal val="#ppt_y"/>
                                          </p:val>
                                        </p:tav>
                                        <p:tav tm="100000">
                                          <p:val>
                                            <p:strVal val="#ppt_y"/>
                                          </p:val>
                                        </p:tav>
                                      </p:tavLst>
                                    </p:anim>
                                    <p:anim calcmode="lin" valueType="num">
                                      <p:cBhvr>
                                        <p:cTn id="21"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786"/>
            <a:ext cx="24377650" cy="13712428"/>
          </a:xfrm>
          <a:prstGeom prst="rect">
            <a:avLst/>
          </a:prstGeom>
        </p:spPr>
      </p:pic>
      <p:sp>
        <p:nvSpPr>
          <p:cNvPr id="2" name="TextBox 1"/>
          <p:cNvSpPr txBox="1"/>
          <p:nvPr/>
        </p:nvSpPr>
        <p:spPr>
          <a:xfrm>
            <a:off x="2749908" y="1337340"/>
            <a:ext cx="20174607" cy="6122510"/>
          </a:xfrm>
          <a:prstGeom prst="rect">
            <a:avLst/>
          </a:prstGeom>
          <a:noFill/>
        </p:spPr>
        <p:txBody>
          <a:bodyPr wrap="square" rtlCol="0">
            <a:spAutoFit/>
          </a:bodyPr>
          <a:lstStyle/>
          <a:p>
            <a:pPr lvl="0"/>
            <a:r>
              <a:rPr lang="en-IN" sz="6398" b="1" i="1" dirty="0">
                <a:solidFill>
                  <a:srgbClr val="C00000"/>
                </a:solidFill>
              </a:rPr>
              <a:t>JOIN AS A </a:t>
            </a:r>
            <a:r>
              <a:rPr lang="en-IN" sz="6398" b="1" i="1" dirty="0">
                <a:solidFill>
                  <a:srgbClr val="002060"/>
                </a:solidFill>
              </a:rPr>
              <a:t>RESELLER</a:t>
            </a:r>
            <a:r>
              <a:rPr lang="en-IN" sz="6398" dirty="0"/>
              <a:t> (we prefer to call you  “</a:t>
            </a:r>
            <a:r>
              <a:rPr lang="en-IN" sz="6398" b="1" dirty="0">
                <a:solidFill>
                  <a:srgbClr val="002060"/>
                </a:solidFill>
              </a:rPr>
              <a:t>CREDO Promoter</a:t>
            </a:r>
            <a:r>
              <a:rPr lang="en-IN" sz="6398" b="1" dirty="0"/>
              <a:t>” </a:t>
            </a:r>
            <a:r>
              <a:rPr lang="en-IN" sz="6398" dirty="0"/>
              <a:t>enjoying up to </a:t>
            </a:r>
            <a:r>
              <a:rPr lang="en-IN" sz="6398" dirty="0" smtClean="0"/>
              <a:t>23</a:t>
            </a:r>
            <a:r>
              <a:rPr lang="en-IN" sz="6398" dirty="0" smtClean="0"/>
              <a:t>% </a:t>
            </a:r>
            <a:r>
              <a:rPr lang="en-IN" sz="6398" dirty="0"/>
              <a:t>commission on sales </a:t>
            </a:r>
            <a:endParaRPr lang="en-IN" sz="6398" dirty="0" smtClean="0"/>
          </a:p>
          <a:p>
            <a:pPr lvl="0"/>
            <a:r>
              <a:rPr lang="en-IN" sz="6398" dirty="0" smtClean="0"/>
              <a:t>based </a:t>
            </a:r>
            <a:r>
              <a:rPr lang="en-IN" sz="6398" dirty="0"/>
              <a:t>on targets) on the garments offered by CREDO online (Join as  </a:t>
            </a:r>
            <a:r>
              <a:rPr lang="en-IN" sz="6398" b="1" i="1" u="sng" dirty="0">
                <a:solidFill>
                  <a:srgbClr val="002060"/>
                </a:solidFill>
              </a:rPr>
              <a:t>reseller</a:t>
            </a:r>
            <a:r>
              <a:rPr lang="en-IN" sz="6398" dirty="0"/>
              <a:t> </a:t>
            </a:r>
            <a:r>
              <a:rPr lang="en-IN" sz="6398" b="1" dirty="0" smtClean="0">
                <a:solidFill>
                  <a:srgbClr val="C00000"/>
                </a:solidFill>
              </a:rPr>
              <a:t>by calling 7044426060 or email to </a:t>
            </a:r>
            <a:r>
              <a:rPr lang="en-IN" sz="6398" b="1" u="sng" dirty="0" smtClean="0">
                <a:solidFill>
                  <a:schemeClr val="accent1">
                    <a:lumMod val="75000"/>
                  </a:schemeClr>
                </a:solidFill>
              </a:rPr>
              <a:t>sales.icsure</a:t>
            </a:r>
            <a:r>
              <a:rPr lang="en-IN" sz="6398" b="1" u="sng" dirty="0" smtClean="0">
                <a:solidFill>
                  <a:schemeClr val="accent1">
                    <a:lumMod val="75000"/>
                  </a:schemeClr>
                </a:solidFill>
                <a:hlinkClick r:id="rId3"/>
              </a:rPr>
              <a:t>@prcgroup.in</a:t>
            </a:r>
            <a:r>
              <a:rPr lang="en-IN" sz="6398" b="1" dirty="0" smtClean="0">
                <a:solidFill>
                  <a:schemeClr val="accent1">
                    <a:lumMod val="75000"/>
                  </a:schemeClr>
                </a:solidFill>
              </a:rPr>
              <a:t> </a:t>
            </a:r>
            <a:r>
              <a:rPr lang="en-IN" sz="6398" b="1" dirty="0" smtClean="0">
                <a:solidFill>
                  <a:schemeClr val="accent1">
                    <a:lumMod val="75000"/>
                  </a:schemeClr>
                </a:solidFill>
              </a:rPr>
              <a:t> </a:t>
            </a:r>
            <a:r>
              <a:rPr lang="en-IN" sz="6398" b="1" dirty="0" smtClean="0">
                <a:solidFill>
                  <a:srgbClr val="C00000"/>
                </a:solidFill>
              </a:rPr>
              <a:t>for </a:t>
            </a:r>
            <a:r>
              <a:rPr lang="en-IN" sz="6398" b="1" dirty="0" smtClean="0">
                <a:solidFill>
                  <a:srgbClr val="C00000"/>
                </a:solidFill>
              </a:rPr>
              <a:t>more information! </a:t>
            </a:r>
            <a:endParaRPr lang="en-IN" sz="6398" dirty="0"/>
          </a:p>
          <a:p>
            <a:endParaRPr lang="en-IN" sz="7196" dirty="0"/>
          </a:p>
        </p:txBody>
      </p:sp>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633856" y="6570142"/>
            <a:ext cx="15109938" cy="6289124"/>
          </a:xfrm>
          <a:prstGeom prst="rect">
            <a:avLst/>
          </a:prstGeom>
          <a:effectLst>
            <a:outerShdw blurRad="787400" dist="50800" dir="5400000" sx="106000" sy="106000" algn="ctr" rotWithShape="0">
              <a:srgbClr val="000000">
                <a:alpha val="29000"/>
              </a:srgbClr>
            </a:outerShdw>
          </a:effectLst>
        </p:spPr>
      </p:pic>
      <p:sp>
        <p:nvSpPr>
          <p:cNvPr id="5" name="TextBox 4"/>
          <p:cNvSpPr txBox="1"/>
          <p:nvPr/>
        </p:nvSpPr>
        <p:spPr>
          <a:xfrm>
            <a:off x="4571991" y="12801601"/>
            <a:ext cx="15724094" cy="646203"/>
          </a:xfrm>
          <a:prstGeom prst="rect">
            <a:avLst/>
          </a:prstGeom>
          <a:noFill/>
        </p:spPr>
        <p:txBody>
          <a:bodyPr wrap="square" rtlCol="0">
            <a:spAutoFit/>
          </a:bodyPr>
          <a:lstStyle/>
          <a:p>
            <a:r>
              <a:rPr lang="en-US" dirty="0" smtClean="0"/>
              <a:t>All commissions are on Ex-factory price, TDS deduction and GST as applicable.</a:t>
            </a:r>
            <a:endParaRPr lang="en-IN" dirty="0"/>
          </a:p>
        </p:txBody>
      </p:sp>
    </p:spTree>
    <p:extLst>
      <p:ext uri="{BB962C8B-B14F-4D97-AF65-F5344CB8AC3E}">
        <p14:creationId xmlns:p14="http://schemas.microsoft.com/office/powerpoint/2010/main" xmlns="" val="2221082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
                                        </p:tgtEl>
                                        <p:attrNameLst>
                                          <p:attrName>ppt_y</p:attrName>
                                        </p:attrNameLst>
                                      </p:cBhvr>
                                      <p:tavLst>
                                        <p:tav tm="0">
                                          <p:val>
                                            <p:strVal val="#ppt_y"/>
                                          </p:val>
                                        </p:tav>
                                        <p:tav tm="100000">
                                          <p:val>
                                            <p:strVal val="#ppt_y"/>
                                          </p:val>
                                        </p:tav>
                                      </p:tavLst>
                                    </p:anim>
                                    <p:anim calcmode="lin" valueType="num">
                                      <p:cBhvr>
                                        <p:cTn id="9"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
                                        </p:tgtEl>
                                      </p:cBhvr>
                                    </p:animEffect>
                                  </p:childTnLst>
                                </p:cTn>
                              </p:par>
                              <p:par>
                                <p:cTn id="12" presetID="42" presetClass="entr" presetSubtype="0" fill="hold" nodeType="withEffect">
                                  <p:stCondLst>
                                    <p:cond delay="125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786"/>
            <a:ext cx="24377650" cy="13712428"/>
          </a:xfrm>
          <a:prstGeom prst="rect">
            <a:avLst/>
          </a:prstGeom>
        </p:spPr>
      </p:pic>
      <p:sp>
        <p:nvSpPr>
          <p:cNvPr id="4" name="TextBox 3"/>
          <p:cNvSpPr txBox="1"/>
          <p:nvPr/>
        </p:nvSpPr>
        <p:spPr>
          <a:xfrm>
            <a:off x="6383056" y="247229"/>
            <a:ext cx="12482796" cy="2307683"/>
          </a:xfrm>
          <a:prstGeom prst="rect">
            <a:avLst/>
          </a:prstGeom>
          <a:noFill/>
        </p:spPr>
        <p:txBody>
          <a:bodyPr wrap="square" rtlCol="0">
            <a:spAutoFit/>
          </a:bodyPr>
          <a:lstStyle/>
          <a:p>
            <a:pPr algn="ctr"/>
            <a:r>
              <a:rPr lang="en-IN" sz="7198" b="1" dirty="0">
                <a:solidFill>
                  <a:srgbClr val="002060"/>
                </a:solidFill>
              </a:rPr>
              <a:t>HOW DO YOU JOIN AND EARN</a:t>
            </a:r>
            <a:r>
              <a:rPr lang="en-IN" sz="7198" dirty="0">
                <a:solidFill>
                  <a:srgbClr val="002060"/>
                </a:solidFill>
              </a:rPr>
              <a:t>?</a:t>
            </a:r>
          </a:p>
          <a:p>
            <a:pPr algn="ctr"/>
            <a:r>
              <a:rPr lang="en-IN" sz="7198" dirty="0"/>
              <a:t>Simple. </a:t>
            </a:r>
          </a:p>
        </p:txBody>
      </p:sp>
      <p:sp>
        <p:nvSpPr>
          <p:cNvPr id="17" name="Rectangle 11"/>
          <p:cNvSpPr>
            <a:spLocks noChangeArrowheads="1"/>
          </p:cNvSpPr>
          <p:nvPr/>
        </p:nvSpPr>
        <p:spPr bwMode="auto">
          <a:xfrm>
            <a:off x="12255122" y="2362129"/>
            <a:ext cx="369299" cy="7384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182832" tIns="91416" rIns="182832" bIns="91416" numCol="1" anchor="ctr" anchorCtr="0" compatLnSpc="1">
            <a:prstTxWarp prst="textNoShape">
              <a:avLst/>
            </a:prstTxWarp>
            <a:spAutoFit/>
          </a:bodyPr>
          <a:lstStyle/>
          <a:p>
            <a:pPr algn="ctr" defTabSz="1828343" eaLnBrk="0" fontAlgn="base" hangingPunct="0">
              <a:spcBef>
                <a:spcPct val="0"/>
              </a:spcBef>
              <a:spcAft>
                <a:spcPct val="0"/>
              </a:spcAft>
            </a:pPr>
            <a:endParaRPr lang="en-US">
              <a:latin typeface="Arial" panose="020B0604020202020204" pitchFamily="34" charset="0"/>
            </a:endParaRPr>
          </a:p>
        </p:txBody>
      </p:sp>
      <p:sp>
        <p:nvSpPr>
          <p:cNvPr id="19" name="TextBox 18"/>
          <p:cNvSpPr txBox="1"/>
          <p:nvPr/>
        </p:nvSpPr>
        <p:spPr>
          <a:xfrm>
            <a:off x="663214" y="2152755"/>
            <a:ext cx="8982770" cy="9694962"/>
          </a:xfrm>
          <a:prstGeom prst="rect">
            <a:avLst/>
          </a:prstGeom>
          <a:noFill/>
        </p:spPr>
        <p:txBody>
          <a:bodyPr wrap="square" rtlCol="0">
            <a:spAutoFit/>
          </a:bodyPr>
          <a:lstStyle/>
          <a:p>
            <a:pPr marL="685629" indent="-685629">
              <a:buFont typeface="+mj-lt"/>
              <a:buAutoNum type="arabicPeriod"/>
            </a:pPr>
            <a:r>
              <a:rPr lang="en-IN" sz="4800" b="1" dirty="0" smtClean="0">
                <a:solidFill>
                  <a:srgbClr val="C00000"/>
                </a:solidFill>
              </a:rPr>
              <a:t>Call </a:t>
            </a:r>
            <a:r>
              <a:rPr lang="en-IN" sz="4800" b="1" dirty="0" smtClean="0">
                <a:solidFill>
                  <a:schemeClr val="accent1">
                    <a:lumMod val="75000"/>
                  </a:schemeClr>
                </a:solidFill>
              </a:rPr>
              <a:t>7044426060</a:t>
            </a:r>
            <a:r>
              <a:rPr lang="en-IN" sz="4800" b="1" dirty="0" smtClean="0">
                <a:solidFill>
                  <a:srgbClr val="C00000"/>
                </a:solidFill>
              </a:rPr>
              <a:t> </a:t>
            </a:r>
            <a:r>
              <a:rPr lang="en-IN" sz="4800" b="1" dirty="0" smtClean="0">
                <a:solidFill>
                  <a:srgbClr val="C00000"/>
                </a:solidFill>
              </a:rPr>
              <a:t>or email </a:t>
            </a:r>
            <a:r>
              <a:rPr lang="en-IN" sz="4800" b="1" dirty="0" smtClean="0">
                <a:solidFill>
                  <a:srgbClr val="C00000"/>
                </a:solidFill>
              </a:rPr>
              <a:t>to </a:t>
            </a:r>
            <a:r>
              <a:rPr lang="en-IN" sz="4800" b="1" u="sng" dirty="0" smtClean="0">
                <a:solidFill>
                  <a:schemeClr val="accent1">
                    <a:lumMod val="75000"/>
                  </a:schemeClr>
                </a:solidFill>
              </a:rPr>
              <a:t>sales.icsure@prcgroup.in</a:t>
            </a:r>
            <a:endParaRPr lang="en-IN" sz="4800" dirty="0">
              <a:solidFill>
                <a:schemeClr val="accent1">
                  <a:lumMod val="75000"/>
                </a:schemeClr>
              </a:solidFill>
            </a:endParaRPr>
          </a:p>
          <a:p>
            <a:pPr marL="685629" indent="-685629">
              <a:buFont typeface="+mj-lt"/>
              <a:buAutoNum type="arabicPeriod"/>
            </a:pPr>
            <a:r>
              <a:rPr lang="en-IN" sz="4800" dirty="0"/>
              <a:t>fill up the simple form </a:t>
            </a:r>
            <a:r>
              <a:rPr lang="en-IN" sz="4800" dirty="0" smtClean="0"/>
              <a:t>sent to you by our Team leader.</a:t>
            </a:r>
            <a:endParaRPr lang="en-IN" sz="4800" dirty="0"/>
          </a:p>
          <a:p>
            <a:pPr marL="685629" indent="-685629">
              <a:buFont typeface="+mj-lt"/>
              <a:buAutoNum type="arabicPeriod"/>
            </a:pPr>
            <a:r>
              <a:rPr lang="en-IN" sz="4800" dirty="0"/>
              <a:t>That’s it! You are </a:t>
            </a:r>
            <a:r>
              <a:rPr lang="en-IN" sz="4800" b="1" dirty="0">
                <a:ln>
                  <a:solidFill>
                    <a:srgbClr val="00B0F0"/>
                  </a:solidFill>
                </a:ln>
                <a:solidFill>
                  <a:srgbClr val="FF0000"/>
                </a:solidFill>
              </a:rPr>
              <a:t>READY GET-SET-GO TO EARN</a:t>
            </a:r>
            <a:r>
              <a:rPr lang="en-IN" sz="4800" dirty="0"/>
              <a:t>! </a:t>
            </a:r>
          </a:p>
          <a:p>
            <a:pPr marL="685629" indent="-685629">
              <a:buFont typeface="+mj-lt"/>
              <a:buAutoNum type="arabicPeriod"/>
            </a:pPr>
            <a:r>
              <a:rPr lang="en-IN" sz="4800" dirty="0"/>
              <a:t>After you provide us with your contact number, our team leader will contact you to explain the entire process</a:t>
            </a:r>
            <a:r>
              <a:rPr lang="en-IN" sz="4800" dirty="0" smtClean="0"/>
              <a:t>.</a:t>
            </a:r>
          </a:p>
          <a:p>
            <a:pPr marL="685629" indent="-685629">
              <a:buFont typeface="+mj-lt"/>
              <a:buAutoNum type="arabicPeriod"/>
            </a:pPr>
            <a:r>
              <a:rPr lang="en-IN" sz="4800" dirty="0" smtClean="0"/>
              <a:t>Watch the training video at our website www.credoforu.com</a:t>
            </a:r>
            <a:r>
              <a:rPr lang="en-IN" sz="4800" dirty="0" smtClean="0"/>
              <a:t> </a:t>
            </a:r>
            <a:endParaRPr lang="en-IN" sz="4800" dirty="0"/>
          </a:p>
          <a:p>
            <a:endParaRPr lang="en-IN" sz="4800" dirty="0"/>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554736" y="2892704"/>
            <a:ext cx="15459165" cy="11128479"/>
          </a:xfrm>
          <a:prstGeom prst="rect">
            <a:avLst/>
          </a:prstGeom>
          <a:effectLst>
            <a:outerShdw blurRad="317500" dist="50800" dir="5400000" algn="ctr" rotWithShape="0">
              <a:srgbClr val="000000">
                <a:alpha val="97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318553" y="3346049"/>
            <a:ext cx="14695348" cy="9414684"/>
          </a:xfrm>
          <a:prstGeom prst="rect">
            <a:avLst/>
          </a:prstGeom>
        </p:spPr>
      </p:pic>
      <p:sp>
        <p:nvSpPr>
          <p:cNvPr id="8" name="Multiply 7"/>
          <p:cNvSpPr/>
          <p:nvPr/>
        </p:nvSpPr>
        <p:spPr>
          <a:xfrm>
            <a:off x="13518776" y="5342965"/>
            <a:ext cx="10165977" cy="8373035"/>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xmlns="" val="20782518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100"/>
                                  </p:stCondLst>
                                  <p:iterate type="lt">
                                    <p:tmPct val="10000"/>
                                  </p:iterate>
                                  <p:childTnLst>
                                    <p:set>
                                      <p:cBhvr>
                                        <p:cTn id="12" dur="1" fill="hold">
                                          <p:stCondLst>
                                            <p:cond delay="0"/>
                                          </p:stCondLst>
                                        </p:cTn>
                                        <p:tgtEl>
                                          <p:spTgt spid="19"/>
                                        </p:tgtEl>
                                        <p:attrNameLst>
                                          <p:attrName>style.visibility</p:attrName>
                                        </p:attrNameLst>
                                      </p:cBhvr>
                                      <p:to>
                                        <p:strVal val="visible"/>
                                      </p:to>
                                    </p:set>
                                    <p:anim calcmode="lin" valueType="num">
                                      <p:cBhvr>
                                        <p:cTn id="13" dur="75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14" dur="750" fill="hold"/>
                                        <p:tgtEl>
                                          <p:spTgt spid="19"/>
                                        </p:tgtEl>
                                        <p:attrNameLst>
                                          <p:attrName>ppt_y</p:attrName>
                                        </p:attrNameLst>
                                      </p:cBhvr>
                                      <p:tavLst>
                                        <p:tav tm="0">
                                          <p:val>
                                            <p:strVal val="#ppt_y"/>
                                          </p:val>
                                        </p:tav>
                                        <p:tav tm="100000">
                                          <p:val>
                                            <p:strVal val="#ppt_y"/>
                                          </p:val>
                                        </p:tav>
                                      </p:tavLst>
                                    </p:anim>
                                    <p:anim calcmode="lin" valueType="num">
                                      <p:cBhvr>
                                        <p:cTn id="15" dur="75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6" dur="75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7" dur="750" tmFilter="0,0; .5, 1; 1, 1"/>
                                        <p:tgtEl>
                                          <p:spTgt spid="19"/>
                                        </p:tgtEl>
                                      </p:cBhvr>
                                    </p:animEffect>
                                  </p:childTnLst>
                                </p:cTn>
                              </p:par>
                              <p:par>
                                <p:cTn id="18" presetID="53" presetClass="entr" presetSubtype="16" fill="hold" nodeType="withEffect">
                                  <p:stCondLst>
                                    <p:cond delay="50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par>
                                <p:cTn id="23" presetID="53" presetClass="exit" presetSubtype="32" fill="hold" nodeType="withEffect">
                                  <p:stCondLst>
                                    <p:cond delay="6250"/>
                                  </p:stCondLst>
                                  <p:childTnLst>
                                    <p:anim calcmode="lin" valueType="num">
                                      <p:cBhvr>
                                        <p:cTn id="24" dur="500"/>
                                        <p:tgtEl>
                                          <p:spTgt spid="3"/>
                                        </p:tgtEl>
                                        <p:attrNameLst>
                                          <p:attrName>ppt_w</p:attrName>
                                        </p:attrNameLst>
                                      </p:cBhvr>
                                      <p:tavLst>
                                        <p:tav tm="0">
                                          <p:val>
                                            <p:strVal val="ppt_w"/>
                                          </p:val>
                                        </p:tav>
                                        <p:tav tm="100000">
                                          <p:val>
                                            <p:fltVal val="0"/>
                                          </p:val>
                                        </p:tav>
                                      </p:tavLst>
                                    </p:anim>
                                    <p:anim calcmode="lin" valueType="num">
                                      <p:cBhvr>
                                        <p:cTn id="25" dur="500"/>
                                        <p:tgtEl>
                                          <p:spTgt spid="3"/>
                                        </p:tgtEl>
                                        <p:attrNameLst>
                                          <p:attrName>ppt_h</p:attrName>
                                        </p:attrNameLst>
                                      </p:cBhvr>
                                      <p:tavLst>
                                        <p:tav tm="0">
                                          <p:val>
                                            <p:strVal val="ppt_h"/>
                                          </p:val>
                                        </p:tav>
                                        <p:tav tm="100000">
                                          <p:val>
                                            <p:fltVal val="0"/>
                                          </p:val>
                                        </p:tav>
                                      </p:tavLst>
                                    </p:anim>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par>
                                <p:cTn id="28" presetID="53" presetClass="entr" presetSubtype="16" fill="hold" nodeType="withEffect">
                                  <p:stCondLst>
                                    <p:cond delay="675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786"/>
            <a:ext cx="24377650" cy="13712428"/>
          </a:xfrm>
          <a:prstGeom prst="rect">
            <a:avLst/>
          </a:prstGeom>
        </p:spPr>
      </p:pic>
      <p:sp>
        <p:nvSpPr>
          <p:cNvPr id="2" name="TextBox 1"/>
          <p:cNvSpPr txBox="1"/>
          <p:nvPr/>
        </p:nvSpPr>
        <p:spPr>
          <a:xfrm>
            <a:off x="11175213" y="340634"/>
            <a:ext cx="3292394" cy="1076898"/>
          </a:xfrm>
          <a:prstGeom prst="rect">
            <a:avLst/>
          </a:prstGeom>
          <a:solidFill>
            <a:srgbClr val="E6BCD8"/>
          </a:solidFill>
        </p:spPr>
        <p:txBody>
          <a:bodyPr wrap="square" rtlCol="0">
            <a:spAutoFit/>
          </a:bodyPr>
          <a:lstStyle/>
          <a:p>
            <a:r>
              <a:rPr lang="en-IN" sz="6398" b="1" dirty="0">
                <a:solidFill>
                  <a:srgbClr val="FF0000"/>
                </a:solidFill>
              </a:rPr>
              <a:t>Process:</a:t>
            </a:r>
            <a:r>
              <a:rPr lang="en-IN" sz="6398" dirty="0">
                <a:solidFill>
                  <a:srgbClr val="FF0000"/>
                </a:solidFill>
              </a:rPr>
              <a:t> </a:t>
            </a:r>
          </a:p>
        </p:txBody>
      </p:sp>
      <p:sp>
        <p:nvSpPr>
          <p:cNvPr id="3" name="TextBox 2"/>
          <p:cNvSpPr txBox="1"/>
          <p:nvPr/>
        </p:nvSpPr>
        <p:spPr>
          <a:xfrm>
            <a:off x="1685416" y="5131266"/>
            <a:ext cx="22298382" cy="2922980"/>
          </a:xfrm>
          <a:prstGeom prst="rect">
            <a:avLst/>
          </a:prstGeom>
          <a:solidFill>
            <a:schemeClr val="tx2">
              <a:lumMod val="60000"/>
              <a:lumOff val="40000"/>
              <a:alpha val="23000"/>
            </a:schemeClr>
          </a:solidFill>
        </p:spPr>
        <p:txBody>
          <a:bodyPr wrap="square" rtlCol="0">
            <a:spAutoFit/>
          </a:bodyPr>
          <a:lstStyle/>
          <a:p>
            <a:pPr marL="571357" indent="-571357">
              <a:buFont typeface="Arial" panose="020B0604020202020204" pitchFamily="34" charset="0"/>
              <a:buChar char="•"/>
            </a:pPr>
            <a:r>
              <a:rPr lang="en-IN" sz="5599" dirty="0"/>
              <a:t>Once you have filled up the basic </a:t>
            </a:r>
            <a:r>
              <a:rPr lang="en-IN" sz="5599" dirty="0" smtClean="0"/>
              <a:t>KYC</a:t>
            </a:r>
            <a:r>
              <a:rPr lang="en-IN" sz="5599" dirty="0" smtClean="0"/>
              <a:t> </a:t>
            </a:r>
            <a:r>
              <a:rPr lang="en-IN" sz="5599" dirty="0"/>
              <a:t>form, you will receive a special PROMOCODE from </a:t>
            </a:r>
            <a:r>
              <a:rPr lang="en-IN" sz="5599" b="1" u="sng" dirty="0">
                <a:solidFill>
                  <a:srgbClr val="C00000"/>
                </a:solidFill>
              </a:rPr>
              <a:t>CREDO</a:t>
            </a:r>
            <a:r>
              <a:rPr lang="en-IN" sz="5599" dirty="0"/>
              <a:t> that shall be generated </a:t>
            </a:r>
            <a:r>
              <a:rPr lang="en-IN" sz="5599" b="1" u="sng" dirty="0">
                <a:solidFill>
                  <a:srgbClr val="FF0000"/>
                </a:solidFill>
              </a:rPr>
              <a:t>ONLY FOR YOU</a:t>
            </a:r>
            <a:r>
              <a:rPr lang="en-IN" sz="5599" dirty="0"/>
              <a:t>!</a:t>
            </a:r>
          </a:p>
          <a:p>
            <a:endParaRPr lang="en-IN" sz="7196" dirty="0"/>
          </a:p>
        </p:txBody>
      </p:sp>
      <p:sp>
        <p:nvSpPr>
          <p:cNvPr id="4" name="TextBox 3"/>
          <p:cNvSpPr txBox="1"/>
          <p:nvPr/>
        </p:nvSpPr>
        <p:spPr>
          <a:xfrm>
            <a:off x="8438953" y="2091289"/>
            <a:ext cx="9482188" cy="1569404"/>
          </a:xfrm>
          <a:prstGeom prst="rect">
            <a:avLst/>
          </a:prstGeom>
          <a:solidFill>
            <a:srgbClr val="E59C09"/>
          </a:solidFill>
        </p:spPr>
        <p:txBody>
          <a:bodyPr wrap="square" rtlCol="0">
            <a:spAutoFit/>
          </a:bodyPr>
          <a:lstStyle/>
          <a:p>
            <a:pPr algn="ctr"/>
            <a:r>
              <a:rPr lang="en-IN" sz="4799" dirty="0"/>
              <a:t>Our team will explain the following to you</a:t>
            </a:r>
          </a:p>
        </p:txBody>
      </p:sp>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813411" y="8050681"/>
            <a:ext cx="19045039" cy="3809008"/>
          </a:xfrm>
          <a:prstGeom prst="rect">
            <a:avLst/>
          </a:prstGeom>
          <a:effectLst>
            <a:outerShdw blurRad="457200" dist="50800" dir="5400000" sx="92000" sy="92000" algn="ctr" rotWithShape="0">
              <a:srgbClr val="000000">
                <a:alpha val="96000"/>
              </a:srgbClr>
            </a:outerShdw>
          </a:effectLst>
        </p:spPr>
      </p:pic>
      <p:grpSp>
        <p:nvGrpSpPr>
          <p:cNvPr id="11" name="Group 10"/>
          <p:cNvGrpSpPr/>
          <p:nvPr/>
        </p:nvGrpSpPr>
        <p:grpSpPr>
          <a:xfrm>
            <a:off x="6235856" y="8251522"/>
            <a:ext cx="3963714" cy="3407318"/>
            <a:chOff x="3118740" y="4125942"/>
            <a:chExt cx="1982373" cy="1704103"/>
          </a:xfrm>
        </p:grpSpPr>
        <p:sp>
          <p:nvSpPr>
            <p:cNvPr id="9" name="Explosion 2 8"/>
            <p:cNvSpPr/>
            <p:nvPr/>
          </p:nvSpPr>
          <p:spPr>
            <a:xfrm rot="1937884">
              <a:off x="3118740" y="4125942"/>
              <a:ext cx="1982373" cy="1704103"/>
            </a:xfrm>
            <a:prstGeom prst="irregularSeal2">
              <a:avLst/>
            </a:prstGeom>
            <a:solidFill>
              <a:srgbClr val="E6BC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7196"/>
            </a:p>
          </p:txBody>
        </p:sp>
        <p:sp>
          <p:nvSpPr>
            <p:cNvPr id="10" name="Explosion 2 9"/>
            <p:cNvSpPr/>
            <p:nvPr/>
          </p:nvSpPr>
          <p:spPr>
            <a:xfrm rot="2539819">
              <a:off x="3265463" y="4178474"/>
              <a:ext cx="1688926" cy="1599037"/>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7196"/>
            </a:p>
          </p:txBody>
        </p:sp>
      </p:grpSp>
      <p:sp>
        <p:nvSpPr>
          <p:cNvPr id="8" name="TextBox 7"/>
          <p:cNvSpPr txBox="1"/>
          <p:nvPr/>
        </p:nvSpPr>
        <p:spPr>
          <a:xfrm>
            <a:off x="4689081" y="8632090"/>
            <a:ext cx="9010101" cy="2553904"/>
          </a:xfrm>
          <a:prstGeom prst="rect">
            <a:avLst/>
          </a:prstGeom>
          <a:noFill/>
        </p:spPr>
        <p:txBody>
          <a:bodyPr wrap="square" rtlCol="0">
            <a:spAutoFit/>
          </a:bodyPr>
          <a:lstStyle/>
          <a:p>
            <a:r>
              <a:rPr lang="en-US" sz="7998" b="1" dirty="0"/>
              <a:t>Super Discount PROMO CODE</a:t>
            </a:r>
            <a:endParaRPr lang="en-IN" sz="7998" b="1" dirty="0"/>
          </a:p>
        </p:txBody>
      </p:sp>
      <p:sp>
        <p:nvSpPr>
          <p:cNvPr id="14" name="TextBox 13"/>
          <p:cNvSpPr txBox="1"/>
          <p:nvPr/>
        </p:nvSpPr>
        <p:spPr>
          <a:xfrm rot="21136457">
            <a:off x="13225422" y="9401210"/>
            <a:ext cx="4035174" cy="1015663"/>
          </a:xfrm>
          <a:prstGeom prst="rect">
            <a:avLst/>
          </a:prstGeom>
          <a:noFill/>
        </p:spPr>
        <p:txBody>
          <a:bodyPr wrap="square" rtlCol="0">
            <a:spAutoFit/>
          </a:bodyPr>
          <a:lstStyle/>
          <a:p>
            <a:pPr algn="ctr"/>
            <a:r>
              <a:rPr lang="en-US" sz="6000" b="1" dirty="0" err="1">
                <a:solidFill>
                  <a:srgbClr val="FF0000"/>
                </a:solidFill>
              </a:rPr>
              <a:t>PromoCode</a:t>
            </a:r>
            <a:endParaRPr lang="en-IN" sz="6000" b="1" dirty="0">
              <a:solidFill>
                <a:srgbClr val="FF0000"/>
              </a:solidFill>
            </a:endParaRPr>
          </a:p>
        </p:txBody>
      </p:sp>
    </p:spTree>
    <p:extLst>
      <p:ext uri="{BB962C8B-B14F-4D97-AF65-F5344CB8AC3E}">
        <p14:creationId xmlns:p14="http://schemas.microsoft.com/office/powerpoint/2010/main" xmlns="" val="21838818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 presetClass="entr" presetSubtype="10" fill="hold" grpId="0" nodeType="afterEffect">
                                  <p:stCondLst>
                                    <p:cond delay="10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par>
                          <p:cTn id="14" fill="hold">
                            <p:stCondLst>
                              <p:cond delay="1600"/>
                            </p:stCondLst>
                            <p:childTnLst>
                              <p:par>
                                <p:cTn id="15" presetID="41" presetClass="entr" presetSubtype="0" fill="hold" grpId="0" nodeType="afterEffect">
                                  <p:stCondLst>
                                    <p:cond delay="100"/>
                                  </p:stCondLst>
                                  <p:iterate type="lt">
                                    <p:tmPct val="10000"/>
                                  </p:iterate>
                                  <p:childTnLst>
                                    <p:set>
                                      <p:cBhvr>
                                        <p:cTn id="16" dur="1" fill="hold">
                                          <p:stCondLst>
                                            <p:cond delay="0"/>
                                          </p:stCondLst>
                                        </p:cTn>
                                        <p:tgtEl>
                                          <p:spTgt spid="3"/>
                                        </p:tgtEl>
                                        <p:attrNameLst>
                                          <p:attrName>style.visibility</p:attrName>
                                        </p:attrNameLst>
                                      </p:cBhvr>
                                      <p:to>
                                        <p:strVal val="visible"/>
                                      </p:to>
                                    </p:set>
                                    <p:anim calcmode="lin" valueType="num">
                                      <p:cBhvr>
                                        <p:cTn id="17"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8" dur="250" fill="hold"/>
                                        <p:tgtEl>
                                          <p:spTgt spid="3"/>
                                        </p:tgtEl>
                                        <p:attrNameLst>
                                          <p:attrName>ppt_y</p:attrName>
                                        </p:attrNameLst>
                                      </p:cBhvr>
                                      <p:tavLst>
                                        <p:tav tm="0">
                                          <p:val>
                                            <p:strVal val="#ppt_y"/>
                                          </p:val>
                                        </p:tav>
                                        <p:tav tm="100000">
                                          <p:val>
                                            <p:strVal val="#ppt_y"/>
                                          </p:val>
                                        </p:tav>
                                      </p:tavLst>
                                    </p:anim>
                                    <p:anim calcmode="lin" valueType="num">
                                      <p:cBhvr>
                                        <p:cTn id="19"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0"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1" dur="250" tmFilter="0,0; .5, 1; 1, 1"/>
                                        <p:tgtEl>
                                          <p:spTgt spid="3"/>
                                        </p:tgtEl>
                                      </p:cBhvr>
                                    </p:animEffect>
                                  </p:childTnLst>
                                </p:cTn>
                              </p:par>
                              <p:par>
                                <p:cTn id="22" presetID="35" presetClass="entr" presetSubtype="0" fill="hold" nodeType="withEffect">
                                  <p:stCondLst>
                                    <p:cond delay="1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000"/>
                                        <p:tgtEl>
                                          <p:spTgt spid="6"/>
                                        </p:tgtEl>
                                      </p:cBhvr>
                                    </p:animEffect>
                                    <p:anim calcmode="lin" valueType="num">
                                      <p:cBhvr>
                                        <p:cTn id="25" dur="2000" fill="hold"/>
                                        <p:tgtEl>
                                          <p:spTgt spid="6"/>
                                        </p:tgtEl>
                                        <p:attrNameLst>
                                          <p:attrName>style.rotation</p:attrName>
                                        </p:attrNameLst>
                                      </p:cBhvr>
                                      <p:tavLst>
                                        <p:tav tm="0">
                                          <p:val>
                                            <p:fltVal val="720"/>
                                          </p:val>
                                        </p:tav>
                                        <p:tav tm="100000">
                                          <p:val>
                                            <p:fltVal val="0"/>
                                          </p:val>
                                        </p:tav>
                                      </p:tavLst>
                                    </p:anim>
                                    <p:anim calcmode="lin" valueType="num">
                                      <p:cBhvr>
                                        <p:cTn id="26" dur="2000" fill="hold"/>
                                        <p:tgtEl>
                                          <p:spTgt spid="6"/>
                                        </p:tgtEl>
                                        <p:attrNameLst>
                                          <p:attrName>ppt_h</p:attrName>
                                        </p:attrNameLst>
                                      </p:cBhvr>
                                      <p:tavLst>
                                        <p:tav tm="0">
                                          <p:val>
                                            <p:fltVal val="0"/>
                                          </p:val>
                                        </p:tav>
                                        <p:tav tm="100000">
                                          <p:val>
                                            <p:strVal val="#ppt_h"/>
                                          </p:val>
                                        </p:tav>
                                      </p:tavLst>
                                    </p:anim>
                                    <p:anim calcmode="lin" valueType="num">
                                      <p:cBhvr>
                                        <p:cTn id="27" dur="2000" fill="hold"/>
                                        <p:tgtEl>
                                          <p:spTgt spid="6"/>
                                        </p:tgtEl>
                                        <p:attrNameLst>
                                          <p:attrName>ppt_w</p:attrName>
                                        </p:attrNameLst>
                                      </p:cBhvr>
                                      <p:tavLst>
                                        <p:tav tm="0">
                                          <p:val>
                                            <p:fltVal val="0"/>
                                          </p:val>
                                        </p:tav>
                                        <p:tav tm="100000">
                                          <p:val>
                                            <p:strVal val="#ppt_w"/>
                                          </p:val>
                                        </p:tav>
                                      </p:tavLst>
                                    </p:anim>
                                  </p:childTnLst>
                                </p:cTn>
                              </p:par>
                            </p:childTnLst>
                          </p:cTn>
                        </p:par>
                        <p:par>
                          <p:cTn id="28" fill="hold">
                            <p:stCondLst>
                              <p:cond delay="4575"/>
                            </p:stCondLst>
                            <p:childTnLst>
                              <p:par>
                                <p:cTn id="29" presetID="53" presetClass="entr" presetSubtype="16" repeatCount="300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par>
                                <p:cTn id="34" presetID="49" presetClass="entr" presetSubtype="0" decel="100000" fill="hold" grpId="0" nodeType="withEffect">
                                  <p:stCondLst>
                                    <p:cond delay="50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 calcmode="lin" valueType="num">
                                      <p:cBhvr>
                                        <p:cTn id="38" dur="500" fill="hold"/>
                                        <p:tgtEl>
                                          <p:spTgt spid="8"/>
                                        </p:tgtEl>
                                        <p:attrNameLst>
                                          <p:attrName>style.rotation</p:attrName>
                                        </p:attrNameLst>
                                      </p:cBhvr>
                                      <p:tavLst>
                                        <p:tav tm="0">
                                          <p:val>
                                            <p:fltVal val="360"/>
                                          </p:val>
                                        </p:tav>
                                        <p:tav tm="100000">
                                          <p:val>
                                            <p:fltVal val="0"/>
                                          </p:val>
                                        </p:tav>
                                      </p:tavLst>
                                    </p:anim>
                                    <p:animEffect transition="in" filter="fade">
                                      <p:cBhvr>
                                        <p:cTn id="39" dur="500"/>
                                        <p:tgtEl>
                                          <p:spTgt spid="8"/>
                                        </p:tgtEl>
                                      </p:cBhvr>
                                    </p:animEffect>
                                  </p:childTnLst>
                                </p:cTn>
                              </p:par>
                              <p:par>
                                <p:cTn id="40" presetID="31" presetClass="entr" presetSubtype="0" fill="hold" grpId="0" nodeType="withEffect">
                                  <p:stCondLst>
                                    <p:cond delay="5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fltVal val="0"/>
                                          </p:val>
                                        </p:tav>
                                        <p:tav tm="100000">
                                          <p:val>
                                            <p:strVal val="#ppt_w"/>
                                          </p:val>
                                        </p:tav>
                                      </p:tavLst>
                                    </p:anim>
                                    <p:anim calcmode="lin" valueType="num">
                                      <p:cBhvr>
                                        <p:cTn id="43" dur="1000" fill="hold"/>
                                        <p:tgtEl>
                                          <p:spTgt spid="14"/>
                                        </p:tgtEl>
                                        <p:attrNameLst>
                                          <p:attrName>ppt_h</p:attrName>
                                        </p:attrNameLst>
                                      </p:cBhvr>
                                      <p:tavLst>
                                        <p:tav tm="0">
                                          <p:val>
                                            <p:fltVal val="0"/>
                                          </p:val>
                                        </p:tav>
                                        <p:tav tm="100000">
                                          <p:val>
                                            <p:strVal val="#ppt_h"/>
                                          </p:val>
                                        </p:tav>
                                      </p:tavLst>
                                    </p:anim>
                                    <p:anim calcmode="lin" valueType="num">
                                      <p:cBhvr>
                                        <p:cTn id="44" dur="1000" fill="hold"/>
                                        <p:tgtEl>
                                          <p:spTgt spid="14"/>
                                        </p:tgtEl>
                                        <p:attrNameLst>
                                          <p:attrName>style.rotation</p:attrName>
                                        </p:attrNameLst>
                                      </p:cBhvr>
                                      <p:tavLst>
                                        <p:tav tm="0">
                                          <p:val>
                                            <p:fltVal val="90"/>
                                          </p:val>
                                        </p:tav>
                                        <p:tav tm="100000">
                                          <p:val>
                                            <p:fltVal val="0"/>
                                          </p:val>
                                        </p:tav>
                                      </p:tavLst>
                                    </p:anim>
                                    <p:animEffect transition="in" filter="fade">
                                      <p:cBhvr>
                                        <p:cTn id="4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786"/>
            <a:ext cx="24377650" cy="13712428"/>
          </a:xfrm>
          <a:prstGeom prst="rect">
            <a:avLst/>
          </a:prstGeom>
        </p:spPr>
      </p:pic>
      <p:sp>
        <p:nvSpPr>
          <p:cNvPr id="2" name="Rectangle 1"/>
          <p:cNvSpPr/>
          <p:nvPr/>
        </p:nvSpPr>
        <p:spPr>
          <a:xfrm>
            <a:off x="2206599" y="1581032"/>
            <a:ext cx="21351458" cy="5630387"/>
          </a:xfrm>
          <a:prstGeom prst="rect">
            <a:avLst/>
          </a:prstGeom>
        </p:spPr>
        <p:txBody>
          <a:bodyPr wrap="square">
            <a:spAutoFit/>
          </a:bodyPr>
          <a:lstStyle/>
          <a:p>
            <a:r>
              <a:rPr lang="en-IN" sz="7196" dirty="0"/>
              <a:t> </a:t>
            </a:r>
          </a:p>
          <a:p>
            <a:pPr marL="571357" indent="-571357">
              <a:buFont typeface="Arial" panose="020B0604020202020204" pitchFamily="34" charset="0"/>
              <a:buChar char="•"/>
            </a:pPr>
            <a:r>
              <a:rPr lang="en-IN" sz="7198" dirty="0"/>
              <a:t>You can represent </a:t>
            </a:r>
            <a:r>
              <a:rPr lang="en-IN" sz="7198" b="1" u="sng" dirty="0">
                <a:solidFill>
                  <a:srgbClr val="D32B7F"/>
                </a:solidFill>
              </a:rPr>
              <a:t>CREDO</a:t>
            </a:r>
            <a:r>
              <a:rPr lang="en-IN" sz="7198" dirty="0"/>
              <a:t> with your friends and family in your neighbourhood as a member of </a:t>
            </a:r>
            <a:r>
              <a:rPr lang="en-IN" sz="7198" b="1" u="sng" dirty="0" smtClean="0">
                <a:solidFill>
                  <a:srgbClr val="C00000"/>
                </a:solidFill>
              </a:rPr>
              <a:t>CREDO CHARITABLE TRUST</a:t>
            </a:r>
            <a:r>
              <a:rPr lang="en-IN" sz="7198" dirty="0" smtClean="0"/>
              <a:t> </a:t>
            </a:r>
            <a:r>
              <a:rPr lang="en-IN" sz="7198" dirty="0"/>
              <a:t>and share the special PROMOCODE given to you by our team member.</a:t>
            </a:r>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932530" y="7447018"/>
            <a:ext cx="12512591" cy="4761260"/>
          </a:xfrm>
          <a:prstGeom prst="rect">
            <a:avLst/>
          </a:prstGeom>
          <a:effectLst>
            <a:outerShdw blurRad="558800" dist="50800" dir="5400000" algn="ctr" rotWithShape="0">
              <a:srgbClr val="000000">
                <a:alpha val="99000"/>
              </a:srgbClr>
            </a:outerShdw>
          </a:effectLst>
        </p:spPr>
      </p:pic>
    </p:spTree>
    <p:extLst>
      <p:ext uri="{BB962C8B-B14F-4D97-AF65-F5344CB8AC3E}">
        <p14:creationId xmlns:p14="http://schemas.microsoft.com/office/powerpoint/2010/main" xmlns="" val="10130604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
                                        </p:tgtEl>
                                        <p:attrNameLst>
                                          <p:attrName>ppt_y</p:attrName>
                                        </p:attrNameLst>
                                      </p:cBhvr>
                                      <p:tavLst>
                                        <p:tav tm="0">
                                          <p:val>
                                            <p:strVal val="#ppt_y"/>
                                          </p:val>
                                        </p:tav>
                                        <p:tav tm="100000">
                                          <p:val>
                                            <p:strVal val="#ppt_y"/>
                                          </p:val>
                                        </p:tav>
                                      </p:tavLst>
                                    </p:anim>
                                    <p:anim calcmode="lin" valueType="num">
                                      <p:cBhvr>
                                        <p:cTn id="9"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
                                        </p:tgtEl>
                                      </p:cBhvr>
                                    </p:animEffect>
                                  </p:childTnLst>
                                </p:cTn>
                              </p:par>
                              <p:par>
                                <p:cTn id="12" presetID="18" presetClass="emph" presetSubtype="0" fill="hold" grpId="1" nodeType="withEffect">
                                  <p:stCondLst>
                                    <p:cond delay="0"/>
                                  </p:stCondLst>
                                  <p:iterate type="lt">
                                    <p:tmPct val="4000"/>
                                  </p:iterate>
                                  <p:childTnLst>
                                    <p:set>
                                      <p:cBhvr override="childStyle">
                                        <p:cTn id="13" dur="500" fill="hold"/>
                                        <p:tgtEl>
                                          <p:spTgt spid="2"/>
                                        </p:tgtEl>
                                        <p:attrNameLst>
                                          <p:attrName>style.textDecorationUnderline</p:attrName>
                                        </p:attrNameLst>
                                      </p:cBhvr>
                                      <p:to>
                                        <p:strVal val="true"/>
                                      </p:to>
                                    </p:set>
                                  </p:childTnLst>
                                </p:cTn>
                              </p:par>
                              <p:par>
                                <p:cTn id="14" presetID="42" presetClass="entr" presetSubtype="0" fill="hold" nodeType="withEffect">
                                  <p:stCondLst>
                                    <p:cond delay="175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786"/>
            <a:ext cx="24377650" cy="13712428"/>
          </a:xfrm>
          <a:prstGeom prst="rect">
            <a:avLst/>
          </a:prstGeom>
        </p:spPr>
      </p:pic>
      <p:sp>
        <p:nvSpPr>
          <p:cNvPr id="2" name="Rectangle 1"/>
          <p:cNvSpPr/>
          <p:nvPr/>
        </p:nvSpPr>
        <p:spPr>
          <a:xfrm>
            <a:off x="427403" y="1786"/>
            <a:ext cx="23578250" cy="5262210"/>
          </a:xfrm>
          <a:prstGeom prst="rect">
            <a:avLst/>
          </a:prstGeom>
        </p:spPr>
        <p:txBody>
          <a:bodyPr wrap="square">
            <a:spAutoFit/>
          </a:bodyPr>
          <a:lstStyle/>
          <a:p>
            <a:r>
              <a:rPr lang="en-IN" sz="5599" dirty="0"/>
              <a:t> </a:t>
            </a:r>
          </a:p>
          <a:p>
            <a:pPr marL="571357" indent="-571357">
              <a:buFont typeface="Arial" panose="020B0604020202020204" pitchFamily="34" charset="0"/>
              <a:buChar char="•"/>
            </a:pPr>
            <a:r>
              <a:rPr lang="en-IN" sz="5599" b="1" dirty="0">
                <a:solidFill>
                  <a:schemeClr val="accent1">
                    <a:lumMod val="50000"/>
                  </a:schemeClr>
                </a:solidFill>
              </a:rPr>
              <a:t>Once your friends and family enters the special </a:t>
            </a:r>
            <a:r>
              <a:rPr lang="en-IN" sz="5599" b="1" dirty="0" smtClean="0">
                <a:solidFill>
                  <a:schemeClr val="accent1">
                    <a:lumMod val="50000"/>
                  </a:schemeClr>
                </a:solidFill>
              </a:rPr>
              <a:t>PROMOCODE at www.credoforu.com, </a:t>
            </a:r>
            <a:r>
              <a:rPr lang="en-IN" sz="5599" b="1" dirty="0">
                <a:solidFill>
                  <a:schemeClr val="accent1">
                    <a:lumMod val="50000"/>
                  </a:schemeClr>
                </a:solidFill>
              </a:rPr>
              <a:t>they will get </a:t>
            </a:r>
            <a:r>
              <a:rPr lang="en-IN" sz="5599" b="1" dirty="0" smtClean="0">
                <a:solidFill>
                  <a:schemeClr val="accent1">
                    <a:lumMod val="50000"/>
                  </a:schemeClr>
                </a:solidFill>
              </a:rPr>
              <a:t>50</a:t>
            </a:r>
            <a:r>
              <a:rPr lang="en-IN" sz="5599" b="1" dirty="0" smtClean="0">
                <a:solidFill>
                  <a:schemeClr val="accent1">
                    <a:lumMod val="50000"/>
                  </a:schemeClr>
                </a:solidFill>
              </a:rPr>
              <a:t>% </a:t>
            </a:r>
            <a:r>
              <a:rPr lang="en-IN" sz="5599" b="1" dirty="0">
                <a:solidFill>
                  <a:schemeClr val="accent1">
                    <a:lumMod val="50000"/>
                  </a:schemeClr>
                </a:solidFill>
              </a:rPr>
              <a:t>discount on the garments </a:t>
            </a:r>
            <a:endParaRPr lang="en-IN" sz="5599" b="1" dirty="0" smtClean="0">
              <a:solidFill>
                <a:schemeClr val="accent1">
                  <a:lumMod val="50000"/>
                </a:schemeClr>
              </a:solidFill>
            </a:endParaRPr>
          </a:p>
          <a:p>
            <a:pPr marL="571357" indent="-571357"/>
            <a:r>
              <a:rPr lang="en-IN" sz="5599" b="1" dirty="0" smtClean="0">
                <a:solidFill>
                  <a:schemeClr val="accent1">
                    <a:lumMod val="50000"/>
                  </a:schemeClr>
                </a:solidFill>
              </a:rPr>
              <a:t> </a:t>
            </a:r>
            <a:r>
              <a:rPr lang="en-IN" sz="5599" b="1" dirty="0" smtClean="0">
                <a:solidFill>
                  <a:schemeClr val="accent1">
                    <a:lumMod val="50000"/>
                  </a:schemeClr>
                </a:solidFill>
              </a:rPr>
              <a:t>   </a:t>
            </a:r>
            <a:r>
              <a:rPr lang="en-IN" sz="5599" b="1" dirty="0" smtClean="0">
                <a:solidFill>
                  <a:schemeClr val="accent1">
                    <a:lumMod val="50000"/>
                  </a:schemeClr>
                </a:solidFill>
              </a:rPr>
              <a:t>available </a:t>
            </a:r>
            <a:r>
              <a:rPr lang="en-IN" sz="5599" b="1" dirty="0">
                <a:solidFill>
                  <a:schemeClr val="accent1">
                    <a:lumMod val="50000"/>
                  </a:schemeClr>
                </a:solidFill>
              </a:rPr>
              <a:t>on our website</a:t>
            </a:r>
            <a:r>
              <a:rPr lang="en-IN" sz="5599" dirty="0">
                <a:solidFill>
                  <a:schemeClr val="accent1">
                    <a:lumMod val="50000"/>
                  </a:schemeClr>
                </a:solidFill>
              </a:rPr>
              <a:t> </a:t>
            </a:r>
            <a:r>
              <a:rPr lang="en-IN" sz="5599" b="1" u="sng" dirty="0">
                <a:solidFill>
                  <a:schemeClr val="accent1">
                    <a:lumMod val="50000"/>
                  </a:schemeClr>
                </a:solidFill>
              </a:rPr>
              <a:t>PLUS</a:t>
            </a:r>
            <a:r>
              <a:rPr lang="en-IN" sz="5599" dirty="0">
                <a:solidFill>
                  <a:schemeClr val="accent1">
                    <a:lumMod val="50000"/>
                  </a:schemeClr>
                </a:solidFill>
              </a:rPr>
              <a:t>  </a:t>
            </a:r>
            <a:r>
              <a:rPr lang="en-IN" sz="5599" b="1" i="1" u="sng" dirty="0">
                <a:solidFill>
                  <a:schemeClr val="accent1">
                    <a:lumMod val="50000"/>
                  </a:schemeClr>
                </a:solidFill>
              </a:rPr>
              <a:t>YOU</a:t>
            </a:r>
            <a:r>
              <a:rPr lang="en-IN" sz="5599" dirty="0">
                <a:solidFill>
                  <a:schemeClr val="accent1">
                    <a:lumMod val="50000"/>
                  </a:schemeClr>
                </a:solidFill>
              </a:rPr>
              <a:t> </a:t>
            </a:r>
            <a:r>
              <a:rPr lang="en-IN" sz="5599" b="1" dirty="0">
                <a:solidFill>
                  <a:schemeClr val="accent1">
                    <a:lumMod val="50000"/>
                  </a:schemeClr>
                </a:solidFill>
              </a:rPr>
              <a:t>will receive your commissions </a:t>
            </a:r>
            <a:endParaRPr lang="en-IN" sz="5599" b="1" dirty="0" smtClean="0">
              <a:solidFill>
                <a:schemeClr val="accent1">
                  <a:lumMod val="50000"/>
                </a:schemeClr>
              </a:solidFill>
            </a:endParaRPr>
          </a:p>
          <a:p>
            <a:pPr marL="571357" indent="-571357"/>
            <a:r>
              <a:rPr lang="en-IN" sz="5599" b="1" dirty="0" smtClean="0">
                <a:solidFill>
                  <a:schemeClr val="accent1">
                    <a:lumMod val="50000"/>
                  </a:schemeClr>
                </a:solidFill>
              </a:rPr>
              <a:t> </a:t>
            </a:r>
            <a:r>
              <a:rPr lang="en-IN" sz="5599" b="1" dirty="0" smtClean="0">
                <a:solidFill>
                  <a:schemeClr val="accent1">
                    <a:lumMod val="50000"/>
                  </a:schemeClr>
                </a:solidFill>
              </a:rPr>
              <a:t>   </a:t>
            </a:r>
            <a:r>
              <a:rPr lang="en-IN" sz="5599" b="1" dirty="0" smtClean="0">
                <a:solidFill>
                  <a:schemeClr val="accent1">
                    <a:lumMod val="50000"/>
                  </a:schemeClr>
                </a:solidFill>
              </a:rPr>
              <a:t>directly </a:t>
            </a:r>
            <a:r>
              <a:rPr lang="en-IN" sz="5599" dirty="0"/>
              <a:t>(either by cheques sent by speed post or remitted to your given bank account </a:t>
            </a:r>
            <a:r>
              <a:rPr lang="en-IN" sz="5599" dirty="0" smtClean="0"/>
              <a:t>as per the KYC provided by you). </a:t>
            </a:r>
            <a:endParaRPr lang="en-IN" sz="5599" dirty="0"/>
          </a:p>
        </p:txBody>
      </p:sp>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5053993" y="6337604"/>
            <a:ext cx="9751060" cy="9751060"/>
          </a:xfrm>
          <a:prstGeom prst="rect">
            <a:avLst/>
          </a:prstGeom>
          <a:effectLst>
            <a:outerShdw blurRad="50800" dist="50800" dir="5400000" sx="91000" sy="91000" algn="ctr" rotWithShape="0">
              <a:srgbClr val="000000">
                <a:alpha val="90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342502" y="5086829"/>
            <a:ext cx="9351592" cy="9351592"/>
          </a:xfrm>
          <a:prstGeom prst="rect">
            <a:avLst/>
          </a:prstGeom>
          <a:effectLst>
            <a:outerShdw blurRad="1016000" dist="50800" dir="5400000" sx="89000" sy="89000" algn="ctr" rotWithShape="0">
              <a:srgbClr val="000000">
                <a:alpha val="87000"/>
              </a:srgbClr>
            </a:outerShdw>
          </a:effectLst>
        </p:spPr>
      </p:pic>
      <p:grpSp>
        <p:nvGrpSpPr>
          <p:cNvPr id="10" name="Group 9"/>
          <p:cNvGrpSpPr/>
          <p:nvPr/>
        </p:nvGrpSpPr>
        <p:grpSpPr>
          <a:xfrm>
            <a:off x="427404" y="5355704"/>
            <a:ext cx="5809477" cy="5161756"/>
            <a:chOff x="213757" y="2677656"/>
            <a:chExt cx="2905495" cy="2581550"/>
          </a:xfrm>
        </p:grpSpPr>
        <p:sp>
          <p:nvSpPr>
            <p:cNvPr id="8" name="Explosion 2 7"/>
            <p:cNvSpPr/>
            <p:nvPr/>
          </p:nvSpPr>
          <p:spPr>
            <a:xfrm>
              <a:off x="213757" y="2677656"/>
              <a:ext cx="2905495" cy="2581550"/>
            </a:xfrm>
            <a:prstGeom prst="irregularSeal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7196"/>
            </a:p>
          </p:txBody>
        </p:sp>
        <p:sp>
          <p:nvSpPr>
            <p:cNvPr id="9" name="TextBox 8"/>
            <p:cNvSpPr txBox="1"/>
            <p:nvPr/>
          </p:nvSpPr>
          <p:spPr>
            <a:xfrm rot="19779683">
              <a:off x="593160" y="3487687"/>
              <a:ext cx="1876300" cy="908049"/>
            </a:xfrm>
            <a:prstGeom prst="rect">
              <a:avLst/>
            </a:prstGeom>
            <a:noFill/>
          </p:spPr>
          <p:txBody>
            <a:bodyPr wrap="square" rtlCol="0">
              <a:spAutoFit/>
            </a:bodyPr>
            <a:lstStyle/>
            <a:p>
              <a:pPr algn="ctr"/>
              <a:r>
                <a:rPr lang="en-US" sz="5599" b="1" dirty="0">
                  <a:solidFill>
                    <a:schemeClr val="bg1"/>
                  </a:solidFill>
                  <a:latin typeface="Tw Cen MT" panose="020B0602020104020603" pitchFamily="34" charset="0"/>
                </a:rPr>
                <a:t>Super Discount !!</a:t>
              </a:r>
              <a:endParaRPr lang="en-IN" sz="5599" b="1" dirty="0">
                <a:solidFill>
                  <a:schemeClr val="bg1"/>
                </a:solidFill>
                <a:latin typeface="Tw Cen MT" panose="020B0602020104020603" pitchFamily="34" charset="0"/>
              </a:endParaRPr>
            </a:p>
          </p:txBody>
        </p:sp>
      </p:grpSp>
    </p:spTree>
    <p:extLst>
      <p:ext uri="{BB962C8B-B14F-4D97-AF65-F5344CB8AC3E}">
        <p14:creationId xmlns:p14="http://schemas.microsoft.com/office/powerpoint/2010/main" xmlns="" val="28414456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250" fill="hold"/>
                                        <p:tgtEl>
                                          <p:spTgt spid="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
                                            <p:txEl>
                                              <p:pRg st="1" end="1"/>
                                            </p:txEl>
                                          </p:spTgt>
                                        </p:tgtEl>
                                        <p:attrNameLst>
                                          <p:attrName>ppt_y</p:attrName>
                                        </p:attrNameLst>
                                      </p:cBhvr>
                                      <p:tavLst>
                                        <p:tav tm="0">
                                          <p:val>
                                            <p:strVal val="#ppt_y"/>
                                          </p:val>
                                        </p:tav>
                                        <p:tav tm="100000">
                                          <p:val>
                                            <p:strVal val="#ppt_y"/>
                                          </p:val>
                                        </p:tav>
                                      </p:tavLst>
                                    </p:anim>
                                    <p:anim calcmode="lin" valueType="num">
                                      <p:cBhvr>
                                        <p:cTn id="9" dur="250" fill="hold"/>
                                        <p:tgtEl>
                                          <p:spTgt spid="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
                                            <p:txEl>
                                              <p:pRg st="1" end="1"/>
                                            </p:txEl>
                                          </p:spTgt>
                                        </p:tgtEl>
                                      </p:cBhvr>
                                    </p:animEffect>
                                  </p:childTnLst>
                                </p:cTn>
                              </p:par>
                              <p:par>
                                <p:cTn id="12" presetID="41" presetClass="entr" presetSubtype="0" fill="hold" nodeType="withEffect">
                                  <p:stCondLst>
                                    <p:cond delay="0"/>
                                  </p:stCondLst>
                                  <p:iterate type="lt">
                                    <p:tmPct val="10000"/>
                                  </p:iterate>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250" fill="hold"/>
                                        <p:tgtEl>
                                          <p:spTgt spid="2">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2">
                                            <p:txEl>
                                              <p:pRg st="2" end="2"/>
                                            </p:txEl>
                                          </p:spTgt>
                                        </p:tgtEl>
                                        <p:attrNameLst>
                                          <p:attrName>ppt_y</p:attrName>
                                        </p:attrNameLst>
                                      </p:cBhvr>
                                      <p:tavLst>
                                        <p:tav tm="0">
                                          <p:val>
                                            <p:strVal val="#ppt_y"/>
                                          </p:val>
                                        </p:tav>
                                        <p:tav tm="100000">
                                          <p:val>
                                            <p:strVal val="#ppt_y"/>
                                          </p:val>
                                        </p:tav>
                                      </p:tavLst>
                                    </p:anim>
                                    <p:anim calcmode="lin" valueType="num">
                                      <p:cBhvr>
                                        <p:cTn id="16" dur="250" fill="hold"/>
                                        <p:tgtEl>
                                          <p:spTgt spid="2">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2">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2">
                                            <p:txEl>
                                              <p:pRg st="2" end="2"/>
                                            </p:txEl>
                                          </p:spTgt>
                                        </p:tgtEl>
                                      </p:cBhvr>
                                    </p:animEffect>
                                  </p:childTnLst>
                                </p:cTn>
                              </p:par>
                              <p:par>
                                <p:cTn id="19" presetID="41" presetClass="entr" presetSubtype="0" fill="hold" nodeType="withEffect">
                                  <p:stCondLst>
                                    <p:cond delay="0"/>
                                  </p:stCondLst>
                                  <p:iterate type="lt">
                                    <p:tmPct val="10000"/>
                                  </p:iterate>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250" fill="hold"/>
                                        <p:tgtEl>
                                          <p:spTgt spid="2">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250" fill="hold"/>
                                        <p:tgtEl>
                                          <p:spTgt spid="2">
                                            <p:txEl>
                                              <p:pRg st="3" end="3"/>
                                            </p:txEl>
                                          </p:spTgt>
                                        </p:tgtEl>
                                        <p:attrNameLst>
                                          <p:attrName>ppt_y</p:attrName>
                                        </p:attrNameLst>
                                      </p:cBhvr>
                                      <p:tavLst>
                                        <p:tav tm="0">
                                          <p:val>
                                            <p:strVal val="#ppt_y"/>
                                          </p:val>
                                        </p:tav>
                                        <p:tav tm="100000">
                                          <p:val>
                                            <p:strVal val="#ppt_y"/>
                                          </p:val>
                                        </p:tav>
                                      </p:tavLst>
                                    </p:anim>
                                    <p:anim calcmode="lin" valueType="num">
                                      <p:cBhvr>
                                        <p:cTn id="23" dur="250" fill="hold"/>
                                        <p:tgtEl>
                                          <p:spTgt spid="2">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250" fill="hold"/>
                                        <p:tgtEl>
                                          <p:spTgt spid="2">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250" tmFilter="0,0; .5, 1; 1, 1"/>
                                        <p:tgtEl>
                                          <p:spTgt spid="2">
                                            <p:txEl>
                                              <p:pRg st="3" end="3"/>
                                            </p:txEl>
                                          </p:spTgt>
                                        </p:tgtEl>
                                      </p:cBhvr>
                                    </p:animEffect>
                                  </p:childTnLst>
                                </p:cTn>
                              </p:par>
                              <p:par>
                                <p:cTn id="26" presetID="53" presetClass="entr" presetSubtype="16" repeatCount="3000" fill="hold" nodeType="withEffect">
                                  <p:stCondLst>
                                    <p:cond delay="375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786"/>
            <a:ext cx="24377650" cy="13712428"/>
          </a:xfrm>
          <a:prstGeom prst="rect">
            <a:avLst/>
          </a:prstGeom>
          <a:effectLst>
            <a:outerShdw blurRad="50800" dist="50800" dir="5400000" sx="1000" sy="1000" algn="ctr" rotWithShape="0">
              <a:srgbClr val="000000"/>
            </a:outerShdw>
          </a:effectLst>
        </p:spPr>
      </p:pic>
      <p:sp>
        <p:nvSpPr>
          <p:cNvPr id="4" name="TextBox 3"/>
          <p:cNvSpPr txBox="1"/>
          <p:nvPr/>
        </p:nvSpPr>
        <p:spPr>
          <a:xfrm>
            <a:off x="15143663" y="2213543"/>
            <a:ext cx="5294995" cy="707758"/>
          </a:xfrm>
          <a:prstGeom prst="rect">
            <a:avLst/>
          </a:prstGeom>
          <a:solidFill>
            <a:schemeClr val="tx2">
              <a:lumMod val="50000"/>
            </a:schemeClr>
          </a:solidFill>
        </p:spPr>
        <p:txBody>
          <a:bodyPr wrap="square" rtlCol="0">
            <a:spAutoFit/>
          </a:bodyPr>
          <a:lstStyle/>
          <a:p>
            <a:r>
              <a:rPr lang="en-IN" sz="3999" b="1" dirty="0">
                <a:solidFill>
                  <a:schemeClr val="bg1"/>
                </a:solidFill>
              </a:rPr>
              <a:t>WHAT HAPPENS NEXT?</a:t>
            </a:r>
            <a:endParaRPr lang="en-IN" sz="3999" dirty="0">
              <a:solidFill>
                <a:schemeClr val="bg1"/>
              </a:solidFill>
            </a:endParaRPr>
          </a:p>
        </p:txBody>
      </p:sp>
      <p:sp>
        <p:nvSpPr>
          <p:cNvPr id="5" name="TextBox 4"/>
          <p:cNvSpPr txBox="1"/>
          <p:nvPr/>
        </p:nvSpPr>
        <p:spPr>
          <a:xfrm>
            <a:off x="12782008" y="3539154"/>
            <a:ext cx="11252897" cy="3169457"/>
          </a:xfrm>
          <a:prstGeom prst="rect">
            <a:avLst/>
          </a:prstGeom>
          <a:noFill/>
        </p:spPr>
        <p:txBody>
          <a:bodyPr wrap="square" rtlCol="0">
            <a:spAutoFit/>
          </a:bodyPr>
          <a:lstStyle/>
          <a:p>
            <a:pPr marL="571357" indent="-571357">
              <a:buFont typeface="Arial" panose="020B0604020202020204" pitchFamily="34" charset="0"/>
              <a:buChar char="•"/>
            </a:pPr>
            <a:r>
              <a:rPr lang="en-US" sz="3999" dirty="0"/>
              <a:t>Once </a:t>
            </a:r>
            <a:r>
              <a:rPr lang="en-US" sz="3999" dirty="0" smtClean="0"/>
              <a:t>your special </a:t>
            </a:r>
            <a:r>
              <a:rPr lang="en-US" sz="3999" b="1" dirty="0">
                <a:solidFill>
                  <a:srgbClr val="FF0000"/>
                </a:solidFill>
              </a:rPr>
              <a:t>PROMOCODE</a:t>
            </a:r>
            <a:r>
              <a:rPr lang="en-US" sz="3999" dirty="0"/>
              <a:t>  is entered at our web site factory </a:t>
            </a:r>
            <a:r>
              <a:rPr lang="en-US" sz="3999" dirty="0" smtClean="0"/>
              <a:t>store to avail 50% discount and buyer has either selected the Cash on Delivery or payment gateway option, we </a:t>
            </a:r>
            <a:r>
              <a:rPr lang="en-US" sz="3999" dirty="0"/>
              <a:t>shall confirm the order to the buyer.</a:t>
            </a:r>
            <a:endParaRPr lang="en-IN" sz="3999" dirty="0"/>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37107" y="660076"/>
            <a:ext cx="2518150" cy="3484574"/>
          </a:xfrm>
          <a:prstGeom prst="rect">
            <a:avLst/>
          </a:prstGeom>
          <a:effectLst>
            <a:outerShdw blurRad="241300" dist="50800" dir="5400000" algn="ctr" rotWithShape="0">
              <a:srgbClr val="000000">
                <a:alpha val="80000"/>
              </a:srgbClr>
            </a:outerShdw>
          </a:effectLst>
        </p:spPr>
      </p:pic>
      <p:cxnSp>
        <p:nvCxnSpPr>
          <p:cNvPr id="7" name="Straight Arrow Connector 6"/>
          <p:cNvCxnSpPr/>
          <p:nvPr/>
        </p:nvCxnSpPr>
        <p:spPr>
          <a:xfrm>
            <a:off x="3941579" y="2637421"/>
            <a:ext cx="3158013"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211032" y="1054430"/>
            <a:ext cx="5228234" cy="4130304"/>
          </a:xfrm>
          <a:prstGeom prst="rect">
            <a:avLst/>
          </a:prstGeom>
        </p:spPr>
      </p:pic>
      <p:cxnSp>
        <p:nvCxnSpPr>
          <p:cNvPr id="12" name="Straight Arrow Connector 11"/>
          <p:cNvCxnSpPr/>
          <p:nvPr/>
        </p:nvCxnSpPr>
        <p:spPr>
          <a:xfrm>
            <a:off x="10115141" y="5652969"/>
            <a:ext cx="0" cy="349043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308843" y="8716132"/>
            <a:ext cx="5612596" cy="4209448"/>
          </a:xfrm>
          <a:prstGeom prst="rect">
            <a:avLst/>
          </a:prstGeom>
        </p:spPr>
      </p:pic>
      <p:cxnSp>
        <p:nvCxnSpPr>
          <p:cNvPr id="15" name="Straight Arrow Connector 14"/>
          <p:cNvCxnSpPr/>
          <p:nvPr/>
        </p:nvCxnSpPr>
        <p:spPr>
          <a:xfrm flipH="1">
            <a:off x="4891361" y="11422873"/>
            <a:ext cx="2706869"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96900" y="8716133"/>
            <a:ext cx="5845589" cy="4384192"/>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92701" y="5084148"/>
            <a:ext cx="9054283" cy="3018094"/>
          </a:xfrm>
          <a:prstGeom prst="rect">
            <a:avLst/>
          </a:prstGeom>
        </p:spPr>
      </p:pic>
      <p:sp>
        <p:nvSpPr>
          <p:cNvPr id="18" name="TextBox 17"/>
          <p:cNvSpPr txBox="1"/>
          <p:nvPr/>
        </p:nvSpPr>
        <p:spPr>
          <a:xfrm>
            <a:off x="12746149" y="6968444"/>
            <a:ext cx="11252897" cy="1323183"/>
          </a:xfrm>
          <a:prstGeom prst="rect">
            <a:avLst/>
          </a:prstGeom>
          <a:noFill/>
        </p:spPr>
        <p:txBody>
          <a:bodyPr wrap="square" rtlCol="0">
            <a:spAutoFit/>
          </a:bodyPr>
          <a:lstStyle/>
          <a:p>
            <a:pPr marL="571357" indent="-571357">
              <a:buFont typeface="Arial" panose="020B0604020202020204" pitchFamily="34" charset="0"/>
              <a:buChar char="•"/>
            </a:pPr>
            <a:r>
              <a:rPr lang="en-US" sz="3999" dirty="0"/>
              <a:t>Each garment shall be inspected and then shipped directly to the buyers. </a:t>
            </a:r>
          </a:p>
        </p:txBody>
      </p:sp>
      <p:sp>
        <p:nvSpPr>
          <p:cNvPr id="19" name="TextBox 18"/>
          <p:cNvSpPr txBox="1"/>
          <p:nvPr/>
        </p:nvSpPr>
        <p:spPr>
          <a:xfrm>
            <a:off x="12921438" y="8542967"/>
            <a:ext cx="11113467" cy="1323183"/>
          </a:xfrm>
          <a:prstGeom prst="rect">
            <a:avLst/>
          </a:prstGeom>
          <a:noFill/>
        </p:spPr>
        <p:txBody>
          <a:bodyPr wrap="square" rtlCol="0">
            <a:spAutoFit/>
          </a:bodyPr>
          <a:lstStyle/>
          <a:p>
            <a:pPr marL="685629" indent="-685629">
              <a:buFont typeface="Arial" panose="020B0604020202020204" pitchFamily="34" charset="0"/>
              <a:buChar char="•"/>
            </a:pPr>
            <a:r>
              <a:rPr lang="en-US" sz="3999" dirty="0"/>
              <a:t>The buyer is free to exchange the garment delivered up to 15 days from the date of delivery.</a:t>
            </a:r>
            <a:endParaRPr lang="en-IN" sz="3999" dirty="0"/>
          </a:p>
        </p:txBody>
      </p:sp>
      <p:sp>
        <p:nvSpPr>
          <p:cNvPr id="20" name="TextBox 19"/>
          <p:cNvSpPr txBox="1"/>
          <p:nvPr/>
        </p:nvSpPr>
        <p:spPr>
          <a:xfrm>
            <a:off x="12921439" y="10042879"/>
            <a:ext cx="10823027" cy="2554033"/>
          </a:xfrm>
          <a:prstGeom prst="rect">
            <a:avLst/>
          </a:prstGeom>
          <a:noFill/>
        </p:spPr>
        <p:txBody>
          <a:bodyPr wrap="square" rtlCol="0">
            <a:spAutoFit/>
          </a:bodyPr>
          <a:lstStyle/>
          <a:p>
            <a:pPr marL="685629" indent="-685629">
              <a:buFont typeface="Arial" panose="020B0604020202020204" pitchFamily="34" charset="0"/>
              <a:buChar char="•"/>
            </a:pPr>
            <a:r>
              <a:rPr lang="en-US" sz="3999" dirty="0"/>
              <a:t>Once the 15 days Exchange / Return date expires, we shall calculate the commission payable to you at the end of the calendar month. </a:t>
            </a:r>
            <a:endParaRPr lang="en-IN" sz="3999" dirty="0"/>
          </a:p>
        </p:txBody>
      </p:sp>
    </p:spTree>
    <p:extLst>
      <p:ext uri="{BB962C8B-B14F-4D97-AF65-F5344CB8AC3E}">
        <p14:creationId xmlns:p14="http://schemas.microsoft.com/office/powerpoint/2010/main" xmlns="" val="5888746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1" presetClass="entr" presetSubtype="0" fill="hold" grpId="0" nodeType="afterEffect">
                                  <p:stCondLst>
                                    <p:cond delay="10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p:cTn id="11"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2" dur="250" fill="hold"/>
                                        <p:tgtEl>
                                          <p:spTgt spid="5"/>
                                        </p:tgtEl>
                                        <p:attrNameLst>
                                          <p:attrName>ppt_y</p:attrName>
                                        </p:attrNameLst>
                                      </p:cBhvr>
                                      <p:tavLst>
                                        <p:tav tm="0">
                                          <p:val>
                                            <p:strVal val="#ppt_y"/>
                                          </p:val>
                                        </p:tav>
                                        <p:tav tm="100000">
                                          <p:val>
                                            <p:strVal val="#ppt_y"/>
                                          </p:val>
                                        </p:tav>
                                      </p:tavLst>
                                    </p:anim>
                                    <p:anim calcmode="lin" valueType="num">
                                      <p:cBhvr>
                                        <p:cTn id="13"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4"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250" tmFilter="0,0; .5, 1; 1, 1"/>
                                        <p:tgtEl>
                                          <p:spTgt spid="5"/>
                                        </p:tgtEl>
                                      </p:cBhvr>
                                    </p:animEffect>
                                  </p:childTnLst>
                                </p:cTn>
                              </p:par>
                            </p:childTnLst>
                          </p:cTn>
                        </p:par>
                        <p:par>
                          <p:cTn id="16" fill="hold">
                            <p:stCondLst>
                              <p:cond delay="5150"/>
                            </p:stCondLst>
                            <p:childTnLst>
                              <p:par>
                                <p:cTn id="17" presetID="42" presetClass="entr" presetSubtype="0" fill="hold" nodeType="afterEffect">
                                  <p:stCondLst>
                                    <p:cond delay="1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ppt_x</p:attrName>
                                        </p:attrNameLst>
                                      </p:cBhvr>
                                      <p:tavLst>
                                        <p:tav tm="0">
                                          <p:val>
                                            <p:strVal val="#ppt_x"/>
                                          </p:val>
                                        </p:tav>
                                        <p:tav tm="100000">
                                          <p:val>
                                            <p:strVal val="#ppt_x"/>
                                          </p:val>
                                        </p:tav>
                                      </p:tavLst>
                                    </p:anim>
                                    <p:anim calcmode="lin" valueType="num">
                                      <p:cBhvr>
                                        <p:cTn id="21" dur="2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7250"/>
                            </p:stCondLst>
                            <p:childTnLst>
                              <p:par>
                                <p:cTn id="23" presetID="41" presetClass="entr" presetSubtype="0" fill="hold" grpId="0" nodeType="afterEffect">
                                  <p:stCondLst>
                                    <p:cond delay="100"/>
                                  </p:stCondLst>
                                  <p:iterate type="lt">
                                    <p:tmPct val="10000"/>
                                  </p:iterate>
                                  <p:childTnLst>
                                    <p:set>
                                      <p:cBhvr>
                                        <p:cTn id="24" dur="1" fill="hold">
                                          <p:stCondLst>
                                            <p:cond delay="0"/>
                                          </p:stCondLst>
                                        </p:cTn>
                                        <p:tgtEl>
                                          <p:spTgt spid="18"/>
                                        </p:tgtEl>
                                        <p:attrNameLst>
                                          <p:attrName>style.visibility</p:attrName>
                                        </p:attrNameLst>
                                      </p:cBhvr>
                                      <p:to>
                                        <p:strVal val="visible"/>
                                      </p:to>
                                    </p:set>
                                    <p:anim calcmode="lin" valueType="num">
                                      <p:cBhvr>
                                        <p:cTn id="25" dur="25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6" dur="250" fill="hold"/>
                                        <p:tgtEl>
                                          <p:spTgt spid="18"/>
                                        </p:tgtEl>
                                        <p:attrNameLst>
                                          <p:attrName>ppt_y</p:attrName>
                                        </p:attrNameLst>
                                      </p:cBhvr>
                                      <p:tavLst>
                                        <p:tav tm="0">
                                          <p:val>
                                            <p:strVal val="#ppt_y"/>
                                          </p:val>
                                        </p:tav>
                                        <p:tav tm="100000">
                                          <p:val>
                                            <p:strVal val="#ppt_y"/>
                                          </p:val>
                                        </p:tav>
                                      </p:tavLst>
                                    </p:anim>
                                    <p:anim calcmode="lin" valueType="num">
                                      <p:cBhvr>
                                        <p:cTn id="27" dur="25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8" dur="25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9" dur="250" tmFilter="0,0; .5, 1; 1, 1"/>
                                        <p:tgtEl>
                                          <p:spTgt spid="18"/>
                                        </p:tgtEl>
                                      </p:cBhvr>
                                    </p:animEffect>
                                  </p:childTnLst>
                                </p:cTn>
                              </p:par>
                            </p:childTnLst>
                          </p:cTn>
                        </p:par>
                        <p:par>
                          <p:cTn id="30" fill="hold">
                            <p:stCondLst>
                              <p:cond delay="9100"/>
                            </p:stCondLst>
                            <p:childTnLst>
                              <p:par>
                                <p:cTn id="31" presetID="22" presetClass="entr" presetSubtype="8" fill="hold" nodeType="afterEffect">
                                  <p:stCondLst>
                                    <p:cond delay="10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1000"/>
                                        <p:tgtEl>
                                          <p:spTgt spid="7"/>
                                        </p:tgtEl>
                                      </p:cBhvr>
                                    </p:animEffect>
                                  </p:childTnLst>
                                </p:cTn>
                              </p:par>
                            </p:childTnLst>
                          </p:cTn>
                        </p:par>
                        <p:par>
                          <p:cTn id="34" fill="hold">
                            <p:stCondLst>
                              <p:cond delay="10200"/>
                            </p:stCondLst>
                            <p:childTnLst>
                              <p:par>
                                <p:cTn id="35" presetID="42" presetClass="entr" presetSubtype="0" fill="hold" nodeType="afterEffect">
                                  <p:stCondLst>
                                    <p:cond delay="10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000"/>
                                        <p:tgtEl>
                                          <p:spTgt spid="9"/>
                                        </p:tgtEl>
                                      </p:cBhvr>
                                    </p:animEffect>
                                    <p:anim calcmode="lin" valueType="num">
                                      <p:cBhvr>
                                        <p:cTn id="38" dur="2000" fill="hold"/>
                                        <p:tgtEl>
                                          <p:spTgt spid="9"/>
                                        </p:tgtEl>
                                        <p:attrNameLst>
                                          <p:attrName>ppt_x</p:attrName>
                                        </p:attrNameLst>
                                      </p:cBhvr>
                                      <p:tavLst>
                                        <p:tav tm="0">
                                          <p:val>
                                            <p:strVal val="#ppt_x"/>
                                          </p:val>
                                        </p:tav>
                                        <p:tav tm="100000">
                                          <p:val>
                                            <p:strVal val="#ppt_x"/>
                                          </p:val>
                                        </p:tav>
                                      </p:tavLst>
                                    </p:anim>
                                    <p:anim calcmode="lin" valueType="num">
                                      <p:cBhvr>
                                        <p:cTn id="39" dur="2000" fill="hold"/>
                                        <p:tgtEl>
                                          <p:spTgt spid="9"/>
                                        </p:tgtEl>
                                        <p:attrNameLst>
                                          <p:attrName>ppt_y</p:attrName>
                                        </p:attrNameLst>
                                      </p:cBhvr>
                                      <p:tavLst>
                                        <p:tav tm="0">
                                          <p:val>
                                            <p:strVal val="#ppt_y+.1"/>
                                          </p:val>
                                        </p:tav>
                                        <p:tav tm="100000">
                                          <p:val>
                                            <p:strVal val="#ppt_y"/>
                                          </p:val>
                                        </p:tav>
                                      </p:tavLst>
                                    </p:anim>
                                  </p:childTnLst>
                                </p:cTn>
                              </p:par>
                            </p:childTnLst>
                          </p:cTn>
                        </p:par>
                        <p:par>
                          <p:cTn id="40" fill="hold">
                            <p:stCondLst>
                              <p:cond delay="12300"/>
                            </p:stCondLst>
                            <p:childTnLst>
                              <p:par>
                                <p:cTn id="41" presetID="41" presetClass="entr" presetSubtype="0" fill="hold" grpId="0" nodeType="afterEffect">
                                  <p:stCondLst>
                                    <p:cond delay="100"/>
                                  </p:stCondLst>
                                  <p:iterate type="lt">
                                    <p:tmPct val="10000"/>
                                  </p:iterate>
                                  <p:childTnLst>
                                    <p:set>
                                      <p:cBhvr>
                                        <p:cTn id="42" dur="1" fill="hold">
                                          <p:stCondLst>
                                            <p:cond delay="0"/>
                                          </p:stCondLst>
                                        </p:cTn>
                                        <p:tgtEl>
                                          <p:spTgt spid="19"/>
                                        </p:tgtEl>
                                        <p:attrNameLst>
                                          <p:attrName>style.visibility</p:attrName>
                                        </p:attrNameLst>
                                      </p:cBhvr>
                                      <p:to>
                                        <p:strVal val="visible"/>
                                      </p:to>
                                    </p:set>
                                    <p:anim calcmode="lin" valueType="num">
                                      <p:cBhvr>
                                        <p:cTn id="43" dur="25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44" dur="250" fill="hold"/>
                                        <p:tgtEl>
                                          <p:spTgt spid="19"/>
                                        </p:tgtEl>
                                        <p:attrNameLst>
                                          <p:attrName>ppt_y</p:attrName>
                                        </p:attrNameLst>
                                      </p:cBhvr>
                                      <p:tavLst>
                                        <p:tav tm="0">
                                          <p:val>
                                            <p:strVal val="#ppt_y"/>
                                          </p:val>
                                        </p:tav>
                                        <p:tav tm="100000">
                                          <p:val>
                                            <p:strVal val="#ppt_y"/>
                                          </p:val>
                                        </p:tav>
                                      </p:tavLst>
                                    </p:anim>
                                    <p:anim calcmode="lin" valueType="num">
                                      <p:cBhvr>
                                        <p:cTn id="45" dur="25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46" dur="25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47" dur="250" tmFilter="0,0; .5, 1; 1, 1"/>
                                        <p:tgtEl>
                                          <p:spTgt spid="19"/>
                                        </p:tgtEl>
                                      </p:cBhvr>
                                    </p:animEffect>
                                  </p:childTnLst>
                                </p:cTn>
                              </p:par>
                            </p:childTnLst>
                          </p:cTn>
                        </p:par>
                        <p:par>
                          <p:cTn id="48" fill="hold">
                            <p:stCondLst>
                              <p:cond delay="14500"/>
                            </p:stCondLst>
                            <p:childTnLst>
                              <p:par>
                                <p:cTn id="49" presetID="22" presetClass="entr" presetSubtype="1" fill="hold" nodeType="afterEffect">
                                  <p:stCondLst>
                                    <p:cond delay="100"/>
                                  </p:stCondLst>
                                  <p:childTnLst>
                                    <p:set>
                                      <p:cBhvr>
                                        <p:cTn id="50" dur="1" fill="hold">
                                          <p:stCondLst>
                                            <p:cond delay="0"/>
                                          </p:stCondLst>
                                        </p:cTn>
                                        <p:tgtEl>
                                          <p:spTgt spid="12"/>
                                        </p:tgtEl>
                                        <p:attrNameLst>
                                          <p:attrName>style.visibility</p:attrName>
                                        </p:attrNameLst>
                                      </p:cBhvr>
                                      <p:to>
                                        <p:strVal val="visible"/>
                                      </p:to>
                                    </p:set>
                                    <p:animEffect transition="in" filter="wipe(up)">
                                      <p:cBhvr>
                                        <p:cTn id="51" dur="1000"/>
                                        <p:tgtEl>
                                          <p:spTgt spid="12"/>
                                        </p:tgtEl>
                                      </p:cBhvr>
                                    </p:animEffect>
                                  </p:childTnLst>
                                </p:cTn>
                              </p:par>
                            </p:childTnLst>
                          </p:cTn>
                        </p:par>
                        <p:par>
                          <p:cTn id="52" fill="hold">
                            <p:stCondLst>
                              <p:cond delay="15600"/>
                            </p:stCondLst>
                            <p:childTnLst>
                              <p:par>
                                <p:cTn id="53" presetID="42" presetClass="entr" presetSubtype="0" fill="hold" nodeType="afterEffect">
                                  <p:stCondLst>
                                    <p:cond delay="10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2000"/>
                                        <p:tgtEl>
                                          <p:spTgt spid="13"/>
                                        </p:tgtEl>
                                      </p:cBhvr>
                                    </p:animEffect>
                                    <p:anim calcmode="lin" valueType="num">
                                      <p:cBhvr>
                                        <p:cTn id="56" dur="2000" fill="hold"/>
                                        <p:tgtEl>
                                          <p:spTgt spid="13"/>
                                        </p:tgtEl>
                                        <p:attrNameLst>
                                          <p:attrName>ppt_x</p:attrName>
                                        </p:attrNameLst>
                                      </p:cBhvr>
                                      <p:tavLst>
                                        <p:tav tm="0">
                                          <p:val>
                                            <p:strVal val="#ppt_x"/>
                                          </p:val>
                                        </p:tav>
                                        <p:tav tm="100000">
                                          <p:val>
                                            <p:strVal val="#ppt_x"/>
                                          </p:val>
                                        </p:tav>
                                      </p:tavLst>
                                    </p:anim>
                                    <p:anim calcmode="lin" valueType="num">
                                      <p:cBhvr>
                                        <p:cTn id="57" dur="2000" fill="hold"/>
                                        <p:tgtEl>
                                          <p:spTgt spid="13"/>
                                        </p:tgtEl>
                                        <p:attrNameLst>
                                          <p:attrName>ppt_y</p:attrName>
                                        </p:attrNameLst>
                                      </p:cBhvr>
                                      <p:tavLst>
                                        <p:tav tm="0">
                                          <p:val>
                                            <p:strVal val="#ppt_y+.1"/>
                                          </p:val>
                                        </p:tav>
                                        <p:tav tm="100000">
                                          <p:val>
                                            <p:strVal val="#ppt_y"/>
                                          </p:val>
                                        </p:tav>
                                      </p:tavLst>
                                    </p:anim>
                                  </p:childTnLst>
                                </p:cTn>
                              </p:par>
                            </p:childTnLst>
                          </p:cTn>
                        </p:par>
                        <p:par>
                          <p:cTn id="58" fill="hold">
                            <p:stCondLst>
                              <p:cond delay="17700"/>
                            </p:stCondLst>
                            <p:childTnLst>
                              <p:par>
                                <p:cTn id="59" presetID="41" presetClass="entr" presetSubtype="0" fill="hold" grpId="0" nodeType="afterEffect">
                                  <p:stCondLst>
                                    <p:cond delay="100"/>
                                  </p:stCondLst>
                                  <p:iterate type="lt">
                                    <p:tmPct val="10000"/>
                                  </p:iterate>
                                  <p:childTnLst>
                                    <p:set>
                                      <p:cBhvr>
                                        <p:cTn id="60" dur="1" fill="hold">
                                          <p:stCondLst>
                                            <p:cond delay="0"/>
                                          </p:stCondLst>
                                        </p:cTn>
                                        <p:tgtEl>
                                          <p:spTgt spid="20"/>
                                        </p:tgtEl>
                                        <p:attrNameLst>
                                          <p:attrName>style.visibility</p:attrName>
                                        </p:attrNameLst>
                                      </p:cBhvr>
                                      <p:to>
                                        <p:strVal val="visible"/>
                                      </p:to>
                                    </p:set>
                                    <p:anim calcmode="lin" valueType="num">
                                      <p:cBhvr>
                                        <p:cTn id="61" dur="25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62" dur="250" fill="hold"/>
                                        <p:tgtEl>
                                          <p:spTgt spid="20"/>
                                        </p:tgtEl>
                                        <p:attrNameLst>
                                          <p:attrName>ppt_y</p:attrName>
                                        </p:attrNameLst>
                                      </p:cBhvr>
                                      <p:tavLst>
                                        <p:tav tm="0">
                                          <p:val>
                                            <p:strVal val="#ppt_y"/>
                                          </p:val>
                                        </p:tav>
                                        <p:tav tm="100000">
                                          <p:val>
                                            <p:strVal val="#ppt_y"/>
                                          </p:val>
                                        </p:tav>
                                      </p:tavLst>
                                    </p:anim>
                                    <p:anim calcmode="lin" valueType="num">
                                      <p:cBhvr>
                                        <p:cTn id="63" dur="25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64" dur="25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65" dur="250" tmFilter="0,0; .5, 1; 1, 1"/>
                                        <p:tgtEl>
                                          <p:spTgt spid="20"/>
                                        </p:tgtEl>
                                      </p:cBhvr>
                                    </p:animEffect>
                                  </p:childTnLst>
                                </p:cTn>
                              </p:par>
                            </p:childTnLst>
                          </p:cTn>
                        </p:par>
                        <p:par>
                          <p:cTn id="66" fill="hold">
                            <p:stCondLst>
                              <p:cond delay="20725"/>
                            </p:stCondLst>
                            <p:childTnLst>
                              <p:par>
                                <p:cTn id="67" presetID="22" presetClass="entr" presetSubtype="2" fill="hold" nodeType="afterEffect">
                                  <p:stCondLst>
                                    <p:cond delay="100"/>
                                  </p:stCondLst>
                                  <p:childTnLst>
                                    <p:set>
                                      <p:cBhvr>
                                        <p:cTn id="68" dur="1" fill="hold">
                                          <p:stCondLst>
                                            <p:cond delay="0"/>
                                          </p:stCondLst>
                                        </p:cTn>
                                        <p:tgtEl>
                                          <p:spTgt spid="15"/>
                                        </p:tgtEl>
                                        <p:attrNameLst>
                                          <p:attrName>style.visibility</p:attrName>
                                        </p:attrNameLst>
                                      </p:cBhvr>
                                      <p:to>
                                        <p:strVal val="visible"/>
                                      </p:to>
                                    </p:set>
                                    <p:animEffect transition="in" filter="wipe(right)">
                                      <p:cBhvr>
                                        <p:cTn id="69" dur="1000"/>
                                        <p:tgtEl>
                                          <p:spTgt spid="15"/>
                                        </p:tgtEl>
                                      </p:cBhvr>
                                    </p:animEffect>
                                  </p:childTnLst>
                                </p:cTn>
                              </p:par>
                            </p:childTnLst>
                          </p:cTn>
                        </p:par>
                        <p:par>
                          <p:cTn id="70" fill="hold">
                            <p:stCondLst>
                              <p:cond delay="21825"/>
                            </p:stCondLst>
                            <p:childTnLst>
                              <p:par>
                                <p:cTn id="71" presetID="42" presetClass="entr" presetSubtype="0" fill="hold" nodeType="afterEffect">
                                  <p:stCondLst>
                                    <p:cond delay="10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2000"/>
                                        <p:tgtEl>
                                          <p:spTgt spid="16"/>
                                        </p:tgtEl>
                                      </p:cBhvr>
                                    </p:animEffect>
                                    <p:anim calcmode="lin" valueType="num">
                                      <p:cBhvr>
                                        <p:cTn id="74" dur="2000" fill="hold"/>
                                        <p:tgtEl>
                                          <p:spTgt spid="16"/>
                                        </p:tgtEl>
                                        <p:attrNameLst>
                                          <p:attrName>ppt_x</p:attrName>
                                        </p:attrNameLst>
                                      </p:cBhvr>
                                      <p:tavLst>
                                        <p:tav tm="0">
                                          <p:val>
                                            <p:strVal val="#ppt_x"/>
                                          </p:val>
                                        </p:tav>
                                        <p:tav tm="100000">
                                          <p:val>
                                            <p:strVal val="#ppt_x"/>
                                          </p:val>
                                        </p:tav>
                                      </p:tavLst>
                                    </p:anim>
                                    <p:anim calcmode="lin" valueType="num">
                                      <p:cBhvr>
                                        <p:cTn id="75" dur="2000" fill="hold"/>
                                        <p:tgtEl>
                                          <p:spTgt spid="16"/>
                                        </p:tgtEl>
                                        <p:attrNameLst>
                                          <p:attrName>ppt_y</p:attrName>
                                        </p:attrNameLst>
                                      </p:cBhvr>
                                      <p:tavLst>
                                        <p:tav tm="0">
                                          <p:val>
                                            <p:strVal val="#ppt_y+.1"/>
                                          </p:val>
                                        </p:tav>
                                        <p:tav tm="100000">
                                          <p:val>
                                            <p:strVal val="#ppt_y"/>
                                          </p:val>
                                        </p:tav>
                                      </p:tavLst>
                                    </p:anim>
                                  </p:childTnLst>
                                </p:cTn>
                              </p:par>
                            </p:childTnLst>
                          </p:cTn>
                        </p:par>
                        <p:par>
                          <p:cTn id="76" fill="hold">
                            <p:stCondLst>
                              <p:cond delay="23925"/>
                            </p:stCondLst>
                            <p:childTnLst>
                              <p:par>
                                <p:cTn id="77" presetID="14" presetClass="entr" presetSubtype="10" fill="hold" nodeType="afterEffect">
                                  <p:stCondLst>
                                    <p:cond delay="100"/>
                                  </p:stCondLst>
                                  <p:childTnLst>
                                    <p:set>
                                      <p:cBhvr>
                                        <p:cTn id="78" dur="1" fill="hold">
                                          <p:stCondLst>
                                            <p:cond delay="0"/>
                                          </p:stCondLst>
                                        </p:cTn>
                                        <p:tgtEl>
                                          <p:spTgt spid="17"/>
                                        </p:tgtEl>
                                        <p:attrNameLst>
                                          <p:attrName>style.visibility</p:attrName>
                                        </p:attrNameLst>
                                      </p:cBhvr>
                                      <p:to>
                                        <p:strVal val="visible"/>
                                      </p:to>
                                    </p:set>
                                    <p:animEffect transition="in" filter="randombar(horizontal)">
                                      <p:cBhvr>
                                        <p:cTn id="7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8" grpId="0"/>
      <p:bldP spid="19" grpId="0"/>
      <p:bldP spid="20"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1438</TotalTime>
  <Words>825</Words>
  <Application>Microsoft Office PowerPoint</Application>
  <PresentationFormat>Custom</PresentationFormat>
  <Paragraphs>75</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PRC</cp:lastModifiedBy>
  <cp:revision>104</cp:revision>
  <dcterms:created xsi:type="dcterms:W3CDTF">2019-05-08T05:02:49Z</dcterms:created>
  <dcterms:modified xsi:type="dcterms:W3CDTF">2019-11-05T12:14:50Z</dcterms:modified>
</cp:coreProperties>
</file>