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2" r:id="rId4"/>
    <p:sldId id="263" r:id="rId5"/>
    <p:sldId id="265" r:id="rId6"/>
    <p:sldId id="258" r:id="rId7"/>
    <p:sldId id="270" r:id="rId8"/>
    <p:sldId id="271" r:id="rId9"/>
    <p:sldId id="257" r:id="rId10"/>
    <p:sldId id="259" r:id="rId11"/>
    <p:sldId id="266" r:id="rId12"/>
    <p:sldId id="261" r:id="rId13"/>
    <p:sldId id="269" r:id="rId14"/>
    <p:sldId id="26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571" autoAdjust="0"/>
  </p:normalViewPr>
  <p:slideViewPr>
    <p:cSldViewPr snapToGrid="0">
      <p:cViewPr varScale="1">
        <p:scale>
          <a:sx n="54" d="100"/>
          <a:sy n="54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88440-2884-488F-9CCD-D0402804112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3EBB2-3F7C-44C9-895B-A46DAD4CC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0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 Even Cost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700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                       47.22 </a:t>
            </a:r>
          </a:p>
          <a:p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      33,057.22 </a:t>
            </a:r>
          </a:p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 Even Cost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450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                       68.53 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$      30,837.22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17F3-ED9C-40B2-8893-3BB0BCD82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CMBSC Sesquicentennial Celebration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D8281-2C99-4578-8B3A-BC15251F2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6348">
            <a:off x="510536" y="592525"/>
            <a:ext cx="2776931" cy="3571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AB8E1D-42C8-4CA1-8DC3-7BD87C5DFC0D}"/>
              </a:ext>
            </a:extLst>
          </p:cNvPr>
          <p:cNvSpPr txBox="1"/>
          <p:nvPr/>
        </p:nvSpPr>
        <p:spPr>
          <a:xfrm rot="20984410">
            <a:off x="142939" y="5187732"/>
            <a:ext cx="420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THEME: 1 Samuel 7:12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E627B-1B6A-4867-B4CC-F3B638839E4A}"/>
              </a:ext>
            </a:extLst>
          </p:cNvPr>
          <p:cNvSpPr txBox="1"/>
          <p:nvPr/>
        </p:nvSpPr>
        <p:spPr>
          <a:xfrm>
            <a:off x="4849091" y="4873100"/>
            <a:ext cx="644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“150 Years Raising Our Ebenezer”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57898-BB3F-40F0-B03D-EB6B85D99C54}"/>
              </a:ext>
            </a:extLst>
          </p:cNvPr>
          <p:cNvSpPr txBox="1"/>
          <p:nvPr/>
        </p:nvSpPr>
        <p:spPr>
          <a:xfrm rot="21394528">
            <a:off x="142939" y="4321370"/>
            <a:ext cx="470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C. Dennis Edwards I, President</a:t>
            </a:r>
          </a:p>
        </p:txBody>
      </p:sp>
    </p:spTree>
    <p:extLst>
      <p:ext uri="{BB962C8B-B14F-4D97-AF65-F5344CB8AC3E}">
        <p14:creationId xmlns:p14="http://schemas.microsoft.com/office/powerpoint/2010/main" val="209995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2839-8174-4F90-B613-D7D4030C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127" y="685799"/>
            <a:ext cx="5818911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Banquet &amp; Breakfast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7E22-CC93-4CD4-AEDC-2E856CBE78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7947" y="1987661"/>
            <a:ext cx="2944089" cy="2688713"/>
          </a:xfrm>
        </p:spPr>
        <p:txBody>
          <a:bodyPr/>
          <a:lstStyle/>
          <a:p>
            <a:r>
              <a:rPr lang="en-US" sz="3600" dirty="0"/>
              <a:t>Place</a:t>
            </a:r>
          </a:p>
          <a:p>
            <a:r>
              <a:rPr lang="en-US" sz="3600" dirty="0"/>
              <a:t>Parking</a:t>
            </a:r>
          </a:p>
          <a:p>
            <a:r>
              <a:rPr lang="en-US" sz="3600" dirty="0"/>
              <a:t>Program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9DE2585-BDD2-4FA6-BBD3-DF1B054C3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33" y="1011921"/>
            <a:ext cx="4889751" cy="2908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9FEEB-4966-421D-9366-C31C12B63E3C}"/>
              </a:ext>
            </a:extLst>
          </p:cNvPr>
          <p:cNvSpPr txBox="1"/>
          <p:nvPr/>
        </p:nvSpPr>
        <p:spPr>
          <a:xfrm>
            <a:off x="2126672" y="5717715"/>
            <a:ext cx="793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Madeline Hughes, Executive Chairperson-Presenter</a:t>
            </a:r>
          </a:p>
        </p:txBody>
      </p:sp>
    </p:spTree>
    <p:extLst>
      <p:ext uri="{BB962C8B-B14F-4D97-AF65-F5344CB8AC3E}">
        <p14:creationId xmlns:p14="http://schemas.microsoft.com/office/powerpoint/2010/main" val="39489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5B08-573B-4869-9441-BE0CFF47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Souvenir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59E55-1117-4471-A06C-98A99BCCF1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7266709" cy="3671455"/>
          </a:xfrm>
        </p:spPr>
        <p:txBody>
          <a:bodyPr>
            <a:normAutofit/>
          </a:bodyPr>
          <a:lstStyle/>
          <a:p>
            <a:r>
              <a:rPr lang="en-US" sz="3600" dirty="0"/>
              <a:t>Ad Dimensions and Cost</a:t>
            </a:r>
          </a:p>
          <a:p>
            <a:r>
              <a:rPr lang="en-US" sz="3600" dirty="0"/>
              <a:t>Method of submission (Formats)</a:t>
            </a:r>
          </a:p>
          <a:p>
            <a:r>
              <a:rPr lang="en-US" sz="3600" dirty="0"/>
              <a:t>Solicitation Methods</a:t>
            </a:r>
          </a:p>
          <a:p>
            <a:r>
              <a:rPr lang="en-US" sz="3600" dirty="0"/>
              <a:t>Deadlines</a:t>
            </a:r>
          </a:p>
          <a:p>
            <a:endParaRPr lang="en-US" sz="36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C0B1C09-5874-4614-A043-06F412CA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873" y="499509"/>
            <a:ext cx="3837709" cy="2282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611B1F-E052-4CFD-BA84-6CE4EB05BA57}"/>
              </a:ext>
            </a:extLst>
          </p:cNvPr>
          <p:cNvSpPr txBox="1"/>
          <p:nvPr/>
        </p:nvSpPr>
        <p:spPr>
          <a:xfrm>
            <a:off x="2798618" y="5835271"/>
            <a:ext cx="515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Patricia Blake, Presenter</a:t>
            </a:r>
          </a:p>
        </p:txBody>
      </p:sp>
    </p:spTree>
    <p:extLst>
      <p:ext uri="{BB962C8B-B14F-4D97-AF65-F5344CB8AC3E}">
        <p14:creationId xmlns:p14="http://schemas.microsoft.com/office/powerpoint/2010/main" val="14356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2663-BA59-4EDD-A324-40A5488E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8BB40-0B32-489F-A6B1-5106A5287F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198535"/>
            <a:ext cx="10394707" cy="3311189"/>
          </a:xfrm>
        </p:spPr>
        <p:txBody>
          <a:bodyPr/>
          <a:lstStyle/>
          <a:p>
            <a:r>
              <a:rPr lang="en-US" sz="3200" dirty="0"/>
              <a:t>Living Legends’ award</a:t>
            </a:r>
          </a:p>
          <a:p>
            <a:r>
              <a:rPr lang="en-US" sz="3200" dirty="0"/>
              <a:t> picture presentation with captions</a:t>
            </a:r>
          </a:p>
          <a:p>
            <a:r>
              <a:rPr lang="en-US" sz="3200" dirty="0"/>
              <a:t> Historical summary for souvenir Book</a:t>
            </a:r>
          </a:p>
          <a:p>
            <a:r>
              <a:rPr lang="en-US" sz="3200" dirty="0"/>
              <a:t>Time Capsule (Record of this historical event)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662D938-8566-4E3C-99BE-9F0214C5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57478"/>
            <a:ext cx="4281055" cy="2546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DEB2AD-1406-4FB9-BABD-6D38A09AA6E3}"/>
              </a:ext>
            </a:extLst>
          </p:cNvPr>
          <p:cNvSpPr txBox="1"/>
          <p:nvPr/>
        </p:nvSpPr>
        <p:spPr>
          <a:xfrm>
            <a:off x="2466109" y="5818909"/>
            <a:ext cx="515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Belinda Joshaway, Presenter</a:t>
            </a:r>
          </a:p>
        </p:txBody>
      </p:sp>
    </p:spTree>
    <p:extLst>
      <p:ext uri="{BB962C8B-B14F-4D97-AF65-F5344CB8AC3E}">
        <p14:creationId xmlns:p14="http://schemas.microsoft.com/office/powerpoint/2010/main" val="6068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DCBD-9948-4AF3-BBEE-09E128B6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53CF-B8DD-470E-A213-279A942DF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300412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Video clips of living legends</a:t>
            </a:r>
          </a:p>
          <a:p>
            <a:r>
              <a:rPr lang="en-US" sz="4000" dirty="0"/>
              <a:t>Cumulus Radio Station Group</a:t>
            </a:r>
          </a:p>
          <a:p>
            <a:r>
              <a:rPr lang="en-US" sz="4000" dirty="0"/>
              <a:t>Press releases for news outlets</a:t>
            </a:r>
          </a:p>
          <a:p>
            <a:r>
              <a:rPr lang="en-US" sz="4000" dirty="0"/>
              <a:t>Text updates &amp; Website postings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7A88F6D-6F83-496F-BCF7-4A05E36D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969" y="346642"/>
            <a:ext cx="4281055" cy="2546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6F7CB-8B7A-45C5-B349-CC9E9A7010E4}"/>
              </a:ext>
            </a:extLst>
          </p:cNvPr>
          <p:cNvSpPr txBox="1"/>
          <p:nvPr/>
        </p:nvSpPr>
        <p:spPr>
          <a:xfrm>
            <a:off x="2877805" y="5812638"/>
            <a:ext cx="601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Bryant Whitted, Executive VP-Presenter</a:t>
            </a:r>
          </a:p>
        </p:txBody>
      </p:sp>
    </p:spTree>
    <p:extLst>
      <p:ext uri="{BB962C8B-B14F-4D97-AF65-F5344CB8AC3E}">
        <p14:creationId xmlns:p14="http://schemas.microsoft.com/office/powerpoint/2010/main" val="1642469125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DDB9-C432-49CF-917C-665D0309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Ticket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42CC-0519-4CC3-BA9B-6695B29BDF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87236" y="2021833"/>
            <a:ext cx="8769927" cy="3311189"/>
          </a:xfrm>
        </p:spPr>
        <p:txBody>
          <a:bodyPr>
            <a:normAutofit/>
          </a:bodyPr>
          <a:lstStyle/>
          <a:p>
            <a:r>
              <a:rPr lang="en-US" sz="3600" dirty="0"/>
              <a:t>Musical				$</a:t>
            </a:r>
          </a:p>
          <a:p>
            <a:r>
              <a:rPr lang="en-US" sz="3600" dirty="0"/>
              <a:t>Banquet				$     </a:t>
            </a:r>
          </a:p>
          <a:p>
            <a:r>
              <a:rPr lang="en-US" sz="3600" dirty="0"/>
              <a:t>Package Deal			$   </a:t>
            </a:r>
          </a:p>
          <a:p>
            <a:r>
              <a:rPr lang="en-US" sz="3600" dirty="0"/>
              <a:t>Projected Revenue		$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51A35-97D8-4E2C-A520-76B1ABFAD399}"/>
              </a:ext>
            </a:extLst>
          </p:cNvPr>
          <p:cNvSpPr txBox="1"/>
          <p:nvPr/>
        </p:nvSpPr>
        <p:spPr>
          <a:xfrm>
            <a:off x="3366654" y="5818909"/>
            <a:ext cx="465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Website: www.cmbsc29.org</a:t>
            </a:r>
          </a:p>
        </p:txBody>
      </p:sp>
    </p:spTree>
    <p:extLst>
      <p:ext uri="{BB962C8B-B14F-4D97-AF65-F5344CB8AC3E}">
        <p14:creationId xmlns:p14="http://schemas.microsoft.com/office/powerpoint/2010/main" val="31748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34C5F8C-A875-45A0-8804-57ADE81146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44036" y="1100202"/>
            <a:ext cx="3469456" cy="446239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918B4-4DD1-45B4-B28D-E12DF57E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3" y="286464"/>
            <a:ext cx="10396882" cy="7694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“150 Years Raising Our Ebenezer”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/>
              <a:t>Let us celebrate our great god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F4653-17C3-4B98-AFDC-FF86E0C1E6E2}"/>
              </a:ext>
            </a:extLst>
          </p:cNvPr>
          <p:cNvSpPr txBox="1"/>
          <p:nvPr/>
        </p:nvSpPr>
        <p:spPr>
          <a:xfrm>
            <a:off x="1438275" y="5651907"/>
            <a:ext cx="931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“…Hitherto hath the lord helped us” — 1 Samuel 7:12</a:t>
            </a:r>
          </a:p>
        </p:txBody>
      </p:sp>
    </p:spTree>
    <p:extLst>
      <p:ext uri="{BB962C8B-B14F-4D97-AF65-F5344CB8AC3E}">
        <p14:creationId xmlns:p14="http://schemas.microsoft.com/office/powerpoint/2010/main" val="15989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C 1.04167E-6 0.0331 0.02695 0.05995 0.06003 0.05995 C 0.09896 0.05995 0.11302 0.03009 0.11901 0.01203 L 0.125 -0.01204 C 0.13099 -0.0301 0.14596 -0.05996 0.18997 -0.05996 C 0.21797 -0.05996 0.25 -0.03311 0.25 4.81481E-6 C 0.25 0.0331 0.21797 0.05995 0.18997 0.05995 C 0.14596 0.05995 0.13099 0.03009 0.125 0.01203 L 0.11901 -0.01204 C 0.11302 -0.0301 0.09896 -0.05996 0.06003 -0.05996 C 0.02695 -0.05996 1.04167E-6 -0.03311 1.04167E-6 4.81481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A2AD-F464-4A33-9E26-A01D5F36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Committee members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7CEF16-4D28-4080-BEA4-9DA4226465E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1966918"/>
              </p:ext>
            </p:extLst>
          </p:nvPr>
        </p:nvGraphicFramePr>
        <p:xfrm>
          <a:off x="685800" y="2063750"/>
          <a:ext cx="1039495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4950">
                  <a:extLst>
                    <a:ext uri="{9D8B030D-6E8A-4147-A177-3AD203B41FA5}">
                      <a16:colId xmlns:a16="http://schemas.microsoft.com/office/drawing/2014/main" val="2928499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Executive Planning Committee</a:t>
                      </a:r>
                      <a:endParaRPr lang="en-US" sz="4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2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Madeline Hughes, White Hall </a:t>
                      </a:r>
                      <a:r>
                        <a:rPr lang="en-US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Chair</a:t>
                      </a:r>
                    </a:p>
                    <a:p>
                      <a:pPr algn="ctr"/>
                      <a:r>
                        <a:rPr lang="en-US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Alvin Hunter, Hope – Co-Chair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Sarah Cannon, Little Rock – Secretary/Finance Liaison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6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1793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C12-315F-4B5F-BE8D-E4A16D69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68" y="228600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Extended-Committee members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4DA95F-22E5-44E7-85F3-1C0B717EC24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8803776"/>
              </p:ext>
            </p:extLst>
          </p:nvPr>
        </p:nvGraphicFramePr>
        <p:xfrm>
          <a:off x="481533" y="1380565"/>
          <a:ext cx="1080155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3077">
                  <a:extLst>
                    <a:ext uri="{9D8B030D-6E8A-4147-A177-3AD203B41FA5}">
                      <a16:colId xmlns:a16="http://schemas.microsoft.com/office/drawing/2014/main" val="4183950389"/>
                    </a:ext>
                  </a:extLst>
                </a:gridCol>
                <a:gridCol w="5098474">
                  <a:extLst>
                    <a:ext uri="{9D8B030D-6E8A-4147-A177-3AD203B41FA5}">
                      <a16:colId xmlns:a16="http://schemas.microsoft.com/office/drawing/2014/main" val="539217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893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Musical, Daily Music, &amp; Entertainment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Souvenir Book Continued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5203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Kenneth Harris, Arkadelphia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Roland Gosey, Arkadelphia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223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Henry Parker, Little Rock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Decor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01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Douglas A. Jones, Hot Springs – Co-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Lillie Wainwright, El Dorado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60451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June Rodgers, Camden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Rodell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Anders, Newport – Co-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071195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Souvenir Book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Carrie Taylor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, Newport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380121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Patricia Blake, Prescott -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Promotion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9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Roy Aaron, El Dorado- Co-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Bryant Whitted, Wilson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99367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James Hart, Searcy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Programs &amp; Printing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448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Janice McCoy, Hot Springs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Forestine Caldwell, Little Rock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107299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5289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C12-315F-4B5F-BE8D-E4A16D69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1165167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Extended-Committee members continued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4DA95F-22E5-44E7-85F3-1C0B717EC24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8734990"/>
              </p:ext>
            </p:extLst>
          </p:nvPr>
        </p:nvGraphicFramePr>
        <p:xfrm>
          <a:off x="692727" y="1574800"/>
          <a:ext cx="1079269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2988">
                  <a:extLst>
                    <a:ext uri="{9D8B030D-6E8A-4147-A177-3AD203B41FA5}">
                      <a16:colId xmlns:a16="http://schemas.microsoft.com/office/drawing/2014/main" val="4183950389"/>
                    </a:ext>
                  </a:extLst>
                </a:gridCol>
                <a:gridCol w="5249704">
                  <a:extLst>
                    <a:ext uri="{9D8B030D-6E8A-4147-A177-3AD203B41FA5}">
                      <a16:colId xmlns:a16="http://schemas.microsoft.com/office/drawing/2014/main" val="539217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893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History of the Convention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Hospitality/ Volunteers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5203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Belinda Joshaway, Little Rock -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Billy Brooks, Little Rock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99223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Cheryl Stuart, Lewisville – Co-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Banquet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01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Fredrick Anthony, Proctor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Jeanne Moss, North Little Rock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60451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Rodney Harris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Laquita Jones, Hot Springs – C0-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071195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Speakers</a:t>
                      </a:r>
                      <a:endParaRPr lang="en-US" sz="2000" b="1" i="0" u="sng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21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D.L. Richardson, Little Rock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29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Bryant Whitted, Wilson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73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6953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32677B-BE75-4B39-A800-9649B3EA76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46218" y="96983"/>
            <a:ext cx="6394827" cy="549304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476E8-B18D-4661-893C-F617BA33967F}"/>
              </a:ext>
            </a:extLst>
          </p:cNvPr>
          <p:cNvSpPr txBox="1"/>
          <p:nvPr/>
        </p:nvSpPr>
        <p:spPr>
          <a:xfrm>
            <a:off x="3751594" y="5763491"/>
            <a:ext cx="41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Use:   #150cmbsc</a:t>
            </a:r>
          </a:p>
        </p:txBody>
      </p:sp>
    </p:spTree>
    <p:extLst>
      <p:ext uri="{BB962C8B-B14F-4D97-AF65-F5344CB8AC3E}">
        <p14:creationId xmlns:p14="http://schemas.microsoft.com/office/powerpoint/2010/main" val="223347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12A4-C661-43C6-B5AE-72D9997E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14745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38F3-FD51-4863-9333-E6B17117ED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091" y="1358235"/>
            <a:ext cx="11231283" cy="414153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Sunday night—Musical 				Greater 2</a:t>
            </a:r>
            <a:r>
              <a:rPr lang="en-US" sz="2800" baseline="30000" dirty="0"/>
              <a:t>nd</a:t>
            </a:r>
            <a:r>
              <a:rPr lang="en-US" sz="2800" dirty="0"/>
              <a:t> Baptist</a:t>
            </a:r>
          </a:p>
          <a:p>
            <a:pPr lvl="0"/>
            <a:r>
              <a:rPr lang="en-US" sz="2800" dirty="0"/>
              <a:t>Monday—Auxiliary Communique 			Programmed Items</a:t>
            </a:r>
          </a:p>
          <a:p>
            <a:pPr lvl="0"/>
            <a:r>
              <a:rPr lang="en-US" sz="2800" dirty="0"/>
              <a:t>Monday Night—Banquet 				Embassy Suites</a:t>
            </a:r>
          </a:p>
          <a:p>
            <a:pPr lvl="0"/>
            <a:r>
              <a:rPr lang="en-US" sz="2800" dirty="0"/>
              <a:t>Tuesday—Auxiliary Communique 			Programmed Items</a:t>
            </a:r>
          </a:p>
          <a:p>
            <a:pPr lvl="0"/>
            <a:r>
              <a:rPr lang="en-US" sz="2800" dirty="0"/>
              <a:t>Tuesday night—Presidents address 		Dr. C. Dennis Edwards, I</a:t>
            </a:r>
          </a:p>
          <a:p>
            <a:pPr lvl="0"/>
            <a:r>
              <a:rPr lang="en-US" sz="2800" dirty="0"/>
              <a:t>Wednesday morning—breakfast 			St. John Baptist Church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1448B-97CE-41E0-9FC8-695D0E380E7F}"/>
              </a:ext>
            </a:extLst>
          </p:cNvPr>
          <p:cNvSpPr txBox="1"/>
          <p:nvPr/>
        </p:nvSpPr>
        <p:spPr>
          <a:xfrm>
            <a:off x="4003963" y="5776856"/>
            <a:ext cx="41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Use:   #150cmbsc</a:t>
            </a:r>
          </a:p>
        </p:txBody>
      </p:sp>
    </p:spTree>
    <p:extLst>
      <p:ext uri="{BB962C8B-B14F-4D97-AF65-F5344CB8AC3E}">
        <p14:creationId xmlns:p14="http://schemas.microsoft.com/office/powerpoint/2010/main" val="406818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F0AB-0D08-4E3E-B5C8-C37FA551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0891"/>
            <a:ext cx="10396882" cy="1151965"/>
          </a:xfrm>
        </p:spPr>
        <p:txBody>
          <a:bodyPr/>
          <a:lstStyle/>
          <a:p>
            <a:r>
              <a:rPr lang="en-US" dirty="0"/>
              <a:t>Highlights of celebration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41F5-5141-4476-9D8A-1B3918F528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52856"/>
            <a:ext cx="10394707" cy="421667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President’s address</a:t>
            </a:r>
          </a:p>
          <a:p>
            <a:r>
              <a:rPr lang="en-US" sz="2800" dirty="0"/>
              <a:t>Time capsule</a:t>
            </a:r>
          </a:p>
          <a:p>
            <a:r>
              <a:rPr lang="en-US" sz="2800" dirty="0"/>
              <a:t>Musical</a:t>
            </a:r>
          </a:p>
          <a:p>
            <a:r>
              <a:rPr lang="en-US" sz="2800" dirty="0"/>
              <a:t>Banquet</a:t>
            </a:r>
          </a:p>
          <a:p>
            <a:r>
              <a:rPr lang="en-US" sz="2800" dirty="0"/>
              <a:t>Breakfast</a:t>
            </a:r>
          </a:p>
          <a:p>
            <a:r>
              <a:rPr lang="en-US" sz="2800" dirty="0"/>
              <a:t>Souvenir Book</a:t>
            </a:r>
          </a:p>
          <a:p>
            <a:r>
              <a:rPr lang="en-US" sz="2800" dirty="0"/>
              <a:t>update Historical record</a:t>
            </a:r>
          </a:p>
          <a:p>
            <a:r>
              <a:rPr lang="en-US" sz="2800" dirty="0"/>
              <a:t>Promotion Agenda (Advertisement)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8D35DB1-F424-4BBE-A689-C5A2C4F6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218" y="1926060"/>
            <a:ext cx="4281055" cy="2546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22EDBC-CE00-4A39-8229-CD07CC1E4235}"/>
              </a:ext>
            </a:extLst>
          </p:cNvPr>
          <p:cNvSpPr txBox="1"/>
          <p:nvPr/>
        </p:nvSpPr>
        <p:spPr>
          <a:xfrm>
            <a:off x="3893127" y="5856454"/>
            <a:ext cx="41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Use:   #150cmbsc</a:t>
            </a:r>
          </a:p>
        </p:txBody>
      </p:sp>
    </p:spTree>
    <p:extLst>
      <p:ext uri="{BB962C8B-B14F-4D97-AF65-F5344CB8AC3E}">
        <p14:creationId xmlns:p14="http://schemas.microsoft.com/office/powerpoint/2010/main" val="492623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E93B-7B5A-4B19-9B80-66ED4A1B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9B1B-65B0-4C03-8882-9BCCBE8F3C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553700" cy="2480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More detailed information will be presented in the Parent Body board meeting this afternoon</a:t>
            </a:r>
          </a:p>
          <a:p>
            <a:pPr marL="0" indent="0" algn="ctr">
              <a:buNone/>
            </a:pPr>
            <a:r>
              <a:rPr lang="en-US" sz="4000" dirty="0"/>
              <a:t>1:00 pm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70A8D-1F21-4B01-B172-F9D782B1EACE}"/>
              </a:ext>
            </a:extLst>
          </p:cNvPr>
          <p:cNvSpPr txBox="1"/>
          <p:nvPr/>
        </p:nvSpPr>
        <p:spPr>
          <a:xfrm>
            <a:off x="3768436" y="5791200"/>
            <a:ext cx="465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Website: www.cmbsc29.org</a:t>
            </a:r>
          </a:p>
        </p:txBody>
      </p:sp>
    </p:spTree>
    <p:extLst>
      <p:ext uri="{BB962C8B-B14F-4D97-AF65-F5344CB8AC3E}">
        <p14:creationId xmlns:p14="http://schemas.microsoft.com/office/powerpoint/2010/main" val="3774500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8B29E-8575-4D59-BA1F-88B90170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</p:spPr>
        <p:txBody>
          <a:bodyPr/>
          <a:lstStyle/>
          <a:p>
            <a:r>
              <a:rPr lang="en-US" dirty="0"/>
              <a:t>Music &amp; Entertainment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822E-8EE9-40A1-B5AD-B2C9AF1C52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5" y="1483415"/>
            <a:ext cx="10394707" cy="4030694"/>
          </a:xfrm>
        </p:spPr>
        <p:txBody>
          <a:bodyPr>
            <a:normAutofit/>
          </a:bodyPr>
          <a:lstStyle/>
          <a:p>
            <a:r>
              <a:rPr lang="en-US" sz="3600" dirty="0"/>
              <a:t>Place for Musical</a:t>
            </a:r>
          </a:p>
          <a:p>
            <a:r>
              <a:rPr lang="en-US" sz="3600" dirty="0"/>
              <a:t>Recording Artist</a:t>
            </a:r>
          </a:p>
          <a:p>
            <a:r>
              <a:rPr lang="en-US" sz="3600" dirty="0"/>
              <a:t>Local Talent</a:t>
            </a:r>
          </a:p>
          <a:p>
            <a:r>
              <a:rPr lang="en-US" sz="3600" dirty="0"/>
              <a:t>Meet and greet</a:t>
            </a:r>
          </a:p>
          <a:p>
            <a:r>
              <a:rPr lang="en-US" sz="3600" dirty="0"/>
              <a:t>Music for daily sessions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EF4179A-B3D8-4E0D-B1C8-1463305DC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1" y="1759805"/>
            <a:ext cx="4281055" cy="2546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C6E0E-D341-413B-A6ED-9FF7AF55BA0C}"/>
              </a:ext>
            </a:extLst>
          </p:cNvPr>
          <p:cNvSpPr txBox="1"/>
          <p:nvPr/>
        </p:nvSpPr>
        <p:spPr>
          <a:xfrm>
            <a:off x="2466109" y="5790499"/>
            <a:ext cx="639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Henry Parker/</a:t>
            </a:r>
            <a:r>
              <a:rPr lang="en-US" sz="2800">
                <a:solidFill>
                  <a:schemeClr val="bg1"/>
                </a:solidFill>
              </a:rPr>
              <a:t>Kenneth Harris, Presenter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872</TotalTime>
  <Words>425</Words>
  <Application>Microsoft Office PowerPoint</Application>
  <PresentationFormat>Widescreen</PresentationFormat>
  <Paragraphs>112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Angsana New</vt:lpstr>
      <vt:lpstr>Arial</vt:lpstr>
      <vt:lpstr>Calibri</vt:lpstr>
      <vt:lpstr>Georgia</vt:lpstr>
      <vt:lpstr>Impact</vt:lpstr>
      <vt:lpstr>Main Event</vt:lpstr>
      <vt:lpstr>CMBSC Sesquicentennial Celebration</vt:lpstr>
      <vt:lpstr>Committee members</vt:lpstr>
      <vt:lpstr>Extended-Committee members</vt:lpstr>
      <vt:lpstr>Extended-Committee members continued</vt:lpstr>
      <vt:lpstr>PowerPoint Presentation</vt:lpstr>
      <vt:lpstr>Overview</vt:lpstr>
      <vt:lpstr>Highlights of celebration</vt:lpstr>
      <vt:lpstr>Part II</vt:lpstr>
      <vt:lpstr>Music &amp; Entertainment</vt:lpstr>
      <vt:lpstr>Banquet &amp; Breakfast</vt:lpstr>
      <vt:lpstr>Souvenir Book</vt:lpstr>
      <vt:lpstr>History</vt:lpstr>
      <vt:lpstr>Promotion plan</vt:lpstr>
      <vt:lpstr>Ticket Price</vt:lpstr>
      <vt:lpstr>“150 Years Raising Our Ebenezer” Let us celebrate our great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CMBSC Sesquicentennial Celebration</dc:title>
  <dc:creator>Alvin Hunter</dc:creator>
  <cp:lastModifiedBy>Alvin Hunter</cp:lastModifiedBy>
  <cp:revision>86</cp:revision>
  <dcterms:created xsi:type="dcterms:W3CDTF">2019-03-07T22:11:40Z</dcterms:created>
  <dcterms:modified xsi:type="dcterms:W3CDTF">2019-03-19T00:40:07Z</dcterms:modified>
</cp:coreProperties>
</file>