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2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5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9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0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9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1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5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4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7A018-F57A-44A7-B738-D71E65E1E83C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BFD2-C521-4091-BEF2-3D337F540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3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514" y="563523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ym typeface="Symbol" panose="05050102010706020507" pitchFamily="18" charset="2"/>
              </a:rPr>
              <a:t>CONSOLIDATED MISSIONARY BAPTIST STATE CONVENTION</a:t>
            </a:r>
            <a:endParaRPr lang="en-US" sz="4800" b="1" dirty="0"/>
          </a:p>
        </p:txBody>
      </p:sp>
      <p:pic>
        <p:nvPicPr>
          <p:cNvPr id="102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234" y="4323645"/>
            <a:ext cx="2638434" cy="225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8668" y="3248799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Report from Strategic Planning Committee</a:t>
            </a:r>
          </a:p>
          <a:p>
            <a:r>
              <a:rPr lang="en-US" sz="3200" dirty="0" smtClean="0"/>
              <a:t>Dr. C. Dennis Edwards, President</a:t>
            </a:r>
            <a:endParaRPr lang="en-US" sz="3200" dirty="0"/>
          </a:p>
        </p:txBody>
      </p:sp>
      <p:pic>
        <p:nvPicPr>
          <p:cNvPr id="1028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0" y="0"/>
            <a:ext cx="2790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3183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9" y="3054559"/>
            <a:ext cx="9019822" cy="4125173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OUR </a:t>
            </a:r>
            <a:r>
              <a:rPr lang="en-US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MANDATE</a:t>
            </a:r>
            <a:br>
              <a:rPr lang="en-US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A</a:t>
            </a: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t this time, we continue to seek to re-engage, revision, and to revitalize under the cross of Christ.  As well, we continue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to “</a:t>
            </a:r>
            <a:r>
              <a:rPr lang="en-US" sz="2700" dirty="0" err="1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youthanize</a:t>
            </a: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” our Convention and to not see it 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mercifully “euthanized.” 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27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To do this we must assess, take a critical look at who we are, 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what we are doing, where we hope to go and how we plan to get there.  Without a plan moving forward, we are just taking a leap into the dark and risk stagnation, decline and demise.  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27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Someone has rightfully said, “He who fails to plan, plans to fail.” </a:t>
            </a:r>
            <a:b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7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 believe that goes for Conventions as well</a:t>
            </a:r>
            <a:r>
              <a:rPr lang="en-US" sz="2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.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b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endParaRPr lang="en-US" sz="44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871" y="5542845"/>
            <a:ext cx="1297973" cy="111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900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093" y="5098661"/>
            <a:ext cx="1750907" cy="149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07733" y="2059045"/>
            <a:ext cx="5328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Bodoni" panose="02070603060706020303" pitchFamily="18" charset="0"/>
              </a:rPr>
              <a:t>Dr. Clifton Conley- Chairman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Alvin Hunter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Mrs. Madeline Hughes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Brian Castle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Dr. Cheryl Stuart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Mr. Kenneth Toney</a:t>
            </a:r>
            <a:endParaRPr lang="en-US" sz="3000" dirty="0">
              <a:latin typeface="Bodoni" panose="02070603060706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34484" y="2059636"/>
            <a:ext cx="431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Bodoni" panose="02070603060706020303" pitchFamily="18" charset="0"/>
              </a:rPr>
              <a:t>Dr. George Parks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Derrick Easter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</a:t>
            </a:r>
            <a:r>
              <a:rPr lang="en-US" sz="3000" dirty="0" err="1" smtClean="0">
                <a:latin typeface="Bodoni" panose="02070603060706020303" pitchFamily="18" charset="0"/>
              </a:rPr>
              <a:t>Jameel</a:t>
            </a:r>
            <a:r>
              <a:rPr lang="en-US" sz="3000" dirty="0" smtClean="0">
                <a:latin typeface="Bodoni" panose="02070603060706020303" pitchFamily="18" charset="0"/>
              </a:rPr>
              <a:t> Wesley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Clarence Thornton</a:t>
            </a:r>
          </a:p>
          <a:p>
            <a:r>
              <a:rPr lang="en-US" sz="3000" dirty="0" smtClean="0">
                <a:latin typeface="Bodoni" panose="02070603060706020303" pitchFamily="18" charset="0"/>
              </a:rPr>
              <a:t>Rev. Douglas A. Jones</a:t>
            </a:r>
            <a:endParaRPr lang="en-US" sz="3000" dirty="0">
              <a:latin typeface="Bodoni" panose="02070603060706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0756" y="914401"/>
            <a:ext cx="5982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Bodoni" panose="02070603060706020303" pitchFamily="18" charset="0"/>
              </a:rPr>
              <a:t>COMMITTEE MEMBERS</a:t>
            </a:r>
            <a:endParaRPr lang="en-US" sz="4000" dirty="0">
              <a:latin typeface="Bodoni" panose="02070603060706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29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5778" y="2711061"/>
            <a:ext cx="9019822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I. Reshaping our Extended Session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Shift to Conference Model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 Church/ Ministry/ Pastoral 		 	   Enhancement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                COMPLETED!</a:t>
            </a:r>
            <a:endParaRPr lang="en-US" sz="44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093" y="5098661"/>
            <a:ext cx="1750907" cy="149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934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9956" y="2409295"/>
            <a:ext cx="9019822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II. Surveying Church’s Needs &amp;     	    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    Interests Statewide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Pastors and Churches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Youth (Millennials and 			      	  Generation Z)</a:t>
            </a:r>
            <a:endParaRPr lang="en-US" sz="44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093" y="5098661"/>
            <a:ext cx="1750907" cy="149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887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489" y="5339643"/>
            <a:ext cx="1490133" cy="127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0622" y="2952043"/>
            <a:ext cx="9019822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  <a:spcAft>
                <a:spcPts val="500"/>
              </a:spcAft>
            </a:pP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III. Strategic Planning Meeting with 	    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Statewide Leaders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lead by an authority in strategic 	  	   planning for churches</a:t>
            </a:r>
            <a:b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- identify progressive conventions</a:t>
            </a:r>
            <a:b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0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reshaping auxiliary</a:t>
            </a:r>
            <a:b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0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rediscovering ways to promote 		  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  denominational 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life in the 21</a:t>
            </a:r>
            <a:r>
              <a:rPr lang="en-US" sz="4000" baseline="30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st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century</a:t>
            </a:r>
            <a:r>
              <a:rPr lang="en-US" sz="4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.</a:t>
            </a:r>
            <a:endParaRPr lang="en-US" sz="40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990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093" y="5098661"/>
            <a:ext cx="1750907" cy="149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6961" y="3581400"/>
            <a:ext cx="9858375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IV. Rebranding and Reimaging Convention for denominational life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2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solidify our message</a:t>
            </a:r>
            <a:b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8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show our ministry impact and compassion</a:t>
            </a:r>
            <a:b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8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communicate denominational </a:t>
            </a:r>
            <a:r>
              <a:rPr lang="en-US" sz="3800" dirty="0" err="1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distinctives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b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8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 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 in modern language for post modern pastors 	   and churches</a:t>
            </a:r>
            <a:b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- utilize technology for meeting dates and </a:t>
            </a:r>
            <a:b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8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38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  	  state wide communication</a:t>
            </a:r>
            <a:endParaRPr lang="en-US" sz="38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8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557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1093" y="5098661"/>
            <a:ext cx="1750907" cy="149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236" y="4092223"/>
            <a:ext cx="9858375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IV. Present the Strategic Plan 150</a:t>
            </a:r>
            <a:r>
              <a:rPr lang="en-US" sz="4400" baseline="30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th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Annual 	Session (2020)</a:t>
            </a:r>
            <a:b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2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20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44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44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Steps before annual session</a:t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President’s Office</a:t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President’s Executive Team</a:t>
            </a: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Ministry &amp; Auxiliary Leaders</a:t>
            </a:r>
            <a:b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/>
            </a:r>
            <a:b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</a:br>
            <a:r>
              <a:rPr lang="en-US" sz="3600" dirty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	</a:t>
            </a:r>
            <a:r>
              <a:rPr lang="en-US" sz="3600" dirty="0" smtClean="0">
                <a:latin typeface="Bodoni" panose="02070603060706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- Presentation to the Body</a:t>
            </a:r>
            <a:endParaRPr lang="en-US" sz="3600" dirty="0">
              <a:latin typeface="Bodoni" panose="02070603060706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28" name="Picture 4" descr="Image result for red and blue abstract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19"/>
          <a:stretch/>
        </p:blipFill>
        <p:spPr bwMode="auto">
          <a:xfrm>
            <a:off x="1" y="0"/>
            <a:ext cx="23469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061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110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Arial</vt:lpstr>
      <vt:lpstr>Bodoni</vt:lpstr>
      <vt:lpstr>Calibri</vt:lpstr>
      <vt:lpstr>Calibri Light</vt:lpstr>
      <vt:lpstr>Symbol</vt:lpstr>
      <vt:lpstr>Office Theme</vt:lpstr>
      <vt:lpstr>CONSOLIDATED MISSIONARY BAPTIST STATE CONVENTION</vt:lpstr>
      <vt:lpstr> OUR MANDATE  At this time, we continue to seek to re-engage, revision, and to revitalize under the cross of Christ.  As well, we continue  to “youthanize” our Convention and to not see it  mercifully “euthanized.”   To do this we must assess, take a critical look at who we are,  what we are doing, where we hope to go and how we plan to get there.  Without a plan moving forward, we are just taking a leap into the dark and risk stagnation, decline and demise.    Someone has rightfully said, “He who fails to plan, plans to fail.”  I believe that goes for Conventions as well.    </vt:lpstr>
      <vt:lpstr>PowerPoint Presentation</vt:lpstr>
      <vt:lpstr> I. Reshaping our Extended Session   - Shift to Conference Model    Church/ Ministry/ Pastoral        Enhancement                   COMPLETED!</vt:lpstr>
      <vt:lpstr> II. Surveying Church’s Needs &amp;                 Interests Statewide   - Pastors and Churches   - Youth (Millennials and             Generation Z)</vt:lpstr>
      <vt:lpstr> III. Strategic Planning Meeting with         Statewide Leaders  - lead by an authority in strategic        planning for churches  - identify progressive conventions  - reshaping auxiliary  - rediscovering ways to promote        denominational life in the 21st century.</vt:lpstr>
      <vt:lpstr> IV. Rebranding and Reimaging Convention for denominational life   - solidify our message  - show our ministry impact and compassion  - communicate denominational distinctives      in modern language for post modern pastors     and churches  - utilize technology for meeting dates and         state wide communication</vt:lpstr>
      <vt:lpstr> IV. Present the Strategic Plan 150th Annual  Session (2020)   - Steps before annual session    - President’s Office   - President’s Executive Team    - Ministry &amp; Auxiliary Leaders   - Presentation to the Body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</dc:title>
  <dc:creator>uwilliams@nhbcfamily.org</dc:creator>
  <cp:lastModifiedBy>uwilliams@nhbcfamily.org</cp:lastModifiedBy>
  <cp:revision>17</cp:revision>
  <cp:lastPrinted>2019-03-06T22:57:26Z</cp:lastPrinted>
  <dcterms:created xsi:type="dcterms:W3CDTF">2019-03-06T17:43:12Z</dcterms:created>
  <dcterms:modified xsi:type="dcterms:W3CDTF">2019-03-07T20:30:23Z</dcterms:modified>
</cp:coreProperties>
</file>