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28d9eb5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828d9eb56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1aab78df2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1aab78df2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kcava.com/contact-u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vpollock.kca105@kcava.com" TargetMode="External"/><Relationship Id="rId4" Type="http://schemas.openxmlformats.org/officeDocument/2006/relationships/hyperlink" Target="mailto:cstephens.kca101@kcava.com" TargetMode="External"/><Relationship Id="rId5" Type="http://schemas.openxmlformats.org/officeDocument/2006/relationships/hyperlink" Target="mailto:klove.kca103@kcava.co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Welcome to Meet!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Hangout Classes for KCA Tutoring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603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Join the Class!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838200" y="1249525"/>
            <a:ext cx="10515600" cy="46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Accept the invitation to each class through your email.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Teachers will join the meeting at least 5 minutes early to ensure good connection unless teaching the class period before.</a:t>
            </a:r>
            <a:endParaRPr sz="4000"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Students will join at least 5 </a:t>
            </a:r>
            <a:r>
              <a:rPr lang="en-US" sz="4000"/>
              <a:t>minutes before class.</a:t>
            </a:r>
            <a:endParaRPr sz="4000"/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Class Etiquette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Mute your microphone unless instructed otherwise.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Mute the video unless instructed otherwise.</a:t>
            </a:r>
            <a:endParaRPr sz="4000"/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Classroom Chat Instructions</a:t>
            </a: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838200" y="1825625"/>
            <a:ext cx="10515600" cy="34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State your question as clearly as possible. 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Speak slowly and clearly. If you are told to speak up, try earbuds or getting closer to the mic.</a:t>
            </a:r>
            <a:endParaRPr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Keep your comments on topic, clear and concise.</a:t>
            </a:r>
            <a:endParaRPr sz="4000"/>
          </a:p>
          <a:p>
            <a:pPr indent="-2540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000"/>
              <a:buChar char="•"/>
            </a:pPr>
            <a:r>
              <a:rPr lang="en-US" sz="4000"/>
              <a:t>Keep captions turned off.</a:t>
            </a:r>
            <a:endParaRPr sz="4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if I miss a class?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838200" y="1525700"/>
            <a:ext cx="10515600" cy="42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If you are unable to attend the tutoring lesson at the scheduled time, please contact your teacher immediately to discuss other options.  </a:t>
            </a:r>
            <a:endParaRPr sz="4000"/>
          </a:p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Excused absences include sickness, family emergencies, or other valid reasons. If a valid reason is not provided, a refund/reschedule will not be provided.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Tutoring Payment Options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838200" y="1525700"/>
            <a:ext cx="10515600" cy="42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 </a:t>
            </a:r>
            <a:r>
              <a:rPr lang="en-US" sz="3500"/>
              <a:t>Personalized tutoring class:  $30 per student/per class - maximum 3 students per class</a:t>
            </a:r>
            <a:endParaRPr sz="3500"/>
          </a:p>
          <a:p>
            <a:pPr indent="-2222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 Multiple students requesting the same subject/time will be provided a discount - </a:t>
            </a:r>
            <a:r>
              <a:rPr lang="en-US" sz="3500" u="sng">
                <a:solidFill>
                  <a:schemeClr val="hlink"/>
                </a:solidFill>
                <a:hlinkClick r:id="rId3"/>
              </a:rPr>
              <a:t>Contact us</a:t>
            </a:r>
            <a:r>
              <a:rPr lang="en-US" sz="3500"/>
              <a:t> to discuss.  </a:t>
            </a:r>
            <a:endParaRPr sz="3500"/>
          </a:p>
          <a:p>
            <a:pPr indent="-22225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/>
              <a:t> Academic coaching: Monthly packages that include multiple one-hour sessions.  10% discount</a:t>
            </a:r>
            <a:endParaRPr sz="3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This will be fun!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838200" y="1282300"/>
            <a:ext cx="10515600" cy="52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Remember, our instructors are highly qualified!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If you need more information, or are confused by any online instruction, the teachers’ emails are in the following slide.</a:t>
            </a: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838200" y="365125"/>
            <a:ext cx="10515600" cy="1066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Teacher Directory</a:t>
            </a:r>
            <a:endParaRPr b="1"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1434475" y="1646275"/>
            <a:ext cx="9390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vpollock.kca105@kcava.com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cstephens.kca101@kcava.com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klove.kca103@kcava.com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/>
              <a:t>KCA Tutoring Online Rocks!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458150" y="1310925"/>
            <a:ext cx="11167500" cy="36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600"/>
              <a:t>You can always call us:</a:t>
            </a:r>
            <a:endParaRPr sz="46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600"/>
          </a:p>
          <a:p>
            <a:pPr indent="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KCA - 903-225-9064</a:t>
            </a:r>
            <a:endParaRPr sz="4800"/>
          </a:p>
          <a:p>
            <a:pPr indent="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0" lvl="0" marL="2286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0000"/>
                </a:solidFill>
              </a:rPr>
              <a:t>EVERY SESSION BEGINS IN PRAYER</a:t>
            </a:r>
            <a:endParaRPr sz="4800">
              <a:solidFill>
                <a:srgbClr val="FF0000"/>
              </a:solidFill>
            </a:endParaRPr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